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media/image8.jpg" ContentType="image/jpg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notesSlides/notesSlide3.xml" ContentType="application/vnd.openxmlformats-officedocument.presentationml.notesSlide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notesSlides/notesSlide4.xml" ContentType="application/vnd.openxmlformats-officedocument.presentationml.notesSlide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notesSlides/notesSlide5.xml" ContentType="application/vnd.openxmlformats-officedocument.presentationml.notesSlide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notesSlides/notesSlide6.xml" ContentType="application/vnd.openxmlformats-officedocument.presentationml.notesSlide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notesSlides/notesSlide7.xml" ContentType="application/vnd.openxmlformats-officedocument.presentationml.notesSlide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notesSlides/notesSlide8.xml" ContentType="application/vnd.openxmlformats-officedocument.presentationml.notesSlide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notesSlides/notesSlide9.xml" ContentType="application/vnd.openxmlformats-officedocument.presentationml.notesSlide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notesSlides/notesSlide10.xml" ContentType="application/vnd.openxmlformats-officedocument.presentationml.notesSlide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notesSlides/notesSlide11.xml" ContentType="application/vnd.openxmlformats-officedocument.presentationml.notesSlide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notesSlides/notesSlide14.xml" ContentType="application/vnd.openxmlformats-officedocument.presentationml.notesSlide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notesSlides/notesSlide17.xml" ContentType="application/vnd.openxmlformats-officedocument.presentationml.notesSlide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notesSlides/notesSlide18.xml" ContentType="application/vnd.openxmlformats-officedocument.presentationml.notesSlide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notesSlides/notesSlide19.xml" ContentType="application/vnd.openxmlformats-officedocument.presentationml.notesSlide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notesSlides/notesSlide20.xml" ContentType="application/vnd.openxmlformats-officedocument.presentationml.notesSlide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61" r:id="rId3"/>
    <p:sldId id="262" r:id="rId4"/>
    <p:sldId id="339" r:id="rId5"/>
    <p:sldId id="275" r:id="rId6"/>
    <p:sldId id="285" r:id="rId7"/>
    <p:sldId id="271" r:id="rId8"/>
    <p:sldId id="270" r:id="rId9"/>
    <p:sldId id="579" r:id="rId10"/>
    <p:sldId id="306" r:id="rId11"/>
    <p:sldId id="309" r:id="rId12"/>
    <p:sldId id="434" r:id="rId13"/>
    <p:sldId id="371" r:id="rId14"/>
    <p:sldId id="372" r:id="rId15"/>
    <p:sldId id="373" r:id="rId16"/>
    <p:sldId id="433" r:id="rId17"/>
    <p:sldId id="265" r:id="rId18"/>
    <p:sldId id="577" r:id="rId19"/>
    <p:sldId id="308" r:id="rId20"/>
    <p:sldId id="340" r:id="rId21"/>
    <p:sldId id="316" r:id="rId22"/>
    <p:sldId id="342" r:id="rId23"/>
    <p:sldId id="346" r:id="rId24"/>
    <p:sldId id="259" r:id="rId25"/>
    <p:sldId id="260" r:id="rId26"/>
    <p:sldId id="347" r:id="rId27"/>
    <p:sldId id="257" r:id="rId28"/>
    <p:sldId id="276" r:id="rId29"/>
    <p:sldId id="263" r:id="rId30"/>
    <p:sldId id="431" r:id="rId31"/>
    <p:sldId id="432" r:id="rId32"/>
    <p:sldId id="348" r:id="rId33"/>
    <p:sldId id="305" r:id="rId34"/>
    <p:sldId id="307" r:id="rId35"/>
    <p:sldId id="349" r:id="rId36"/>
    <p:sldId id="580" r:id="rId37"/>
  </p:sldIdLst>
  <p:sldSz cx="12192000" cy="6858000"/>
  <p:notesSz cx="9290050" cy="7004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6" autoAdjust="0"/>
    <p:restoredTop sz="88626" autoAdjust="0"/>
  </p:normalViewPr>
  <p:slideViewPr>
    <p:cSldViewPr>
      <p:cViewPr varScale="1">
        <p:scale>
          <a:sx n="104" d="100"/>
          <a:sy n="104" d="100"/>
        </p:scale>
        <p:origin x="403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le\Desktop\andrew_www\Repos_03_151_ModBio\mod_bio\lectures_2014\fraction_protonat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le\Desktop\andrew_www\Repos_03_151_ModBio\mod_bio\lectures_2014\fraction_protona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Calibri" panose="020F0502020204030204" pitchFamily="34" charset="0"/>
              </a:rPr>
              <a:t>Asp/Glu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3648293963256"/>
          <c:y val="0.17171296296296298"/>
          <c:w val="0.80464129483814528"/>
          <c:h val="0.588804316127150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Asp/Glu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Sheet1!$F$2:$F$22</c:f>
              <c:numCache>
                <c:formatCode>General</c:formatCode>
                <c:ptCount val="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</c:numCache>
            </c:numRef>
          </c:xVal>
          <c:yVal>
            <c:numRef>
              <c:f>Sheet1!$G$2:$G$22</c:f>
              <c:numCache>
                <c:formatCode>General</c:formatCode>
                <c:ptCount val="21"/>
                <c:pt idx="0">
                  <c:v>0.99990000999900008</c:v>
                </c:pt>
                <c:pt idx="1">
                  <c:v>0.99968387220237032</c:v>
                </c:pt>
                <c:pt idx="2">
                  <c:v>0.99900099900099915</c:v>
                </c:pt>
                <c:pt idx="3">
                  <c:v>0.99684769081673985</c:v>
                </c:pt>
                <c:pt idx="4">
                  <c:v>0.99009900990099009</c:v>
                </c:pt>
                <c:pt idx="5">
                  <c:v>0.96934656996828439</c:v>
                </c:pt>
                <c:pt idx="6">
                  <c:v>0.90909090909090906</c:v>
                </c:pt>
                <c:pt idx="7">
                  <c:v>0.75974692664795784</c:v>
                </c:pt>
                <c:pt idx="8">
                  <c:v>0.5</c:v>
                </c:pt>
                <c:pt idx="9">
                  <c:v>0.2402530733520421</c:v>
                </c:pt>
                <c:pt idx="10">
                  <c:v>9.0909090909090912E-2</c:v>
                </c:pt>
                <c:pt idx="11">
                  <c:v>3.0653430031715501E-2</c:v>
                </c:pt>
                <c:pt idx="12">
                  <c:v>9.9009900990099011E-3</c:v>
                </c:pt>
                <c:pt idx="13">
                  <c:v>3.1523091832602089E-3</c:v>
                </c:pt>
                <c:pt idx="14">
                  <c:v>9.99000999000999E-4</c:v>
                </c:pt>
                <c:pt idx="15">
                  <c:v>3.1612779762961761E-4</c:v>
                </c:pt>
                <c:pt idx="16">
                  <c:v>9.9990000999900015E-5</c:v>
                </c:pt>
                <c:pt idx="17">
                  <c:v>3.1621776633305525E-5</c:v>
                </c:pt>
                <c:pt idx="18">
                  <c:v>9.9999000009999908E-6</c:v>
                </c:pt>
                <c:pt idx="19">
                  <c:v>3.1622676601999995E-6</c:v>
                </c:pt>
                <c:pt idx="20">
                  <c:v>9.9999900000100006E-7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E3D-456E-8C62-253AE0540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6141007"/>
        <c:axId val="1231672175"/>
      </c:scatterChart>
      <c:valAx>
        <c:axId val="12261410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latin typeface="Calibri" panose="020F0502020204030204" pitchFamily="34" charset="0"/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672175"/>
        <c:crosses val="autoZero"/>
        <c:crossBetween val="midCat"/>
      </c:valAx>
      <c:valAx>
        <c:axId val="123167217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latin typeface="Calibri" panose="020F0502020204030204" pitchFamily="34" charset="0"/>
                  </a:rPr>
                  <a:t>Fraction Protonated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141007"/>
        <c:crosses val="autoZero"/>
        <c:crossBetween val="midCat"/>
        <c:majorUnit val="0.1"/>
        <c:min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44680775028879"/>
          <c:y val="0.13713031722961377"/>
          <c:w val="0.79162640392154837"/>
          <c:h val="0.65131664993339011"/>
        </c:manualLayout>
      </c:layout>
      <c:scatterChart>
        <c:scatterStyle val="smoothMarker"/>
        <c:varyColors val="0"/>
        <c:ser>
          <c:idx val="0"/>
          <c:order val="0"/>
          <c:tx>
            <c:v>His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Sheet1!$B$2:$B$30</c:f>
              <c:numCache>
                <c:formatCode>General</c:formatCode>
                <c:ptCount val="29"/>
                <c:pt idx="0">
                  <c:v>0.99999900000100006</c:v>
                </c:pt>
                <c:pt idx="1">
                  <c:v>0.99999683773233983</c:v>
                </c:pt>
                <c:pt idx="2">
                  <c:v>0.99999000009999894</c:v>
                </c:pt>
                <c:pt idx="3">
                  <c:v>0.99996837822336659</c:v>
                </c:pt>
                <c:pt idx="4">
                  <c:v>0.99990000999900008</c:v>
                </c:pt>
                <c:pt idx="5">
                  <c:v>0.99968387220237032</c:v>
                </c:pt>
                <c:pt idx="6">
                  <c:v>0.99900099900099915</c:v>
                </c:pt>
                <c:pt idx="7">
                  <c:v>0.99684769081673985</c:v>
                </c:pt>
                <c:pt idx="8">
                  <c:v>0.99009900990099009</c:v>
                </c:pt>
                <c:pt idx="9">
                  <c:v>0.96934656996828439</c:v>
                </c:pt>
                <c:pt idx="10">
                  <c:v>0.90909090909090906</c:v>
                </c:pt>
                <c:pt idx="11">
                  <c:v>0.75974692664795784</c:v>
                </c:pt>
                <c:pt idx="12">
                  <c:v>0.5</c:v>
                </c:pt>
                <c:pt idx="13">
                  <c:v>0.2402530733520421</c:v>
                </c:pt>
                <c:pt idx="14">
                  <c:v>9.0909090909090912E-2</c:v>
                </c:pt>
                <c:pt idx="15">
                  <c:v>3.0653430031715501E-2</c:v>
                </c:pt>
                <c:pt idx="16">
                  <c:v>9.9009900990099011E-3</c:v>
                </c:pt>
                <c:pt idx="17">
                  <c:v>3.1523091832602089E-3</c:v>
                </c:pt>
                <c:pt idx="18">
                  <c:v>9.99000999000999E-4</c:v>
                </c:pt>
                <c:pt idx="19">
                  <c:v>3.1612779762961761E-4</c:v>
                </c:pt>
                <c:pt idx="20">
                  <c:v>9.9990000999900015E-5</c:v>
                </c:pt>
                <c:pt idx="21">
                  <c:v>3.1621776633305525E-5</c:v>
                </c:pt>
                <c:pt idx="22">
                  <c:v>9.9999000009999908E-6</c:v>
                </c:pt>
                <c:pt idx="23">
                  <c:v>3.1622676601999995E-6</c:v>
                </c:pt>
                <c:pt idx="24">
                  <c:v>9.9999900000100006E-7</c:v>
                </c:pt>
                <c:pt idx="25">
                  <c:v>3.1622766601686895E-7</c:v>
                </c:pt>
                <c:pt idx="26">
                  <c:v>9.9999990000001005E-8</c:v>
                </c:pt>
                <c:pt idx="27">
                  <c:v>3.1622775601683729E-8</c:v>
                </c:pt>
                <c:pt idx="28">
                  <c:v>9.9999999000000002E-9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46-484E-9CDF-8AF73701BE8F}"/>
            </c:ext>
          </c:extLst>
        </c:ser>
        <c:ser>
          <c:idx val="1"/>
          <c:order val="1"/>
          <c:tx>
            <c:v>Lys</c:v>
          </c:tx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Sheet1!$C$2:$C$30</c:f>
              <c:numCache>
                <c:formatCode>General</c:formatCode>
                <c:ptCount val="29"/>
                <c:pt idx="0">
                  <c:v>0.99999999989999999</c:v>
                </c:pt>
                <c:pt idx="1">
                  <c:v>0.99999999968377229</c:v>
                </c:pt>
                <c:pt idx="2">
                  <c:v>0.99999999899999992</c:v>
                </c:pt>
                <c:pt idx="3">
                  <c:v>0.99999999683772245</c:v>
                </c:pt>
                <c:pt idx="4">
                  <c:v>0.99999999000000017</c:v>
                </c:pt>
                <c:pt idx="5">
                  <c:v>0.99999996837722438</c:v>
                </c:pt>
                <c:pt idx="6">
                  <c:v>0.99999990000000993</c:v>
                </c:pt>
                <c:pt idx="7">
                  <c:v>0.99999968377233406</c:v>
                </c:pt>
                <c:pt idx="8">
                  <c:v>0.99999900000100006</c:v>
                </c:pt>
                <c:pt idx="9">
                  <c:v>0.99999683773233983</c:v>
                </c:pt>
                <c:pt idx="10">
                  <c:v>0.99999000009999894</c:v>
                </c:pt>
                <c:pt idx="11">
                  <c:v>0.99996837822336659</c:v>
                </c:pt>
                <c:pt idx="12">
                  <c:v>0.99990000999900008</c:v>
                </c:pt>
                <c:pt idx="13">
                  <c:v>0.99968387220237032</c:v>
                </c:pt>
                <c:pt idx="14">
                  <c:v>0.99900099900099915</c:v>
                </c:pt>
                <c:pt idx="15">
                  <c:v>0.99684769081673985</c:v>
                </c:pt>
                <c:pt idx="16">
                  <c:v>0.99009900990099009</c:v>
                </c:pt>
                <c:pt idx="17">
                  <c:v>0.96934656996828439</c:v>
                </c:pt>
                <c:pt idx="18">
                  <c:v>0.90909090909090906</c:v>
                </c:pt>
                <c:pt idx="19">
                  <c:v>0.75974692664795784</c:v>
                </c:pt>
                <c:pt idx="20">
                  <c:v>0.5</c:v>
                </c:pt>
                <c:pt idx="21">
                  <c:v>0.2402530733520421</c:v>
                </c:pt>
                <c:pt idx="22">
                  <c:v>9.0909090909090912E-2</c:v>
                </c:pt>
                <c:pt idx="23">
                  <c:v>3.0653430031715501E-2</c:v>
                </c:pt>
                <c:pt idx="24">
                  <c:v>9.9009900990099011E-3</c:v>
                </c:pt>
                <c:pt idx="25">
                  <c:v>3.1523091832602089E-3</c:v>
                </c:pt>
                <c:pt idx="26">
                  <c:v>9.99000999000999E-4</c:v>
                </c:pt>
                <c:pt idx="27">
                  <c:v>3.1612779762961761E-4</c:v>
                </c:pt>
                <c:pt idx="28">
                  <c:v>9.9990000999900015E-5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46-484E-9CDF-8AF73701BE8F}"/>
            </c:ext>
          </c:extLst>
        </c:ser>
        <c:ser>
          <c:idx val="2"/>
          <c:order val="2"/>
          <c:tx>
            <c:v>Arg</c:v>
          </c:tx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Sheet1!$D$2:$D$30</c:f>
              <c:numCache>
                <c:formatCode>General</c:formatCode>
                <c:ptCount val="29"/>
                <c:pt idx="0">
                  <c:v>0.99999999999899991</c:v>
                </c:pt>
                <c:pt idx="1">
                  <c:v>0.99999999999683764</c:v>
                </c:pt>
                <c:pt idx="2">
                  <c:v>0.99999999999</c:v>
                </c:pt>
                <c:pt idx="3">
                  <c:v>0.9999999999683773</c:v>
                </c:pt>
                <c:pt idx="4">
                  <c:v>0.99999999989999999</c:v>
                </c:pt>
                <c:pt idx="5">
                  <c:v>0.99999999968377229</c:v>
                </c:pt>
                <c:pt idx="6">
                  <c:v>0.99999999899999992</c:v>
                </c:pt>
                <c:pt idx="7">
                  <c:v>0.99999999683772245</c:v>
                </c:pt>
                <c:pt idx="8">
                  <c:v>0.99999999000000017</c:v>
                </c:pt>
                <c:pt idx="9">
                  <c:v>0.99999996837722438</c:v>
                </c:pt>
                <c:pt idx="10">
                  <c:v>0.99999990000000993</c:v>
                </c:pt>
                <c:pt idx="11">
                  <c:v>0.99999968377233406</c:v>
                </c:pt>
                <c:pt idx="12">
                  <c:v>0.99999900000100006</c:v>
                </c:pt>
                <c:pt idx="13">
                  <c:v>0.99999683773233983</c:v>
                </c:pt>
                <c:pt idx="14">
                  <c:v>0.99999000009999894</c:v>
                </c:pt>
                <c:pt idx="15">
                  <c:v>0.99996837822336659</c:v>
                </c:pt>
                <c:pt idx="16">
                  <c:v>0.99990000999900008</c:v>
                </c:pt>
                <c:pt idx="17">
                  <c:v>0.99968387220237032</c:v>
                </c:pt>
                <c:pt idx="18">
                  <c:v>0.99900099900099915</c:v>
                </c:pt>
                <c:pt idx="19">
                  <c:v>0.99684769081673985</c:v>
                </c:pt>
                <c:pt idx="20">
                  <c:v>0.99009900990099009</c:v>
                </c:pt>
                <c:pt idx="21">
                  <c:v>0.96934656996828439</c:v>
                </c:pt>
                <c:pt idx="22">
                  <c:v>0.90909090909090906</c:v>
                </c:pt>
                <c:pt idx="23">
                  <c:v>0.75974692664795784</c:v>
                </c:pt>
                <c:pt idx="24">
                  <c:v>0.5</c:v>
                </c:pt>
                <c:pt idx="25">
                  <c:v>0.2402530733520421</c:v>
                </c:pt>
                <c:pt idx="26">
                  <c:v>9.0909090909090912E-2</c:v>
                </c:pt>
                <c:pt idx="27">
                  <c:v>3.0653430031715501E-2</c:v>
                </c:pt>
                <c:pt idx="28">
                  <c:v>9.9009900990099011E-3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146-484E-9CDF-8AF73701B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006912"/>
        <c:axId val="76005376"/>
      </c:scatterChart>
      <c:valAx>
        <c:axId val="76006912"/>
        <c:scaling>
          <c:orientation val="minMax"/>
          <c:max val="14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>
                    <a:latin typeface="Calibri" panose="020F0502020204030204" pitchFamily="34" charset="0"/>
                  </a:rPr>
                  <a:t>pH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005376"/>
        <c:crosses val="autoZero"/>
        <c:crossBetween val="midCat"/>
        <c:majorUnit val="1"/>
        <c:minorUnit val="1"/>
      </c:valAx>
      <c:valAx>
        <c:axId val="76005376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>
                    <a:latin typeface="Calibri" panose="020F0502020204030204" pitchFamily="34" charset="0"/>
                  </a:rPr>
                  <a:t>Fraction Protonated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006912"/>
        <c:crosses val="autoZero"/>
        <c:crossBetween val="midCat"/>
        <c:minorUnit val="0.1"/>
      </c:valAx>
    </c:plotArea>
    <c:legend>
      <c:legendPos val="r"/>
      <c:layout>
        <c:manualLayout>
          <c:xMode val="edge"/>
          <c:yMode val="edge"/>
          <c:x val="0.83296616080361086"/>
          <c:y val="4.1831462364599004E-2"/>
          <c:w val="0.1182500600496434"/>
          <c:h val="0.263559346793313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2:4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12 4337,'-9'-11'3928,"4"12"-186,2 28-840,3-23-3319,-14 451 3603,6 464-690,14-783-1379,8-188-2492,-6 6 583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2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1 194 8226,'8'-18'1333,"1"1"-1,1 0 1,1 1 0,22-26 0,-25 33-959,0 0 0,1 1 0,0 0-1,0 1 1,1-1 0,0 2 0,0 0 0,21-9 0,-29 14-324,0-1 0,1 1 1,-1 1-1,1-1 1,-1 0-1,1 1 1,-1-1-1,1 1 0,-1 0 1,1 0-1,-1 0 1,1 0-1,-1 0 1,1 0-1,-1 1 0,1-1 1,-1 1-1,1 0 1,-1 0-1,1 0 1,-1 0-1,0 0 1,0 0-1,4 3 0,-4-1-9,0 0 0,0-1-1,0 1 1,0 0-1,-1 0 1,1 1-1,-1-1 1,0 0 0,0 0-1,0 1 1,0-1-1,-1 1 1,1-1-1,-1 0 1,0 1 0,0-1-1,-1 7 1,-1 7 95,0 0 0,-2 0 1,0-1-1,-1 1 0,-1-1 1,-7 16-1,-52 88 245,65-119-382,-3 5-28,-1 0 1,1 0 0,-1 0-1,0 0 1,0-1 0,-1 0 0,1 0-1,-1 0 1,0-1 0,-7 5 0,11-8-19,1-1 1,-1 0 0,1 1 0,-1-1 0,1 0 0,-1 0 0,0 0 0,1 1 0,-1-1 0,1 0 0,-1 0-1,0 0 1,1 0 0,-1 0 0,0 0 0,1 0 0,-1 0 0,1 0 0,-1 0 0,0-1 0,1 1 0,-1 0-1,1 0 1,-1-1 0,0 1 0,1 0 0,-1-1 0,1 1 0,-1 0 0,1-1 0,-1 0 0,-1-1-155,1 1-1,0-1 1,0 0 0,0 0 0,0 0 0,0 0 0,1 0 0,-1 0 0,0-4 0,0-2-450,0 1 0,1 0 0,0 0 0,0 0 0,1-10 1,11-16-569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57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50 788 6257,'4'-43'6231,"12"-21"-4678,-3 18-548,-1-10-633,-3 0 0,-2-1 1,-2 0-1,-3 0 0,-3 0 0,-2 0 0,-2 0 1,-15-64-1,18 115-312,0 0 0,0-1 0,0 1 0,-1 0 0,0 0 1,-4-6-1,6 11-39,1 0 1,-1 1 0,1-1-1,-1 0 1,1 1 0,-1-1-1,0 0 1,1 1 0,-1-1 0,0 1-1,0-1 1,1 1 0,-1-1-1,0 1 1,0 0 0,0-1-1,0 1 1,1 0 0,-1 0-1,0 0 1,-1 0 0,1 0 4,-1 0 0,1 1 0,0-1 0,0 1 0,0 0 1,0-1-1,0 1 0,0 0 0,0 0 0,0 0 0,0 0 1,0 0-1,0 0 0,1 0 0,-1 0 0,0 0 0,1 0 0,-1 0 1,1 0-1,-1 2 0,-5 12 93,0 0 0,1 1 0,1 0 0,0 0 0,2 0 0,0 0 0,0 1-1,2 20 1,13 136 414,-12-163-505,3 45 105,-2-24-30,8 44-1,-9-68-89,1 1-1,0-1 0,1 0 1,-1 0-1,2 0 0,-1 0 1,0 0-1,1-1 1,1 1-1,-1-1 0,6 6 1,-8-10-12,0 0 1,0 0 0,0-1 0,0 1 0,0-1-1,0 1 1,0-1 0,1 0 0,-1 0 0,0 0-1,1 0 1,-1-1 0,1 1 0,-1 0-1,1-1 1,-1 0 0,1 0 0,-1 0 0,5 0-1,-2-1 2,-1 0 0,1 0 0,0-1 0,-1 1 0,0-1 0,1 0 0,-1-1 0,0 1 0,7-6 0,4-5 9,0 0 0,-1-2 0,22-28-1,-35 42-10,13-17-12,-1-1-1,13-25 1,-22 37-23,0-1 0,-1 0 0,0-1 0,0 1 0,-1 0 0,0-1 0,0 0 0,0-13 0,-4 18-360,-3 14 241,-4 14 25,4-7 72,2-9 46,1-1-1,0 1 1,0-1 0,1 1-1,0 0 1,0 7 0,1-13 11,1 0 1,-1 0-1,0 0 1,1 0-1,-1 0 1,1 0-1,0-1 1,0 1-1,-1 0 1,1 0-1,0-1 1,0 1-1,1 0 0,-1-1 1,0 1-1,1-1 1,-1 0-1,0 1 1,1-1-1,0 0 1,-1 0-1,1 0 1,0 0-1,-1 0 1,1 0-1,0 0 1,0-1-1,0 1 1,2 0-1,1-1 8,0 1 0,0-1 0,0 0 0,0 0 0,0-1 0,0 1 0,0-1 1,0 0-1,0-1 0,0 1 0,0-1 0,-1 0 0,1 0 0,-1 0 0,1-1 0,-1 0 0,0 0 0,0 0 0,7-6 0,-8 6-5,0 1 1,0-1-1,0 0 0,0 0 0,0-1 0,-1 1 1,1 0-1,-1-1 0,0 1 0,0-1 1,0 0-1,-1 0 0,1 0 0,-1 0 1,0 0-1,0 0 0,0 0 0,-1 0 0,1 0 1,-1 0-1,0 0 0,0-1 0,-1 1 1,0-5-1,-1 5 0,0 0-1,0 1 1,0-1 0,-1 1-1,1 0 1,-1 0 0,0 0 0,0 0-1,0 0 1,0 0 0,0 1-1,-1-1 1,1 1 0,-1 0-1,1 0 1,-1 1 0,0-1 0,0 1-1,0 0 1,0 0 0,0 0-1,-7-1 1,0 1-72,0 0-1,0 0 1,0 1 0,0 1-1,0-1 1,0 2 0,-15 3-1,24-4-44,0-1 0,0 1 0,1 0-1,-1 0 1,0 0 0,0 0-1,0 1 1,1-1 0,-1 0-1,1 1 1,-1-1 0,1 1 0,0-1-1,-2 3 1,2-3 23,1 0-1,0-1 1,-1 1 0,1 0-1,0-1 1,0 1 0,-1 0-1,1 0 1,0-1 0,0 1-1,0 0 1,0-1-1,0 1 1,0 0 0,0 0-1,0-1 1,0 1 0,0 0-1,0 0 1,1-1 0,-1 1-1,0 0 1,1-1 0,-1 1-1,0 0 1,1-1 0,-1 1-1,1-1 1,-1 1 0,0 0-1,1-1 1,0 1 0,-1-1-1,1 0 1,-1 1 0,1-1-1,0 1 1,-1-1 0,1 0-1,0 1 1,-1-1 0,1 0-1,0 0 1,11 1 1243,7-8-492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5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1242 11234,'-3'6'1271,"0"0"-1,1 0 1,-1 0-1,1 0 1,-1 10-1,0 4 441,-2 36 0,5-54-1633,0 16 415,0-1 0,1 0 0,0 0 0,5 18-1,-6-32-458,1 1-1,0-1 0,-1 0 1,2 0-1,-1 0 0,0 0 1,0 0-1,1 0 0,0-1 1,-1 1-1,1 0 0,0-1 1,0 1-1,1-1 0,-1 0 1,0 1-1,1-1 0,-1 0 1,1-1-1,0 1 0,0 0 1,-1-1-1,1 0 0,0 1 1,0-1-1,1 0 0,-1-1 1,0 1-1,4 0 1,-1-1-31,-1-1 1,0 1 0,1-1 0,-1 0 0,0-1-1,0 0 1,0 1 0,0-2 0,0 1 0,0 0-1,0-1 1,-1 0 0,1 0 0,-1 0 0,0-1 0,0 0-1,4-4 1,8-10-1,0 0 0,18-30-1,-33 46 0,19-33 181,-1 0 0,-3-2-1,0 0 1,-3 0 0,10-46 0,-9 37 538,-9 25-154,5-38 0,-6 32-130,-1 19-260,-3 8-164,0 0 0,0 0-1,0 0 1,0-1 0,1 1 0,-1 0-1,0 0 1,0 0 0,0 0 0,0 0 0,0-1-1,0 1 1,1 0 0,-1 0 0,0 0 0,0-1-1,0 1 1,0 0 0,0 0 0,0 0-1,0-1 1,0 1 0,0 0 0,0 0 0,0 0-1,0 0 1,0-1 0,0 1 0,0 0 0,0 0-1,0 0 1,0-1 0,0 1 0,-1 0-1,1 0 1,0 0 0,0-1 0,0 1 0,0 0-1,0 0 1,0 0 0,0 0 0,-1 0 0,1-1-1,0 1 1,0 0 0,0 0 0,0 0 0,-1 0-1,1 0 1,0 0 0,0 0 0,0 0-1,-1 0 1,1 0 0,0 0 0,0 0 0,0 0-1,-1 0 1,-3 22 32,-1 3-53,-2 0-1,-15 38 1,14-45-3,1 1 0,1 1 1,0 0-1,2 0 1,-4 33-1,8-44 0,0 0 1,0 0-1,1 0 0,0-1 1,0 1-1,4 10 0,-5-17 6,1-1 0,0 1 0,-1-1 0,1 0-1,0 1 1,0-1 0,-1 0 0,1 0 0,0 0 0,0 0-1,0 0 1,0 0 0,1 0 0,-1 0 0,0 0 0,0 0-1,3 1 1,-2-2-2,0 0 0,0 1 0,0-1-1,0 0 1,0 0 0,0 0 0,0 0 0,0-1-1,-1 1 1,1 0 0,0-1 0,0 0 0,0 1 0,0-1-1,-1 0 1,1 0 0,2-1 0,7-6 1,-2-1 1,1 0-1,-1 0 1,0-1 0,-1 0-1,0 0 1,-1-1-1,7-11 1,-3 4-4,-8 14 3,0-1 0,0 0 0,0 0 0,-1 0-1,0 0 1,0 0 0,-1-1 0,1 1 0,-1 0-1,1-11 1,-2 13 3,0-1 0,0 1 0,-1-1-1,0 1 1,1-1 0,-1 1 0,0-1 0,0 1 0,-1 0-1,1-1 1,-1 1 0,0 0 0,0 0 0,0 0 0,0 0-1,0 1 1,-4-4 0,6 6 1,0 0 0,1 0 1,-1 0-1,0 0 0,0 0 0,0-1 0,0 1 0,0 0 0,0 0 1,0 0-1,1 0 0,-1 0 0,0 0 0,0 0 0,0 0 1,0 0-1,0 0 0,0 0 0,0-1 0,0 1 0,0 0 1,0 0-1,0 0 0,0 0 0,1 0 0,-1 0 0,0 0 1,0-1-1,0 1 0,0 0 0,0 0 0,0 0 0,0 0 1,0 0-1,0 0 0,0-1 0,0 1 0,0 0 0,0 0 1,-1 0-1,1 0 0,0 0 0,0 0 0,0-1 0,0 1 1,0 0-1,0 0 0,0 0 0,0 0 0,0 0 0,0 0 1,0 0-1,0 0 0,-1 0 0,1-1 0,0 1 0,0 0 1,0 0-1,0 0 0,0 0 0,0 0 0,0 0 0,-1 0 1,1 0-1,0 0 0,0 0 0,0 0 0,0 0 0,16 2-7,16 2 17,-21-3-7,-7-1 0,0 1 0,0-1 0,-1 0-1,1 0 1,0 0 0,0-1 0,0 1 0,-1-1-1,1 0 1,0 0 0,-1 0 0,1-1-1,-1 1 1,0-1 0,1 0 0,-1 0-1,0 0 1,4-3 0,0-2 6,-1-1 1,1 0-1,-1 0 0,-1 0 1,0-1-1,0 1 0,-1-1 1,0 0-1,0-1 0,-1 1 1,0-1-1,1-10 0,2-15 151,3-69 0,-9 99-141,1-15 56,0 33-53,2 13-33,-2-18 15,1 0 1,1 0-1,-1 0 0,1-1 1,1 1-1,-1-1 0,9 12 1,-10-17-2,-1 0 1,0 0 0,1 0 0,0-1 0,-1 1 0,1-1 0,0 1 0,0-1 0,0 0-1,0 1 1,0-1 0,0 0 0,4 1 0,-5-2-1,1 0 1,0 0-1,-1 0 1,1 0-1,-1 0 0,1 0 1,-1 0-1,1-1 1,-1 1-1,1-1 1,-1 1-1,1-1 0,-1 1 1,0-1-1,1 0 1,-1 0-1,0 0 0,1 0 1,-1 0-1,0 0 1,0 0-1,2-2 0,0-2 18,0 0 0,-1 0 0,1 0 0,-1 0 0,0 0 0,-1-1-1,1 1 1,-1 0 0,0-1 0,0 0 0,0-9 0,3-16 91,-1 13-70,0-1 1,-2 1 0,0 0 0,-1-1 0,0 1 0,-7-35 0,4 39-46,2 8-20,3 9-9,16 26-12,23 18 47,-39-45-2,-1-1-1,1 1 1,-1-1 0,1 1 0,0-1-1,-1 1 1,1-1 0,0 0 0,0 0 0,0 0-1,0 0 1,0 0 0,0 0 0,0-1-1,0 1 1,0-1 0,0 1 0,1-1-1,-1 0 1,0 0 0,0 0 0,0 0 0,1 0-1,-1 0 1,0-1 0,0 1 0,0-1-1,0 0 1,0 1 0,0-1 0,0 0-1,0 0 1,0 0 0,0-1 0,0 1 0,-1 0-1,1-1 1,0 1 0,2-4 0,2-1-6,0-1 1,-1 0 0,0-1 0,0 1 0,-1-1 0,0 0-1,5-14 1,-4 1 23,0 1-1,-2-1 0,-1 0 1,0 0-1,-2-27 1,-1 30-7,1 0 0,1 0 0,1 0 0,0 0 0,2 0 0,0 0 0,9-26 0,-13 43-7,1 0 0,-1-1 0,1 1 0,-1 0 1,1 0-1,0-1 0,-1 1 0,1 0 0,0 0 0,0 0 0,0 0 1,0 0-1,0 0 0,0 0 0,0 0 0,0 1 0,0-1 0,1 0 1,-1 1-1,0-1 0,0 1 0,2-1 0,-2 1 0,0 0 0,1 0-1,-1 0 1,0 1 0,0-1 0,0 0-1,0 1 1,1-1 0,-1 1-1,0-1 1,0 1 0,0 0 0,0 0-1,0-1 1,-1 1 0,1 0 0,0 0-1,0 0 1,1 1 0,1 3 1,1 0-1,-1 1 1,0-1 0,0 1 0,-1-1 0,0 1 0,0 0-1,2 9 1,-3 6-9,-1 0 0,-1 1 0,-1-1 0,-1 0 0,-1 0 0,-1 0 0,-12 36 0,16-57-2,1 0 0,0 0 1,0 0-1,0-1 0,0 1 0,0 0 0,0 0 0,0 0 0,0 0 0,0 0 0,0 0 0,-1 0 0,1 0 0,0 0 1,0 0-1,0 0 0,0 0 0,0 0 0,0 0 0,0 1 0,0-1 0,0 0 0,-1 0 0,1 0 0,0 0 0,0 0 1,0 0-1,0 0 0,0 0 0,0 0 0,0 0 0,0 0 0,0 0 0,0 0 0,0 0 0,0 0 0,0 1 0,0-1 1,-1 0-1,1 0 0,0 0 0,0-17-258,5-28-124,3 23 332,2-1 1,1 2-1,0 0 0,2 0 1,19-25-1,-18 28 124,-1 0 1,-1-1-1,-1 0 1,-1-1-1,-1 0 1,11-33-1,-16 38 4,-1 0-1,0 0 1,-1 0 0,0-20-1,-3 29-70,1 1 0,0-1 0,-1 1 0,0-1 0,-1 1 0,1-1 0,-1 1 0,0 0 0,0-1 0,-1 1 0,1 0 0,-1 1 0,0-1 0,-7-7 1,10 12-2,0-1 0,0 1 1,0 0-1,0 0 1,-1-1-1,1 1 0,0 0 1,0 0-1,0-1 1,-1 1-1,1 0 1,0 0-1,0 0 0,-1-1 1,1 1-1,0 0 1,0 0-1,-1 0 1,1 0-1,0-1 0,-1 1 1,1 0-1,0 0 1,-1 0-1,1 0 1,0 0-1,0 0 0,-1 0 1,1 0-1,0 0 1,-1 0-1,1 0 1,0 0-1,-1 0 0,1 0 1,-1 1-1,-1 11-3,8 21 7,-4-27 2,1 1-1,-1 0 1,2-1 0,-1 1-1,1-1 1,0 0 0,0 0-1,0-1 1,1 1 0,0-1 0,0 0-1,1 0 1,-1-1 0,1 1-1,0-1 1,0-1 0,0 1-1,1-1 1,-1 0 0,1 0-1,0-1 1,0 0 0,12 2 0,-6-2-297,-1-1 0,1-1 0,-1 0-1,1-1 1,-1 0 0,0-1 0,1 0 0,-1-1 0,0-1 0,0 0 0,-1 0 0,1-1 0,10-6 0,22-13-2590,0 7 1233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6.1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38 6569,'-33'-37'9948,"43"41"-5240,10 9-3200,9 17-453,-1 1 0,-1 1 0,-1 2 0,31 55 0,-20-32-716,1 2-256,11 17-396,-14-27-2723,-35-49 2905,1 0 0,-1 0 0,0 1 0,1-1 0,-1 0 0,0 0-1,0 1 1,1-1 0,-1 0 0,0 0 0,0 1 0,0-1 0,1 0 0,-1 1-1,0-1 1,0 0 0,0 1 0,0-1 0,0 0 0,0 1 0,1-1 0,-1 0-1,0 1 1,0-1 0,0 0 0,0 1 0,0-1 0,0 0 0,-1 1-1,1-1 1,0 0 0,0 1 0,0-1 0,0 0 0,0 1 0,0-1 0,0 0-1,-1 1 1,1-1 0,-9-6-1381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6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54 703 7458,'-13'-11'1430,"1"-1"0,-15-18 0,27 29-1348,0 1 0,0-1 0,-1 1 0,1-1 0,0 1-1,0-1 1,0 1 0,0-1 0,0 1 0,0-1 0,0 1 0,0-1 0,0 1 0,0-1 0,0 1 0,0-1 0,1 1 0,-1-1 0,0 1 0,0-1 0,0 1 0,1 0-1,-1-1 1,0 1 0,0-1 0,1 1 0,-1 0 0,0-1 0,1 1 0,-1-1 0,1 1 0,-1 0 0,0 0 0,1-1 0,-1 1 0,1 0 0,-1 0 0,1 0-1,-1-1 1,1 1 0,0 0 0,28-9 1868,-20 7-1331,10-5-39,0 0 0,-1-1 0,1-1 0,-2 0 0,1-1 0,-1-2 0,-1 1 0,0-2 0,-1 0 0,26-29 0,-38 37-897,0 0 0,-1 0 0,1-1 0,-1 0-1,0 1 1,0-1 0,-1 0 0,0 0-1,0 0 1,0 0 0,0 0 0,-1 0-1,0 0 1,-1 0 0,1 0 0,-1 0-1,-3-10 1,-3-11-1618,-1 0-1,-15-34 0,-46-82-1565,15 53 5738,38 72 6085,142 148-785,71 60-5567,-181-176-2310,1 0 0,25 17 0,-31-25-974,1 1-1,22 7 1,-2-3-376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7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192 741 8450,'-11'-12'978,"7"8"-599,0 1-1,1-1 0,-1-1 1,1 1-1,0 0 0,0-1 0,0 0 1,1 0-1,0 0 0,0 0 1,0 0-1,0 0 0,0-6 0,1 7-44,1 1 0,-1 0-1,0 0 1,0-1-1,0 1 1,0 0-1,-1 0 1,1 0-1,-1 0 1,0 0-1,0 0 1,-3-3-1,4 5-261,0 0 1,0 1-1,0-1 0,0 0 1,-1 1-1,1-1 0,0 1 0,0-1 1,-1 1-1,1-1 0,0 1 1,-1 0-1,1 0 0,0 0 0,-1-1 1,1 1-1,0 1 0,-1-1 0,1 0 1,0 0-1,-1 0 0,1 1 1,0-1-1,0 1 0,-1-1 0,1 1 1,0-1-1,0 1 0,0 0 1,0-1-1,-1 1 0,1 0 0,0 0 1,-1 2-1,-3 1 59,1 0 0,1 1 0,-1-1 0,0 1 0,1 0 0,0 0 0,0 0 0,0 0 0,1 0 0,0 1 0,-2 6 0,-2 10 328,-4 35-1,5-29-161,-1 3-98,2 0 0,0 0 0,2 0 0,2 0 0,0 1 0,9 47 1,-9-77-195,0-1 1,0 1 0,1 0 0,-1-1 0,1 1-1,-1-1 1,1 1 0,0-1 0,-1 1 0,1-1-1,0 0 1,0 1 0,0-1 0,0 0 0,0 0-1,0 0 1,1 1 0,-1-1 0,2 1 0,-2-2-4,0 0 1,0 0 0,0 1-1,0-1 1,0 0 0,0 0-1,1 0 1,-1 0 0,0 0-1,0-1 1,0 1 0,0 0 0,0 0-1,0-1 1,0 1 0,0-1-1,0 1 1,0-1 0,0 1-1,2-2 1,2-2-1,-1 0 0,1-1 0,-1 1 0,1-1-1,-2 0 1,1 0 0,0 0 0,4-10 0,0-4-16,0-1 1,-1 0-1,-1 0 0,-1 0 1,3-27-1,-6 31-47,-1 0 0,0 0-1,-1 0 1,-1 0 0,0 0-1,-1 0 1,-6-22 0,8 38 59,0 0 0,0 0 0,0 0 0,0 0 0,0 0 0,-1 0 0,1 0 0,0 0 0,0 1 0,0-1 0,0 0 0,0 0 0,0 0 0,0 0 0,0 0 0,0 0-1,0 0 1,0 0 0,0 0 0,0 0 0,0 0 0,-1 0 0,1 0 0,0 1 0,0-1 0,0 0 0,0 0 0,0 0 0,0 0 0,0 0 0,0 0 0,0 0 0,-1 0 0,1 0 0,0 0 0,0 0 0,0 0 0,0 0 0,0 0 0,0 0 0,0 0 0,0 0 0,-1 0 0,1-1 0,0 1 0,0 0 0,0 0 0,0 0 0,0 0 0,0 0 0,0 0 0,0 0 0,0 0 0,0 0 0,-1 13-46,2-7 45,0 1 0,1-1 0,0 0 0,0 0 0,1 0-1,-1 0 1,1 0 0,1 0 0,5 7 0,-7-11 17,0 0 0,0 0 0,0-1 1,0 1-1,0 0 0,1-1 0,-1 0 0,0 1 0,1-1 0,-1 0 1,1 0-1,-1-1 0,1 1 0,0 0 0,-1-1 0,1 0 0,0 1 1,-1-1-1,1 0 0,0-1 0,0 1 0,-1 0 0,1-1 0,0 1 0,-1-1 1,4-1-1,-1-1 0,0 1 0,0-1-1,0 0 1,0 0 0,0 0 0,-1-1 0,1 1 0,-1-1 0,0-1 0,-1 1 0,1 0-1,0-1 1,-1 0 0,0 1 0,-1-1 0,1-1 0,-1 1 0,0 0 0,3-9 0,2-11 33,-1-1 0,6-47 1,-7-12 42,-5 61 22,1 0 1,9-48 0,-10 72-102,0-1 1,0 0-1,1 0 1,-1 0-1,0 1 1,0-1-1,1 0 1,-1 1-1,0-1 1,1 0-1,-1 0 0,1 1 1,-1-1-1,1 1 1,-1-1-1,1 0 1,-1 1-1,1-1 1,0 1-1,-1 0 1,1-1-1,0 1 0,-1-1 1,1 1-1,0 0 1,-1-1-1,3 1 1,-2 0-1,1 0 0,0 0 0,-1 1 1,1-1-1,0 0 0,-1 1 0,1-1 0,-1 1 1,1 0-1,-1-1 0,1 1 0,2 2 0,5 4 15,1 1-1,16 18 0,-20-20 2,-1-1-24,0 0 1,1 0-1,-1-1 0,1 0 0,0 0 0,1 0 0,-1-1 0,1 1 0,-1-2 0,15 5 0,-18-6-2,0-1 1,0 1-1,0-1 1,0 0-1,0 0 0,0 0 1,0-1-1,0 1 1,0-1-1,0 1 1,0-1-1,0 0 0,0 0 1,0-1-1,-1 1 1,1 0-1,0-1 1,-1 0-1,1 1 0,-1-1 1,0 0-1,1 0 1,-1-1-1,0 1 0,0 0 1,-1-1-1,1 1 1,2-4-1,2-6 14,0 0-1,-1 0 0,0-1 1,-1 1-1,-1-1 1,1 0-1,0-16 0,-1 0 29,-1 0 0,-2-34 0,-1 44-22,-1 1 0,-1 0 0,0-1 0,-9-24 0,9 34-7,-1 0 0,0 0 0,0 0 0,-1 0 0,0 1-1,0-1 1,-1 1 0,0 0 0,-13-12 0,18 19-10,1 1 0,-1-1 0,0 0 0,1 0 0,-1 1 0,0-1 1,0 1-1,0-1 0,0 0 0,0 1 0,0 0 0,0-1 0,0 1 0,0-1 0,0 1 0,0 0 0,0 0 0,0 0 0,0 0 0,0 0 0,0 0 0,0 0 0,-1 0 0,1 0 4,0 1-1,0 0 0,1-1 0,-1 1 1,0 0-1,1 0 0,-1-1 1,1 1-1,-1 0 0,1 0 1,-1 0-1,1 0 0,0 0 0,-1-1 1,1 1-1,0 0 0,0 0 1,-1 0-1,1 2 0,0 6 51,0 1-1,0-1 0,1 1 0,1 10 1,1-4 3,1-1-1,0 1 1,1-1 0,1 1 0,0-1 0,1-1 0,0 0 0,2 0 0,14 20 0,-16-25-137,0-1-1,1 0 1,0 0 0,1-1 0,0 0 0,0 0 0,0-1 0,1 0 0,0-1 0,0 0 0,1 0 0,-1-1 0,1 0 0,16 2 0,-3-2-1429,0-1 1,43-2 0,-8-2-183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9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194 130 7874,'-81'-66'3046,"43"31"-505,37 33-2294,0 1 1,0 0 0,-1-1-1,2 1 1,-1-1-1,0 1 1,0-1 0,0 1-1,1-1 1,-1 0-1,1 1 1,-1-1 0,1 0-1,0 0 1,-1-2 1292,0 6-1205,0 0 1,0 1-1,-1-1 1,2 1-1,-1-1 1,0 1-1,0-1 1,1 1-1,-1 0 0,1-1 1,0 1-1,0 0 1,0 3-1,3 38-692,-3-36 791,1 4-202,0-8-71,0 1-1,-1 0 1,1 0 0,-1-1 0,0 1-1,-1 0 1,1 0 0,-1-1 0,0 1-1,0 0 1,0-1 0,-1 1-1,0-1 1,-4 8 0,-4-4 292,5-15-1272,3-24-1324,2 17 2810,0 12-572,0 0-1,-1 1 0,1-1 1,0 0-1,-1 1 1,0-1-1,1 0 1,-1 1-1,0-1 0,0 0 1,0 1-1,0-1 1,0 1-1,0 0 1,0-1-1,-1 1 1,1 0-1,0 0 0,-1 0 1,1 0-1,-1 0 1,1 0-1,-1 0 1,0 0-1,-1 0 0,2 6 108,12 32 60,-1-16-101,2 0 0,0 0 0,27 32 0,61 63 696,-46-60-520,2 1-103,53 71 0,-108-127-275,-1-1-1,1 1 0,0 0 1,0 0-1,-1 0 1,1 0-1,0 0 0,-1 1 1,1-1-1,-1 0 1,0 0-1,1 0 0,-1 0 1,0 0-1,1 1 0,-1-1 1,0 0-1,0 0 1,0 1-1,0-1 0,-1 2 1,1-3-82,-1 1 1,1 0 0,-1-1-1,0 1 1,1-1-1,-1 1 1,0-1 0,1 1-1,-1-1 1,0 1-1,0-1 1,0 1 0,1-1-1,-1 0 1,0 0-1,0 1 1,0-1 0,0 0-1,0 0 1,0 0-1,-1 0 1,-6 0-1109,0 0 1,0-1-1,0 0 0,-15-5 0,-9-6-3251,-2-5 1903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9.9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9 347 9026,'-8'17'4753,"8"-5"-1728,15-12-577,12-7-375,21-24-457,3-1-104,8-10-528,1 4-311,-15-1-545,3 2-272,-7 1-713,-8 4-471,-4 7-776,-3 1-673,-4 5-200,2 6 1705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0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0 251 7842,'89'-72'3662,"-73"56"-23,-16 16-3543,0 0-1,0-1 1,0 1-1,0 0 1,0 0-1,0 0 1,1 0-1,-1-1 1,0 1 0,0 0-1,0 0 1,0 0-1,0-1 1,0 1-1,0 0 1,0 0-1,0 0 1,0-1-1,0 1 1,0 0-1,0 0 1,0 0-1,0 0 1,-1-1-1,1 1 1,0 0-1,0 0 1,0 0-1,0-1 1,0 1-1,0 0 1,0 0 0,0 0-1,-1 0 1,1 0-1,0-1 1,0 1-1,0 0 1,-1 0-1,1 0 115,-1 0-1,0 0 0,0-1 1,1 1-1,-1 0 0,0 0 1,0 1-1,1-1 1,-1 0-1,0 0 0,1 0 1,-1 0-1,0 1 0,0-1 1,1 0-1,-1 0 1,0 1-1,1-1 0,-1 1 1,1-1-1,-1 1 0,1-1 1,-2 2-1,-54 81 1313,53-77-1450,-1 0 1,1 0 0,1 0-1,-1 0 1,1 1-1,1 0 1,-1-1 0,1 1-1,0 0 1,0-1-1,1 10 1,0-12-64,0 0 1,0 0-1,1 1 0,0-1 1,-1 0-1,2 0 0,-1 0 1,0 0-1,1 0 0,0-1 0,-1 1 1,2 0-1,-1-1 0,0 1 1,1-1-1,4 5 0,-6-7-13,0 1-1,1-1 0,-1 0 0,1 0 0,-1 0 0,1 0 1,0 0-1,0 0 0,-1 0 0,1-1 0,0 1 0,0-1 1,0 1-1,0-1 0,-1 0 0,1 1 0,0-1 0,0 0 1,0 0-1,0-1 0,0 1 0,0 0 0,0 0 0,0-1 1,-1 0-1,1 1 0,0-1 0,0 0 0,-1 0 0,1 0 1,0 0-1,2-2 0,-1 1-13,0-1-1,-1 0 1,1 1 0,-1-1-1,0 0 1,0-1 0,0 1-1,0 0 1,0 0 0,-1-1-1,1 1 1,-1-1 0,0 0 0,0 1-1,-1-1 1,1-4 0,-2-29-75,0 30 77,0 0-1,1-1 0,0 1 1,1 0-1,1-11 1,-2 17 15,1 1 1,-1 0 0,1 0 0,-1-1 0,1 1 0,-1 0 0,1 0 0,-1-1 0,1 1 0,-1 0 0,1 0 0,-1 0 0,1 0 0,-1 0 0,1 0-1,-1 0 1,1 0 0,-1 0 0,1 0 0,0 0 0,-1 0 0,1 0 0,-1 0 0,1 1 0,-1-1 0,1 0 0,-1 0 0,1 0 0,0 1 0,23 11 42,27 23 46,-49-32-72,1-1 0,1 0 0,-1 0 0,0 0 0,0-1 1,1 1-1,-1-1 0,1 0 0,-1 0 0,1 0 0,-1 0 1,1-1-1,0 1 0,-1-1 0,1 0 0,5-1 0,-7 1-5,1-1-1,-1 0 0,1 0 1,-1 0-1,1-1 1,-1 1-1,1 0 0,-1-1 1,0 0-1,0 1 1,0-1-1,0 0 0,0 0 1,0 0-1,-1-1 0,3-3 1,1-3 8,0-1 0,-1 0 0,-1 0 0,1 0 0,-2 0 0,1-1 0,-2 1 0,2-16 0,-1-28 20,-1 29-6,0-1-1,7-34 0,-8 59-18,0 0 0,1 1-1,-1-1 1,0 0-1,0 0 1,0 0 0,1 1-1,-1-1 1,0 0-1,1 0 1,-1 1 0,1-1-1,-1 0 1,1 1-1,-1-1 1,1 0 0,0 1-1,-1-1 1,1 1-1,-1-1 1,1 1 0,0-1-1,0 1 1,-1 0-1,1-1 1,1 1 0,0 0 17,-1 0 1,1 0 0,0 0-1,-1 0 1,1 0 0,-1 1-1,1-1 1,-1 1 0,1-1 0,-1 1-1,1-1 1,-1 1 0,2 1-1,7 4 182,-1 1 0,0 0-1,9 11 1,-14-14-108,9 8 113,-3-1-36,0-2 0,0 0 0,1 0 0,0-1 0,15 9 0,-24-16-203,0 0 1,0 0-1,0 0 0,1 0 0,-1-1 1,0 1-1,0-1 0,1 1 0,-1-1 1,0 0-1,1 1 0,-1-1 0,0-1 1,1 1-1,-1 0 0,0 0 0,1-1 1,-1 1-1,0-1 0,0 0 0,1 0 1,-1 0-1,0 0 0,0 0 1,0 0-1,0-1 0,0 1 0,0-1 1,-1 1-1,1-1 0,0 0 0,-1 1 1,1-1-1,-1 0 0,0 0 0,0 0 1,2-4-1,8-19-3384,-5 4 2290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1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109 661 5049,'15'-17'697,"3"-3"1777,-1 0 0,-1-1 0,25-41 0,-40 60-2223,0 0 1,0 0-1,0 0 0,0 0 0,0 0 1,-1 0-1,1-1 0,-1 1 0,0 0 1,0 0-1,1 0 0,-1 0 1,-1 0-1,1-5 0,-1 6-106,1 0 1,-1 0-1,1 0 0,-1 0 0,1-1 1,-1 1-1,0 0 0,0 0 1,1 1-1,-1-1 0,0 0 0,0 0 1,0 0-1,0 0 0,0 1 0,0-1 1,0 0-1,0 1 0,-2-1 0,0 0-12,0 0-1,-1 1 0,1-1 0,0 1 0,0 0 1,0 0-1,0 0 0,-1 0 0,1 1 0,0-1 0,0 1 1,0 0-1,0 0 0,0 0 0,0 0 0,0 0 0,0 1 1,1-1-1,-5 4 0,-4 4 41,1 0 0,0 1 0,0 0 0,1 1 0,0 0 0,1 0 1,1 1-1,-13 24 0,12-18-15,0 1 1,1 0-1,1 1 1,1-1-1,-5 31 1,9-45-149,1-1 1,0 1 0,0-1-1,0 1 1,0-1 0,0 1-1,1-1 1,0 0 0,0 1-1,0-1 1,1 0 0,-1 0 0,1 0-1,0 0 1,0 0 0,1 0-1,2 4 1,-3-6-12,0-1 0,0 1 0,0-1 0,0 1 0,0-1 0,1 0 0,-1 0 1,0 0-1,1 0 0,-1 0 0,1 0 0,-1-1 0,0 1 0,1-1 0,-1 0 0,1 0 0,0 0 0,-1 0 0,1 0 0,-1 0 0,1-1 1,-1 1-1,1-1 0,-1 0 0,0 1 0,1-1 0,-1 0 0,0-1 0,0 1 0,1 0 0,1-2 0,6-4-3,-1-1 0,0 1 0,0-2-1,0 1 1,-1-1 0,-1 0 0,1-1 0,-1 0 0,-1 0-1,0 0 1,-1-1 0,0 0 0,5-16 0,5-4-51,-5 18-5,-9 12 57,-1 1 1,0 0 0,0 0 0,0 0-1,0 0 1,1 0 0,-1 0 0,0-1-1,0 1 1,0 0 0,1 0 0,-1 0-1,0 0 1,0 0 0,0 0-1,1 0 1,-1 0 0,0 0 0,0 0-1,1 0 1,-1 0 0,0 0 0,0 0-1,0 0 1,1 0 0,-1 0 0,0 0-1,0 1 1,1-1 0,-1 0-1,0 0 1,0 0 0,0 0 0,0 0-1,1 0 1,-1 1 0,0-1 0,0 0-1,0 0 1,0 0 0,0 0 0,1 1-1,-1-1 1,0 0 0,0 0-1,0 1 1,0-1-20,29 13-300,-23-11 205,0 0 0,-1-1 0,1 0 1,0 0-1,0-1 0,0 1 0,-1-1 0,1 0 0,0-1 0,9-1 0,-12 1 40,0 0-116,1 0 0,-1-1 1,1 0-1,-1 0 0,0 0 0,0 0 0,0 0 0,0 0 0,-1-1 0,1 0 1,0 1-1,-1-1 0,0 0 0,0 0 0,0-1 0,0 1 0,0 0 1,-1-1-1,2-3 0,4-6-650,0 0 120,0-1-1,-1 0 0,0 0 1,-2 0-1,1-1 0,2-17 1,-4 9 356,-1 0 0,-1 0 0,-3-31 0,4 13 9221,16 74-7651,-13-26-1092,1 5 110,1 0 0,1-1 1,0 0-1,0 0 1,18 16-1,-25-25-209,1-1-1,-1 0 1,0 0 0,1 0-1,-1 0 1,1 0 0,-1-1 0,1 1-1,-1 0 1,1-1 0,0 1 0,-1-1-1,1 1 1,0-1 0,-1 0-1,1 0 1,0 0 0,-1 0 0,1 0-1,0 0 1,0 0 0,-1 0-1,1-1 1,0 1 0,1-2 0,0 1-5,0-1 0,0 0 0,-1 0 0,1-1 1,-1 1-1,1 0 0,-1-1 0,0 0 1,0 1-1,0-1 0,0 0 0,1-4 0,3-5 4,-1 0-1,0-1 0,-1 0 0,-1 0 1,4-21-1,-8-22 1,0 48-60,0-1 0,1 1 0,0-1 0,0 0 0,1 1 0,0-1-1,0 1 1,4-12 0,-4 19 42,0 0 0,-1 1 0,1-1 0,0 0 0,0 1 0,0-1 0,-1 0 0,1 1 0,0-1 0,0 1 0,0-1 0,0 1 0,0 0 1,0-1-1,0 1 0,0 0 0,0 0 0,0 0 0,0 0 0,0 0 0,0 0 0,0 0 0,2 0 0,29 5-7,-23-4 9,0 1 63,1-1 0,-1 0 0,1-1 0,-1 0 0,15-2 0,-22 2-2,0 0 1,0-1 0,0 1-1,0-1 1,0 1 0,0-1-1,0 0 1,0 0 0,0 0-1,-1 0 1,1 0 0,0 0-1,0-1 1,-1 1 0,1 0 0,-1-1-1,1 0 1,-1 1 0,0-1-1,0 0 1,0 1 0,1-1-1,-2 0 1,1 0 0,0 0-1,0 0 1,-1 0 0,1 0-1,-1 0 1,1 0 0,-1-3-1,0 3-8,0-1 0,0 1 1,-1 0-1,1 0 0,-1 0 0,1 0 0,-1 0 0,0 0 0,0 0 0,0 0 0,0 1 0,0-1 1,0 0-1,-1 0 0,1 1 0,0-1 0,-1 1 0,-2-3 0,-37-24-168,23 16-295,10 6 59,4 4-232,0-1 0,0 0 0,0 0-1,0-1 1,1 1 0,-4-5 0,7 8 524,0-1 1,0 1-1,-1 0 1,1 0-1,0 0 0,0 0 1,0 0-1,0-1 1,0 1-1,0 0 0,0 0 1,0 0-1,-1 0 1,1-1-1,0 1 0,0 0 1,0 0-1,0 0 1,0-1-1,0 1 0,0 0 1,0 0-1,0 0 1,0-1-1,0 1 0,0 0 1,1 0-1,-1 0 1,0-1-1,0 1 0,0 0 1,0 0-1,0 0 1,0 0-1,0-1 0,0 1 1,1 0-1,-1 0 1,0 0-1,0 0 0,0 0 1,0 0-1,0-1 1,1 1-1,-1 0 0,0 0 1,0 0-1,0 0 1,0 0-1,1 0 0,-1 0 1,0 0-1,0 0 1,0 0-1,1 0 0,-1 0 1,0 0-1,0 0 1,0 0-1,1 0 0,-1 0 1,0 0-1,0 0 1,0 0-1,1 0 0,-1 0 1,0 0-1,1 0-39,9-1-1074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2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151 414 10922,'1'-11'2478,"0"6"-1407,0-1-1,-1 0 1,0 0 0,0 0-1,-1-7 1,1 12-961,0 0 0,-1 0 0,1 0 1,0 0-1,-1 0 0,1 1 0,0-1 1,-1 0-1,1 0 0,-1 0 0,1 1 1,-1-1-1,0 0 0,1 0 0,-1 1 1,0-1-1,1 1 0,-1-1 0,0 0 0,0 1 1,1 0-1,-1-1 0,0 1 0,0-1 1,0 1-1,0 0 0,0 0 0,0-1 1,0 1-1,1 0 0,-1 0 0,0 0 1,0 0-1,0 0 0,0 0 0,0 0 0,0 0 1,0 1-1,-1-1 0,-3 2-13,0 0-1,1 0 1,-1 1 0,1-1-1,-1 1 1,1 0-1,0 0 1,0 0 0,1 1-1,-1-1 1,1 1 0,0 0-1,-1 0 1,2 0-1,-1 1 1,0-1 0,1 1-1,-2 4 1,-5 12 70,0 0 0,-8 37 0,11-39-107,2 1 0,-3 34 0,7-49-56,-1 0 0,1 0-1,0 0 1,1 0 0,-1 0-1,1-1 1,0 1 0,0 0-1,1 0 1,-1 0 0,1-1-1,0 1 1,0-1-1,1 1 1,-1-1 0,5 5-1,-6-8-2,-1 0-1,1 0 0,0 0 0,0 0 1,1 0-1,-1 0 0,0 0 0,0 0 0,0 0 1,1-1-1,-1 1 0,0-1 0,1 1 1,-1-1-1,0 1 0,1-1 0,-1 0 0,1 0 1,-1 0-1,1 1 0,-1-1 0,0-1 1,1 1-1,1 0 0,-1-1-1,0 0-1,1 0 1,-1 0 0,0-1-1,0 1 1,0 0-1,0-1 1,0 0 0,-1 1-1,1-1 1,0 0 0,2-4-1,2-4-6,0-1 1,0 1-1,-1-1 0,5-16 1,-6 12-12,-1 1 0,0-1 0,-1 0 1,0-27-1,4-27-129,-6 69 145,1 0 0,-1 0-1,0-1 1,1 1 0,-1 0-1,0 0 1,1-1 0,-1 1-1,1 0 1,-1 0 0,1 0-1,-1 0 1,0 0 0,1 0-1,-1 0 1,1 0-1,-1 0 1,1 0 0,-1 0-1,1 0 1,-1 0 0,0 0-1,1 0 1,-1 0 0,1 1-1,-1-1 1,0 0 0,1 1-1,24 7 106,-2 0 27,-22-8-123,-1 0 0,1 0 1,0 0-1,-1 0 0,1 0 0,0 0 1,0 0-1,-1 0 0,1 0 0,0-1 1,-1 1-1,1 0 0,0 0 0,-1-1 1,1 1-1,0 0 0,-1-1 1,1 1-1,-1-1 0,1 1 0,0 0 1,-1-1-1,1 0 0,-1 1 0,1-1 1,-1 1-1,1-2 0,6-22 15,0-1 0,24-36 12,-29 55-30,0 0 0,-1 0 0,1 0 0,0-12 0,6-15-42,-8 32 36,1 0 0,-1 1 0,1-1 0,-1 0 0,1 1 0,0-1 0,-1 1 0,1-1 0,-1 0 0,1 1 0,0 0 0,0-1 0,-1 1 0,1-1 0,0 1 0,0 0 0,0-1 0,-1 1 0,1 0 0,0 0 0,0 0 0,0 0 0,0 0 0,-1 0 1,1 0-1,0 0 0,0 0 0,0 0 0,0 0 0,-1 0 0,1 1 0,1-1 0,7 3-5,-1-1 1,1 0-1,0 0 1,0-1-1,0 0 1,10-1-1,-16 0 10,-1-1-1,1 1 1,-1-1 0,0 0-1,1 1 1,-1-1-1,0 0 1,0-1-1,0 1 1,1 0-1,-1 0 1,0-1-1,-1 0 1,1 1-1,0-1 1,0 0 0,-1 0-1,1 0 1,-1 0-1,0 0 1,1 0-1,-1 0 1,0 0-1,0 0 1,0-1-1,-1 1 1,2-4-1,1-9 40,0-1-1,-2 1 1,0-1-1,0 0 1,-3-28-1,1-33 338,1 77-367,0-1 0,-1 0 0,1 1 1,0-1-1,0 0 0,0 0 0,0 1 1,1-1-1,-1 0 0,0 1 1,0-1-1,0 0 0,1 1 0,-1-1 1,0 0-1,0 1 0,1-1 1,-1 1-1,1-1 0,-1 0 0,0 1 1,1-1-1,-1 1 0,1-1 1,0 1-1,-1 0 0,1-1 0,-1 1 1,1-1-1,0 1 0,-1 0 1,1 0-1,-1-1 0,1 1 0,0 0 1,0 0-1,-1 0 0,1 0 0,0 0 1,-1 0-1,1 0 0,0 0 1,-1 0-1,1 0 0,0 0 0,-1 0 1,1 0-1,0 1 0,1-1 1,1 2 45,0 0 1,1-1-1,-1 1 1,0 0 0,0 1-1,0-1 1,-1 1 0,5 3-1,3 8 69,0 0-1,-1 0 1,-1 0-1,0 1 1,-1 0 0,0 1-1,5 21 1,-2-1-278,-2 0 1,5 47 0,-10-53-1050,-1 0 1,-2 0-1,-1 0 0,-7 49 0,-9-3-368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5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1317 9978,'0'4'431,"0"0"-1,0 0 1,0-1-1,0 1 0,1 0 1,0-1-1,-1 1 1,1 0-1,1-1 1,-1 1-1,0-1 1,1 1-1,0-1 1,3 5-1,-5-7-330,1 0 0,0-1 0,0 1-1,-1 0 1,1 0 0,0-1 0,0 1 0,0 0-1,0-1 1,0 1 0,0-1 0,0 1 0,0-1-1,0 0 1,0 1 0,0-1 0,1 0 0,-1 0 0,0 0-1,1 1 1,0-2-7,0 1 0,0-1 0,0 1 0,0-1 0,0 0 1,0 0-1,0 0 0,-1 0 0,1 0 0,0 0 0,-1 0 0,1-1 0,0 1 0,-1-1 0,2-1 0,3-5 177,0 1-1,-1-1 1,0 0-1,-1-1 1,0 1-1,0-1 1,4-12-1,14-67 888,-20 80-1068,-1 4-51,5-20 97,-2 0 0,0-1 0,0-37 0,-4 55-127,0 0 0,-1 1 0,0-1 0,0 1-1,-1-1 1,0 1 0,0 0 0,-3-7 0,3 10-5,0 0 0,1 0 0,-1 0 0,-1 0 0,1 1 0,0-1 0,-1 1 0,1-1 0,-1 1 0,0 0 0,0 0 0,1 0 0,-2 0 0,1 1 0,0-1 0,-4 0 0,5 1-4,1 0 0,0 1 0,0-1 0,-1 1 0,1-1-1,0 1 1,0 0 0,-1-1 0,1 1 0,-1 0-1,1 0 1,0 0 0,-1 0 0,1 0 0,0 0-1,-1 1 1,1-1 0,0 0 0,-1 1 0,1-1-1,0 1 1,0-1 0,0 1 0,-1 0 0,1-1-1,0 1 1,0 0 0,0 0 0,0 0 0,0 0-1,0 0 1,0 0 0,0 0 0,1 0 0,-1 0 0,0 0-1,1 0 1,-1 1 0,1-1 0,-1 0 0,1 0-1,-1 1 1,1-1 0,0 2 0,-1 3 4,1 0 0,-1-1 0,2 1 0,-1-1 0,0 1 0,1-1 0,0 1 0,1-1 0,-1 0 0,3 6 0,2 1 47,0 1 0,1-2-1,0 1 1,1-1-1,0 0 1,1-1-1,0 0 1,1 0-1,0-1 1,0 0-1,13 8 1,-14-11-37,-1-1 1,1 0 0,0 0-1,1-1 1,-1 0-1,1-1 1,0 0 0,0 0-1,0-1 1,0 0 0,0-1-1,0 0 1,1-1-1,-1 0 1,15-2 0,-18 1-50,-1-1 0,0 0 0,0 0 0,-1 0 0,1-1 0,0 1 0,-1-1 0,1-1 0,-1 1 0,0-1 0,0 0 0,6-7 0,-3 3-213,-1 0-1,-1-1 1,0 0-1,0 0 0,-1-1 1,7-16-1,-2-2-1000,-1 0 0,-2 0 0,-1-1 0,4-43 0,-1-57-3811,-4 63 4388,-1 18 6773,-12 101-2648,2-16-2172,1 1 0,2-1 0,2 44 0,2-78-1271,-1 0 0,0 0 0,1 0 0,0 1 0,0-1 0,0 0 0,0 0 0,0-1 0,0 1 0,1 0 0,1 3 0,-2-6-12,-1 0 1,0 1-1,0-1 1,0 0-1,1 0 0,-1 0 1,0 1-1,0-1 0,1 0 1,-1 0-1,0 0 1,1 0-1,-1 1 0,0-1 1,1 0-1,-1 0 0,0 0 1,1 0-1,-1 0 1,0 0-1,1 0 0,-1 0 1,0 0-1,1 0 0,-1 0 1,0 0-1,1 0 1,-1 0-1,0 0 0,1 0 1,-1-1-1,0 1 0,0 0 1,1 0-1,0-2-10,1 1 1,-1 0-1,0-1 0,0 1 0,0-1 0,0 1 1,-1-1-1,1 0 0,0 1 0,-1-1 0,1-2 1,3-10-149,-2 0 0,0 1 0,-1-1 0,0 0 0,-1 0 0,-2-16 0,1 13-79,0 0 0,2 0 1,3-26-1,-4 42 238,0 0-1,0 0 1,0 0 0,0 0-1,1 0 1,-1 0 0,0 0 0,1 0-1,-1 0 1,1 1 0,-1-1-1,1 0 1,0 0 0,-1 0 0,1 1-1,0-1 1,-1 0 0,1 1-1,0-1 1,0 0 0,0 1 0,-1-1-1,1 1 1,0-1 0,0 1-1,0 0 1,0-1 0,0 1 0,0 0-1,0 0 1,0 0 0,0-1-1,0 1 1,0 0 0,0 0 0,0 1-1,0-1 1,0 0 0,0 0-1,1 1 1,6 1 21,0 1 1,0 0-1,-1 0 0,11 6 1,5 3 101,-13-9-16,-1 0 0,1 0 1,1-1-1,-1 0 0,0 0 1,0-1-1,1-1 0,-1 0 0,0 0 1,1-1-1,-1 0 0,0-1 0,17-5 1,-23 5-62,0 0 1,-1-1 0,1 0 0,0 0-1,-1 0 1,1 0 0,-1-1 0,0 1 0,0-1-1,0 0 1,-1 1 0,1-1 0,-1-1-1,0 1 1,0 0 0,-1 0 0,1-1-1,1-7 1,1-5 76,0-2 0,-2 1 0,2-25 1,-3 25-86,-1 1 1,-1 0-1,0 0 1,-1 0 0,-1 0-1,0 0 1,-1 0-1,-11-26 1,6 29-35,9 14-2,0 0 0,0 0-1,-1 0 1,1 0 0,0 0 0,0 0-1,0 0 1,0 0 0,0 0 0,0 0-1,0 0 1,-1 0 0,1 0-1,0 0 1,0 0 0,0 0 0,0 0-1,0 0 1,0 0 0,0 0-1,-1 0 1,1 0 0,0 1 0,0-1-1,0 0 1,0 0 0,0 0 0,0 0-1,0 0 1,0 0 0,0 0-1,0 0 1,0 0 0,0 1 0,0-1-1,-1 0 1,1 0 0,0 0-1,0 0 1,0 0 0,0 0 0,0 0-1,0 1 1,0-1 0,0 0 0,0 0-1,0 0 1,0 0 0,0 0-1,0 0 1,1 0 0,-1 1 0,0-1-1,0 0 1,0 0 0,5 33-23,1-8 19,15 49 29,-19-68-22,0 0 1,1-1-1,-1 1 0,1-1 1,1 1-1,-1-1 0,1 0 0,0 0 1,0-1-1,5 5 0,-8-8-2,1 1-1,-1-1 1,0 0-1,1 0 0,0 0 1,-1 0-1,1-1 1,0 1-1,-1 0 1,1 0-1,0-1 0,0 0 1,-1 1-1,1-1 1,0 0-1,0 0 0,0 0 1,0 0-1,0 0 1,-1 0-1,1 0 1,0-1-1,2 0 0,-1 0 1,0-1-1,-1 1 0,1-1 0,-1 0 1,0 0-1,1 0 0,-1 0 0,0-1 0,0 1 1,0 0-1,0-1 0,2-5 0,2-4-1,-1 0 0,0 0 0,-1-1 0,0 1 0,3-20 0,-4 8 10,0 0 0,-2 0 0,0 0 0,-2 0 0,-1 1 0,0-1 0,-2 0 0,-1 1 0,0-1 0,-2 1 0,-1 1 0,-1-1 1,0 1-1,-2 1 0,0 0 0,-2 1 0,-15-20 0,19 28-9,-4-5 8,12 17-29,5 10-32,17 35 65,20 44 793,95 149 0,-135-237-759,0 0-1,-1 1 1,1-1-1,0 0 1,0 0 0,0 0-1,0 0 1,0 0-1,1 0 1,-1 0-1,0 0 1,0 0 0,1-1-1,-1 1 1,0 0-1,1-1 1,1 1 0,-2-1-24,0 0 1,0 0 0,0 0 0,0 0 0,0 0 0,-1-1 0,1 1-1,0 0 1,0-1 0,0 1 0,0-1 0,-1 1 0,1-1 0,0 1 0,0-1-1,-1 1 1,1-1 0,0 0 0,-1 1 0,1-1 0,0-1 0,3-5 53,1-1 0,-1 0 0,-1 0 0,6-16 0,-2 3-40,-4 14-45,0 1-1,0 0 1,1 0 0,-1 1-1,1-1 1,1 1-1,4-6 1,-8 11-123,0-1-1,0 0 1,0 0 0,0 0 0,0 0 0,0 1-1,0-1 1,0 1 0,1-1 0,-1 1 0,0-1 0,0 1-1,0 0 1,1-1 0,-1 1 0,0 0 0,0 0-1,1 0 1,-1 0 0,0 0 0,1 0 0,-1 0-1,0 0 1,0 1 0,1-1 0,-1 0 0,0 1 0,0-1-1,0 1 1,1 0 0,-1-1 0,0 1 0,0 0-1,0 0 1,0-1 0,0 1 0,0 0 0,-1 0 0,1 0-1,0 0 1,0 0 0,-1 0 0,1 0 0,0 2-1,9 12-1352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58.0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1 133 5537,'3'-11'15457,"4"38"-15228,-6-25-74,14 98 138,-14-97-290,0 1 0,0 0 0,0 0 0,0-1 0,1 1-1,-1 0 1,1-1 0,0 0 0,0 1 0,1-1 0,2 4-1,-4-7-1,-1 1-1,1 0 0,0-1 1,-1 1-1,1-1 0,0 1 0,0-1 1,-1 0-1,1 1 0,0-1 0,0 0 1,0 0-1,0 1 0,-1-1 1,1 0-1,0 0 0,0 0 0,0 0 1,0 0-1,0 0 0,1 0 1,-1-1-2,1 0 1,-1 1 0,1-1 0,0 0 0,-1 0 0,0 0 0,1 0 0,-1 0 0,0-1-1,1 1 1,-1 0 0,0-1 0,0 1 0,2-3 0,3-8-82,0 0 0,-1 0 0,0 0 0,6-23-1,1-5-326,38 35 566,-44 4-117,0 0 1,-1-1-1,1 0 0,0 0 0,-1-1 1,1 1-1,5-5 0,-9 6-16,-1 0 0,0 0 0,0 0 0,1 0 0,-1 0 0,0 0 0,0 0 0,0 0 0,0-1 0,-1 1 0,1 0 0,0-1 0,0 1 0,-1 0 0,1-1 0,-1 1-1,1-1 1,-1 1 0,0-1 0,0 1 0,0-1 0,1 1 0,-1-1 0,-1 0 0,1 1 0,0-1 0,0 1 0,0-1 0,-1 1 0,1-1 0,-1 1 0,1 0 0,-1-1 0,0 1 0,1-1 0,-1 1 0,0 0 0,-1-2-1,-3-3-26,0 0 0,0 1 0,0 0 0,-1 0 0,1 0 0,-1 0 0,-9-4 0,-11-11-1268,25 20 1183,1 0 0,0 0 0,-1 0 0,1 0 0,0-1 0,-1 1-1,1 0 1,0 0 0,-1 0 0,1-1 0,0 1 0,0 0-1,-1 0 1,1-1 0,0 1 0,0 0 0,0-1 0,-1 1-1,1 0 1,0-1 0,0 1 0,0 0 0,0-1 0,0 1-1,0 0 1,0-1 0,-1 1 0,1 0 0,0-1 0,0 1-1,0 0 1,1-1 0,-1 1 0,0 0 0,0-1 0,0 1 0,0 0-1,0-1 1,0 1 0,0 0 0,1-1 0,-1 1 0,0 0-1,0-1 1,0 1 0,1 0 0,-1-1 0,0 1 0,0 0-1,1 0 1,-1 0 0,0-1 0,1 1 0,-1 0 0,1 0-1,9 0-979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5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0 7162,'-6'2'1010,"0"0"1,1 0 0,-1 0 0,1 1 0,-1-1 0,-5 6 0,6-4-571,0 0 0,1 0 0,-1 0 1,1 1-1,0 0 0,1 0 0,-1 0 0,1 0 1,0 1-1,-3 5 0,2 1-64,0 0 0,0 1 1,1-1-1,1 1 0,0-1 0,0 1 0,2 0 0,-1 0 1,2 0-1,3 22 0,-3-30-269,0 1 0,0-1 0,1 0 0,-1 1 0,2-1-1,-1 0 1,0 0 0,1 0 0,0-1 0,0 1 0,8 8 0,-9-11-69,1 0 1,0 1-1,0-1 0,0-1 0,0 1 1,1 0-1,-1-1 0,0 1 1,1-1-1,-1 0 0,1 0 0,-1 0 1,1-1-1,0 0 0,-1 1 1,1-1-1,0 0 0,-1 0 0,7-2 1,-3 1-7,-1-1 0,0 0 1,0 0-1,0-1 1,0 0-1,0 0 0,-1 0 1,1-1-1,-1 0 0,0 0 1,0 0-1,0 0 1,-1-1-1,1 0 0,6-9 1,-5 5 2,0 0 0,-1 0 0,0 0 0,-1-1 0,1 0 0,-2 0 0,1 0 0,-2 0 0,3-13 0,-4 20-34,-1 0 0,1 0 1,-1 1-1,0-1 0,0 0 0,0 0 1,0 0-1,0 0 0,-1 0 0,1 1 0,-1-1 1,0 0-1,0 0 0,0 1 0,0-1 1,0 0-1,-1 1 0,1 0 0,-1-1 0,1 1 1,-1 0-1,0-1 0,0 1 0,0 0 1,0 1-1,-1-1 0,1 0 0,0 0 1,-1 1-1,1 0 0,-1-1 0,1 1 0,-5-1 1,-6-1-620,-1 0 0,1 1 0,-1 1 1,0 0-1,-23 2 0,14-1-1522,8-2-110,8-10 1118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6.0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50 130 7986,'-18'-40'3694,"12"27"-2452,-1-1 0,2 1 0,0-1 0,-4-17 0,9 31-1211,0 0-1,1 0 0,-1 0 0,0 0 0,0 0 0,0 0 1,0 0-1,0 0 0,0 1 0,0-1 0,1 0 0,-1 0 1,0 0-1,0 0 0,0 0 0,0 0 0,0 0 0,0 0 1,1 0-1,-1 0 0,0 0 0,0 0 0,0-1 0,0 1 1,0 0-1,0 0 0,1 0 0,-1 0 0,0 0 0,0 0 0,0 0 1,0 0-1,0 0 0,0 0 0,0 0 0,0 0 0,0-1 1,1 1-1,-1 0 0,0 0 0,0 0 0,0 0 0,0 0 1,0 0-1,0 0 0,0-1 0,0 1 0,0 0 0,0 0 1,0 0-1,0 0 0,0 0 0,0 0 0,0-1 0,0 1 1,0 0-1,0 0 0,0 0 0,0 0 0,0 0 0,0 0 0,0 0 1,0-1-1,0 1 0,0 0 0,-1 0 0,1 0 0,0 0 1,13 11 1082,15 25 304,3 12-248,-3 1 1,32 75-1,30 112-412,-88-232-779,1 3-81,0 1 1,-1-1 0,0 1-1,0 0 1,0-1-1,-1 1 1,0 0-1,-1 10 1,0-18 39,0 1 0,0-1 0,0 0 0,0 1 0,0-1 0,0 0 0,0 1 0,0-1 0,0 0 1,0 0-1,0 1 0,0-1 0,0 0 0,0 0 0,0 1 0,0-1 0,-1 0 0,1 1 0,0-1 0,0 0 0,0 0 0,0 0 0,-1 1 1,1-1-1,0 0 0,0 0 0,-1 0 0,1 1 0,0-1 0,0 0 0,-1 0 0,1 0 0,0 0 0,-1 0 0,1 0 0,-11-5-2461,-8-17-528,4-1 4215,3-7-575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6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33 681 7746,'-9'-9'878,"-12"-15"879,20 24-1693,1-1 0,0 0 0,0 1 1,-1-1-1,1 1 0,0-1 0,0 0 0,0 1 0,0-1 0,0 1 0,0-1 1,0 0-1,0 1 0,0-1 0,0 1 0,0-1 0,0 0 0,1 1 1,-1-1-1,0 1 0,0-1 0,1 0 0,-1 1 0,0-1 0,1 1 0,-1-1 1,0 1-1,1-1 0,-1 1 0,1 0 0,-1-1 0,1 1 0,-1-1 1,1 1-1,-1 0 0,1 0 0,-1-1 0,1 1 0,0 0 0,-1 0 0,1-1 1,-1 1-1,2 0 0,8-4 271,0-1-1,0 0 1,-1 0 0,1-1 0,-1 0-1,0-1 1,-1 0 0,0-1-1,0 0 1,-1 0 0,1 0 0,-2-1-1,1 0 1,-1 0 0,-1-1 0,0 1-1,5-13 1,-5 7-145,-1 1 0,0-1 0,-1 0-1,0 0 1,-1 0 0,-1-1 0,-1 1 0,0 0 0,-1-1-1,0 1 1,-5-19 0,0 11-108,-1-1-1,-1 1 1,-1 1 0,-1 0 0,-1 0-1,-18-26 1,27 44-49,0 2 7,1-1 0,0 1 0,-1-1-1,0 1 1,1-1 0,-1 1 0,0 0 0,0 0 0,-1 0 0,1 0 0,0 0-1,-1 0 1,1 1 0,-1-1 0,-2-1 0,4 5-9,1 0 0,0 0 0,0-1 1,1 1-1,-1 0 0,0-1 0,0 1 1,1 0-1,-1-1 0,1 1 0,0 0 0,-1-1 1,1 1-1,2 2 0,76 136 937,-3-7 7,-54-86-680,23 43 448,-45-91-743,0 1 1,0 0 0,0 0 0,0 0-1,0 0 1,0 0 0,0 0 0,0 0-1,0 0 1,0 0 0,0 0 0,0 0-1,0 0 1,0 0 0,0 0 0,1-1-1,-1 1 1,0 0 0,0 0 0,0 0-1,0 0 1,0 0 0,0 0 0,0 0-1,0 0 1,0 0 0,0 0 0,0 0-1,0 0 1,0 0 0,0 0 0,0 0-1,0 0 1,1 0 0,-1 0 0,0 0-1,0 0 1,0 0 0,0 0 0,0 0-1,0 0 1,0 0 0,0 0 0,0 0-1,0 0 1,0 0 0,0 0 0,0 0-1,1 0 1,-1 0 0,0 0 0,0 0-1,0 0 1,0 0 0,0 0 0,0 0-1,0 0 1,0 1 0,0-1 0,0 0-1,0 0 1,0 0 0,0 0 0,0 0-1,0 0 1,1-11 19,-1-22-29,0 28 5,-1-13-13,0 4-36,0-1 0,1 1 1,0 0-1,1 0 0,6-27 0,-6 40 47,-1-1 0,0 0-1,1 0 1,-1 1 0,1-1 0,0 0-1,0 1 1,0-1 0,0 1 0,0-1-1,0 1 1,0-1 0,0 1 0,0 0-1,1-1 1,-1 1 0,0 0 0,1 0-1,-1 0 1,1 0 0,0 0 0,-1 1-1,1-1 1,0 0 0,-1 1 0,3-1-1,1 1-5,0 0 0,0 1 0,-1-1 0,1 1 0,0 0 0,-1 1 0,10 3 0,-11-4 46,0 1-1,0-1 0,0 1 0,0-1 0,1 0 0,-1 0 0,0-1 0,1 1 0,-1-1 0,0 0 0,1 0 0,-1 0 0,1 0 0,-1 0 0,0-1 0,1 1 0,-1-1 0,0 0 0,5-2 0,-6 1 11,0 0-1,-1 0 0,1 1 0,-1-1 1,0-1-1,0 1 0,0 0 1,0 0-1,0 0 0,0-1 1,0 1-1,-1 0 0,1-1 1,-1 1-1,0-1 0,1 1 0,-1 0 1,0-1-1,-1 1 0,1-1 1,0 1-1,-2-4 0,1-5 12,-2-1 0,0 1-1,-6-15 1,-20-27-33,24 47-36,0-1 1,1 0-1,0 0 0,0 0 1,1 0-1,0-1 1,0 0-1,0 1 1,1-1-1,0 0 1,1 0-1,-1-8 1,2 15 11,0 0 0,0 0 0,0 0 0,1 0 0,-1 0 1,0 0-1,0 0 0,1 0 0,-1 0 0,0 1 1,1-1-1,-1 0 0,1 0 0,-1 0 0,1 1 1,0-1-1,-1 0 0,1 0 0,0 1 0,-1-1 1,1 1-1,0-1 0,0 0 0,1 0 0,0 0 5,0 1 0,0-1 0,1 1 0,-1-1-1,0 1 1,1 0 0,-1 0 0,0 0 0,0 0-1,4 1 1,6 1 57,0 1 0,0 1 0,13 4 0,-19-5-9,30 9 174,1-1 0,1-1 1,57 6-1,-67-8-1421,-28-7 1104,1-1 1,-1 0-1,1 1 1,-1-1-1,1 0 0,-1 1 1,1-1-1,-1 1 1,0-1-1,1 1 0,-1-1 1,0 1-1,1-1 1,-1 1-1,0-1 0,1 1 1,-1-1-1,0 1 0,0 0 1,0-1-1,0 1 1,0 0-1,1-1 0,-1 1 1,0-1-1,0 1 1,-1 0-1,1-1 0,0 1 1,0-1-1,0 1 1,0 0-1,0-1 0,-1 1 1,1-1-1,0 1 1,0-1-1,-1 1 0,1 0 1,-1-1-1,1 0 0,0 1 1,-1-1-1,0 2 1,-27 20-1492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7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146 388 7618,'-43'31'3328,"43"-31"-3187,-1 0 0,1 1 0,-1-1 0,0 0 0,1 0 0,-1 0 0,1 0 0,-1 1 0,0-1 0,1 0 0,-1 0 0,0 0 0,1 0 0,-1-1 0,0 1 0,1 0 0,-1 0 0,0 0 0,1 0 0,-1-1-1,1 1 1,-1 0 0,1-1 0,-1 1 0,0 0 0,1-1 0,-1 1 0,1-1 0,0 1 0,-1-1 0,1 1 0,-1-1 0,1 1 0,-1-2 0,1 2-28,-1-1-1,1 1 1,0-1-1,-1 1 1,1-1 0,0 1-1,-1-1 1,1 1 0,-1-1-1,1 1 1,-1-1-1,1 1 1,-1 0 0,0-1-1,1 1 1,-1 0 0,1 0-1,-1-1 1,1 1-1,-1 0 1,0 0 0,1 0-1,-1 0 1,0 0 0,1 0-1,-1 0 1,0 0 0,1 0-1,-1 0 1,1 0-1,-1 0 1,0 0 0,1 1-1,-1-1 1,1 0 0,-1 0-1,0 1 1,1-1-1,-1 0 1,0 2 0,-2 1 83,0 0 0,0 0 0,1 0 0,-1 1-1,1-1 1,0 1 0,0 0 0,0 0 0,0 0 0,1-1 0,-2 7 0,-11 51 751,12-53-755,-12 83 897,13-83-1032,1 0 0,-1 0 0,2 0 0,-1 0 0,1 0 0,0 0 0,1 0 0,0-1 0,3 10 0,-5-16-57,0 0 0,1 0 0,-1 0 0,0-1 1,1 1-1,-1 0 0,0 0 0,1-1 0,-1 1 0,1 0 0,-1 0 1,1-1-1,-1 1 0,1-1 0,0 1 0,-1 0 0,1-1 0,0 1 1,-1-1-1,1 1 0,0-1 0,0 0 0,-1 1 0,1-1 1,0 0-1,0 1 0,0-1 0,0 0 0,-1 0 0,1 0 0,0 0 1,0 0-1,0 0 0,0 0 0,0 0 0,-1 0 0,1 0 0,0-1 1,0 1-1,0 0 0,0-1 0,-1 1 0,1 0 0,0-1 0,0 1 1,-1-1-1,1 1 0,0-1 0,-1 1 0,1-1 0,0 0 1,-1 1-1,1-2 0,4-3-9,0-1 0,-1 0 0,1-1 0,4-9-1,-8 15 10,5-11-92,1 0-1,-2-1 0,0 0 0,0 0 0,-1 0 0,-1 0 0,0-1 0,-1 1 0,1-16 0,-3 25 23,0 3 47,-1 0 1,1 0-1,0 0 0,0-1 0,0 1 1,0 0-1,0-1 0,0 1 1,1 0-1,-1 0 0,0 0 1,1-1-1,-1 1 0,0 0 0,1 0 1,0 0-1,-1 0 0,1 0 1,0 0-1,-1 0 0,1 0 1,1-1-1,-1 2-51,12 1-46,-6-1 129,0-1-1,1 0 0,-1-1 0,0 0 0,0 0 1,0 0-1,0-1 0,0 0 0,-1 0 1,0 0-1,1-1 0,5-5 0,-6 4 8,1-2-1,-2 1 1,1 0-1,-1-1 0,1 0 1,-2-1-1,1 1 1,-1-1-1,-1 1 1,1-1-1,-1-1 1,4-15-1,-5 19-5,7-30 43,-2 0-1,6-48 1,-9 43 162,16-60 0,-19 97-172,0 0 0,0 0 0,1 0 0,-1 0 0,1 0 0,-1 1 0,1-1 0,0 0 0,0 1 0,0-1 0,0 1 0,1 0 0,-1-1 0,1 1 0,-1 1 0,1-1 0,0 0 0,0 0 0,-1 1 0,1 0 0,0 0 0,4-1-1,-6 1-17,1 1 0,0 0 0,0 0 0,0 0 0,0 0 0,-1 0 0,1 0 0,0 1 0,0-1 0,0 1 0,-1-1 0,1 1-1,0 0 1,-1-1 0,1 1 0,0 0 0,-1 0 0,1 0 0,-1 0 0,0 0 0,1 1 0,-1-1 0,0 0 0,0 1-1,1-1 1,-1 1 0,0-1 0,-1 1 0,1 0 0,0-1 0,0 1 0,-1 0 0,1-1 0,-1 1 0,1 0 0,-1 0 0,0 0-1,0 2 1,2 15 87,0 1 1,-2-1-1,-1 1 0,0-1 0,-5 22 0,2-9-66,4-29-93,-3 21 65,-8 33 0,10-52-304,0 0 1,-1 0-1,1-1 0,-1 1 1,0 0-1,-1-1 0,1 1 1,-1-1-1,0 0 1,0 0-1,0 0 0,0 0 1,-7 5-1,5-10-1686,-7-8 711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8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1 285 10970,'0'2'4245,"51"122"1076,-6-16-4135,-5 13 657,-65-185-1828,3-2 0,3 0 1,3-1-1,-9-84 0,23 137-27,1-1 0,1 1-1,0-1 1,1 1 0,0 0 0,1 0-1,6-23 1,-6 32 30,0 0 0,0 0 0,1 0 0,-1 0 0,1 1 0,0-1-1,1 1 1,-1-1 0,1 1 0,-1 0 0,1 1 0,0-1 0,1 1 0,-1-1-1,1 1 1,-1 0 0,1 1 0,0-1 0,0 1 0,0 0 0,0 1 0,8-3-1,-10 3 6,0 1 0,-1-1-1,1 0 1,0 1 0,0 0-1,0 0 1,0 0 0,0 0-1,0 0 1,-1 0 0,1 1 0,0-1-1,0 1 1,0 0 0,0 0-1,-1 0 1,1 0 0,-1 0-1,1 1 1,-1-1 0,1 1-1,-1 0 1,0 0 0,1 0-1,-1 0 1,0 0 0,0 0-1,-1 0 1,1 1 0,0-1-1,-1 0 1,0 1 0,2 4-1,0 0 17,-1 0-1,0 0 1,0 0-1,-1 1 1,0-1-1,-1 0 1,1 1-1,-1-1 1,-1 1-1,1-1 0,-1 0 1,-3 9-1,-3 10 148,-18 46-1,21-62-192,-1-1 0,0 0 0,0 0 0,0 0 0,-1 0 0,-1-1 0,-12 13 0,17-19-43,1-1 0,-1 1 0,1-1 0,-1 0 0,0 0 0,1 0 0,-1 0 0,0 0 0,0 0 0,0 0-1,0 0 1,0-1 0,0 1 0,0-1 0,-4 1 0,5-1-58,0 0 0,0-1 0,1 1 0,-1 0 0,0-1-1,0 1 1,1 0 0,-1-1 0,0 1 0,0-1 0,1 1 0,-1-1-1,0 0 1,1 1 0,-1-1 0,1 0 0,-1 1 0,1-1 0,-1 0 0,1 0-1,0 1 1,-1-1 0,1 0 0,0 0 0,-1-1 0,0-4-351,0 1 1,1-1 0,-1 0-1,1 0 1,0 0-1,1 0 1,-1 0 0,1 0-1,2-6 1,13-36 526,2-8-100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8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 8994,'0'0'158,"0"0"0,0-1-1,0 1 1,0 0 0,1-1 0,-1 1 0,0 0 0,0 0-1,0-1 1,0 1 0,0 0 0,0-1 0,0 1 0,1 0 0,-1 0-1,0 0 1,0-1 0,0 1 0,1 0 0,-1 0 0,0 0-1,0-1 1,1 1 0,-1 0 0,0 0 0,0 0 0,1 0-1,-1 0 1,0 0 0,1 0 0,-1-1 0,0 1 0,0 0-1,1 0 1,-1 0 0,0 0 0,1 0 0,-1 0 0,0 0-1,0 0 1,1 1 0,-1-1 0,0 0 0,1 0 0,-1 0 0,8 16 2190,1 26-1321,-7-24-554,1 1 113,0 0 0,1 0 0,6 20 0,-9-35-488,1 0-1,0 0 1,-1 0-1,1 0 1,0 0-1,1-1 1,-1 1-1,1-1 1,0 1-1,0-1 1,0 0-1,0 0 1,0 0-1,0 0 1,1-1-1,0 0 1,-1 1-1,1-1 1,6 2-1,-9-3-66,1-1-1,0 1 0,0-1 1,0 0-1,0 0 0,0 1 1,-1-1-1,1 0 0,0-1 1,0 1-1,0 0 0,0 0 1,0-1-1,0 1 0,-1-1 1,1 0-1,0 1 0,-1-1 1,1 0-1,2-2 0,-1 1 16,0-1 0,-1 1 0,1-1 1,-1 0-1,1 0 0,-1 0 0,0 0 0,-1 0 0,4-7 0,-2 2 38,0-1-1,0 1 0,-1 0 1,0-1-1,-1 0 0,0 1 1,0-1-1,-1-10 1,-1 15-68,0 0 1,0 0 0,0 0-1,0 1 1,-1-1 0,0 0-1,1 1 1,-1-1 0,-1 1-1,1-1 1,0 1 0,-1 0-1,0 0 1,1 0 0,-1 0-1,0 1 1,-1-1 0,1 1-1,0-1 1,-1 1 0,1 1-1,-1-1 1,0 0 0,-5-1 0,-11-3-1441,1 0 0,-1 2 1,-32-4-1,33 6-1748,29-7-85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9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4 8578,'-1'-3'2160,"1"3"-2046,0 0-1,-1 0 1,1 0 0,0 0-1,-4 1 3412,4 0-3412,0-1 1,0 0 0,0 0-1,0 0 1,0 0 0,0 0-1,0 1 1,0-1 0,0 0-1,0 0 1,-9 10 1359,-65 116 3787,69-118-5123,0 1 0,0-1 0,0 1 0,1-1 0,-5 17 0,9-24-129,-1 1 0,1 0 0,-1-1 1,1 1-1,-1 0 0,1-1 0,0 1 1,0 0-1,0 0 0,0 0 0,0-1 1,0 1-1,0 0 0,1 0 0,-1-1 1,1 1-1,-1 0 0,1-1 0,0 1 1,-1 0-1,1-1 0,0 1 0,0-1 1,0 0-1,0 1 0,1-1 0,-1 0 1,0 1-1,0-1 0,1 0 0,-1 0 1,1 0-1,-1 0 0,1 0 0,-1-1 1,1 1-1,3 1 0,3-1 11,0 0-1,1 0 1,-1 0-1,1-1 1,-1-1-1,1 1 1,-1-1-1,1-1 1,-1 1-1,11-5 1,38-5 333,-56 11-329,0 1 0,0-1 0,-1 0 0,1 0 0,0 1 0,0-1-1,-1 0 1,1 1 0,0-1 0,-1 1 0,1-1 0,0 1 0,-1-1 0,1 1-1,-1 0 1,1-1 0,-1 1 0,1-1 0,-1 1 0,1 0 0,-1 0 0,0-1 0,1 1-1,-1 0 1,0 0 0,0-1 0,0 1 0,1 0 0,-1 0 0,0 0 0,0 0-1,0-1 1,0 1 0,0 0 0,0 0 0,-1 0 0,1 1 0,-5 34 255,5-35-270,-2 5-37,0 0 0,0 0 0,-1 0-1,0 0 1,0 0 0,0-1-1,0 0 1,-8 9 0,9-11-252,0-1 0,0 1-1,-1-1 1,1 0 0,-1 1 0,1-1 0,-1 0 0,0 0 0,0-1 0,0 1 0,0-1 0,-1 1 0,1-1 0,0 0 0,0 0 0,-1 0 0,-4 0 0,8-1 186,0 0 0,-1 0 0,1 0 0,-1 0 0,1 0 0,-1 0 0,1 0 0,-1 0 0,1 0 0,-1 0 0,1-1 0,-1 1 0,1 0 0,-1 0 0,1 0-1,0 0 1,-1-1 0,1 1 0,-1 0 0,1-1 0,0 1 0,-1-1 0,-3-17-1062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9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86 172 9442,'0'-1'229,"0"1"-1,0-1 1,0 0 0,0 1-1,0-1 1,0 1-1,0-1 1,0 1 0,0-1-1,0 0 1,0 1 0,0-1-1,0 1 1,-1-1 0,1 1-1,0-1 1,0 1-1,-1-1 1,1 1 0,0-1-1,-1 1 1,1-1 0,0 1-1,-1-1 1,1 1 0,-1 0-1,1-1 1,-1 1 0,1 0-1,-1-1 1,1 1-1,-1 0 1,1 0 0,-1-1-1,1 1 1,-1 0 0,1 0-1,-2 0 1,0 1-2,1 0 0,-1 0 0,1 0 0,-1 0 0,1 0 0,-1 0 0,1 1 0,0-1 0,-1 1 0,1-1 0,-1 3 0,-27 48 1079,23-36-883,1 0 1,-7 28-1,11-38-396,0 1-1,0 0 0,1 0 1,-1 0-1,2 0 0,-1 0 0,1 0 1,0 0-1,3 9 0,-3-13-15,0-1-1,0 1 1,0-1-1,1 1 0,-1-1 1,1 0-1,0 0 0,-1 0 1,1 0-1,0 0 1,0 0-1,0 0 0,1-1 1,-1 1-1,0-1 0,1 0 1,-1 1-1,1-1 1,-1 0-1,1-1 0,4 2 1,6 1 164,0-1 0,1-1 0,18 0 1,9 1 657,-41-2-819,1 0-1,-1 0 0,1 1 0,0-1 1,-1 0-1,1 1 0,-1-1 0,1 0 1,-1 1-1,1-1 0,-1 1 0,1-1 1,-1 1-1,1-1 0,-1 1 1,0-1-1,1 1 0,-1-1 0,0 1 1,0-1-1,1 1 0,-1 0 0,0-1 1,0 1-1,0 0 0,0-1 0,1 1 1,-1 0-1,0-1 0,0 1 0,0-1 1,-1 1-1,1 0 0,0-1 0,0 1 1,0 0-1,0-1 0,-1 1 0,1-1 1,0 1-1,-1 1 0,-13 30-2,12-30-18,1 1-27,-41 70-940,38-66 462,-1 0 1,0-1-1,-1 1 1,1-1-1,-1 0 1,0 0-1,-11 7 1,16-12 457,1-1 0,-1 1 0,0-1-1,1 1 1,-1-1 0,0 0 0,1 0 0,-1 1 0,0-1 0,0 0 0,1 0 0,-1 0 0,0 0 0,0 0-1,1 0 1,-1 0 0,0 0 0,0 0 0,0 0 0,1 0 0,-1 0 0,0-1 0,1 1 0,-1 0-1,0 0 1,0-1 0,1 1 0,-1-1 0,1 1 0,-1-1 0,0 1 0,1-1 0,-1 1 0,1-1-1,-1 1 1,1-1 0,-1 1 0,0-2 0,-6-20 54</inkml:trace>
  <inkml:trace contextRef="#ctx0" brushRef="#br0" timeOffset="1">311 0 9226,'21'9'4809,"-3"8"-1528,-4 3-1025,5 9-439,-13 2-713,5-3-304,-1 1-424,-7-2-152,4-5-152,-5-3-128,-2-7-792,3-5-440,2-17-2849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9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28 9546,'-12'8'4081,"12"1"-2489,0-6-552,10-3-839,7-3-626,-2-7-647,2-2-544,2-10 864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00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 9586,'47'-27'3900,"-46"27"-3769,0 0 0,1 0 0,-1 0 0,0 0 0,1 0 0,-1 0 0,0 1 0,1-1 0,-1 0 0,0 1 0,0-1 0,1 1 0,-1-1 0,0 1 0,0 0 0,0-1 0,1 1 1,-1 0-1,0 0 0,0 0 0,0 0 0,-1 0 0,1 0 0,0 0 0,0 0 0,0 0 0,0 2 0,3 2 346,3 3-80,0 0 0,-1 1 0,0 0 0,-1 0 0,0 0 0,0 1 1,-1-1-1,5 18 0,-1 2 455,5 50 1,2 13-374,-15-92-477,0 1 0,0 0 0,0 0 0,0 0 0,0-1 0,0 1 0,1 0 0,-1 0 0,0 0 0,0-1 0,1 1 0,-1 0 0,0-1 0,1 1 0,-1 0 0,1-1 0,-1 1 0,1 0 0,0-1 0,-1 1 0,1 0 0,4-16 24,-1-37 12,-4 47-30,0 5-7,1-20 7,7-37 0,-7 52 2,0 0 0,0 0 0,1 0 0,0 0 0,0 0 0,1 0 0,-1 0 0,1 1 0,0-1 0,0 1 0,0 0 0,6-5 0,-8 8 23,0-1 0,1 1 0,-1 0 0,1 0 0,-1 0 0,0 1 0,1-1 0,0 0 0,-1 0-1,1 1 1,-1-1 0,1 1 0,0 0 0,0-1 0,-1 1 0,1 0 0,0 0 0,-1 0 0,1 0 0,0 0 0,0 0 0,3 1 0,-2 1 46,0-1 0,0 1 0,0 0 0,0-1 0,0 1 0,0 1 0,0-1 0,-1 0 0,1 1 0,3 4 0,1 1 113,-1 1-1,-1 0 0,0 0 1,0 0-1,0 1 1,4 17-1,-6-18-176,-1 1 0,-1 0 0,0 0 0,0-1-1,-1 1 1,0 0 0,-1 0 0,0 0 0,0 0 0,-1-1-1,-1 1 1,0 0 0,0-1 0,0 0 0,-1 0-1,-1 0 1,-5 9 0,9-17-151,1-1-1,-1 1 0,1 0 1,-1 0-1,0-1 1,1 1-1,-1-1 1,0 1-1,0-1 1,0 1-1,1-1 1,-1 1-1,0-1 1,0 0-1,0 1 1,0-1-1,0 0 1,1 0-1,-1 0 1,0 0-1,0 0 0,0 0 1,0 0-1,0 0 1,0 0-1,0 0 1,0 0-1,0 0 1,0-1-1,1 1 1,-1 0-1,0-1 1,0 1-1,0-1 1,1 1-1,-1-1 1,0 1-1,0-1 0,1 0 1,-1 1-1,0-1 1,1 0-1,-1 1 1,1-1-1,-1 0 1,1 0-1,-1 1 1,1-1-1,0 0 1,-1 0-1,1 0 1,0 0-1,0 0 1,-1 0-1,1 0 0,-2-31-1300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59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0 667 6585,'80'-2'2816,"-74"1"-2405,0 0 1,-1 0-1,1 0 1,-1-1-1,0 1 1,1-1-1,-1-1 1,0 1-1,0-1 1,0 0-1,-1 0 1,1 0-1,-1-1 1,1 1-1,3-6 1,-6 7-322,0 1 1,-1-1-1,0 1 1,1-1 0,-1 0-1,0 1 1,0-1-1,0 0 1,0 0-1,0 0 1,0 0-1,-1 0 1,1 0-1,-1 0 1,1 0-1,-1 0 1,0 0 0,0-1-1,0 1 1,0 0-1,0 0 1,0 0-1,-1 0 1,1 0-1,-1 0 1,1 0-1,-1 0 1,0 0-1,0 0 1,0 0-1,0 0 1,0 0 0,0 1-1,0-1 1,-3-2-1,2 3-77,0-1 1,0 1-1,-1 0 0,1 0 0,-1 0 1,1 0-1,-1 0 0,1 1 0,-1-1 0,1 1 1,-1-1-1,0 1 0,1 0 0,-1 0 1,1 0-1,-1 0 0,0 1 0,1-1 1,-1 1-1,1 0 0,-1 0 0,1 0 0,-1 0 1,1 0-1,-1 0 0,1 0 0,0 1 1,0-1-1,-2 3 0,1-2 1,-1 0 0,2 0 0,-1 0 0,0 0 0,0 0 0,1 1 0,-1 0 0,1-1 0,0 1 0,0 0 0,0 0 0,0 0 0,0 0 0,1 0 0,-1 1 0,1-1 0,0 0 0,0 1 1,0-1-1,1 1 0,-1 3 0,1-6-12,0 0 1,1 0 0,-1 0 0,1 0 0,-1 0 0,1 0-1,-1 0 1,1 0 0,0-1 0,-1 1 0,1 0-1,0 0 1,0-1 0,0 1 0,-1 0 0,1-1 0,0 1-1,0-1 1,0 1 0,0-1 0,0 0 0,0 1 0,0-1-1,0 0 1,0 0 0,0 0 0,0 1 0,0-1-1,0 0 1,0 0 0,0-1 0,2 1 0,35-5 122,-37 5-118,5-2 14,0 0 0,0 0 0,-1-1 0,1 0-1,-1 1 1,1-2 0,-1 1 0,0-1 0,0 0 0,-1 0 0,1 0 0,-1 0 0,7-9-1,-6 5-9,1 1 0,-2-1-1,1 0 1,-1-1 0,0 1-1,-1-1 1,0 1-1,3-15 1,-5 18-5,1 1 1,-1-1-1,1 0 0,0 1 0,0-1 1,0 1-1,0 0 0,1 0 0,0 0 0,4-5 1,-6 8 9,0 0 0,0 0 1,0 0-1,0 0 0,0 0 0,0 1 1,0-1-1,1 0 0,-1 0 1,0 1-1,1-1 0,-1 1 1,0-1-1,1 1 0,-1 0 0,1-1 1,-1 1-1,0 0 0,1 0 1,-1 0-1,1 0 0,-1 0 1,1 0-1,-1 1 0,1-1 0,-1 0 1,0 1-1,1-1 0,-1 1 1,0-1-1,1 1 0,-1 0 0,0 0 1,0-1-1,1 1 0,-1 0 1,0 0-1,2 2 0,-2 0 12,1-1 0,0 0 0,-1 1-1,1 0 1,-1-1 0,0 1 0,0 0 0,0 0 0,0 0-1,0 0 1,-1 0 0,1 0 0,-1 0 0,0 0 0,0 0-1,0 0 1,0 0 0,0 0 0,-1-1 0,-1 5-1,1-1-15,0 0 0,-1 0-1,0 0 1,0-1-1,0 1 1,-1-1 0,0 0-1,0 0 1,-5 7-1,8-12-45,0 1-1,-1-1 0,1 1 0,-1-1 0,1 0 1,-1 1-1,1-1 0,-1 0 0,1 1 0,-1-1 1,1 0-1,-1 0 0,1 1 0,-1-1 0,1 0 1,-1 0-1,0 0 0,1 0 0,-1 0 0,1 0 1,-1 0-1,0 0 0,1 0 0,-1 0 0,1 0 1,-1 0-1,0 0 0,1 0 0,-1-1 0,1 1 1,-1 0-1,1 0 0,-1-1 0,1 1 0,-1 0 1,1-1-1,-1 1 0,1 0 0,-1-1 0,1 1 1,0-1-1,-1 1 0,1-1 0,0 1 0,-1-1 1,1 1-1,0-1 0,0 1 0,-1-1 0,1 0 1,0 1-1,0-1 0,0 0 0,2-1 33,0 0-1,0 1 1,1-1-1,-1 1 1,0-1-1,1 1 1,-1 0-1,1 0 1,0 0-1,-1 0 1,1 0-1,3 0 1,-2 0 1,12-4-17,-8 3 60,-1 1 0,1-2 1,-1 1-1,0-1 0,0 0 0,0 0 0,0-1 0,-1 0 0,1 0 0,-1-1 0,0 0 0,0 0 0,-1 0 0,10-12 0,-8 4 26,0 0 0,-1-1-1,0 0 1,-1 0 0,-1-1-1,0 1 1,-1-1 0,-1 0-1,0 0 1,-1 0-1,0 0 1,-2 0 0,0 0-1,-3-18 1,-1 0-51,-2 1 1,-1 0-1,-1 1 1,-2 0-1,-21-43 0,35 136 583,4-32-250,3-1 0,0 0-1,2 0 1,0-1-1,3-1 1,0 0-1,31 41 1,-42-64-334,-1-1 0,0 0 1,1 0-1,-1 0 0,1 0 0,0-1 0,0 1 0,0-1 1,0 0-1,0 0 0,0-1 0,7 3 0,-10-4-48,0 0-1,0 0 1,0 1-1,1-1 0,-1 0 1,0 0-1,0 0 1,1 0-1,-1 0 1,0-1-1,0 1 0,0 0 1,1-1-1,-1 1 1,0 0-1,0-1 1,0 1-1,0-1 0,2-1 1,-2 1-68,0 0-1,0-1 1,0 1-1,-1 0 1,1-1 0,0 1-1,-1-1 1,1 1 0,-1-1-1,0 1 1,1-1 0,-1 1-1,0-1 1,0 1 0,0-1-1,0 0 1,0 1 0,0-1-1,-1 1 1,1-3-1,-2 0-363,1 0 0,-1 0 0,0-1 0,0 1 0,0 1 0,-1-1 0,1 0 0,-1 0 0,0 1 0,0-1 0,0 1 0,0 0 0,-7-4 0,1-1-816,0-1-80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00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 8866,'0'-1'330,"0"0"0,1 0 0,-1 0 1,1 0-1,0 1 0,-1-1 0,1 0 0,0 0 0,-1 1 1,1-1-1,0 0 0,0 1 0,0-1 0,-1 1 0,1-1 1,0 1-1,0-1 0,0 1 0,0 0 0,0-1 0,0 1 1,0 0-1,0 0 0,0 0 0,0 0 0,0 0 0,0 0 1,0 0-1,0 0 0,0 0 0,2 1 0,0 0-22,-1 1-1,1-1 1,-1 1-1,0 0 1,0 0-1,1 0 1,-1 0-1,0 0 0,-1 0 1,1 1-1,2 2 1,5 10 308,-1 0-1,12 31 1,-1 6 375,-4-9-227,20 40-1,-30-72-681,1 0-1,1 0 0,0-1 1,0 0-1,1 0 0,0-1 0,0 0 1,16 12-1,-22-20-67,0 1 0,0-1 0,0 1-1,0-1 1,0 1 0,1-1 0,-1 0 0,1 0 0,-1 0 0,1-1-1,-1 1 1,1-1 0,-1 1 0,1-1 0,0 0 0,-1 0-1,1 0 1,0 0 0,-1 0 0,4-2 0,-2 1 0,-1 0 1,0-1-1,0 0 1,0 0-1,0 0 1,0 0 0,0 0-1,-1 0 1,1-1-1,-1 1 1,1-1-1,-1 0 1,2-4-1,3-4 15,0-1 1,-1-1-1,-1 1 0,0-1 0,-1 0 1,4-22-1,-5 20-12,-1 0-1,-1 0 1,-1-18 0,0 28-20,0 0 0,0 0 0,-1 0 0,0 0-1,0 0 1,0 0 0,-1 0 0,0 1 0,0-1 0,0 0 0,0 1 0,-1 0 0,-4-6 0,7 10-1,0-1 1,0 1-1,0 0 1,0 0-1,-1-1 1,1 1-1,0 0 1,0 0-1,0-1 0,-1 1 1,1 0-1,0 0 1,0 0-1,-1 0 1,1-1-1,0 1 1,0 0-1,-1 0 1,1 0-1,0 0 0,-1 0 1,1 0-1,0 0 1,-1 0-1,1 0 1,0 0-1,0 0 1,-1 0-1,1 0 1,0 0-1,-1 0 1,1 0-1,0 0 0,-1 0 1,1 0-1,0 0 1,-1 0-1,-3 13-66,3 18 4,2-20 68,1 0 0,0-1 0,1 1 0,0-1 0,0 1 0,1-1 0,0 0 0,8 12 0,-10-18-23,1 1-1,-1-1 1,1 0-1,1 0 1,-1 0 0,1 0-1,-1 0 1,1 0-1,0-1 1,0 0-1,0 0 1,1 0-1,-1-1 1,1 1 0,0-1-1,-1 0 1,1 0-1,0-1 1,8 2-1,-10-3-107,1 0 1,-1 0-1,0 0 0,0-1 0,1 1 0,-1-1 0,0 0 0,0 0 0,0 0 0,0 0 0,0-1 0,0 1 0,0-1 0,0 0 1,-1 0-1,1 0 0,0 0 0,2-4 0,6-6-1330,-1 0 0,15-24 0,-1 3-1061,11-9 915</inkml:trace>
  <inkml:trace contextRef="#ctx0" brushRef="#br0" timeOffset="1">879 0 11154,'19'19'6114,"-9"3"-1145,0-5-968,-8 2-1657,0-2-712,-4-14-1744,0-6-240,1-23 176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15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133 124 5825,'-1'-2'286,"-1"1"0,0 0 0,1 0 0,-1 0 0,0 0 0,0 0 0,0 1 0,0-1 0,0 1 0,1-1 0,-1 1 0,0-1 0,0 1 0,0 0 0,0 0 0,0 0 0,0 0 0,0 0 0,0 1 0,0-1 0,0 1 0,0-1 0,0 1 0,0 0 0,0-1 0,0 1 0,1 0 0,-1 0 0,0 0 0,1 1 0,-1-1 0,1 0 0,-4 4 0,-2 2-18,1 0 1,0 1 0,0 0-1,0 0 1,1 1 0,0 0-1,0 0 1,1 0 0,1 0 0,-1 1-1,1-1 1,1 1 0,0 0-1,0 0 1,1 0 0,1 0-1,-1 0 1,2 0 0,1 12-1,0 3-22,2 1-1,1-2 1,1 1-1,1-1 1,1 0-1,18 36 1,-13-33-79,1-1 0,2 0 0,28 34 0,-36-49-134,1-1-1,1-1 1,0 0-1,0 0 1,0-1 0,1 0-1,1-1 1,-1 0-1,1-1 1,16 7 0,61 15 377,75 31 651,-128-42-870,-8-3-100,1-1-1,1-1 1,34 8 0,-55-18-64,0 0 1,1-1-1,-1 0 0,0 0 1,0-1-1,1-1 0,-1 1 1,0-1-1,0-1 1,1 0-1,-1 0 0,0-1 1,-1 0-1,1 0 1,10-6-1,-8 2 60,1 0-1,-1 0 1,-1-1 0,1-1-1,-1 0 1,-1 0 0,0-1-1,0 0 1,-1-1 0,0 1-1,-1-2 1,0 1 0,-1-1-1,0 0 1,-1 0 0,0-1 0,-1 1-1,-1-1 1,0 0 0,0 0-1,-1-1 1,-1 1 0,0 0-1,-1-1 1,-1 1 0,0 0-1,-3-15 1,-3-12 86,-3 0 1,-1 0-1,-2 1 0,-2 0 0,-21-39 0,27 60-135,-2 1-1,0-1 1,-1 2-1,-1 0 1,0 0-1,-2 1 0,1 1 1,-2 0-1,0 1 1,0 1-1,-1 0 0,-21-10 1,-1 3-13,-1 3 0,0 1 0,-1 1 0,-1 3 1,0 1-1,0 2 0,-77-4 0,99 12-19,0 1 0,-1 1 1,1 1-1,1 1 0,-36 10 0,43-9-14,0-1 0,0 2 1,0 0-1,0 0 0,1 1 0,0 0 0,0 1 0,1 1 1,-16 15-1,23-21-61,0 1 1,1-1-1,-1 1 1,0 0 0,1 0-1,-3 7 1,4-10-5,1 0 0,0-1 0,0 1 1,0 0-1,-1 0 0,1 0 0,0 0 0,0 0 1,0 0-1,0 0 0,1-1 0,-1 1 1,0 0-1,0 0 0,0 0 0,1 0 0,-1 0 1,0-1-1,1 1 0,-1 0 0,1 0 1,-1-1-1,1 1 0,-1 0 0,1 0 0,0-1 1,-1 1-1,1-1 0,0 1 0,-1-1 0,1 1 1,0-1-1,0 1 0,0-1 0,-1 0 1,1 1-1,0-1 0,0 0 0,0 1 0,0-1 1,0 0-1,1 0 0,36 6-3146,9 1 1240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16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378 1231 7770,'-39'114'2995,"37"-109"-2435,0 0 1,1 1-1,0-1 1,0 0-1,1 0 1,-1 9-1,1-13-453,0 0 0,0 0 0,0 0 0,0 0 0,1 0 0,-1 0 1,0 0-1,0 0 0,1 0 0,-1 0 0,1 0 0,-1-1 0,1 1 0,-1 0 0,1 0 0,0 0 0,-1-1 0,1 1 0,0 0 0,-1-1 0,2 2 0,1-1 33,-1-1-1,1 1 1,0-1-1,-1 0 1,1 0-1,-1 0 1,1 0-1,0 0 1,-1-1-1,1 1 1,-1-1-1,1 1 1,-1-1-1,1 0 1,-1 0-1,4-2 1,9-4 159,0 0 0,0-1 0,-1-1 0,0 0 0,0-1 0,-1 0 0,0-1 0,-1-1 0,-1 0 0,14-17 0,19-31 611,-3-2-1,-3-2 1,49-110 0,-64 119-578,-3-1-1,-2-1 0,-3-1 0,-2 0 0,5-62 0,-12 58-288,0 20-26,-2-1-1,-2 1 1,-5-62-1,2 97-13,-1-1 0,0 1-1,0-1 1,0 1-1,-1 0 1,0 0-1,0 0 1,-1 1-1,0-1 1,0 1-1,-1 0 1,1 0 0,-1 0-1,0 0 1,-1 1-1,0 0 1,0 0-1,-11-7 1,-6 0 9,-1 0 0,0 1 0,-1 1-1,-26-6 1,19 6-9,16 4-4,-1 2-1,1 0 1,-1 0 0,0 2-1,-32-2 1,38 5 0,1 0 1,-1 0-1,0 1 0,1 0 0,0 1 1,-1 0-1,1 0 0,0 1 1,1 1-1,-17 9 0,-9 8 3,2 2-1,0 2 1,2 1-1,-39 41 1,54-50-1,2 0 0,0 1 0,1 0-1,0 1 1,2 1 0,1-1 0,0 2 0,2 0-1,-8 30 1,5-4 2,4 1 0,1-1 1,2 2-1,3-1 0,1 0 0,3 0 0,2 0 1,2 0-1,2-1 0,3 0 0,1-1 0,28 67 0,-34-98 17,1 1 0,1-2 0,0 1 0,1-1 0,0-1 0,21 23 0,-25-32 12,-1 0 0,1 0 0,1 0 1,-1 0-1,0-1 0,1 0 1,0-1-1,0 1 0,0-2 0,1 1 1,-1-1-1,1 1 0,-1-2 0,1 1 1,0-1-1,-1-1 0,15 0 1,-7-1 31,0-2 0,0 0 0,-1 0-1,1-1 1,-1-1 0,0-1 0,0 0 0,-1 0 0,0-1 0,0-1 0,-1-1 0,23-18 0,2-8-1101,-2-2 1,44-58-1,-61 74-133,18-24-416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2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673 997 7138,'0'0'207,"0"1"0,1 0 0,-1-1 0,0 1 0,0-1 0,1 1 0,-1-1 0,1 1 0,-1-1 0,0 1 0,1-1 0,-1 1 0,1-1 0,-1 0 0,1 1 0,-1-1 0,1 1 0,-1-1 0,1 0 0,-1 0 0,1 1 0,0-1 0,-1 0 0,1 0 0,-1 0 0,1 0 0,0 0 0,-1 0 0,1 0 0,0 0 0,-1 0 0,1 0 0,-1 0 0,1 0 0,0 0 0,-1 0 0,1 0 0,-1-1 0,1 1 1,0 0-1,-1 0 0,1-1 0,-1 1 0,1-1 0,-1 1 0,1 0 0,0-1 0,40-26 2331,-38 25-2711,7-6 325,1 0-1,-1-1 1,-1 0-1,1 0 1,-2-1-1,1 0 1,-1-1-1,-1 0 1,8-14-1,-1-6 126,-2 0 0,-1 0-1,-1-1 1,-2-1 0,-1 1-1,3-39 1,-9 48-197,-1 1 0,0 0 1,-2 0-1,0 0 0,-2 0 0,0 0 0,-2 0 1,0 1-1,-2 0 0,-11-25 0,2 13 84,-1 2 0,-2 0 0,-42-52 0,44 63-117,0 1-1,0 1 1,-2 1 0,0 1 0,-1 1 0,-28-16-1,42 27-31,0 1 0,-1-1 0,0 2 0,1-1 0,-1 1 0,0 0 0,0 1 0,0 0 0,0 0 0,0 1 0,0 0 0,0 0 0,-11 2-1,7 1-7,0 0-1,0 0 0,1 1 0,0 1 1,0 0-1,0 0 0,0 1 0,-12 9 1,4 0-11,1 0 0,0 2 1,1 0-1,0 1 0,2 0 0,0 1 1,1 1-1,-17 33 0,-16 42 24,-60 177-1,100-249 38,1-1-1,1 1 1,1 0-1,1 0 1,1 1-1,1-1 1,1 1 0,5 32-1,-3-43 6,0 0-1,1-1 0,1 1 1,0-1-1,1 0 1,0 0-1,0-1 1,2 0-1,-1 0 1,1 0-1,1-1 0,0 1 1,0-2-1,1 0 1,1 0-1,19 15 1,-12-14-29,0 0 0,0-2 0,0 0 0,1-1 1,1-1-1,-1-1 0,1 0 0,0-2 0,-1 0 1,2-1-1,-1 0 0,36-4 0,-12-1-597,-1-2 0,0-2 0,0-2 0,72-25 0,-92 25-338,0 0-1,26-14 1,-22 6 130,30-26 0,-55 43 762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5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0 653 10642,'10'-11'6253,"15"-21"-5238,-15 19-246,88-136 2608,-58 85-2891,-40 63-486,0 0 0,0 1 0,1-1 0,-1 0 0,0 1 0,1-1 0,-1 1 0,1-1 0,-1 0 1,1 1-1,-1-1 0,1 1 0,-1 0 0,1-1 0,-1 1 0,1-1 0,0 1 0,-1 0 0,1-1 0,-1 1 0,1 0 0,0 0 0,-1 0 0,1-1 0,0 1 0,-1 0 0,1 0 0,0 0 0,0 0 0,1 0 0,-1 1 0,0 0 0,1 0-1,-1 0 1,0 1 0,0-1 0,0 0-1,1 0 1,-1 1 0,-1-1 0,1 1-1,0-1 1,0 1 0,0 1-1,77 201 476,-50-122-147,-3-7 136,24 129-1,-49-202-455,1 0 0,-1 0-1,1 0 1,-1 0 0,0 0-1,0 0 1,0 1 0,0-1-1,0 0 1,-1 0 0,0 3-1,1-5-4,0 1 0,-1-1 0,1 0 0,0 0 0,-1 0 0,1 0 0,0 1 0,0-1 0,-1 0-1,1 0 1,0 0 0,-1 0 0,1 0 0,0 0 0,-1 0 0,1 0 0,0 0 0,-1 0 0,1 0 0,0 0 0,-1 0 0,1 0 0,0-1-1,-1 1 1,1 0 0,0 0 0,0 0 0,-1 0 0,1 0 0,0-1 0,0 1 0,-1 0 0,1 0 0,0-1 0,0 1 0,-1 0-1,1 0 1,0-1 0,0 1 0,-5-5 24,1-1-1,0 1 1,0 0-1,0-1 1,-4-11-1,-20-58 26,4-1 0,-21-111-1,39 163-47,-8-43-8,-8-93 0,21 132 7,0-1 0,1 1 0,2-1-1,1 1 1,14-56 0,-15 75 4,2 0-1,-1 0 1,1 1-1,0 0 1,1-1-1,0 1 1,0 1-1,1-1 1,-1 1-1,11-9 1,-14 13 10,1 1 1,0 0-1,0-1 0,0 1 1,0 0-1,1 0 1,-1 1-1,1-1 0,-1 1 1,1 0-1,-1 0 1,1 0-1,0 0 0,-1 0 1,1 1-1,0 0 1,0 0-1,-1 0 0,1 0 1,0 0-1,0 1 1,-1 0-1,1 0 0,0 0 1,-1 0-1,1 0 1,-1 1-1,6 2 0,-2 1 46,-1-1-1,1 0 1,-1 1-1,0 1 1,0-1-1,-1 1 1,1 0-1,-1 0 1,0 0-1,-1 1 1,7 11-1,-6-7-2,-1 0 0,0 1 1,0-1-1,-1 1 0,0 0 0,-1 0 0,0 13 0,-1-3-11,-1-1 1,-1 0-1,-1 1 0,-1-1 0,-1 0 0,-1 0 1,0-1-1,-13 29 0,11-33-43,-1 0 0,-1-1 0,0 0 0,-15 18 1,18-26-132,1-1 0,-1 0 1,0 0-1,0 0 1,0-1-1,-1 0 1,0-1-1,0 1 1,0-1-1,-1 0 0,-8 3 1,15-7 18,0 1 1,-1-1 0,1 1-1,0-1 1,0 0 0,0 0-1,0 1 1,0-1-1,0 0 1,-1 0 0,1 0-1,0 0 1,0 0-1,0 0 1,0 0 0,0-1-1,-1 1 1,1 0 0,0-1-1,0 1 1,0-1-1,0 1 1,0-1 0,0 1-1,0-1 1,0 0 0,0 1-1,0-1 1,1 0-1,-1 0 1,0 0 0,0 0-1,1 0 1,-1 0-1,0 0 1,1 0 0,-1 0-1,1 0 1,0 0 0,-1 0-1,1 0 1,0 0-1,-1 0 1,1-3 0,0 0-243,0 0 1,0 0 0,0 0 0,1 0 0,-1 0 0,1 0-1,0 1 1,0-1 0,0 0 0,1 0 0,-1 0 0,3-4-1,54-69-4028,-20 26 3419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5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144 173 6169,'28'-30'3003,"-7"7"798,20-27 0,-37 43-2244,-9 6-470,-13 11 39,2 3-702,1 1-1,0 0 0,1 1 1,0 1-1,2 0 0,-18 30 1,9-9 75,3 0 1,-19 50 0,32-72-393,1-1 1,0 1 0,0 0 0,-1 21 0,5-32-90,0 0 1,0 0-1,0 1 1,0-1-1,1 0 1,0 0-1,0 0 1,0 0-1,2 5 1,-3-8-14,1 1-1,0 0 1,0-1 0,0 1 0,1-1 0,-1 1 0,0-1 0,0 0 0,1 1 0,-1-1 0,1 0-1,-1 0 1,1 0 0,-1 0 0,1 0 0,0 0 0,0-1 0,-1 1 0,1 0 0,3 0 0,-2-1-4,0 0 1,0-1 0,0 1 0,0 0-1,-1-1 1,1 0 0,0 0 0,0 0-1,-1 0 1,1 0 0,0 0 0,-1-1-1,1 1 1,-1-1 0,0 0 0,0 1-1,1-1 1,-1 0 0,0-1 0,0 1-1,1-3 1,6-5-5,-1-1-1,-1 0 1,8-15 0,-1-6-227,-2 0 1,-1 0-1,-2-1 1,10-64-1,-9 42-302,-9 64 474,-1 1 1,1-1 0,1 1 0,5 16 0,-5-15 44,-1-8 20,0 0 1,-1 0 0,1 0-1,0 0 1,0 0-1,1-1 1,-1 1 0,0 0-1,1 0 1,0-1-1,0 1 1,0-1 0,0 0-1,0 1 1,0-1-1,0 0 1,1 0 0,-1 0-1,1-1 1,0 1-1,-1-1 1,1 1 0,0-1-1,0 0 1,0 0-1,0 0 1,0 0-1,0-1 1,0 1 0,0-1-1,6 0 1,-4 0 8,-1-1-1,1 0 1,-1 0 0,0 0-1,1-1 1,-1 1 0,0-1-1,0 0 1,0 0 0,0 0-1,0-1 1,-1 0 0,1 1-1,-1-1 1,1-1 0,-1 1 0,0 0-1,-1-1 1,1 1 0,0-1-1,2-6 1,2-6 54,-1-1 0,0 0 0,-1 0 0,-1-1 0,3-34 0,-4 26 8,11-41 0,-14 67-73,0-1-1,0 0 1,0 1 0,1-1 0,-1 1-1,0-1 1,0 0 0,1 1-1,-1-1 1,0 1 0,1-1 0,-1 1-1,0-1 1,1 1 0,-1-1-1,1 1 1,-1 0 0,1-1 0,-1 1-1,1-1 1,-1 1 0,1 0-1,-1-1 1,1 1 0,-1 0 0,1 0-1,0 0 1,-1-1 0,2 1-1,-1 0 7,1 1-1,-1-1 1,0 0-1,1 1 1,-1-1-1,0 1 0,1 0 1,-1-1-1,0 1 1,0 0-1,0 0 1,3 2-1,34 40 249,-31-33-176,23 31 114,-24-30-193,1 0-1,0-1 0,1 0 0,0-1 0,1 0 1,12 11-1,-20-19-70,0-1 1,-1 1 0,1-1-1,0 1 1,0 0-1,0-1 1,0 1 0,0-1-1,0 0 1,0 1-1,0-1 1,0 0-1,0 0 1,0 1 0,0-1-1,0 0 1,0 0-1,0 0 1,0 0 0,0 0-1,0-1 1,1 1-1,-1 0 1,0 0 0,0-1-1,0 1 1,0 0-1,-1-1 1,1 1-1,0-1 1,0 0 0,0 1-1,0-1 1,0 0-1,-1 1 1,1-1 0,1-1-1,0-1-329,-1 0 0,1 0 0,-1 0 0,0 0 0,0 0 0,0 0 0,0 0 0,0 0 0,-1-1 0,1 1 0,-1-6 0,0-19-863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6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83 9938,'-25'22'4385,"16"4"-2537,11-1-567,16-1-977,6-9-416,8-6-792,4-9-281,5-2-615,6-7-1097,1-4 2049</inkml:trace>
  <inkml:trace contextRef="#ctx0" brushRef="#br0" timeOffset="1">344 222 8498,'24'32'1386,"24"40"2764,-47-71-3937,-1 1 1,1 0-1,0 0 1,1-1 0,-1 1-1,0-1 1,0 1-1,1-1 1,-1 1-1,1-1 1,-1 0 0,1 0-1,0 0 1,-1 0-1,1 0 1,0 0-1,0 0 1,0 0 0,2 0-1,-2-1-54,0 0 0,0 0 0,-1 0 0,1-1 0,0 1 0,0 0-1,-1-1 1,1 0 0,0 1 0,-1-1 0,1 0 0,-1 0 0,1 0 0,-1 0 0,1 0 0,-1 0 0,2-1-1,3-5 204,0 0-1,0 0 0,0-1 1,-1 0-1,0 0 0,5-13 0,24-58 919,36-71-318,-68 145-976,1 1-1,0-1 0,1 0 1,-1 1-1,7-7 1,-9 10-182,1 0 1,-1 0-1,1 0 1,-1 0-1,1 0 1,-1 0 0,1 1-1,0-1 1,-1 0-1,1 1 1,0 0-1,-1-1 1,1 1 0,0 0-1,0 0 1,-1 0-1,1 0 1,0 0-1,0 0 1,1 1 0,11 1-1122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7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1686 9266,'4'-10'6191,"22"-35"-3887,-17 31-1788,30-43 599,-2-1-1,-3-2 1,27-68 0,-58 122-1106,-1 0 0,1-1 1,-2 1-1,1-1 0,-1 1 1,0-1-1,0-11 0,-1 17-9,0 0 0,0 1-1,0-1 1,0 1 0,0-1-1,0 1 1,0-1 0,0 0-1,-1 1 1,1-1 0,0 1-1,0-1 1,-1 1 0,1-1-1,0 1 1,-1-1 0,1 1-1,0 0 1,-1-1 0,1 1-1,-1-1 1,1 1 0,-1 0-1,1-1 1,-1 1 0,1 0-1,-1 0 1,1-1 0,-1 1-1,1 0 1,-1 0 0,1 0-1,-1 0 1,0 0 0,1-1-1,-1 1 1,1 0 0,-1 0-1,1 1 1,-1-1 0,0 0-1,1 0 1,-1 0 0,1 0-1,-1 0 1,1 1 0,-1-1-1,1 0 1,-2 1 0,-1 0-4,-1 1 0,1 0 0,0 0 0,0 0 0,0 0 0,-5 5 0,2 0 3,1-1-1,0 1 0,1 0 1,-1 1-1,1-1 1,1 1-1,-1-1 1,1 1-1,1 0 0,0 0 1,-2 11-1,3-16 5,0 1-1,1-1 0,-1 1 0,1-1 1,0 1-1,0-1 0,1 1 1,-1-1-1,1 1 0,-1-1 0,1 0 1,0 1-1,1-1 0,-1 0 1,0 0-1,1 0 0,0 1 0,-1-2 1,1 1-1,1 0 0,-1 0 1,0-1-1,1 1 0,-1-1 0,1 0 1,-1 1-1,1-1 0,0 0 1,0-1-1,4 3 0,1-2 10,0 1-1,0-1 0,0-1 1,0 1-1,1-1 0,-1-1 1,0 0-1,1 0 0,-1 0 1,0-1-1,0 0 0,1-1 1,-1 0-1,0 0 1,0-1-1,-1 0 0,1 0 1,0-1-1,9-6 0,1-2 6,0 0 0,-1-1-1,0 0 1,-1-2 0,-1 0 0,21-26-1,-18 17-1,-1-2 1,-2 1-1,0-2 0,-2 0 0,-1 0 0,-1-1 0,-2-1 1,11-48-1,-14 42 17,-1 1 0,-2-1 0,-1 0 0,-2 0 0,-1 1-1,-2-1 1,-9-41 0,8 55-16,-2 0 0,-1 0 0,-17-37-1,20 50-12,0 0 0,0 1 0,-1-1 1,0 1-1,-1 0 0,0 0 0,0 1 0,0-1 0,0 1 0,-1 1 0,0-1 0,-9-4 0,15 9 2,0 0 1,-1 0-1,1 1 0,-1-1 1,1 0-1,-1 1 0,1-1 1,-1 0-1,1 1 1,-1 0-1,1-1 0,-1 1 1,0 0-1,1 0 0,-1 0 1,1 0-1,-1 0 0,0 0 1,1 0-1,-1 1 0,1-1 1,-1 1-1,1-1 0,-1 1 1,1-1-1,-1 1 0,1 0 1,-1 0-1,1 0 1,0 0-1,0 0 0,-1 0 1,1 0-1,0 0 0,0 0 1,0 1-1,0-1 0,0 0 1,0 1-1,0 1 0,-2 5 50,0-1 0,1 1 0,0 0 0,1 0-1,-1 0 1,1 16 0,0 29 224,2 0 0,2 0 0,17 86 1,-14-110-194,1 0 1,2-1 0,1 0-1,0 0 1,3-1-1,0-1 1,1 0 0,20 26-1,-27-43-64,1 0-1,0-1 1,0 0-1,1-1 1,0 1 0,0-2-1,1 1 1,-1-1-1,1-1 1,1 1-1,-1-2 1,1 0-1,0 0 1,0-1 0,14 3-1,-17-5-10,0 0-1,1-1 1,-1 1 0,0-2-1,0 1 1,0-1 0,0 0-1,0-1 1,0 0-1,-1 0 1,1-1 0,0 0-1,-1 0 1,0-1 0,0 0-1,0 0 1,0-1 0,0 1-1,-1-2 1,0 1-1,0-1 1,6-7 0,-8 7-5,1-1 0,-1 0 0,0 0 0,-1-1 0,0 1 0,0-1 0,0 1 0,-1-1 0,-1 0 0,1 0 0,-1 0 0,0 0 0,-1-14 0,0 13-13,0 1-1,-1-1 0,0 0 1,-1 1-1,0 0 0,0-1 1,0 1-1,-1 0 1,-1 0-1,1 0 0,-1 1 1,-8-12-1,11 17 1,0 1 0,0 0 0,0-1 0,-1 1 0,1 0 0,0 0 0,-1 0 0,1 0 0,-1 0 0,1 0 0,-1 0 0,1 0 0,-4 0 0,5 1 2,-1 0 1,0 0-1,0 0 0,1 0 0,-1 0 1,0 0-1,1 0 0,-1 0 1,0 0-1,0 0 0,1 1 1,-1-1-1,0 0 0,1 0 1,-1 1-1,1-1 0,-1 1 1,0-1-1,1 0 0,-1 1 0,1-1 1,-2 2-1,1 0-2,0 0-1,-1 1 1,1-1 0,0 0-1,0 1 1,0-1 0,0 1-1,1-1 1,-1 1 0,1 0-1,-1-1 1,1 1 0,0-1-1,0 6 1,1-3 4,-1 0 0,1-1-1,0 1 1,0 0 0,1-1 0,-1 1-1,1-1 1,0 0 0,0 1 0,1-1-1,-1 0 1,1 0 0,0-1 0,0 1 0,0 0-1,0-1 1,1 0 0,0 0 0,-1 0-1,1 0 1,0 0 0,0-1 0,1 0 0,-1 0-1,0 0 1,1 0 0,-1-1 0,1 1-1,7 0 1,-2-1-26,0 0 0,0 0 0,0-1 0,0 0 0,0-1 0,0 0 0,0-1-1,0 0 1,0 0 0,-1-1 0,1 0 0,-1-1 0,12-6 0,-4-1-86,0-1 0,-1 0 0,0-1 0,-1-1 0,0-1 0,-1 0 0,-1 0 0,-1-2 0,19-29 0,-19 26 81,-2-1-1,0 0 0,-1-1 0,0 0 0,-2 0 0,-1-1 1,-1 0-1,3-26 0,-9 27 27,1 22 8,-1 0-1,1 0 1,0 0-1,0 0 1,0 0-1,0-1 1,0 1 0,0 0-1,0 0 1,-1 0-1,1 0 1,0 0-1,0 0 1,0 0 0,0 0-1,0 0 1,-1 0-1,1 0 1,0-1-1,0 1 1,0 0 0,0 0-1,-1 0 1,1 0-1,0 0 1,0 0-1,0 0 1,0 0 0,-1 1-1,1-1 1,0 0-1,0 0 1,0 0-1,0 0 1,0 0 0,-1 0-1,1 0 1,0 0-1,0 0 1,0 0-1,0 0 1,0 1 0,0-1-1,-1 0 1,1 0-1,0 0 1,0 0-1,0 0 1,0 0 0,0 1-1,0-1 1,-3 4-6,0 0 0,1 0 0,0 0 0,-1 0 0,2 1 0,-3 4 0,0 2 17,1 0 0,0 1 0,1-1 0,0 1 0,1 0 0,0-1 0,1 1 0,0 0 0,2 12 0,-2-20 1,1-1-1,0 1 1,0-1 0,0 1-1,0-1 1,1 0 0,-1 0-1,1 1 1,0-1 0,0 0-1,0 0 1,0-1 0,0 1-1,1 0 1,-1-1 0,1 1-1,0-1 1,-1 0 0,1 0 0,0 0-1,0 0 1,1-1 0,-1 1-1,0-1 1,1 0 0,-1 0-1,0 0 1,1 0 0,-1 0-1,1-1 1,0 0 0,-1 0-1,1 0 1,4 0 0,-2-1 3,0 0-1,0 0 1,1-1 0,-1 0 0,0 0 0,-1 0 0,1-1-1,0 0 1,-1 0 0,1 0 0,-1-1 0,0 0 0,0 0-1,0 0 1,-1 0 0,1-1 0,5-8 0,3-5 38,0 0 0,-1-2 1,16-32-1,-18 27-1,0 1 1,-2-1 0,-1 0-1,-1-1 1,-1 0 0,-1 0-1,-2 0 1,0 0 0,-2 0-1,-4-37 1,-3 7-70,-3 1-1,-2 0 1,-35-95-1,42 135-1,5 12 13,-1 0 0,0 0 0,1 0-1,-1-1 1,-1 1 0,1 0 0,0 0 0,-1 1 0,0-1 0,0 0 0,0 0 0,0 1 0,0-1 0,0 1 0,0 0 0,-4-3 0,5 5 4,1 0 1,0 0 0,-1-1 0,1 1 0,-1 0 0,1 0 0,-1 0 0,1 0 0,-1 0 0,1 0 0,-1 0 0,1 0 0,0 0 0,-1 0-1,1 0 1,-1 1 0,1-1 0,-1 0 0,1 0 0,-1 0 0,1 1 0,0-1 0,-1 0 0,1 0 0,0 1 0,-1-1 0,1 0 0,0 1 0,-1-1-1,1 0 1,0 1 0,-1-1 0,1 0 0,0 1 0,0-1 0,0 1 0,-1-1 0,1 1 0,0-1 0,0 0 0,0 1 0,0 0 0,-5 25 1,5-21-1,-4 31 38,3 1 0,1 0 0,1 0 0,3-1 0,13 66 0,-4-50-12,3 0 0,1 0-1,34 66 1,-39-95-60,-4-8-438,0 0 0,-2 1 0,10 29 0,-16-45 391,0 0 0,0 1-1,0-1 1,0 1 0,0-1-1,0 0 1,0 1 0,0-1-1,0 0 1,0 1 0,-1-1-1,1 0 1,0 1 0,0-1 0,0 0-1,0 1 1,0-1 0,-1 0-1,1 1 1,0-1 0,0 0-1,-1 0 1,1 1 0,0-1 0,0 0-1,-1 0 1,1 1 0,0-1-1,-1 0 1,1 0 0,0 0-1,-1 0 1,1 1 0,0-1-1,-1 0 1,1 0 0,0 0 0,-1 0-1,1 0 1,0 0 0,-1 0-1,1 0 1,-1 0 0,1 0-1,0 0 1,-1 0 0,1 0-1,-19-4-2889,-3-7 428,1-4 1153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8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135 444 7378,'-106'-70'3498,"78"56"750,37 21-1635,-1-6-2112,1 0 0,-1-1-1,1 0 1,-1 0 0,1-1-1,-1 0 1,1 0 0,-1-1-1,14-5 1,10-4 558,31-17-1,-47 20-623,25-14 343,-32 16-653,1 1 0,-1 0 0,1 0 0,0 0 0,0 1 0,1 1 0,-1 0 0,1 0 0,0 1 0,13-1 0,-22 3-122,0 1 1,0-1-1,0 0 1,0 0-1,0 1 1,-1-1 0,1 1-1,0 0 1,0 0-1,-1-1 1,1 1 0,0 0-1,-1 0 1,1 0-1,-1 1 1,1-1-1,-1 0 1,2 3 0,15 30 67,-17-29-65,1-1 0,-1 0 0,1 0 0,0 0 0,0 0 0,1-1 1,-1 1-1,1-1 0,5 7 0,-7-10-3,-1 0 0,0 0 1,0 0-1,1 0 0,-1 1 1,0-1-1,0 0 0,0 0 1,1 0-1,-1 0 0,0 0 1,0 0-1,1 0 0,-1 0 1,0 0-1,0 0 0,1 0 1,-1 0-1,0 0 1,0 0-1,1 0 0,-1 0 1,0 0-1,0 0 0,1-1 1,-1 1-1,0 0 0,0 0 1,1 0-1,-1 0 0,0 0 1,0-1-1,0 1 0,0 0 1,1 0-1,-1 0 0,0-1 1,0 1-1,0 0 0,0 0 1,0 0-1,1-1 1,-1 1-1,0 0 0,0 0 1,0-1-1,0 1 0,6-21 79,-2 7-88,5-18 19,-1-1 0,4-47 1,-9 61-102,1 1 0,1-1 0,0 1-1,1 1 1,15-30 0,-18 40-54,-3 7 58,0-1 0,0 1 0,0-1-1,0 1 1,0-1 0,0 1 0,1-1 0,-1 1 0,0-1 0,0 1 0,1-1 0,-1 1 0,0 0-1,0-1 1,1 1 0,-1 0 0,0-1 0,1 1 0,-1 0 0,1-1 0,-1 1 0,0 0 0,1-1-1,-1 1 1,1 0 0,-1 0 0,1 0 0,-1 0 0,1-1 0,-1 1 0,1 0 0,-1 0 0,1 0 0,-1 0-1,1 0 1,-1 0 0,1 0 0,-1 0 0,1 0 0,-1 1 0,1-1 0,-1 0 0,1 0 0,-1 0-1,1 0 1,-1 1 0,0-1 0,1 0 0,-1 1 0,1-1 0,-1 0 0,0 0 0,1 1 0,-1-1-1,0 1 1,1-1 0,-1 0 0,0 1 0,1 0 0,20 37-4141,-12-21 2561,12 10 428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8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16 158 7178,'59'5'3128,"-58"-5"-2986,0 0 0,0 0 0,-1 0 0,1-1 0,0 1 0,0 0 0,0 0 0,0-1-1,-1 1 1,1-1 0,0 1 0,0 0 0,-1-1 0,1 0 0,0 1 0,-1-1 0,1 1 0,0-1 0,-1 0 0,1 1 0,-1-1-1,1 0 1,-1 0 0,0 1 0,1-1 0,-1 0 0,0 0 0,1 0 0,-1 1 0,0-1 0,0 0 0,0 0 0,0 0-1,0 0 1,0 0 0,0 1 0,0-3 0,0 2 33,0 0 0,0 0 0,0 0 0,-1 0 0,1-1 0,0 1 0,-1 0 0,1 0 0,0 0 0,-1 0 0,1 0 0,-1 0 0,0 0 0,1 1 0,-1-1 0,0 0 0,0 0 0,1 0 0,-1 1 0,0-1-1,0 0 1,0 1 0,0-1 0,0 1 0,-1-2 0,-2 3 35,1-1 1,-1 1-1,0-1 0,1 1 0,-1 0 0,1 0 0,-1 1 0,1-1 0,0 1 0,-1 0 0,1-1 1,0 1-1,0 1 0,0-1 0,-3 4 0,4-5-174,1 0 0,-1 0 0,1 0 0,-1 1 0,1-1 0,0 0 0,0 1 0,0-1 0,0 1 0,0-1 0,0 1 0,0-1 0,0 1 0,0-1 0,1 1 0,-1 0 0,1 0 0,-1-1 0,1 1 0,0 0 0,0 0 0,0 0 0,0-1 0,0 1 1,0 0-1,0 0 0,0 0 0,1-1 0,-1 1 0,1 0 0,1 3 0,-1-4-17,0 0 0,1 0 0,-1 0-1,0 0 1,1-1 0,-1 1 0,1 0 0,-1-1 0,1 1 0,0-1 0,-1 1 0,1-1 0,-1 0 0,1 1 0,0-1 0,-1 0 0,1 0 0,0 0 0,-1-1 0,1 1 0,0 0 0,-1 0 0,1-1 0,3-1 0,38-15 403,-43 16-417,24-12 239,-1-2 0,-1-1 0,22-19 0,-17 13 112,33-22 0,-51 39-179,0 0 0,1 0-1,-1 0 1,1 2 0,0-1 0,0 1 0,1 0 0,10 0 0,-20 2-151,0 1 1,1 0-1,-1 0 1,0 0-1,1 0 1,-1 0-1,0 0 1,1 0-1,-1 1 1,0-1-1,1 1 1,-1-1-1,0 1 1,1-1-1,-1 1 1,0-1-1,0 1 1,0 0-1,0 0 1,2 1-1,-3-1-33,1 0 0,-1-1 0,0 1 0,1 0 0,-1 0-1,0-1 1,0 1 0,0 0 0,0 0 0,0 0 0,0-1 0,0 1 0,0 0-1,0 0 1,0 0 0,0-1 0,0 1 0,0 0 0,-1 0 0,1 0 0,0-1-1,-1 1 1,1 0 0,-1-1 0,1 1 0,-1 0 0,1-1 0,-1 1 0,1 0-1,-1-1 1,1 1 0,-1-1 0,0 1 0,1-1 0,-2 1 0,-46 36-5924,31-28 4207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59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3 233 8866,'-3'11'4273,"15"-11"-1553,8-8-375,6-13-801,10-8-199,3-8-377,7-4-232,-9-3-176,-6 4-600,-13 16 32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8.8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15531,'0'12'5714,"-3"0"-4602,-1-7-72,-2-2-824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33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51 416 5001,'-4'-3'306,"1"-1"0,0 1-1,0-1 1,0 0 0,0 0-1,1 0 1,0-1 0,0 1 0,0 0-1,0-1 1,0 1 0,1-1 0,-1-5-1,-2-11 559,-1-38-1,0 3 3492,4 45-2883,0 6 1542,1 9-43,1 27-2223,7 98 198,-6-112-865,0 0 0,2 0 1,0 0-1,1-1 0,0 1 0,9 16 1,-13-30-77,1-1 1,-1 0-1,0 0 1,1 0-1,0 0 1,-1 0-1,1 0 1,0 0 0,0 0-1,0-1 1,0 1-1,0-1 1,0 0-1,1 1 1,-1-1-1,0 0 1,1 0-1,-1 0 1,1-1-1,-1 1 1,1-1 0,-1 1-1,1-1 1,-1 0-1,1 0 1,0 0-1,-1 0 1,1 0-1,-1-1 1,1 1-1,-1-1 1,1 0-1,-1 0 1,1 0-1,-1 0 1,4-2 0,7-4 4,0 0 1,-1-1-1,0-1 1,21-19-1,-14 11-17,-1-2-1,-1 0 1,-1 0-1,0-2 1,-2 0-1,0 0 1,19-44-1,-31 61 3,-1 0 0,1 1 0,0-1-1,1 1 1,-1-1 0,0 1 0,1 0 0,4-4-1,-6 6 6,0 1-1,-1-1 0,1 1 0,0-1 1,0 1-1,0 0 0,0-1 0,-1 1 0,1 0 1,0-1-1,0 1 0,0 0 0,0 0 0,0 0 1,0 0-1,0 0 0,0 0 0,0 0 0,0 0 1,-1 0-1,1 1 0,0-1 0,0 0 1,0 1-1,0-1 0,0 0 0,-1 1 0,1-1 1,0 1-1,0-1 0,-1 1 0,1 0 0,0-1 1,0 1-1,-1 0 0,1-1 0,-1 1 0,2 1 1,3 4 5,1 0 0,0 0 0,0-1 0,1 0 0,-1 0 0,1 0 0,0-1 0,0 0 0,1-1 0,-1 1 0,1-1 1,0-1-1,0 0 0,12 2 0,-18-3-4,-1-1 1,0-1 0,1 1-1,-1 0 1,0 0 0,0 0 0,1-1-1,-1 1 1,0 0 0,0-1-1,1 0 1,-1 1 0,0-1-1,0 1 1,0-1 0,0 0-1,0 0 1,0 0 0,0 0-1,1-1 1,21-28 32,-15 17 1,45-63 405,-40 54-274,0 0-1,2 2 1,1 0 0,1 0 0,0 2-1,21-18 1,-37 35-166,1 0-1,-1 0 1,1 0-1,-1 0 1,1 0-1,-1 0 1,1 1-1,0-1 1,0 0-1,-1 1 1,4-1-1,-5 1-9,1 0 1,-1 0-1,1 0 0,-1 0 1,1 0-1,-1 0 1,1 1-1,-1-1 0,1 0 1,-1 0-1,1 0 0,-1 1 1,0-1-1,1 0 0,-1 0 1,1 1-1,-1-1 0,0 0 1,1 1-1,-1-1 0,0 1 1,1-1-1,-1 0 0,0 1 1,1-1-1,-1 1 0,1 2-151,-1 0-1,1 0 1,-1 0-1,1 0 1,-1 0-1,0 0 0,0 0 1,0 0-1,-1 0 1,1 0-1,-1 0 0,-1 3 1,2-3-233,-1-1 0,1 0-1,-1 1 1,0-1 0,0 0 0,0 0 0,0 0-1,0 0 1,-1 0 0,1 0 0,0 0 0,-1 0-1,0-1 1,1 1 0,-1 0 0,-3 1-1,-2-4-835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34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14 10690,'-41'6'4777,"4"-1"-2104,25 1-1833,10-6-432,22-7-1584,19-3 4481,17-4-2809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34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130 438 6785,'-22'-13'9642,"3"10"-6243,16 4-3311,0 1 0,1-1 0,-1 1-1,0-1 1,1 1 0,-1 0 0,1 0 0,0 0 0,0 0 0,0 0 0,0 1 0,0-1 0,0 1 0,0-1 0,-2 6 0,-3 4 85,-1 1 1,2-1 0,-1 2-1,2-1 1,-6 21 0,10-30-132,0 0 0,0 1 0,0-1 0,0 0 0,1 1 0,0-1 0,0 1 0,0-1 0,1 1 1,-1-1-1,1 0 0,0 1 0,0-1 0,1 0 0,-1 0 0,1 0 0,0 0 0,0 0 0,0 0 0,1 0 1,-1-1-1,1 1 0,0-1 0,0 1 0,5 3 0,-3-4-21,0 0 0,0 0 1,0-1-1,0 1 0,0-2 0,0 1 1,1 0-1,-1-1 0,1 0 0,-1 0 0,1 0 1,-1-1-1,1 0 0,-1 0 0,1-1 1,-1 1-1,12-4 0,-13 4-14,1-2-1,-1 1 1,0 0-1,1-1 1,-1 0-1,0 0 1,0 0-1,0 0 1,0-1-1,-1 1 1,1-1-1,-1 0 1,1 0-1,-1-1 1,0 1-1,0-1 1,-1 1-1,1-1 1,-1 0-1,1 0 1,2-8-1,-3 5 1,-1 0 1,1 0-1,-1 0 0,-1 0 0,1 0 0,-1 0 0,-1 0 0,1-1 0,-1 1 0,0 0 0,-1 0 0,1 0 0,-1 0 0,-1 1 0,0-1 0,0 0 0,-6-9 0,-1 1-30,-1 0 0,0 1 0,-1 0 0,-1 1 0,-23-18-1,23 16-310,13 6-430,2 8 648,0 0 0,0-1 0,0 1 1,0 1-1,0-1 0,0 0 0,0 0 0,0 1 1,0-1-1,3 1 0,0-1 100,25-8-814,44-18-1,-48 16 555,1 1 0,36-8 0,-54 17 364,-1-1-1,1 1 0,0 1 1,0 0-1,-1 0 0,1 0 1,0 1-1,0 0 1,-1 1-1,1 0 0,13 5 1,-19-5 76,0-1 1,-1 0 0,1 1 0,0-1-1,-1 1 1,0 0 0,1 0-1,-1 0 1,0 0 0,0 0 0,0 0-1,0 1 1,0-1 0,-1 1 0,1-1-1,-1 1 1,1 0 0,-1-1-1,0 1 1,0 0 0,0 0 0,-1 0-1,1 0 1,0 4 0,-1-6-141,0-1 0,0 0 1,0 0-1,0 1 0,0-1 0,0 0 1,0 0-1,0 1 0,0-1 1,-1 0-1,1 0 0,0 1 0,0-1 1,0 0-1,0 0 0,0 1 0,0-1 1,0 0-1,-1 0 0,1 0 1,0 1-1,0-1 0,0 0 0,0 0 1,-1 0-1,1 0 0,0 1 0,0-1 1,-1 0-1,1 0 0,0 0 0,0 0 1,0 0-1,-1 0 0,1 0 1,0 0-1,0 0 0,-1 0 0,1 0 1,0 0-1,0 0 0,-1 0 0,1 0 1,0 0-1,-1 0 0,1 0 1,0 0-1,0 0 0,0 0 0,-1 0 1,1 0-1,0 0 0,0-1 0,-1 1 1,1 0-1,0 0 0,0 0 1,0 0-1,-1-1 0,1 1 0,0 0 1,0 0-1,0 0 0,-1-1 0,-9-15 829,9 10-789,1-1 0,0 1 0,0-1 1,0 0-1,1 1 0,0-1 0,0 1 0,1-1 1,0 1-1,0-1 0,0 1 0,1 0 0,0 0 1,0 0-1,8-10 0,1 0-129,0-1 0,2 2 0,28-27 0,-21 24-298,21-21-2506,-37 34 2066,-1 0 1,-1 0-1,1 0 0,-1 0 0,1-1 0,-2 0 0,4-6 0,1-11-419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35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17 8130,'-6'-17'5348,"12"23"-1842,14 29-719,31 80 151,43 141 0,-65-164-2842,-29-91-95,0-1 0,0 1 0,0-1 1,0 1-1,0-1 0,0 1 0,0-1 0,0 1 1,0-1-1,0 1 0,1-1 0,-1 0 1,0 1-1,0-1 0,1 1 0,-1-1 0,0 0 1,1 1-1,-1-1 0,0 0 0,1 1 0,-1-1 1,0 0-1,1 1 0,-1-1 0,1 0 0,-1 0 1,0 0-1,1 1 0,0-1 0,7-12 49,5-31 20,-12 40-68,3-15-5,1 1 1,1-1-1,0 1 1,1 1 0,17-28-1,-22 40 3,1 0-1,0 0 0,1 0 0,-1 1 1,0-1-1,1 1 0,0 0 0,0 0 1,0 0-1,0 0 0,7-2 0,-8 3 4,0 2-1,1-1 0,-1 0 1,0 1-1,0-1 1,1 1-1,-1 0 1,0 0-1,1 0 0,-1 1 1,0-1-1,0 1 1,1-1-1,-1 1 1,0 0-1,0 1 0,0-1 1,6 4-1,-4-3 16,-1 1 0,0 0 0,1 1 0,-1-1 0,0 1 0,0-1 0,-1 1 1,1 1-1,-1-1 0,0 0 0,0 1 0,0-1 0,-1 1 0,1 0 0,-1 0 0,-1 0 0,1 0 0,-1 0 0,1 0 0,-1 1 0,-1-1 0,1 9 0,-1 0 30,-1-1 0,0 0 1,-1 1-1,0-1 0,-1 0 0,-1 0 0,-10 24 0,13-33-173,-1 0-1,1 0 0,-1-1 0,0 1 0,0-1 1,0 1-1,0-1 0,-1 0 0,1 0 0,-1 0 1,0 0-1,0-1 0,0 1 0,0-1 0,-1 1 1,1-1-1,0 0 0,-1 0 0,0-1 0,1 1 0,-1-1 1,0 0-1,-6 2 0,9-4-2,0 1 1,0 0-1,0 0 0,0 0 1,0-1-1,0 1 0,0 0 1,0-1-1,0 1 0,0-1 1,1 1-1,-1-1 0,0 1 1,0-1-1,1 1 0,-1-1 1,0 0-1,0 0 0,1 1 1,-1-1-1,1 0 0,-1 0 1,1 0-1,-1 0 0,1 1 0,0-1 1,-1 0-1,1 0 0,0 0 1,0 0-1,-1 0 0,1 0 1,0 0-1,0 0 0,0 0 1,0 0-1,1-1 0,2-35-1177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35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11394,'19'28'4913,"-4"3"-2488,-5-2-577,1-5-767,-1-1-313,-5-9-512,2-4-192,-6-5-624,3-5-360,1-7 3416,-5 6-2272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35.9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5 190 3513,'7'-43'3482,"-3"0"1,0-61 1607,0 107-4472,0 5 2633,64 167 488,-25-73-2325,71 124 0,-105-208-1675,-11-12-2472,-24-17-325,13 3 3198</inkml:trace>
  <inkml:trace contextRef="#ctx0" brushRef="#br0" timeOffset="1">112 472 10954,'-112'-21'4745,"117"26"-2608,12-10-785,9-3-136,2-18-399,6 1-121,-5-2-352,0 0-56,-2 11-648,-6-2-352,-3 7-1241,-4 1-431,1 5 2928,0 5-1056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36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1 563 7962,'88'8'3304,"-64"-6"-701,-14-7 4439,-12 16-4844,-5 20-1689,0 0-1,-19 46 1,-3 11-200,29-88-309,0 0 1,0 0-1,0 0 1,0 1-1,0-1 1,0 0-1,0 0 1,0 0-1,0 1 1,0-1-1,1 0 1,-1 0-1,0 1 1,0-1-1,0 0 0,0 0 1,0 0-1,0 0 1,0 1-1,0-1 1,1 0-1,-1 0 1,0 0-1,0 0 1,0 1-1,0-1 1,1 0-1,-1 0 1,0 0-1,0 0 1,0 0-1,0 0 0,1 0 1,-1 0-1,0 0 1,0 0-1,1 1 1,-1-1-1,0 0 1,0 0-1,0 0 1,1 0-1,-1 0 1,0 0-1,0-1 1,0 1-1,1 0 0,-1 0 1,0 0-1,0 0 1,0 0-1,1 0 1,-1 0-1,0 0 1,0 0-1,0-1 1,1 1-1,-1 0 1,0 0-1,0 0 1,0 0-1,0 0 1,0-1-1,0 1 0,1 0 1,13-11-15,-10 5-14,0-1 0,-1 1-1,0-1 1,0 0 0,-1 0-1,0-1 1,0 1 0,0 0-1,0-9 1,1-74-668,-3 42 171,0 48 520,1 1 0,-1-1 0,0 0 0,0 1 0,1-1 0,-1 0 0,0 0-1,0 1 1,1-1 0,-1 0 0,0 0 0,1 1 0,-1-1 0,0 0 0,1 0 0,-1 0 0,1 1 0,-1-1 0,0 0 0,1 0 0,-1 0-1,0 0 1,1 0 0,-1 0 0,1 0 0,-1 0 0,1 0 0,-1 0 0,0 0 0,1 0 0,-1 0 0,0-1 0,1 1 0,-1 0 0,1 0-1,-1 0 1,0 0 0,1-1 0,-1 1 0,0 0 0,1 0 0,-1-1 0,0 1 0,0 0 0,1-1 0,-1 1 0,0 0 0,0-1 0,1 1 0,-1 0-1,0-1 1,0 1 0,0 0 0,0-1 0,0 1 0,0-1 0,0 1 0,1 0 0,-1-1 0,0 1 0,0-1 0,0 1 0,-1 0 0,1-1-1,0 1 1,0-1 0,0 1 0,0-1 0,26 33-8,-18-22 7,-5-7 28,-1 0 0,1 0 1,0-1-1,0 1 0,0-1 0,0 0 1,0 0-1,1 0 0,-1 0 1,1 0-1,-1-1 0,1 1 1,0-1-1,0 0 0,-1 0 0,1 0 1,7 0-1,-4-2 46,-1 1-1,0-1 1,0 0 0,0-1-1,-1 1 1,1-1-1,0 0 1,-1 0 0,1-1-1,7-5 1,2-1 108,-2-1 0,1-1 0,-1 0 0,-1-1-1,0-1 1,-1 0 0,13-18 0,-15 17-107,1-1 0,-1 0-1,-1 0 1,-1-1 0,0 0 0,-2-1 0,1 1-1,-2-1 1,0 0 0,-1 0 0,-1-1-1,0 1 1,-2 0 0,0-1 0,0 1-1,-2-1 1,0 1 0,-1 0 0,-1 0-1,-1 0 1,0 1 0,-14-30 0,15 38-69,-30-53-17,32 58 10,1 0-1,-2 1 1,1-1 0,0 0-1,0 0 1,-1 1-1,0 0 1,1-1 0,-1 1-1,0 0 1,0 0 0,0 1-1,-1-1 1,1 1-1,-6-3 1,8 4 3,1 1 1,-1-1-1,0 0 0,0 0 0,0 0 1,0 1-1,1-1 0,-1 0 1,0 1-1,0-1 0,0 1 0,1-1 1,-1 1-1,0-1 0,1 1 0,-1-1 1,0 1-1,1 0 0,-1-1 1,1 1-1,-1 0 0,1 0 0,-1-1 1,1 1-1,0 0 0,-1 0 0,1 0 1,0-1-1,0 1 0,0 0 1,-1 0-1,1 0 0,0 0 0,0 1 1,-2 39-60,2-34 49,-1 42 22,2 1 0,3 0-1,1-1 1,3 0-1,21 72 1,-25-111 15,-1 0 0,2-1 0,-1 0 0,1 0 0,1 0 0,0 0 0,10 11 0,-13-16-18,2 0-1,-1 0 1,0-1 0,1 1-1,-1-1 1,1 0 0,0 0 0,0-1-1,0 1 1,1-1 0,-1 0-1,0-1 1,1 1 0,8 1-1,-13-3-78,1 0 0,-1 0 0,0 0-1,0 0 1,0 0 0,0-1-1,0 1 1,1 0 0,-1-1-1,0 1 1,0 0 0,0-1 0,0 1-1,0-1 1,0 1 0,0-1-1,0 0 1,0 0 0,0 1-1,-1-1 1,1 0 0,0 0 0,1-1-1,11-26-3099,-10 21 2470,11-25-643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36.9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1 13091,'15'25'6529,"-15"-4"-1656,-7-3-2360,-6-1-1065,-3 0-504,-6-12-1064,4 4 104,-25-16-32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42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569 838 6129,'-2'0'241,"1"0"-1,-1-1 0,1 1 1,-1-1-1,1 1 0,-1-1 1,1 1-1,-1-1 0,1 0 1,0 0-1,0 0 0,-1 0 1,1 0-1,0 0 0,0 0 1,0 0-1,0-1 0,0 1 1,0 0-1,0-1 0,1 1 1,-1 0-1,0-1 1,0-2-1,-2-14 6283,3 18-6461,0 0 1,0 0-1,0-1 0,0 1 0,1 0 0,-1 0 0,0-1 0,0 1 0,0 0 0,0 0 0,0-1 1,0 1-1,0 0 0,0 0 0,1 0 0,-1-1 0,0 1 0,0 0 0,0 0 0,0 0 1,1 0-1,-1-1 0,0 1 0,0 0 0,0 0 0,1 0 0,-1 0 0,0 0 0,0 0 0,0 0 1,1 0-1,-1-1 0,0 1 0,0 0 0,1 0 0,-1 0 0,0 0 0,0 0 0,1 0 1,-1 0-1,0 0 0,0 1 0,1-1 0,-1 0 0,0 0 0,0 0 0,0 0 0,1 0 0,-1 0 1,0 1-1,78-1 929,-58 2-824,0-2 0,0 0 0,1-1 0,-1-1 0,0-1 0,35-10 0,-43 8-104,1 0 0,-1-1 0,1 0 0,-2-1 0,1 0 0,-1-1 0,0 0 0,0-1 0,-1-1 0,-1 1 0,1-1 0,-2-1 0,1 0 0,-2 0 0,1-1 0,-1 1 0,-1-2 0,0 1-1,-1-1 1,0 0 0,-1 0 0,-1 0 0,0 0 0,0-1 0,-2 1 0,0-1 0,0-18 0,-2 15 7,-1 0-1,0-1 1,-1 1-1,-1 0 1,0 1 0,-1-1-1,-1 1 1,-1 0-1,0 0 1,-1 1-1,-1 0 1,-1 0 0,1 1-1,-2 1 1,0-1-1,-1 2 1,-21-19-1,10 12-51,-1 1-1,0 1 0,-1 1 1,-1 2-1,0 0 0,-1 2 1,0 1-1,-1 1 0,-46-11 1,48 16 52,-1 1 0,1 1 1,-1 1-1,0 1 0,-46 5 1,62-3-57,-1 1 0,1 0 1,0 1-1,0 0 0,0 1 1,0 0-1,1 1 0,-1 0 0,1 0 1,1 1-1,-1 1 0,1 0 1,0 0-1,0 0 0,-13 17 1,-8 17 6,2 2 0,2 1 0,2 1 0,-20 52 0,38-82 45,1-1 0,1 1 0,0 0 0,1 0 0,1 0 0,0 0 0,1 0 0,1 0 0,0 1 0,1-1 0,1 0 0,4 18 0,-4-22 5,2 0 0,0 0-1,0 0 1,1-1 0,0 0 0,0 0 0,1 0-1,1-1 1,0 0 0,0 0 0,0 0 0,1-1 0,1 0-1,-1-1 1,1 0 0,18 11 0,-12-10 17,1-1 1,1-1-1,-1 0 0,1-1 1,0-1-1,0 0 0,0-2 1,0 0-1,1 0 1,-1-2-1,0 0 0,1-1 1,18-4-1,5-2-258,0-2 0,-1-1 0,0-3 0,51-23-1,-25 5-3604,-32 18 2541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03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47 3089,'-8'-5'2804,"4"2"-1444,-1 0 0,1-1-1,0 1 1,0-1-1,0 0 1,0 0 0,-4-7-1,33 87 1007,-23-68-2291,0 1-1,-1-1 1,0 1 0,-1-1 0,0 1-1,-1 11 1,0-14-5,1 1 0,-1-1 0,2 1 1,-1-1-1,1 0 0,0 1 0,2 8 0,-6-21 68,-1-9-141,9-36 10,-3 39-5,0-1-1,-1 1 1,-1-1 0,-1-13 0,0 16 5,-1 0-1,1 1 1,-2-1 0,-5-15-1,8 24 0,-1 2 11,0-1 1,0 1-1,1-1 1,-1 0-1,0 1 1,1-1-1,-1 1 1,0 0-1,1-1 1,-1 1-1,1-1 1,-1 1 0,1 0-1,-1 0 1,1-1-1,-1 1 1,1 0-1,0 0 1,0-1-1,-1 1 1,1 0-1,0 0 1,0 0-1,0 0 1,0-1-1,0 1 1,0 0-1,0 0 1,0 1-1,0 37 619,4 161 1347,-4-198-1412,1-7-2054,3-17-463,2 10 2102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43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452 1196 5721,'-1'0'264,"0"1"-1,1-1 0,-1 1 1,0-1-1,1 1 1,-1-1-1,0 0 0,1 1 1,-1-1-1,0 0 0,0 0 1,1 0-1,-1 0 1,0 1-1,0-1 0,0 0 1,1 0-1,-1 0 1,0-1-1,0 1 0,1 0 1,-1 0-1,0 0 0,0 0 1,1-1-1,-1 1 1,0 0-1,0-1 0,1 1 1,-1-1-1,0 1 1,1-1-1,-1 1 0,1-1 1,-1 1-1,1-1 1,-1 1-1,1-1 0,-1 0 1,1 1-1,-1-1 0,1-1 1,-4-19 4826,7 5-5694,1 7 739,1 0 0,-1 0 0,1 0 0,1 1 0,-1 0 0,12-13 0,23-33 420,-19 17-404,-3-1 0,-1 0 0,-2-1 0,-2-1 0,-1 0 1,-2-1-1,-2 0 0,-2-1 0,-1 1 0,-2-1 0,-3 0 0,-1 0 0,-1 0 0,-3 1 0,-1-1 1,-3 1-1,-1 0 0,-1 1 0,-24-52 0,28 76-149,0 0 0,-2 0 0,0 1 0,0 0 1,-2 0-1,-12-13 0,20 24-2,-1 0 0,0 1 0,0-1-1,0 1 1,0 0 0,0 0 0,-1 1 0,1-1 0,-1 1 0,0 0 0,0 0-1,0 0 1,0 1 0,0 0 0,0 0 0,0 0 0,0 0 0,0 1 0,-1 0-1,1 0 1,0 1 0,0-1 0,0 1 0,-10 3 0,-2 2 26,0 2 1,1 0 0,0 0-1,1 2 1,-1 0-1,2 0 1,-1 2 0,2 0-1,0 0 1,0 1-1,1 1 1,1 0 0,0 1-1,1 0 1,-10 18-1,1 5 22,0 0 0,3 1-1,1 1 1,2 1-1,-11 60 1,16-59 95,3 0 0,-2 81 0,8-103-69,0 0 0,1 1 0,1-1 1,1 0-1,0-1 0,2 1 0,0-1 0,11 21 0,-14-33-57,1 0 0,1-1 0,-1 1 0,1-1 0,0 0 0,1-1-1,0 1 1,-1-1 0,2 0 0,-1 0 0,0-1 0,1 0 0,0 0 0,0 0 0,0-1 0,1 0 0,-1 0 0,1-1 0,-1 0 0,1-1-1,0 1 1,0-2 0,0 1 0,-1-1 0,11 0 0,1-2-84,-1 0 0,1-1-1,-1-1 1,0 0 0,0-2 0,0 0 0,0-1-1,-1 0 1,25-17 0,90-72-3842,-81 52 2533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45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333 1302 8874,'-13'1'3420,"9"-6"-509,16-22-855,35-53-827,62-78-1,19-32 461,-108 156-1170,-1-1 0,-2-1 0,22-67-1,12-82 170,-42 143-497,-1 1 1,2-64-1,-10 93-152,0 0-1,-1 0 1,0-1-1,-1 1 1,0 1-1,-1-1 1,0 0 0,-1 1-1,-1-1 1,0 1-1,0 0 1,-1 0-1,-14-18 1,15 22-25,-1 0-1,-1 0 1,1 1 0,-1 0-1,-1 1 1,1-1 0,-1 1-1,1 1 1,-1-1 0,-1 1-1,1 1 1,0 0 0,-1 0-1,0 0 1,0 1 0,0 1-1,0-1 1,0 1 0,-10 1-1,11 0 0,0 1 0,0 1-1,0-1 1,0 1-1,0 1 1,0-1-1,1 2 1,-1-1-1,1 1 1,0 0-1,0 0 1,-7 6-1,-11 10 79,-38 39 0,55-51-73,-42 43 115,3 1-1,2 3 1,2 2-1,-48 84 1,78-116-46,1 1-1,0 0 1,2 1-1,2 0 1,0 1 0,2 0-1,0 0 1,3 0 0,-2 52-1,6-57-46,1 0 0,0 0 0,2-1 0,1 1 0,1-1 1,0 0-1,2 0 0,1 0 0,0-1 0,2-1 0,0 0 0,21 27 0,-23-34-13,0-1 0,1-1 1,1 1-1,0-2 0,0 1 0,1-2 0,17 12 1,-20-17-74,-1 0 1,1 0 0,0 0 0,0-1 0,0-1 0,1 0-1,-1 0 1,0 0 0,1-1 0,-1-1 0,1 0 0,-1 0-1,11-2 1,-7 1-175,-1-1-1,0-1 0,1 0 0,-1 0 1,0-1-1,0-1 0,-1 0 1,1-1-1,17-11 0,4-10 78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46.8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337 439 5729,'-14'11'2049,"7"-6"-1123,1 0 0,-1 0-1,1 1 1,1-1-1,-8 10 1,12-13-753,0-1 0,0 1 0,0 0 0,0 0 0,0 0 0,0 0 0,0 0 0,1 1 0,-1-1 0,1 0 0,0 0 0,-1 0 0,1 0 0,0 0 0,0 1 0,1-1-1,-1 0 1,0 0 0,1 0 0,-1 0 0,1 0 0,0 1 0,0-1 0,0 0 0,1 2 0,6 7 291,0 0 1,1 0-1,0 0 0,0-1 1,12 8-1,14 17 263,33 44 301,-41-45-642,2-1-1,48 42 1,-65-65-313,0-1 1,1-1-1,0 1 0,1-2 0,-1 0 0,1-1 0,1 0 0,-1-1 1,1-1-1,29 5 0,-25-7-35,1-1 0,-1-1 0,1-1 0,-1 0-1,0-2 1,0 0 0,0-1 0,0-1 0,-1-1 0,1 0 0,-2-1 0,35-20 0,-41 20-20,1 0 0,-1-2 0,-1 1 0,0-1 0,0-1 0,-1 0 0,0 0 1,11-17-1,-14 19 14,-1-1 0,-1 0 1,0-1-1,0 1 0,-1-1 1,0 0-1,0 1 0,-1-1 1,-1 0-1,1-1 0,-2 1 1,0-12-1,0 11 19,-1-1-1,-1 0 1,0 0 0,-1 1-1,0-1 1,-1 1-1,-9-19 1,2 8-13,-2 2 0,0 0 0,-16-18 1,-136-147 17,128 149-92,-2 2-1,-81-55 0,94 73 16,0 2-1,0 0 1,-2 2-1,1 1 1,-2 1-1,-34-7 1,40 12 14,1 2 1,-1 1-1,0 1 0,0 1 1,0 0-1,0 2 1,1 1-1,-1 1 1,-22 6-1,28-5 34,1 0 1,1 0-1,-1 2 0,1 0 0,0 0 1,1 2-1,0 0 0,0 0 0,-15 15 0,21-17 5,1 2-1,0-1 1,0 1-1,1 0 1,0 0-1,0 0 1,1 1-1,1 0 1,0 0-1,0 0 1,1 1-1,0-1 1,0 1-1,2-1 1,-2 13-1,2-3 38,1-1-1,0 0 0,2 1 0,0-1 1,1 0-1,1 0 0,0 0 1,2-1-1,11 26 0,-13-34-114,1 0 0,0 0 0,1-1-1,0 1 1,0-1 0,1-1 0,1 1-1,-1-1 1,1 0 0,0-1 0,1 0-1,0 0 1,0-1 0,1 0 0,-1-1-1,1 0 1,21 7 0,-9-7-116,0-1-1,1-1 1,-1-2-1,42 0 1,26-4 232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49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0 7122,'-7'6'6041,"-2"16"-5810,7-16 479,-2 6-378,1 0 0,0 1 0,1-1 0,1 1 0,0 0 0,1 0 0,0-1 0,1 1 0,0 0 0,1-1 0,6 21 0,8 23 145,3 0 0,2-2 0,3 0 0,1-1 0,4-2 0,1-1 0,3-1 0,1-1-1,3-3 1,2 0 0,1-3 0,3-1 0,93 69 0,-111-93-263,1-2-1,0 0 0,1-2 1,0-1-1,58 17 0,-73-25-357,0-2 0,0 1 1,0-1-1,0-1 0,0 0 0,1-1 0,-1 0 0,0-1 0,0 0 0,0-1 0,1-1 0,-2 0 0,1 0 0,0-1 0,-1-1 0,1 1 0,11-9 0,10-13-857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0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65 5809,'-1'-13'3112,"-3"-18"1189,-3 15 1865,6 16-6103,1 0 1,-1-1-1,1 1 0,-1-1 1,1 1-1,-1 0 0,1-1 0,-1 1 1,1 0-1,-1 0 0,1 0 0,-1-1 1,1 1-1,-1 0 0,0 0 0,1 0 1,-1 0-1,1 0 0,-1 0 1,0 0-1,1 0 0,-1 0 0,1 0 1,-1 0-1,0 0 0,1 1 0,-1-1 1,1 0-1,-1 0 0,1 1 1,-1-1-1,1 0 0,-1 1 0,1-1 1,-1 0-1,1 1 0,-1-1 0,1 1 1,-1 0-1,-21 30 541,16-22-525,-1 1-9,1 0 1,0 0-1,1 1 0,0 0 0,0 0 1,1 0-1,1 0 0,-3 17 0,3-4 56,1 0-1,1 0 0,2 33 0,0-49-91,0-1 0,0 1-1,0 0 1,1-1-1,0 1 1,0-1 0,1 1-1,0-1 1,1 0 0,-1 0-1,1-1 1,1 1 0,-1-1-1,8 8 1,-9-12-27,0 0 0,0 0 0,0 0 0,0 0 0,0-1 0,0 0 0,0 1-1,1-1 1,-1 0 0,1-1 0,-1 1 0,1 0 0,-1-1 0,1 0 0,-1 0 0,1 0 0,-1 0 0,1-1 0,-1 1 0,1-1 0,-1 0 0,0 0 0,1 0 0,4-3 0,8-3-72,0-1 1,-1-1-1,22-16 1,-34 23 34,38-29-2431,-2-1-1,54-58 0,-60 54 1068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1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0 9154,'-31'28'6147,"8"2"-3389,20-24-2549,0-1 1,0 1 0,1-1 0,0 1 0,0 0 0,0 0-1,1 0 1,0 0 0,0 0 0,1 0 0,-1 6-1,1-2-9,1-1-1,-1 0 0,1 0 0,1 0 1,0 0-1,0 0 0,1 0 0,0-1 0,7 16 1,-8-21-185,0 0 1,0 0 0,1 0 0,-1 0-1,1 0 1,-1 0 0,1-1 0,0 1-1,0-1 1,0 0 0,0 0 0,1 0 0,-1 0-1,0-1 1,1 1 0,-1-1 0,1 0-1,0 0 1,-1 0 0,1 0 0,0-1-1,0 0 1,-1 1 0,1-1 0,0-1 0,5 0-1,-1 0-14,-1-1-1,0 1 0,0-1 0,0-1 1,0 0-1,0 0 0,-1 0 0,1-1 1,-1 1-1,0-2 0,0 1 0,6-6 1,-10 8 0,0 0 0,1-1-1,-1 1 1,-1 0 0,1-1 0,0 1 0,0-1 0,-1 1 0,1-1 0,-1 0 0,0 0 0,0 0 0,0 0 0,0 0 0,-1 0 0,1 0 0,-1 0 0,0 0 0,0 0 0,0 0 0,0 0 0,0 0 0,-1 0 0,1 0 0,-1 0 0,0 0 0,0 0 0,0 0 0,0 1 0,0-1 0,-3-3 0,1 0 1,0 1 0,-1 0 0,0 0 0,0 0 1,0 0-1,0 0 0,-1 1 0,0 0 0,0 0 0,0 0 0,0 1 0,-9-5 1,9 7-73,0-1 1,0 1 0,0 0 0,0 0-1,0 0 1,0 1 0,0 0 0,0 0-1,0 0 1,0 1 0,0-1 0,0 1-1,0 0 1,1 1 0,-1-1 0,-5 3-1,9-3 75,-15 6-1255,16-7 1199,-1 0 1,1 0-1,0 0 1,0 0-1,-1 0 1,1 0-1,0 0 1,0 0-1,0 0 1,-1 1-1,1-1 1,0 0-1,0 0 1,0 0-1,-1 0 1,1 0-1,0 0 1,0 0-1,0 1 1,0-1-1,-1 0 1,1 0-1,0 0 1,0 1-1,0-1 1,0 0 0,0 0-1,0 0 1,0 1-1,-1-1 1,1 0-1,0 0 1,0 0-1,0 1 1,0-1-1,0 0 1,0 0-1,0 1 1,0-1-1,0 0 1,0 0-1,0 0 1,0 1-1,0-1 1,0 0-1,1 0 1,-1 0-1,0 1 1,0-1-1,0 0 1,0 0-1,0 0 1,0 1-1,1-1 1,-1 0-1,0 0 1,0 0-1,0 0 1,0 0-1,1 1 1,-1-1-1,0 0 1,0 0-1,20 3-980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1.6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0 168 9570,'28'26'7665,"-18"-18"-7018,-1 0-1,-1 1 0,1 0 1,10 17-1,-9-11-332,-1 1 0,-1 0 0,-1 1 0,0 0 0,-1 0 0,6 31 0,-15-76-59,0-1 1,2 1 0,3-39-1,-2 60-218,0-5-7,1 0 0,1-1-1,0 1 1,0 0 0,1 0 0,1 0 0,7-17 0,-7 21-39,1 1 0,-1 0 0,2-1 0,-1 2 0,1-1 0,0 1 0,0-1 0,1 2 0,0-1 0,11-7 0,-12 9-74,10-7-1572,1 2-1,17-9 1,-22 13 220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2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68 8002,'-62'-11'3616,"61"11"-3508,0 0-1,0 0 1,1 0-1,-1 0 0,0 0 1,0 0-1,1 0 0,-1 0 1,0 0-1,0 1 0,1-1 1,-1 0-1,0 0 0,1 1 1,-1-1-1,0 1 0,1-1 1,-1 0-1,1 1 0,-1-1 1,0 1-1,1-1 1,-1 1-1,1 0 0,0-1 1,-1 1-1,1-1 0,-1 1 1,1 0-1,0-1 0,-1 1 1,1 0-1,0 0 0,0-1 1,0 1-1,-1 0 0,1 1 1,2 26 1620,-1-25-1346,2 13 265,1-1-1,1 0 1,1 0 0,0-1-1,1 0 1,11 18 0,-8-15-119,-1 1 0,0 0 1,8 29-1,-16-43-436,5 14 269,-6-17-353,0-1 0,0 0 1,0 0-1,0 1 0,0-1 0,0 0 1,0 0-1,0 1 0,0-1 0,1 0 1,-1 0-1,0 0 0,0 1 0,0-1 1,0 0-1,0 0 0,1 0 1,-1 1-1,0-1 0,0 0 0,0 0 1,1 0-1,-1 0 0,0 0 0,0 0 1,1 1-1,-1-1 0,0 0 0,0 0 1,1 0-1,-1 0 0,0 0 0,0 0 1,1 0-1,-1 0 0,0 0 1,0 0-1,1 0 0,-1 0 0,0 0 1,0 0-1,1 0 0,-1 0 0,0-1 1,0 1-1,1 0 0,-1 0 0,0 0 1,0 0-1,0 0 0,1-1 0,-1 1 1,0-1 6,1 0 0,-1 0 1,1 0-1,-1 0 1,0 0-1,0 0 0,0 0 1,0 0-1,1-1 1,-1 1-1,-1 0 0,1 0 1,0 0-1,0 0 0,-1-1 1,1-6 12,3-213 46,-3 211-65,1 0 1,1 0-1,0 0 1,0 1-1,1-1 0,4-9 1,-7 17 4,1 1 0,0-1 0,0 1 1,-1-1-1,1 1 0,0-1 0,1 1 0,-1-1 0,0 1 1,0 0-1,1 0 0,-1 0 0,0-1 0,1 1 1,-1 1-1,1-1 0,0 0 0,-1 0 0,1 1 0,0-1 1,-1 0-1,1 1 0,0 0 0,0-1 0,-1 1 0,1 0 1,0 0-1,0 0 0,-1 0 0,1 0 0,0 1 1,0-1-1,-1 0 0,1 1 0,0-1 0,-1 1 0,1 0 1,0 0-1,-1-1 0,1 1 0,2 2 0,2 1 27,0 0-1,0 0 1,0 0-1,-1 1 0,0 0 1,1 0-1,-2 0 1,1 1-1,0-1 0,4 10 1,1 4 30,0 0-1,7 24 1,-10-25-123,0 0-1,1 0 1,11 16-1,-18-33 4,-1-1 1,0 0-1,0 1 0,0-1 1,0 0-1,1 0 0,-1 1 1,0-1-1,0 0 1,1 0-1,-1 1 0,0-1 1,1 0-1,-1 0 0,0 0 1,0 0-1,1 1 0,-1-1 1,0 0-1,1 0 0,-1 0 1,0 0-1,1 0 0,-1 0 1,0 0-1,1 0 0,-1 0 1,0 0-1,1 0 0,-1 0 1,0 0-1,1 0 1,-1 0-1,0 0 0,1 0 1,-1-1-1,0 1 0,1 0 1,-1 0-1,0 0 0,1 0 1,-1-1-1,0 1 0,0 0 1,1 0-1,-1-1 0,0 1 1,0 0-1,0 0 0,1-1 1,-1 1-1,0 0 0,0-1 1,0 1-1,0 0 1,0-1-1,0 1 0,1 0 1,-1-1-1,0 0 0,10-29-3010,-6 18 1776,5-13-142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2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0 442 10122,'43'13'4357,"-40"-13"-4048,0 1 0,0-1 0,-1 0 0,1 0 1,0 0-1,0 0 0,-1-1 0,1 1 0,0-1 0,-1 1 0,1-1 0,0 0 0,-1 0 0,1 0 1,-1-1-1,1 1 0,-1-1 0,0 1 0,0-1 0,3-2 0,3-3 207,-1 0-1,0-1 1,9-13 0,-11 14-61,-2 3-301,0 0 1,0 0-1,-1-1 1,1 1-1,-1-1 1,2-6-1,-3 10-145,-1 1 0,0-1 0,0 0 0,0 0 0,0 1 0,1-1 0,-1 0 0,0 0-1,-1 1 1,1-1 0,0 0 0,0 0 0,0 0 0,0 1 0,0-1 0,-1 0 0,1 1 0,0-1 0,-1 0 0,1 1 0,-1-1 0,1 0 0,0 1 0,-1-1-1,1 0 1,-1 1 0,0-1 0,1 1 0,-1-1 0,1 1 0,-1 0 0,0-1 0,1 1 0,-1 0 0,0-1 0,0 1 0,1 0 0,-1 0 0,0-1 0,0 1 0,1 0-1,-1 0 1,0 0 0,0 0 0,1 0 0,-1 0 0,0 0 0,0 1 0,-1-1 0,-3 1-9,0 0-1,1 0 1,-1 0 0,0 0 0,0 1-1,1 0 1,-1 0 0,1 0 0,-1 1-1,1-1 1,0 1 0,0 0 0,0 0-1,0 1 1,1-1 0,-1 1-1,1 0 1,0 0 0,0 0 0,1 0-1,-3 5 1,-1 0-1,1 1 0,0 0 0,0 0 0,2 1 0,-1-1 0,1 1 0,0 0 0,-1 18 0,4-24 16,-1 1-1,2-1 1,-1 0-1,0 1 1,1-1-1,0 1 0,1-1 1,-1 0-1,1 0 1,0 0-1,0 0 1,5 9-1,-5-11 4,0-1 1,0 0-1,0 1 0,1-1 1,-1 0-1,0 0 1,1 0-1,-1 0 0,1-1 1,0 1-1,0-1 0,0 0 1,0 1-1,-1-1 0,1-1 1,1 1-1,-1 0 1,0-1-1,0 1 0,0-1 1,0 0-1,0 0 0,0 0 1,4-1-1,5-1 21,-1-1-1,0 0 0,0-1 1,0 0-1,-1 0 0,1-1 1,-1-1-1,0 0 1,-1 0-1,1-1 0,-1 0 1,-1-1-1,1 0 0,-1 0 1,-1 0-1,1-1 1,-1-1-1,-1 1 0,0-1 1,0 0-1,-1 0 0,-1-1 1,1 1-1,-1-1 1,-1 0-1,3-18 0,-4 0-11,-2 23-24,0-1-1,1 1 0,-1-1 1,1 1-1,0-1 1,1 1-1,0 0 0,0-1 1,5-10-1,-6 16 7,1 0-1,-1 0 0,0 0 1,0 0-1,0 0 1,1 0-1,-1 0 1,1 0-1,-1 0 1,0 1-1,1-1 1,-1 1-1,1-1 1,0 1-1,-1-1 1,1 1-1,-1 0 1,1 0-1,0 0 1,-1 0-1,1 0 1,-1 0-1,1 0 1,0 1-1,-1-1 1,1 0-1,-1 1 1,1-1-1,-1 1 1,1 0-1,-1 0 0,0-1 1,2 2-1,4 2 75,-1-1 0,0 1 0,0 1 0,-1-1 0,1 1-1,6 7 1,-7-5-51,1 1 0,-1 0 0,0 0 0,-1 0 0,0 1 0,0 0 0,-1-1 0,0 1 0,0 0 0,-1 1 0,0-1 0,-1 0 0,0 1 0,-1 15 0,0-25-31,0 0 1,0 0-1,0-1 0,0 1 0,0 0 0,0 0 0,0 0 0,0 0 0,-1 0 0,1 0 0,0 0 0,0 0 1,0 0-1,0 0 0,0 0 0,0 0 0,0 0 0,0 0 0,0 0 0,0 0 0,0 0 0,0 1 0,0-1 1,-1 0-1,1 0 0,0 0 0,0 0 0,0 0 0,0 0 0,0 0 0,0 0 0,0 0 0,0 0 0,0 0 1,0 0-1,0 0 0,0 0 0,0 0 0,0 0 0,0 0 0,0 0 0,0 1 0,0-1 0,0 0 0,0 0 1,0 0-1,0 0 0,0 0 0,0 0 0,0 0 0,0 0 0,0 0 0,0 0 0,0 0 0,0 0 0,0 1 1,0-1-1,0 0 0,0 0 0,-4-10 32,-3-17 10,0-22-7,-1-96 1,9 127-35,0 0-1,0 0 1,2 0 0,0 0-1,2 1 1,-1 0 0,2 0-1,15-31 1,-20 44-54,1 1 1,1-1-1,-1 1 0,0 0 1,1-1-1,0 1 1,-1 0-1,1 1 0,0-1 1,7-4-1,-8 6-247,0 0 0,1 0 0,-1 1-1,0-1 1,0 1 0,1-1-1,-1 1 1,0 0 0,0 0 0,1 0-1,-1 0 1,0 0 0,1 0 0,-1 1-1,0-1 1,0 1 0,1 0-1,-1 0 1,0-1 0,3 3 0,13 6-1294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3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256 551 7978,'-19'-6'1025,"11"4"-447,-1 0 0,1-1 0,0 0-1,0-1 1,0 1 0,1-2 0,-1 1-1,-7-7 1,14 10-537,-4-3 439,0 0 0,-1 0 0,1 0 0,-1 1 0,-11-6 0,15 9-403,1-1 0,-1 1 0,0-1 0,0 1 0,1 0 0,-1 0 0,0 0 0,0 0 0,0 0-1,1 0 1,-1 0 0,0 1 0,0-1 0,1 1 0,-1-1 0,0 1 0,1 0 0,-1-1-1,0 1 1,1 0 0,-1 0 0,1 0 0,0 0 0,-1 1 0,1-1 0,0 0 0,-2 2-1,-5 7 220,1-1 0,1 1 0,0 0-1,0 0 1,0 0 0,2 1 0,-1 0-1,1 0 1,1 1 0,-3 12-1,5-16-180,-1 0-1,2 0 0,-1 0 1,1 0-1,0 0 0,1 0 1,0 0-1,0 0 1,0 0-1,1 0 0,1 0 1,-1-1-1,1 1 0,0-1 1,8 13-1,-9-18-101,0 1 0,-1-1-1,1 0 1,0 0 0,0 0 0,1 0 0,-1-1-1,0 1 1,1 0 0,-1-1 0,1 0 0,-1 1 0,1-1-1,0 0 1,-1-1 0,1 1 0,0 0 0,0-1 0,0 1-1,-1-1 1,1 0 0,0 0 0,0 0 0,0 0-1,0-1 1,0 1 0,-1-1 0,1 0 0,0 1 0,4-3-1,-1 0-2,0 0 0,1 0 0,-2 0 0,1-1 0,0 0 0,-1 0 0,1 0-1,-1-1 1,-1 1 0,1-1 0,8-11 0,-1-6 4,-1-1 0,-1 0 0,0 0 0,-2-1 0,-1 0 0,0 0 0,-2-1 0,-1 0 0,1-50 0,-4 18 3,-4 0 0,-1 0 1,-17-73-1,18 111-6,-2-10 31,-2 1 1,-10-30-1,24 121 391,152 511-109,-150-547-321,57 159-5,-56-163 14,1-1 1,0 1 0,2-2-1,1 0 1,27 32-1,-40-51-7,1 0-1,-1 0 0,1 0 0,0 0 1,0 0-1,0-1 0,0 1 1,0-1-1,0 1 0,0-1 1,0 0-1,1 0 0,-1 0 0,1 0 1,-1 0-1,0-1 0,1 1 1,-1-1-1,1 1 0,0-1 1,-1 0-1,3 0 0,-2-1 8,-1 0 0,0-1 0,1 1-1,-1 0 1,0-1 0,0 0 0,0 1 0,0-1-1,0 0 1,0 0 0,-1 0 0,1 0 0,-1 0-1,1 0 1,-1-1 0,0 1 0,0 0 0,0-1-1,0 1 1,1-6 0,2-6 55,-1-1 0,0 0-1,-1-1 1,-1 1 0,0 0 0,-1 0 0,-1-1 0,0 1 0,-1 0-1,-1 0 1,0 0 0,-1 1 0,-1-1 0,0 1 0,-1 0-1,0 0 1,-9-14 0,8 17-142,1 0 0,-1 1-1,-1-1 1,0 2 0,0-1 0,-1 1-1,0 0 1,0 1 0,-1 0 0,0 1-1,-1 0 1,0 0 0,0 1 0,0 0 0,-1 1-1,1 1 1,-1 0 0,-1 0 0,1 1-1,0 1 1,-14-2 0,21 4-131,0-1 1,0 1 0,0 0-1,0 1 1,0-1-1,-1 1 1,1 0-1,0 0 1,0 1-1,0-1 1,1 1 0,-1 0-1,0 0 1,1 1-1,-1-1 1,1 1-1,0 0 1,0 1-1,-5 4 1,-20 34-1233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04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56 3641,'-8'-5'15680,"13"28"-15045,-5-21-607,5 43 684,-2 65-1,-1-89-468,0-34-52,9-154-174,-11 158-18,-1 1-1,1 0 1,-1 0 0,-1 0-1,0 1 1,-5-16 0,5 22-94,0 8 78,-1 4 25,3 6 43,1-1 1,0 0 0,1 0 0,6 22 0,-3-17 191,-4 24 575,-2-38-578,1-1 0,0 1-1,0-1 1,1 1-1,0-1 1,2 8 0,-6-19 284,1 0-3370,2 4 2022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3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11346,'-18'8'4745,"16"26"-2552,5 10-313,18 19-159,2 0-81,5-4-384,2-1-247,-3-11-601,0-1-184,1-10-152,-6-6-88,-7-4-400,-7-4-393,-8-5-1015,-6-4-921,-8-11 25,-6-9 1400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4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124 261 10674,'-123'21'4905,"133"-28"-1952,10-10-489,21-17-623,0-5-169,6 2-648,2-1-295,-10 8-529,4 4-248,-9 4-584,-6 9-633,-5 3-1375,-5 3-545,-6 5 1857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4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0 596 11258,'67'33'4300,"-65"-32"-4150,0-1 1,0 0-1,0 1 0,0-1 0,0 0 1,0 0-1,0 0 0,0 0 1,0-1-1,0 1 0,0-1 1,-1 1-1,1-1 0,0 1 1,0-1-1,0 0 0,-1 0 0,1 0 1,0 0-1,-1 0 0,1 0 1,-1-1-1,1 1 0,-1 0 1,0-1-1,3-2 0,2-2 386,6-5 496,0-1-1,14-18 0,-22 25-885,-1 0-1,0 0 1,0-1 0,0 1-1,0 0 1,-1-1-1,0 0 1,0 0 0,0 1-1,1-8 1,-3 12-142,0 0-1,0 0 1,0 1 0,0-1-1,0 0 1,0 0 0,0 1-1,0-1 1,0 0-1,0 0 1,0 1 0,-1-1-1,1 0 1,0 1 0,0-1-1,-1 0 1,1 1 0,0-1-1,-1 0 1,1 1 0,-1-1-1,1 1 1,-1-1-1,1 0 1,-1 1 0,1 0-1,-2-2 1,1 2-4,-1 0 1,1-1-1,-1 1 1,1 0-1,0 0 0,-1-1 1,1 1-1,-1 0 1,1 1-1,0-1 0,-1 0 1,1 0-1,-3 1 1,0 0-9,0 1 1,1-1 0,-1 1 0,1-1 0,-1 1 0,1 0 0,0 1 0,0-1 0,0 0 0,0 1 0,-3 3 0,3 0 2,-1 1 1,1 1-1,0-1 1,0 0-1,1 1 0,0-1 1,1 1-1,0 0 1,0 0-1,0-1 1,1 1-1,0 0 1,1 0-1,-1 0 1,2-1-1,-1 1 1,3 7-1,-3-10 7,0-1-1,0 0 1,1 0-1,0 0 1,-1 0 0,1 0-1,0 0 1,1 0-1,-1-1 1,1 1 0,0-1-1,0 1 1,0-1-1,0 0 1,0 0 0,1-1-1,-1 1 1,1-1-1,-1 1 1,1-1 0,0 0-1,0-1 1,0 1-1,1-1 1,-1 0-1,0 0 1,0 0 0,1 0-1,-1-1 1,0 1-1,7-1 1,-5-1-15,1 0 0,-1-1 0,1 1 0,-1-1 0,0 0 1,0 0-1,0-1 0,0 0 0,0 0 0,-1-1 0,1 1 0,6-7 0,-4 3-310,-1-1 0,0 0 1,0 0-1,-1 0 0,0-1 0,0 0 0,5-12 0,-3 4-642,-2 0 1,0 0-1,0-1 0,-2 0 1,0 0-1,-1 0 0,-1-1 1,-1-30-1,-5-1-1241,-8-8 1135</inkml:trace>
  <inkml:trace contextRef="#ctx0" brushRef="#br0" timeOffset="1">324 57 6233,'-15'-56'5874,"20"66"-931,10 19-2353,0 1-1123,84 141 3317,-30-56-3697,-50-84-1026,-13-24-250,-1 1 1,0 0-1,-1 0 1,0 0-1,0 1 1,0-1-1,2 10 1,-6-18 104,0 1 1,0-1 0,0 0-1,0 1 1,0-1-1,0 1 1,0-1 0,0 0-1,0 1 1,0-1 0,0 0-1,0 1 1,0-1-1,-1 0 1,1 1 0,0-1-1,0 0 1,0 1-1,0-1 1,0 0 0,-1 1-1,1-1 1,0 0-1,0 0 1,-1 1 0,1-1-1,0 0 1,0 0 0,-1 1-1,1-1 1,0 0-1,-1 0 1,1 0 0,0 0-1,-1 1 1,1-1-1,0 0 1,-1 0 0,0 0-1,-15-4 278,0-9 118</inkml:trace>
  <inkml:trace contextRef="#ctx0" brushRef="#br0" timeOffset="2">336 199 11314,'17'-8'4649,"10"-8"-2752,7-1-265,-5-3-336,0 1-191,-2 4-385,-3 3-232,-2 5-336,0 4-88,-9 3-680,1 0-312,-7 5-833,-2-2-559,-2 3-185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5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0 136 6705,'39'90'2909,"-30"-74"-2513,2-8 5621,-3-14 634,-4 0-5126,4-20-1473,0 1 0,-2-1 0,0 0 0,2-39 0,-6 42-31,-2 20-16,1-1 1,-1 1-1,1 0 0,-1 0 1,1-1-1,0 1 1,0 0-1,0 0 0,1 0 1,2-6-1,-3 9-78,1-1 0,-1 0 0,0 1-1,0-1 1,0 1 0,1-1 0,-1 1-1,0-1 1,1 1 0,-1 0 0,0 0 0,1 0-1,-1 0 1,1 0 0,-1 0 0,0 0-1,1 0 1,-1 0 0,0 0 0,1 1-1,-1-1 1,0 1 0,1-1 0,-1 1-1,0 0 1,0-1 0,2 2 0,6 3-761,-5-3 220,-1-1 1,0 1-1,1-1 0,-1 1 0,1-1 0,-1 0 1,1 0-1,0-1 0,-1 1 0,1-1 1,0 1-1,-1-1 0,1 0 0,0-1 1,-1 1-1,5-1 0,10-7-441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5.7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61 5697,'50'-60'9065,"-57"65"-4574,-5 29-3364,1 0 0,-6 41 0,16-71-1024,-2 6 0,1 0-1,1 1 1,0-1 0,0 1 0,1 0 0,0-1-1,1 1 1,0-1 0,1 1 0,0-1-1,0 0 1,1 1 0,8 15 0,-11-25-102,0 0 1,1 0-1,-1 0 1,0 0-1,1 0 1,-1 0-1,1 0 1,-1 0-1,1-1 0,0 1 1,-1 0-1,1 0 1,0-1-1,0 1 1,-1 0-1,1-1 1,0 1-1,0-1 1,0 1-1,0-1 0,0 1 1,0-1-1,0 0 1,0 1-1,0-1 1,0 0-1,0 0 1,0 0-1,0 0 1,0 0-1,0 0 1,0 0-1,0 0 0,0 0 1,0 0-1,0 0 1,0-1-1,2 0 1,-1 0 4,0-1 0,0 1 0,0-1 0,-1 0 1,1 0-1,0 1 0,-1-1 0,1 0 0,-1-1 0,0 1 1,1 0-1,-1 0 0,0 0 0,1-4 0,3-15 65,0-1-1,2-21 0,8-38 78,-13 74-90,0-1 0,1 1 0,1-1 0,-1 1 0,1 0 0,0 0 1,1 1-1,6-9 0,-10 14-40,0 0 1,0 0-1,0 0 1,0 0-1,0 0 0,1 0 1,-1 0-1,0 0 1,0 1-1,1-1 1,-1 1-1,1-1 1,-1 1-1,0-1 1,1 1-1,-1 0 0,1 0 1,-1-1-1,1 1 1,-1 0-1,1 0 1,-1 1-1,1-1 1,-1 0-1,1 0 1,-1 1-1,1-1 0,-1 1 1,0-1-1,1 1 1,-1 0-1,3 1 1,3 3-436,1 1 0,0 0 1,-1 0-1,8 11 0,10 6-5214,-12-16 4054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6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10866,'18'60'7335,"6"26"-2685,22 115-1940,-39-144-2000,-5-35-549,0 0 0,2-1 0,0 1 0,1-1 0,2 0 0,15 35 0,-22-55-160,0 0 0,0 0-1,1-1 1,-1 1 0,1 0 0,-1 0 0,1-1 0,-1 1-1,1 0 1,-1-1 0,1 1 0,-1-1 0,1 1 0,0 0-1,-1-1 1,1 1 0,0-1 0,0 0 0,-1 1 0,1-1-1,0 0 1,0 1 0,0-1 0,-1 0 0,1 0 0,0 0 0,0 0-1,0 1 1,0-1 0,0 0 0,-1-1 0,1 1 0,0 0-1,0 0 1,0 0 0,0 0 0,-1-1 0,1 1 0,0 0-1,0-1 1,0 1 0,-1-1 0,1 1 0,0-1 0,-1 1-1,1-1 1,0 1 0,-1-1 0,1 0 0,-1 1 0,1-1 0,-1 0-1,1 1 1,0-2 0,5-7 15,0 0 1,0-1-1,6-15 0,-6 12 1,1 0-6,3-7 26,1 0 0,1 1 0,19-24 0,-29 40 0,1 0 1,0-1-1,0 1 0,0 0 1,0 0-1,0 1 1,1-1-1,-1 1 0,1-1 1,0 1-1,0 0 0,-1 1 1,1-1-1,0 1 1,1-1-1,-1 1 0,0 1 1,0-1-1,0 0 1,1 1-1,-1 0 0,0 0 1,0 0-1,7 2 0,-9-2-50,1 1 0,-1 0 0,0 0 0,1 1-1,-1-1 1,0 0 0,0 1 0,0-1-1,0 1 1,0 0 0,0 0 0,0 0 0,-1 0-1,1 0 1,-1 0 0,1 0 0,-1 0-1,0 1 1,0-1 0,0 0 0,0 1-1,0-1 1,0 4 0,0-2-358,0-1-1,-1 1 1,1 0-1,-1 0 1,0 0-1,0 0 1,-1 0-1,1 0 1,-1 0-1,0 0 1,0-1 0,0 1-1,0 0 1,-3 5-1,-10 13-1177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6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64 6801,'0'0'205,"0"0"0,-1 0-1,1 0 1,-1 0 0,1 0-1,0 0 1,-1 0 0,1 0-1,-1 0 1,1 0-1,0 1 1,-1-1 0,1 0-1,-1 0 1,1 0 0,0 1-1,-1-1 1,1 0 0,0 0-1,-1 1 1,1-1-1,0 0 1,0 1 0,-1-1-1,1 0 1,0 1 0,0-1-1,0 0 1,-1 1 0,1-1-1,0 1 1,0-1-1,0 1 1,0-1 0,0 0-1,0 1 1,0-1 0,0 1-1,0-1 1,0 0-1,0 1 1,0-1 0,0 1-1,0 0 1,19 16 3338,30 8-1122,-39-21-2162,0-1-1,1 0 1,0-1-1,-1 0 1,1-1-1,0 0 1,0 0-1,-1-1 1,1-1-1,0 0 1,12-3 0,-19 3-250,0 1 1,0-1 0,-1-1 0,1 1-1,-1-1 1,1 1 0,-1-1 0,1 0 0,-1 0-1,0 0 1,0-1 0,0 1 0,0-1-1,0 0 1,-1 0 0,1 0 0,-1 0 0,0 0-1,0 0 1,0 0 0,0-1 0,-1 1-1,1-1 1,-1 0 0,0 1 0,0-1 0,0 0-1,0 0 1,-1 0 0,0 1 0,1-1-1,-2 0 1,1 0 0,-1-4 0,1 3-6,-1-13-14,4 14-5,5 9-3,16 20 0,-1 2 0,29 45-1,-47-65 23,-1 1-1,0 0 0,0 0 1,0 1-1,-1-1 0,-1 1 1,1 0-1,-1-1 0,-1 1 1,0 0-1,0 0 0,0 0 1,-2 0-1,0 12 0,0-14-20,-1 0 1,1 0-1,-1-1 0,0 1 0,-1 0 0,0-1 0,0 0 0,0 0 0,-1 0 0,0 0 0,0 0 0,0-1 0,-1 0 0,0 0 0,0 0 0,0 0 0,0-1 0,-12 7 0,15-10-162,0 1 0,0-1-1,0 0 1,0 0 0,0 0-1,0-1 1,0 1-1,0 0 1,0-1 0,0 1-1,0-1 1,-1 0 0,1 0-1,0 0 1,0 0 0,0 0-1,-1 0 1,1-1 0,0 1-1,0-1 1,0 1-1,0-1 1,0 0 0,0 0-1,0 0 1,0 0 0,0 0-1,0 0 1,0-1 0,1 1-1,-1-1 1,0 1 0,1-1-1,-1 1 1,1-1-1,0 0 1,0 0 0,-1 0-1,1 0 1,0 0 0,1 0-1,-1 0 1,0 0 0,0-3-1,-1-24-1215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7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98 313 11811,'-2'-6'4491,"-4"14"-2700,-7 22-697,-41 138 1567,47-143-2291,2 0-1,1 1 0,0 0 0,1 48 0,4-67-345,-1-1 0,1 0-1,1 0 1,-1 0-1,1 0 1,0 0 0,0-1-1,1 1 1,-1-1 0,7 10-1,-8-13-25,1-1-1,-1 1 0,0-1 1,0 0-1,1 0 1,-1 0-1,0 0 0,1 0 1,-1 0-1,1 0 1,-1 0-1,1 0 0,0 0 1,-1-1-1,1 1 1,0-1-1,0 0 0,-1 1 1,1-1-1,0 0 1,0 0-1,-1 0 0,1 0 1,0 0-1,0 0 1,-1-1-1,1 1 0,0-1 1,0 1-1,-1-1 1,1 0-1,-1 1 0,1-1 1,0 0-1,-1 0 1,1 0-1,-1 0 0,0 0 1,1-1-1,-1 1 1,1-2-1,5-3-35,-1-2 0,1 1 0,-2 0 0,1-1 0,-1 0 0,0 0 0,-1-1 0,6-15 0,-2 1-89,-1 0-1,6-31 1,-7 16-35,-2 0 1,-1 0 0,-2 0-1,-2-1 1,-5-38-1,2 45 59,-2 0 1,-1 1-1,-2 0 0,0 1 0,-2-1 0,-20-37 1,28 62 111,0 1 1,0 0 0,-1-1 0,1 1 0,-1 0 0,0 1 0,-1-1 0,1 1-1,-6-5 1,9 9-1,1 0 0,0-1-1,-1 1 1,1 0 0,-1 0-1,1 0 1,-1-1 0,1 1-1,0 0 1,-1 0 0,1 0-1,-1 0 1,1 0 0,-1 0-1,1 0 1,-1 0-1,1 0 1,-1 0 0,1 0-1,-1 0 1,1 0 0,-1 0-1,1 1 1,-1-1 0,1 0-1,0 0 1,-1 0 0,1 1-1,-1-1 1,0 1 0,-6 15 224,6 21 191,1-37-415,2 29 210,1-1-1,2 1 1,0-1-1,2 0 1,2-1-1,0 0 1,1 0 0,2-1-1,1 0 1,1-1-1,1 0 1,1-2-1,1 1 1,1-2-1,1-1 1,23 21 0,-35-36-191,0-1 1,-1 0 0,2-1 0,-1 0-1,0 0 1,14 5 0,-20-8-67,1-1 1,-1 1-1,1-1 1,-1 0-1,1 1 1,-1-1-1,1 0 1,-1 0-1,1 0 1,-1 0-1,1 0 1,-1 0-1,1 0 1,-1 0-1,1-1 1,-1 1 0,0-1-1,1 1 1,-1-1-1,0 0 1,1 1-1,-1-1 1,0 0-1,1 0 1,-1 0-1,0 0 1,0 0-1,0 0 1,0 0-1,0 0 1,0 0-1,0 0 1,-1-1-1,1 1 1,0 0-1,-1-1 1,1 1-1,-1-1 1,1 1-1,-1 0 1,1-1-1,-1 1 1,0-1-1,0-1 1,5-28-925,-4 20 596,0 1 0,1 0-1,0 0 1,0-1 0,1 1-1,1 1 1,0-1 0,0 0-1,6-9 1,-1 6 221,0 0 1,-2-1-1,1 0 1,8-25-1,-16 38 152,1 0-1,-1 0 1,1 0-1,0 1 1,-1-1-1,1 0 1,0 0-1,0 0 1,0 1-1,0-1 1,0 0-1,-1 1 1,1-1-1,0 0 1,0 1-1,1 0 1,-1-1-1,0 1 1,1-1-1,28-5 1542,-1-1 1814,-31-30-1183,2 33-2175,0-10 6,1 1-1,0-1 1,1 0-1,0 0 1,9-25-1,-11 37-29,1 0 0,0 0 0,-1 0-1,1 0 1,0 0 0,0 0 0,1 0-1,-1 0 1,0 1 0,1-1 0,-1 0-1,1 1 1,-1-1 0,1 1-1,0 0 1,0-1 0,-1 1 0,1 0-1,2-1 1,16 1-3354,-2 3-4984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7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0 300 8050,'93'-65'4073,"-74"45"-2034,-19 20-1958,1 0-1,-1 0 1,0 0 0,0-1-1,0 1 1,0 0-1,1 0 1,-1 0-1,0-1 1,0 1 0,0 0-1,0 0 1,0-1-1,0 1 1,0 0-1,0-1 1,0 1 0,0 0-1,0 0 1,0-1-1,0 1 1,0 0-1,0 0 1,0-1 0,0 1-1,0 0 1,0-1-1,0 1 1,0 0-1,0 0 1,-1 0 0,1-1-1,0 1 1,-1-1 143,0 1 1,0 0 0,0-1 0,0 1 0,0 0 0,0 0 0,0 0-1,0 0 1,-1 0 0,1 0 0,0 0 0,0 0 0,0 0-1,0 1 1,-1-1 0,-1 2-48,0 0 0,0-1 0,0 1 1,0 1-1,0-1 0,1 0 0,-1 1 0,1-1 0,0 1 0,0 0 0,0-1 0,0 1 1,0 0-1,0 1 0,1-1 0,-3 6 0,-16 57 975,18-58-997,-1 6-54,0 0 0,1 0 0,0 0 0,1 22 0,1-33-99,0 0 0,1 0-1,-1 0 1,1 1 0,0-1-1,0 0 1,0 0-1,0 0 1,0 0 0,1-1-1,2 6 1,-3-7-2,1 0 0,-1 1 0,1-1 0,-1 0 0,1 0 0,-1 0 0,1 0 0,0 0 0,-1 0 0,1 0 0,0 0 0,0-1 0,0 1 0,-1-1 0,1 0 1,0 1-1,0-1 0,0 0 0,0 0 0,0 0 0,2 0 0,-1-1 4,-1 0 0,0 0 0,1 1 0,-1-1 0,0-1 0,0 1 0,1 0 0,-1 0 0,0-1 0,0 1 0,-1-1 0,1 0 0,0 1 0,0-1 0,-1 0 0,1 0 0,-1 0 0,0 0 0,1-1 0,-1 1 0,0 0-1,1-5 2,4-8 51,-1-1 0,5-21 0,-6 17-3,-1 12 52,-1 0-1,1 0 1,1 0-1,0 0 1,0 1-1,0-1 1,1 1-1,8-10 1,-11 15-64,-1 1 1,1-1 0,-1 1 0,1-1 0,0 1 0,-1-1-1,1 1 1,0 0 0,0 0 0,0 0 0,0 0-1,0 0 1,0 1 0,0-1 0,0 1 0,0-1-1,1 1 1,-1 0 0,0-1 0,0 1 0,0 0 0,0 1-1,1-1 1,-1 0 0,0 0 0,0 1 0,0 0-1,0-1 1,0 1 0,0 0 0,0 0 0,0 0-1,0 0 1,0 0 0,0 1 0,-1-1 0,1 0 0,2 3-1,3 5 101,0 0 0,0 1 0,-1-1 0,0 1-1,-1 0 1,0 1 0,-1-1 0,0 1 0,-1 0 0,3 15-1,8 18 262,-14-44-395,0 1 0,0 0 0,0 0 0,1 0 0,-1 0 0,0 0 0,1 0 0,-1 0 0,1-1 0,-1 1 0,1 0 0,-1 0 0,1-1 0,-1 1 0,1 0 0,0 0 0,-1-1 0,1 1 0,0-1 0,0 1 0,0-1 0,-1 1 0,1-1 0,0 1 0,0-1 0,0 0 0,1 1 0,0-2-1,-1 1 0,0 0 0,1-1-1,-1 0 1,0 1 0,0-1 0,1 0 0,-1 1 0,0-1 0,0 0 0,0 0-1,0 0 1,0 0 0,0 0 0,0 0 0,1-2 0,6-9 26,0 0 1,10-25-1,-14 29-7,33-69 72,-18 34-82,2 0 0,2 2 1,52-72-1,-69 107-9,0-1 1,0 1-1,1 1 1,-1-1 0,9-4-1,-12 8-27,-1 0 0,1 1 0,0-1 0,0 1 0,0 0 0,0 0 0,0 0 0,0 0 0,1 0 0,-1 1 0,0-1 0,0 1 0,1 0 0,-1 0 0,0 0 0,5 1 0,-7 0-104,0 0 1,0 0-1,0 0 0,0 0 0,0-1 0,0 2 1,-1-1-1,1 0 0,0 0 0,0 0 1,-1 0-1,1 0 0,-1 1 0,1-1 0,-1 0 1,0 0-1,1 1 0,-1-1 0,0 0 1,0 1-1,0-1 0,0 0 0,0 1 0,0-1 1,0 0-1,-1 3 0,1-3-132,0 1 0,0-1 0,0 1 0,0-1 0,0 1 0,0-1 0,0 1 0,1-1 0,-1 1 0,0-1 0,1 1-1,-1-1 1,1 0 0,0 1 0,0 1 0,14-2-1201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58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15675,'61'2'6682,"-63"22"-3722,-3 0-479,-8-4-1105,-1 0-320,2-8-1136,-1-7-920,18-10 656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06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 5313,'-10'-3'14319,"15"16"-12686,19 69-399,-17-64-1041,-1-1 0,0 1 0,-2 1 0,0-1 0,-1 0 0,-1 1 0,-1 0 0,-1 32 0,-3 1-198,3-69-3412,1-16 1351,0 28 2092,12-44-2851,0 26 4065,2 4-313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1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308 724 4489,'-5'1'560,"0"0"1,0 0-1,1 0 1,-1 1-1,1 0 0,-1 0 1,1 0-1,0 0 1,-1 0-1,1 1 0,0 0 1,1 0-1,-1 0 1,0 0-1,1 1 0,0 0 1,0-1-1,-4 13 5887,15-12-4791,21 2-2430,-19-5 1412,13 3-454,1-2-1,0-1 0,-1 0 0,33-5 1,-16-1 48,36-4 283,-2-4 0,121-35 0,-176 40-402,0-1 0,0 0-1,-1-1 1,-1-1-1,1-1 1,-2-1 0,0 0-1,0-1 1,22-26-1,-30 31-51,0-1-1,0 1 1,-1-2 0,-1 1-1,0-1 1,0 0-1,-1-1 1,0 1 0,-1-1-1,-1 0 1,1 0-1,-2 0 1,0 0-1,0-1 1,-1 1 0,-1 0-1,-1-17 1,-2 16 3,0-1-1,-1 2 1,-1-1 0,0 0 0,0 1-1,-1 0 1,-1 0 0,-14-19 0,-6-3-16,-43-44 1,57 66-46,0 0-1,-1 1 1,0 1 0,-1 0 0,0 1 0,0 0 0,-1 1 0,0 1 0,0 1-1,-1 0 1,0 1 0,0 1 0,0 0 0,-1 2 0,-34-2 0,11 5-5,1 1 0,0 2-1,0 2 1,0 2 0,-74 24 0,91-22-2,0 0 1,1 2-1,0 0 0,1 1 1,1 2-1,0 0 1,1 1-1,0 1 0,1 0 1,-29 39-1,38-42 3,0-1 1,1 2-1,1-1 1,0 1-1,1 0 1,1 0-1,0 1 1,1-1-1,0 1 1,2 0-1,0 0 1,0 21-1,2-17 11,0 0-1,2-1 1,0 1-1,1-1 1,2 1-1,-1-1 1,2 0-1,1 0 1,14 29-1,-16-39-20,1 0 1,0 0-1,0-1 1,0 0-1,1 0 0,0 0 1,1-1-1,0 0 0,0-1 1,0 0-1,1 0 1,0 0-1,0-1 0,0-1 1,1 0-1,-1 0 0,1-1 1,14 4-1,-8-4-426,1-1-1,0 0 1,0-1 0,19-1-1,-7-2-2347,48-10-1,-25 0 704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2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8 722 8514,'-8'12'3963,"9"-11"-3846,-1-1 1,1 0 0,-1 0 0,1 0-1,-1 1 1,1-1 0,0 0 0,-1 0 0,1 0-1,-1 0 1,1 0 0,0 0 0,-1 0-1,1 0 1,-1 0 0,1-1 0,-1 1-1,1 0 1,0 0 0,-1 0 0,1-1 0,-1 1-1,1 0 1,-1 0 0,1-1 0,-1 1-1,1-1 1,-1 1 0,0 0 0,1-1-1,37-21 1110,0 0 0,-2-3 0,52-45 0,1 0-11,218-142 1324,50-35-1944,-332 229-718,-18 14-133,1-1 0,-2 0 0,1 0-1,9-11 1,-16 16 213,1 0 1,-1 0-1,0 0 0,0 0 0,0-1 1,0 1-1,0 0 0,1 0 0,-1-1 0,0 1 1,0 0-1,0 0 0,0 0 0,0-1 1,0 1-1,0 0 0,0 0 0,0-1 1,0 1-1,0 0 0,0 0 0,0-1 0,0 1 1,0 0-1,0 0 0,0-1 0,0 1 1,0 0-1,0 0 0,0 0 0,-1-1 1,1 1-1,0 0 0,0 0 0,0 0 0,0-1 1,0 1-1,-1 0 0,1 0 0,0 0 1,0 0-1,0-1 0,-1 1 0,1 0 1,0 0-1,0 0 0,0 0 0,-1 0 0,1 0 1,0 0-1,0 0 0,-1 0 0,1 0 1,0 0-1,0 0 0,-1 0 0,1 0 1,0 0-1,0 0 0,-1 0 0,1 0 0,0 0 1,0 0-1,0 0 0,-1 0 0,1 0 1,0 0-1,-1 1 0,-18 1-1769,8 1 661,0 0 0,1 1-1,-17 8 1,-6 7-262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3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188 1 8818,'-8'2'888,"1"1"-1,0 0 1,0 1 0,1-1-1,-1 1 1,1 0 0,-7 6-1,3-1-220,0 0 1,0 1-1,-13 17 0,13-13-363,1 0 0,0 1 0,1 0 0,0 0 0,1 1 0,-8 26 0,13-34-153,1 0 0,-1 0-1,1 0 1,0 0-1,1 0 1,0 0 0,0 0-1,1 0 1,2 14-1,-1-18-86,-1 0-1,0 0 1,1 0-1,0 0 1,0 0 0,0-1-1,1 1 1,-1-1-1,1 1 1,0-1-1,0 0 1,0 0 0,0 0-1,0-1 1,1 1-1,-1-1 1,1 0-1,0 0 1,0 0-1,5 2 1,6 1 13,0-1 1,1-1-1,-1 0 0,1-1 1,-1-1-1,1 0 1,0-2-1,-1 1 0,25-6 1,0-1-354,0-2 1,56-21 0,-2-8-653,9-14 324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2:24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1214 7050,'-18'19'2375,"11"-11"-1226,0-1 1,-1 1-1,-17 11 1,25-18-1101,0-1 0,0 0 0,-1 1 0,1-1 0,0 0 1,0 0-1,-1 1 0,1-1 0,0 0 0,-1 0 0,1 0 0,0 1 0,0-1 0,-1 0 0,1 0 0,0 0 0,-1 0 1,1 0-1,0 0 0,-1 0 0,1 0 0,0 0 0,-1 0 0,1 0 0,0 0 0,-1 0 0,1 0 0,0 0 0,-1 0 1,1 0-1,0 0 0,-1 0 0,1 0 0,0 0 0,-1-1 0,1 1 0,0 0 0,-1 0 0,1 0 0,0-1 0,0 1 1,-1 0-1,1 0 0,0-1 0,0 1 0,0 0 0,-1-1 0,1 1 0,0 0 0,0 0 0,0-1 0,0 1 0,0 0 1,0-1-1,0 1 0,-1 0 0,1-1 0,0 0 0,4-26 1235,15-37 0,35-77 1,-15 43-560,-18 43-395,61-176 947,-70 189-1014,-1-1 1,-3-1 0,6-64 0,-13 86-191,-1-1 1,-1 1-1,-6-36 1,6 52-71,-1-1-1,1 1 1,-1 0 0,0 0 0,0-1 0,-1 2-1,0-1 1,0 0 0,0 0 0,-1 1-1,1 0 1,-1 0 0,-1 0 0,1 0-1,-1 0 1,-8-5 0,12 9-4,-1 0 0,0 0 0,0 0 0,0 0 0,0 0 0,0 1 0,0-1 1,0 1-1,0-1 0,0 1 0,-1 0 0,1 0 0,0 0 0,0 0 0,0 0 0,0 0 0,0 0 0,-4 2 0,2-1 0,1 1 1,-1 0-1,1 0 0,0 0 0,-1 0 0,1 0 0,0 1 0,1 0 0,-6 4 0,-1 5 13,1 0 1,-1 1-1,2-1 0,-9 21 1,4-4 84,1 1 1,2 0 0,1 1 0,1 0 0,2 0 0,1 0 0,0 56 0,5-38 87,3-1 0,1 1 0,3-1 0,19 65 0,-23-97-140,1-1 0,0 0 1,1 0-1,1-1 0,14 24 0,-17-33-37,-1-1-1,1 1 0,0-1 1,1 1-1,-1-1 1,1 0-1,0-1 1,0 1-1,0-1 0,0 0 1,0 0-1,1-1 1,-1 1-1,1-1 0,0 0 1,0-1-1,0 0 1,9 1-1,-3-1-2,0-2 1,0 0-1,1 0 1,-1-1-1,0-1 1,-1 0-1,1 0 1,0-1-1,-1-1 1,0 0-1,0 0 0,0-1 1,-1-1-1,1 0 1,14-13-1,-2 0-4,-1-1-1,-1-1 1,-1-1 0,0 0-1,19-33 1,-25 32 2,0 0-1,-1-1 1,10-29 0,-18 40 0,-1 1 0,0-1-1,-1 0 1,-1 0 0,0-1 0,-1 1-1,-1-28 1,0 41-7,0-1 1,0 1-1,0-1 1,0 1-1,0-1 1,0 1-1,-1-1 1,1 1-1,-1-1 0,1 1 1,-1 0-1,1-1 1,-1 1-1,0 0 1,0-1-1,1 1 0,-1 0 1,-2-2-1,2 3 0,1 0 0,-1 0-1,0 0 1,1 0 0,-1 0 0,0 0-1,0 0 1,1 0 0,-1 0-1,0 0 1,1 1 0,-1-1 0,0 0-1,1 0 1,-1 1 0,0-1-1,1 0 1,-1 1 0,1-1 0,-1 1-1,0-1 1,1 1 0,-1-1-1,1 1 1,-1 0 0,-6 8-34,0 0 0,0 0 0,-6 14 0,11-21 38,-9 18-13,1 1 0,0 0 0,-12 41-1,20-54 16,0 0 0,0 0-1,1 0 1,0 0-1,0 0 1,1 0-1,0 0 1,0 0 0,1 0-1,0 0 1,0-1-1,1 1 1,0 0-1,6 14 1,-7-20-5,0 0 0,0 0-1,1 0 1,-1 0 0,1 0 0,-1 0-1,1 0 1,0-1 0,-1 1 0,1 0-1,0-1 1,0 0 0,0 1 0,0-1 0,0 0-1,1 0 1,-1 0 0,0 0 0,0-1-1,1 1 1,-1-1 0,0 1 0,1-1 0,-1 0-1,1 0 1,-1 0 0,1 0 0,-1 0-1,0 0 1,1-1 0,-1 1 0,0-1 0,1 0-1,-1 0 1,0 1 0,0-2 0,0 1-1,1 0 1,2-2 0,3-3-1,0 1 0,0-1 0,-1 0 0,1-1 0,-1 1 1,0-2-1,-1 1 0,9-13 0,-8 5 10,0 0 1,0 0-1,-2-1 0,0 0 1,-1 0-1,0 0 1,1-30-1,-3 29 10,1 0-1,0 0 1,1 0 0,0 1 0,1-1 0,13-25-1,-16 38 18,1 0-1,0 0 1,0 0-1,0 0 0,0 1 1,0-1-1,1 1 1,-1 0-1,1 0 0,0 0 1,0 1-1,0-1 1,1 1-1,-1 0 1,0 0-1,1 0 0,-1 1 1,1-1-1,0 1 1,-1 0-1,1 1 0,0-1 1,0 1-1,0 0 1,-1 0-1,1 1 1,8 1-1,-7-1-1,0 0 0,0 1-1,0 0 1,0 1 0,0-1 0,0 1-1,-1 0 1,1 1 0,-1-1 0,0 1-1,0 0 1,0 0 0,-1 1 0,1 0-1,-1-1 1,0 1 0,0 1 0,-1-1-1,0 0 1,4 9 0,17 59 32,-23-98-79,0 0 0,1 0 1,2 1-1,0-1 0,2 1 1,1 0-1,15-38 0,-14 44-39,18-33-1,-24 47 48,1 0 0,-1-1-1,1 2 1,0-1-1,0 0 1,1 0 0,-1 1-1,1 0 1,0 0 0,0 0-1,0 0 1,0 1 0,6-4-1,-7 6 5,-1-1 0,1 1 0,-1 0 0,1 0 0,-1 0 0,1 0-1,-1 0 1,0 0 0,1 1 0,-1-1 0,1 1 0,-1-1 0,0 1 0,1 0 0,1 2-1,36 22-26,-15-8 18,-21-14 13,1-1 1,0 1-1,1-1 1,-1 0 0,0 0-1,1-1 1,-1 1 0,1-1-1,-1-1 1,1 1 0,-1-1-1,1 0 1,0 0-1,-1 0 1,1-1 0,-1 0-1,1 0 1,-1-1 0,1 1-1,-1-1 1,0 0 0,0-1-1,0 1 1,0-1-1,0 0 1,0 0 0,-1 0-1,0-1 1,1 0 0,-1 0-1,-1 0 1,1 0 0,3-6-1,0 1 3,-1 0-1,0 0 0,-1 0 1,0-1-1,-1 0 1,0 0-1,-1 0 0,0 0 1,0-1-1,-1 1 1,0-1-1,-1 1 1,0-1-1,-1 0 0,0 0 1,-3-17-1,3 22 2,-1 0 0,-1 1 0,1-1-1,-1 0 1,0 1 0,0 0 0,0-1 0,-1 1-1,0 0 1,0 0 0,0 1 0,-8-10 0,11 14-4,-1 0 1,0-1-1,0 1 1,1 0-1,-1 0 1,0-1 0,0 1-1,1 0 1,-1 0-1,0 0 1,0 0-1,1 0 1,-1 0-1,0 0 1,0 0 0,1 0-1,-1 1 1,0-1-1,0 0 1,1 0-1,-1 1 1,0-1-1,1 0 1,-1 1 0,0-1-1,1 1 1,-1-1-1,1 1 1,-1-1-1,0 1 1,1-1 0,-1 1-1,1-1 1,0 1-1,-1 0 1,1-1-1,-1 1 1,1 0-1,-1 1 1,-10 30-1,10-22-24,1 1 0,0-1-1,0 0 1,1 0-1,1 0 1,0 0 0,0 0-1,1 0 1,0 0 0,0-1-1,1 1 1,1-1 0,0 0-1,0 0 1,0-1 0,1 1-1,1-1 1,11 11 0,-8-8-401,1-1 0,0 0 0,0-1 0,1-1 0,19 12 0,-21-15-323,0 0 0,1-1 0,-1 0 0,1 0 0,0-1 1,0-1-1,14 2 0,32-6-1012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05.7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14 134 6129,'-2'-5'485,"0"1"0,0-1 0,0 0 1,1 0-1,-1-1 0,1 1 0,1 0 0,-1 0 0,1-1 0,0 1 0,0 0 0,0-1 0,1 1 0,-1 0 0,4-9 0,-4 11-370,1 1 0,-1 0 0,1 0 0,0 0 1,-1 0-1,1 0 0,0 0 0,0 1 0,1-1 0,-1 0 0,0 0 0,1 1 0,-1-1 0,1 0 0,-1 1 0,1 0 0,0-1 0,-1 1 0,1 0 1,0 0-1,0 0 0,0 0 0,0 0 0,0 0 0,0 1 0,0-1 0,0 1 0,0-1 0,0 1 0,1 0 0,-1 0 0,0 0 0,0 0 0,0 0 1,0 1-1,0-1 0,0 0 0,1 1 0,-1 0 0,3 1 0,6 3 116,0 1 1,0 0-1,-1 1 1,0 0-1,0 0 1,-1 1-1,13 14 1,55 68 782,-53-59-787,-1 1 0,-1 0 1,-2 2-1,-2 1 0,0 0 0,-3 1 0,-1 1 1,-2 0-1,-1 1 0,9 60 0,-17-68-92,3 6 124,-2 0-1,-2 0 1,-1 1 0,-8 64-1,7-99-215,0 0 0,0 0 0,0-1 0,-1 1 0,1 0 0,-1 0 0,1 0 0,-1 0 0,0-1 0,0 1 0,0 0 0,0-1 0,0 1 0,0-1 0,0 1 0,-1-1-1,1 1 1,0-1 0,-3 2 0,4-16-7697,0 4 5570,0 8 2158,0-14-1299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06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58 8626,'-2'0'4161,"-7"10"-1833,-4 29-551,11 43-121,17-47-408,4-9-136,3-16-127,0-5-81,2-13-176,-2-1-144,-2-6-264,-3-11-80,-3-1-416,-4-5-320,-7-4-680,-3 4-464,-10-7-1201,2-2 1761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06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48 193 7506,'-9'-8'2974,"8"6"-2489,0 1 0,0 0 0,0 0 0,0-1 0,0 1-1,0 0 1,0 0 0,-1 0 0,1 0 0,0 0 0,-1 0 0,1 1 0,-1-1 0,1 0-1,-1 1 1,1-1 0,-1 1 0,1-1 0,-1 1 0,0 0 0,1 0 0,-3-1 0,3 4-431,0-1 1,0 1-1,1-1 1,-1 1 0,1-1-1,-1 1 1,1-1-1,0 1 1,0-1 0,0 1-1,0 0 1,1 2-1,0 6 55,-2 1-85,0 20 146,2-32-168,-1 0-1,0 0 1,0 0-1,0 0 0,0 0 1,0 0-1,0 0 0,0 0 1,0 0-1,0 0 1,0 0-1,0 0 0,0 0 1,1 0-1,-1 0 1,0 0-1,0 0 0,0 0 1,0 0-1,0 0 0,0 0 1,0 0-1,0 0 1,0 0-1,0 0 0,1 0 1,-1 0-1,0 0 0,0 0 1,0 0-1,0 0 1,0 0-1,0 0 0,0 0 1,0 0-1,0 0 1,0 0-1,0 1 0,0-1 1,0 0-1,0 0 0,0 0 1,0 0-1,0 0 1,0 0-1,0 0 0,1 0 1,-1 0-1,0 0 0,0 0 1,0 1-1,0-1 1,0 0-1,0 0 0,0 0 1,0 0-1,-1 0 1,1 0-1,0 0 0,0 0 1,0 0-1,0 0 0,0 1 1,7-20 49,12-57 11,-12 45-44,1 0-1,16-39 1,-24 68-21,2 0 1,-1 0 0,0 0 0,0 0 0,1 0 0,-1 1 0,1-1-1,-1 0 1,1 1 0,0-1 0,-1 1 0,1-1 0,0 1 0,0 0-1,0 0 1,0 0 0,0 0 0,1 0 0,-1 0 0,0 1-1,0-1 1,1 1 0,-1-1 0,0 1 0,0 0 0,1 0 0,-1 0-1,4 0 1,7 2-176,1 1 0,-1 0-1,0 1 1,14 5 0,27 7-2279,-18-16 230,6-2 880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06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 5921,'2'-5'13689,"4"11"-10043,11 25-5980,-12-22 3735,55 138-272,6 15-316,-44-108-605,-25-88-11902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07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64 8114,'-1'0'362,"0"0"0,-1 0 0,1 0 0,0 0 1,0 0-1,0 1 0,-1-1 0,1 0 0,0 1 1,0-1-1,0 1 0,0-1 0,0 1 0,0 0 1,0-1-1,0 1 0,0 0 0,0 0 0,0 0 0,0 0 1,0 0-1,-1 2 0,1-1-76,0 1-1,0-1 1,0 1-1,0 0 1,0 0-1,1-1 1,-1 1-1,1 0 1,0 5-1,0 2-47,1 0-1,0 0 0,1 0 0,4 16 1,-3-15-56,1 0 0,0 0 0,0 0 0,1-1 0,1 1 0,0-1 0,10 13 0,-13-20-147,1 1 1,-1-1-1,1 0 1,0 0 0,0 0-1,0 0 1,0-1-1,1 1 1,-1-1-1,1 0 1,-1-1 0,1 1-1,0-1 1,-1 0-1,1 0 1,0 0 0,0-1-1,0 1 1,0-1-1,6-1 1,-2 0-11,1-1 1,-1 0-1,0-1 0,0 1 1,0-2-1,-1 1 1,1-1-1,-1 0 1,0-1-1,0 0 0,0-1 1,-1 1-1,0-1 1,0-1-1,0 1 0,6-10 1,-10 13-1,0-1 0,0 0 0,0 0 0,-1 0 0,1 0 0,-1-1 1,0 1-1,-1-1 0,1 1 0,-1-1 0,0 0 0,0 1 0,0-1 0,0 0 0,-1 0 0,0 0 1,0 1-1,-1-1 0,1 0 0,-1 0 0,0 0 0,0 1 0,0-1 0,-1 1 0,0-1 0,0 1 1,0-1-1,0 1 0,-1 0 0,1 0 0,-1 0 0,-7-6 0,1 1-107,-1 1 0,0 0 0,-1 1-1,1 1 1,-2-1 0,1 2 0,0-1 0,-1 2 0,0 0-1,0 0 1,-1 1 0,1 0 0,-1 1 0,1 1 0,-1 0-1,0 0 1,-13 2 0,35 1-5413,15-1 1460,-2-2 1737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07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38 7978,'6'-8'3032,"-5"7"-2620,0 0 1,0 0 0,0-1-1,0 1 1,0-1 0,0 1 0,0-1-1,-1 1 1,1-1 0,-1 1 0,1-1-1,-1 0 1,1 1 0,-1-1-1,0 0 1,0 1 0,0-4 0,-1 5-275,0 0 1,0 0 0,1 0 0,-1 1 0,0-1 0,0 0 0,0 0 0,0 0 0,1 1-1,-1-1 1,0 0 0,0 1 0,0-1 0,1 1 0,-1-1 0,0 1 0,1-1-1,-1 1 1,0 0 0,1-1 0,-1 2 0,-9 8-9,0 1 1,1 0 0,1 1-1,0 0 1,-7 15-1,9-17-53,2-2-40,0 1 0,0-1 0,1 1 1,1 0-1,0-1 0,0 1 0,0 0 0,1 0 0,0 1 0,1-1 0,0 0 1,1 0-1,0 0 0,0 0 0,1 0 0,0 0 0,4 9 0,-6-16-32,1 0-1,-1 0 1,1 0-1,0-1 1,0 1-1,0 0 0,0-1 1,0 1-1,0-1 1,1 1-1,-1-1 1,0 0-1,1 0 1,-1 1-1,1-1 1,-1 0-1,1 0 1,0 0-1,-1 0 0,1-1 1,0 1-1,0 0 1,0-1-1,-1 1 1,1-1-1,0 0 1,0 0-1,0 0 1,0 1-1,0-2 1,0 1-1,0 0 0,0 0 1,-1-1-1,1 1 1,0-1-1,0 1 1,0-1-1,-1 0 1,1 0-1,2-1 1,1-1-1,0 0 1,0 0-1,0-1 0,0 1 1,-1-1-1,1 0 1,-1-1-1,0 1 1,0-1-1,-1 1 1,0-1-1,4-6 1,-3 1 6,0 0-1,-1 0 1,0 0 0,0 0 0,-1 0 0,-1-1 0,0 1 0,0-1 0,-1 1-1,0-1 1,-1 1 0,-2-15 0,0 17 195,1 9 411,5 16-148,6 11-325,1-1 0,2 0 0,23 40 0,2 5 38,-36-71-202,17 31 133,-18-30-166,1-1 1,-1 0-1,1 0 1,-1 0-1,1 0 1,0 0-1,0 0 1,0 0-1,0 0 1,0 0 0,-1 0-1,1 0 1,1 0-1,-1-1 1,0 1-1,0 0 1,0-1-1,0 1 1,0-1 0,1 1-1,-1-1 1,2 1-1,-2-1-12,-1 0 1,0-1-1,0 1 0,1 0 0,-1 0 1,0 0-1,0 0 0,1 0 0,-1 0 1,0-1-1,0 1 0,0 0 0,0 0 1,1 0-1,-1-1 0,0 1 0,0 0 1,0 0-1,0 0 0,0-1 0,0 1 1,1 0-1,-1 0 0,0-1 0,0 1 0,0 0 1,0 0-1,0-1 0,0 1 0,0 0 1,0 0-1,0-1 0,0 1 0,0 0 1,-1-1-1,0-4-3333,-1-7 233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07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 6105,'13'-47'10564,"-11"59"-8940,15 207 3421,-17-215-5109,1 30 360,-1-33-360,0 0 0,0 0 0,0 0 0,1-1 0,-1 1 0,0 0-1,0 0 1,0 0 0,0-1 0,1 1 0,-1 0 0,0 0 0,1-1 0,-1 1 0,1 0 0,-1 0 0,1-1 0,-1 1 0,1 0-1,0-1 1,-1 1 0,1-1 0,-1 1 0,1-1 0,0 1 0,0-1 0,-1 0 0,1 1 0,0-1 0,0 0 0,0 1-1,-1-1 1,2 0 0,16-6-691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08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27 6609,'-15'-12'4054,"-6"-3"1094,20 15-5073,0 0-1,0 0 1,0 0-1,1 0 1,-1 0-1,0 1 1,0-1-1,1 0 1,-1 0-1,0 1 1,1-1-1,-1 0 1,0 1-1,1-1 1,-1 1-1,0-1 1,1 1-1,-1-1 1,1 1-1,-1-1 1,1 1-1,-1-1 1,1 1-1,-1 0 1,1-1-1,0 1 1,-1 0-1,1-1 1,0 1-1,-1 0 1,1 0-1,0-1 1,0 1-1,0 1 1,-2 5 73,1 0 0,0 0 0,1 0 0,0 0 0,0 0 0,0 0 0,1 0 0,0-1 0,0 1 0,1 0 0,-1 0 0,4 7 0,-3-11-94,-1 1 0,1-1 0,-1 0 1,1 0-1,0 0 0,0 0 1,0 0-1,1 0 0,-1 0 0,1-1 1,3 4-1,-4-5-31,0 0-1,-1 0 1,1 0 0,0-1-1,0 1 1,0 0 0,-1-1-1,1 1 1,0-1 0,0 0-1,0 0 1,0 0 0,0 0-1,0 0 1,0 0 0,0 0-1,-1-1 1,1 1 0,0 0-1,0-1 1,0 0 0,2-1-1,-1 1 33,-1 0-1,0 0 1,1 0-1,-1 0 1,0 0-1,0-1 0,0 1 1,0-1-1,0 0 1,0 1-1,0-1 1,-1 0-1,1 0 1,-1 0-1,1 0 0,-1-1 1,0 1-1,0 0 1,0 0-1,0-1 1,0 1-1,0-1 1,-1 1-1,1-1 0,-1 1 1,1-1-1,-1 1 1,0-1-1,0 1 1,-1-6-1,0 5-15,0 0-1,0 0 1,-1 0-1,1 0 1,-1 0-1,1 0 1,-1 0-1,0 0 1,0 1-1,0-1 1,0 1-1,-1 0 1,1-1 0,-1 1-1,0 0 1,1 0-1,-1 1 1,0-1-1,0 1 1,0-1-1,0 1 1,0 0-1,-6-1 1,5 1-67,0 0 1,0 1 0,0-1-1,0 1 1,0 0-1,0 0 1,0 1-1,0-1 1,0 1 0,-6 2-1,9-3-165,-1 0 1,1 1-1,-1 0 0,1-1 0,0 1 0,-1 0 0,1 0 0,0 0 1,0 0-1,0 0 0,0 0 0,0 0 0,0 0 0,0 0 0,0 0 1,0 1-1,0-1 0,0 0 0,1 1 0,-1-1 0,0 0 0,1 1 1,0-1-1,-1 1 0,1-1 0,0 1 0,0-1 0,-1 1 1,1-1-1,1 3 0,0 6-1179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48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9354,'0'12'4217,"-9"-4"-2017,9-1-1119,2 2 319,-11-9-1056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3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4 440 5369,'-4'4'5803,"4"-11"-1115,4-11-1659,-1 12-2869,0 1 1,0-1-1,1 1 0,0 0 0,0 0 0,0 1 0,0-1 0,1 1 0,6-6 0,4-3 170,74-62 2002,-30 26-1284,184-151 349,-228 191-1365,0 0-1473,-6 1-4950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3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 8010,'-3'-3'5853,"5"13"-88,24 42-3668,-15-29-1090,18 46 1,-14-23-232,-2 1 1,-3 0-1,-1 0 0,2 54 1,-10-88-846,-1 1 1,-4 24 0,3-32-253,1-5 225,0 0 0,0-1 0,0 1-1,0 0 1,0-1 0,0 1 0,0 0-1,0-1 1,0 1 0,0 0 0,0-1-1,1 1 1,-1 0 0,0-1-1,0 1 1,1-1 0,-1 1 0,0 0-1,1-1 1,-1 1 0,1-1 0,-1 1-1,1-1 1,-1 1 0,1-1 0,-1 0-1,1 1 1,-1-1 0,1 0-1,0 1 1,-1-1 0,1 0 0,-1 0-1,1 1 1,0-1 0,-1 0 0,2 0-1,16 2-1304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4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952 345 6753,'2'-1'724,"0"-1"-1,0 0 0,-1 1 1,1-1-1,-1 0 0,1 0 0,-1 0 1,1 0-1,-1 0 0,1-3 1,-1 4-539,-1 0 0,0 1 0,1-1 0,-1 0 0,0 0 0,0 1 1,0-1-1,0 0 0,0 0 0,0 0 0,0 0 0,0 1 0,0-1 1,0 0-1,0 0 0,0 0 0,0 1 0,-1-1 0,1 0 0,0 0 0,-1 1 1,1-1-1,-1 0 0,1 1 0,-1-1 0,1 0 0,-1 1 0,1-1 0,-1 0 1,1 1-1,-1-1 0,0 1 0,1 0 0,-1-1 0,0 1 0,0-1 1,-1 1-1,-13-7 81,-26-12 404,-59-17-1,-143-49 579,-134-40-1645,369 123 276,-75-17-1131,77 18 837,-1 0 1,1 1-1,0-1 1,0 1-1,-1 1 1,1-1-1,0 1 0,0 0 1,0 1-1,-11 3 1,4 4-866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4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43 174 9426,'-42'4'8651,"139"-70"-5311,-67 43-2814,45-24 0,-67 43-391,3-3 13,1 1-1,0 0 0,23-8 1,-33 13-142,-1 1 0,1-1 0,0 0 0,0 1 0,0 0 0,0-1 0,0 1 0,0 0 0,0 0 1,0 0-1,0 0 0,0 0 0,0 1 0,0-1 0,0 1 0,0-1 0,0 1 0,0-1 0,0 1 1,0 0-1,0 0 0,-1 0 0,1 0 0,0 1 0,-1-1 0,1 0 0,-1 1 0,1-1 0,-1 1 1,0-1-1,0 1 0,1 0 0,0 1 0,0 4 3,0-1 0,0 1 1,-1-1-1,1 1 0,-1 0 0,-1-1 1,1 1-1,-2 9 0,-7 61 66,3-42-26,-1 17 104,2-23 244,1 0 0,1 0 0,3 51 0,-1-78-359,0 0-1,0-1 0,1 1 1,-1 0-1,0 0 0,1-1 1,0 1-1,-1 0 0,1-1 1,0 1-1,0 0 0,0-1 1,0 1-1,0-1 0,0 0 1,0 1-1,0-1 0,0 0 1,1 0-1,-1 1 0,3 0 1,-2-1-14,0-1 0,0 1 0,0-1 0,0 0 0,1 1-1,-1-1 1,0 0 0,0 0 0,1 0 0,-1-1 0,0 1 0,0 0 0,0-1 0,1 0 0,-1 1 0,0-1 0,3-2 0,159-84 238,-40 18-1746,47-13-4126,-78 40 3788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5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117 147 6713,'1'-3'356,"2"-12"1057,1 0-1,0 1 1,1-1 0,1 1 0,0 0 0,1 0 0,16-24 0,-23 38-1316,1-1 0,-1 1 1,0 0-1,0 0 0,0-1 0,0 1 1,0 0-1,0 0 0,1 0 0,-1 0 1,0-1-1,0 1 0,0 0 0,0 0 1,1 0-1,-1 0 0,0 0 0,0-1 1,0 1-1,1 0 0,-1 0 0,0 0 1,0 0-1,1 0 0,-1 0 0,0 0 1,0 0-1,1 0 0,-1 0 1,0 0-1,0 0 0,0 0 0,1 0 1,-1 0-1,0 0 0,0 0 0,1 0 1,-1 0-1,0 1 0,1-1 0,1 11 1585,-4 19-219,-11 21-708,-1-1 0,-3 0 1,-27 53-1,7-16-671,21-49-295,-16 48-1797,29-77 1237,1 1-1,0 0 0,0-1 0,1 1 1,0 0-1,1 0 0,1 10 0,5 9-968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6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2 164 7050,'-1'-4'977,"1"-1"0,0 1 1,0-1-1,0 0 1,2-8-1,-1 0 1937,0 0 3884,14 2-5780,-11 9-842,47-33 560,-41 28-622,0 0 0,0 0 1,1 0-1,0 2 0,0-1 1,20-6-1,-29 12-109,-1-1 0,1 1 0,-1-1 0,1 1 0,-1 0 0,1-1 0,0 1 0,-1 0 0,1 0 0,0 0 0,-1 0 0,1 1 0,-1-1 0,1 0 0,0 1 0,-1-1 0,1 1 0,-1 0 0,1-1 0,-1 1 0,0 0 0,1 0 0,1 1 0,-1 0-2,-1 0-1,1 0 0,-1 1 0,0-1 0,0 0 0,1 1 0,-1-1 0,-1 1 0,1-1 0,0 1 0,-1-1 0,1 1 0,-1 2 0,1 9-2,-1-1-1,0 1 0,-1-1 0,-4 19 0,-6 15 0,7-33-14,0 0-1,1 0 1,1 0-1,0 0 1,1 0 0,1 21-1,1-35 8,0 0 1,-1 0-1,1 1 1,-1-1-1,1 0 0,0 0 1,-1 0-1,1 0 1,0 0-1,-1 0 0,1-1 1,0 1-1,-1 0 0,1 0 1,0 0-1,-1-1 1,1 1-1,0 0 0,-1 0 1,1-1-1,-1 1 1,1-1-1,-1 1 0,1 0 1,-1-1-1,1 0 0,8-4-45,-2 3 54,1-1 0,-1 0 0,0-1 0,0 1-1,-1-1 1,1-1 0,7-6 0,-9 7 0,0 1 1,0-1 0,0 1-1,0 0 1,0 0-1,1 0 1,0 1-1,-1 0 1,1 0 0,0 0-1,11-1 1,-13 2 1,1 1 1,0-1-1,-1 1 1,1 0-1,0 0 1,0 1-1,-1-1 1,7 3-1,-9-3 2,0 1 0,-1 0-1,1-1 1,-1 1-1,1 0 1,-1 0 0,1 0-1,-1 0 1,0 0-1,1 0 1,-1 0 0,0 0-1,0 0 1,0 1-1,0-1 1,0 1 0,0-1-1,0 1 1,0-1 0,-1 1-1,1-1 1,0 1-1,-1-1 1,0 1 0,1 0-1,-1 2 1,0 5 35,0-1 0,-1 1 0,0-1 0,-1 0 0,1 1 0,-2-1-1,1 0 1,-1 0 0,0 0 0,-1 0 0,0-1 0,-5 8 0,-9 12 110,-36 44 0,35-47-290,-2-1 0,-1 0-1,-46 36 1,57-53-453,10-6 541,1 0 1,0 0-1,0 0 1,0 1-1,0-1 1,-1 0 0,1 0-1,0 0 1,0 0-1,0 0 1,-1 0-1,1 0 1,0 0-1,0 0 1,-1 0-1,1 0 1,0 0-1,0 0 1,0 0-1,-1 0 1,1 0-1,0 0 1,0 0-1,0 0 1,-1 0-1,1 0 1,0-1 0,0 1-1,0 0 1,0 0-1,-1 0 1,1 0-1,0 0 1,0 0-1,0-1 1,0 1-1,0 0 1,-1 0-1,1 0 1,0-1-1,0 1 1,0 0-1,0 0 1,0 0-1,0 0 1,0-1 0,0 1-1,0 0 1,0 0-1,0-1 1,0 1-1,0 0 1,0 0-1,0-1 1,3-15-1262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19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 18 3873,'-1'0'606,"0"0"-1,0 0 1,0 0 0,0 0-1,0 0 1,0-1 0,0 1-1,0 0 1,0-1 0,0 1-1,0-1 1,0 1 0,1-1-1,-1 1 1,0-1 0,0 0-1,1 1 1,-1-1 0,0 0-1,0 0 1,1 0-502,-1 0 0,1 1 0,-1-1-1,0 1 1,1-1 0,-1 1 0,1-1 0,-1 1 0,0-1-1,1 1 1,-1-1 0,0 1 0,0 0 0,1-1 0,-1 1-1,0 0 1,0 0 0,1 0 0,-1 0 0,0 0 0,0-1-1,0 1 1,1 1 0,-1-1 0,0 0 0,0 0 0,0 0-1,1 0 1,-1 0 0,0 1 0,0-1 0,1 0 0,-1 1-1,0-1 1,0 1 0,1-1 0,-2 1 0,1 0-75,-3 0 59,1 1-1,0-1 1,0 1 0,0-1-1,0 1 1,0 0 0,1 1-1,-1-1 1,0 0 0,1 1 0,0-1-1,-1 1 1,1 0 0,0-1-1,-3 7 1,3-3-55,-1 0 0,0 0-1,0-1 1,0 1 0,-1-1 0,0 0-1,0 0 1,-7 7 0,-24 28 427,33-37-400,0-1-1,0 1 1,1 0 0,-1 0 0,1-1 0,0 1 0,-1 0-1,1 0 1,1 0 0,-1 0 0,0 1 0,1-1-1,0 0 1,-1 0 0,1 0 0,0 0 0,1 1 0,-1-1-1,1 0 1,-1 0 0,1 0 0,0 0 0,0 0-1,0 0 1,0 0 0,3 4 0,-1-2 15,-1 0 0,1 0 0,0-1 0,0 0 0,1 1 0,-1-1 0,1 0 0,0 0 0,0-1 0,0 1-1,1-1 1,-1 0 0,1 0 0,-1 0 0,1-1 0,0 0 0,6 2 0,-2-2 68,0 0 0,0-1 0,-1 0 0,1 0 0,0-1-1,0 0 1,0-1 0,0 0 0,17-4 0,33-6 466,-33 8 16,33-11 0,-51 11-416,1 0 0,-1 0 1,0-1-1,0 0 0,-1 0 0,1-1 0,12-11 1,-7 10 597,-16 6-1837,-5-3-2966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0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22 123 6665,'-6'13'906,"4"-9"-542,1-1-1,0 0 0,-1 0 1,0-1-1,-5 13 12593,22-11-12335,-10-4-498,1 0 1,-1 0 0,1 0-1,-1 0 1,0-1-1,1 0 1,-1 0-1,0-1 1,0 1-1,1-1 1,8-5-1,-5 3 54,0-1-30,1 0 0,-1-1 0,-1 0 0,1 0 0,13-15 0,-13 13-93,0 0 0,19-12 0,4 2-92,28-18-4135,-49 30 1633,-1 1 1003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2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1 341 5441,'0'1'157,"0"0"-1,0 0 0,0 0 1,1 0-1,-1 1 1,0-1-1,1 0 0,-1 0 1,1 0-1,-1 0 0,1 0 1,0 0-1,-1-1 1,1 1-1,0 0 0,0 0 1,0 0-1,-1-1 1,1 1-1,0 0 0,0-1 1,0 1-1,2 0 1,27 10 275,-24-9-86,32 8 250,1-2 0,-1-2 0,1-1 0,61-1-1,161-19 921,-162 7-889,78-5 567,558-21 2165,-603 32-2675,229-33 0,124-56-8,-336 61-418,450-65 2402,-587 93-2565,481-56 3081,-379 52-2332,141 12 0,-7 0 159,-128-15-642,-91 5-251,0 1 0,1 2 0,-1 0 0,1 3 0,-1 0 0,33 7 0,-60-9-251,-1 1 1,1-1-1,-1 0 1,0 0-1,1 0 1,-1 0-1,1 0 0,-1 0 1,1-1-1,-1 1 1,1 0-1,-1-1 1,0 1-1,1-1 1,-1 0-1,0 1 1,1-1-1,-1 0 0,0 0 1,0 0-1,0 0 1,0 0-1,0 0 1,0 0-1,0 0 1,0 0-1,0 0 1,0-1-1,0 1 0,0-2 1,2-2-1023,0 3-55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1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80 8698,'0'0'185,"0"-1"-1,0 1 1,0 0 0,0-1-1,0 1 1,0-1 0,0 1-1,0-1 1,0 1 0,0-1-1,0 1 1,0 0 0,0-1-1,-1 1 1,1-1 0,0 1-1,0 0 1,-1-1 0,1 1-1,0 0 1,-1-1 0,1 1-1,0 0 1,-1-1 0,1 1-1,0 0 1,-1 0 0,1-1-1,0 1 1,-1 0 0,1 0-1,-1 0 1,1-1 0,-1 1-1,1 0 1,0 0 0,-1 0-1,1 0 1,-1 0 0,1 0-1,-1 0 1,1 0 0,-1 0-1,1 0 1,0 0 0,-1 1-1,1-1 1,-1 0 0,1 0-1,-1 0 1,1 0 0,0 1-1,-1-1 1,1 0 0,0 1-1,-1-1 1,1 0 0,-1 1 0,-15 15 314,1 1 0,-16 22 0,22-26-292,2-4-55,0 0 0,0 1 0,1 0 0,1 0 0,0 0 1,0 0-1,1 1 0,0 0 0,1 0 0,0 0 0,1 1 0,0-1 0,1 0 1,0 1-1,2 21 0,-1-31-117,1 1 1,-1 0-1,1-1 0,0 1 1,0-1-1,0 1 1,0-1-1,1 0 0,-1 1 1,0-1-1,1 0 1,0 0-1,-1 0 0,1 0 1,0 0-1,0 0 1,0-1-1,1 1 1,2 1-1,0 0 23,0-1 0,1 0 0,-1 0 0,1 0 0,-1-1 0,1 0 0,-1 0 0,12 0 0,-4-1 73,0-1 0,0 0 0,0 0 0,0-2 0,0 0 1,-1 0-1,18-7 0,-12 1-63,0-1 0,0-1 0,-1-1 0,-1 0 0,0-1 0,-1 0 1,0-1-1,-1-1 0,0-1 0,-2 0 0,0 0 0,0-1 0,-2-1 0,0 0 0,-1 0 0,9-27 0,-17 41-45,0 1-1,0-1 0,0 1 1,-1-1-1,1 0 0,-1 1 1,0-1-1,0 0 0,0 1 1,0-1-1,-1 1 0,1-1 1,-1 0-1,0 1 0,0-1 0,-1 1 1,1 0-1,-1-1 0,1 1 1,-1 0-1,0 0 0,0 0 1,-1 0-1,1 0 0,-1 0 1,1 1-1,-1-1 0,0 1 1,0 0-1,0 0 0,0 0 0,0 0 1,0 0-1,-1 1 0,1-1 1,-4 0-1,5 2-3,1-1 0,-1 1 0,1 0-1,0 0 1,-1 0 0,1 0 0,-1 0 0,1 0 0,-1 0 0,1 0 0,0 1-1,-1-1 1,1 0 0,-1 1 0,1-1 0,0 1 0,0 0 0,-1-1 0,1 1-1,0 0 1,-2 1 0,1 0 2,0 1 1,0-1-1,0 1 1,0 0-1,0-1 0,1 1 1,-1 0-1,1 0 0,-2 4 1,0 4 26,0 0 0,1 1 1,0-1-1,0 15 1,1-17-10,1 0 0,1-1 0,-1 1 0,1-1-1,1 1 1,0-1 0,0 1 0,0-1 0,1 0 0,1 0 0,-1 0 0,1 0 0,0-1 0,1 0 0,7 10 0,-8-13-41,0 0-1,0 0 1,1 0 0,0 0 0,0-1 0,0 0 0,0 0 0,0 0 0,0 0 0,1-1-1,0 0 1,-1 0 0,1-1 0,0 1 0,0-1 0,0 0 0,0-1 0,0 0 0,-1 0-1,1 0 1,0 0 0,0-1 0,7-2 0,2-1-789,1-1 0,-1-1 0,0-1 1,16-9-1,0 0-1474,13-5 356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6.9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91 157 6865,'-68'44'3017,"66"-44"-2800,1 1 0,0 0-1,0-1 1,0 1 0,0 0-1,0 0 1,0 0 0,0 0-1,0 0 1,0 0 0,0 0-1,0 0 1,0 0 0,1 0 0,-1 1-1,1-1 1,-1 0 0,-4 6 5906,9-12-2897,274-172 2189,-270 172-5323,-1-1 0,2 1 0,-1 1-1,0 0 1,1 0 0,0 0 0,0 1-1,0 1 1,11-2 0,-20 3-112,1 1 0,0 0 0,-1 0 0,1 0 0,0 0 1,0 0-1,-1 0 0,1 0 0,0 0 0,-1 0 0,1 0 0,0 0 0,0 0 0,-1 0 0,1 1 0,0-1 1,-1 0-1,1 1 0,-1-1 0,1 0 0,0 1 0,-1-1 0,1 1 0,-1-1 0,1 1 0,-1-1 0,1 1 0,-1-1 1,1 1-1,-1-1 0,0 1 0,1 0 0,-1-1 0,0 1 0,1 0 0,-1-1 0,0 1 0,0 0 0,0-1 1,0 1-1,1 0 0,-1 0 0,0-1 0,0 1 0,0 0 0,-1-1 0,1 1 0,0 0 0,0 0 0,0-1 1,0 1-1,-1 0 0,1-1 0,0 1 0,-1 0 0,1-1 0,0 1 0,-2 0 0,0 4-620,0-1-1,-1 1 1,0-1-1,0 0 1,0 0-1,-7 6 0,-11 5-1048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7.8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28 6785,'0'-1'401,"1"0"0,-1-1-1,0 1 1,0 0-1,0 0 1,0 0 0,0 0-1,0 0 1,0 0-1,-1-1 1,1 1 0,0 0-1,0 0 1,-1 0-1,1 0 1,-1 0 0,1 0-1,-1 0 1,0 0-1,1 0 1,-1 0 0,0 0-1,1 0 1,-3-1-1,2 3-237,0-1-1,0 1 0,0 0 0,-1-1 0,1 1 1,0 0-1,0 0 0,0 0 0,0-1 0,0 1 1,1 0-1,-1 0 0,0 1 0,0-1 0,1 0 1,-1 0-1,0 0 0,1 0 0,-1 1 0,1-1 1,0 0-1,-1 2 0,-38 68 1822,26-51-1267,-18 41-1,28-54-549,1-1 0,0 1 0,0-1-1,1 1 1,-1 0 0,1 0 0,1 0-1,0-1 1,0 1 0,0 0 0,2 7 0,-2-10-87,1-1 0,0 1 1,1-1-1,-1 0 1,0 0-1,1 0 1,0 0-1,0 0 1,0 0-1,0 0 1,0-1-1,0 1 1,1-1-1,-1 1 0,1-1 1,0 0-1,0 0 1,0 0-1,0 0 1,0-1-1,0 1 1,0-1-1,1 0 1,-1 0-1,0 0 0,1 0 1,3 0-1,1 0 38,-1 0 0,1 0-1,1-1 1,-1-1 0,-1 1 0,1-1-1,0 0 1,0-1 0,0 0-1,13-5 1,-14 4-159,0 0 0,0-1 0,0 0 0,0 0 0,-1-1 0,0 0 0,0 0 0,0 0 0,7-9 0,-10 10-342,0 0-1,0 0 0,-1-1 1,1 0-1,-1 1 0,0-1 1,-1 0-1,1 0 0,1-9 1,-1-19-1111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8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8218,'-7'3'9959,"7"4"-6330,9 15-4599,-2-8 2051,17 42-324,34 78 1202,-49-116-2091,1 0 1,0-1 0,2 0-1,25 30 1,-37-47 78,0 0 1,1 1-1,-1-1 0,0 0 1,0 0-1,0 0 1,0 1-1,0-1 1,0 0-1,0 0 0,1 0 1,-1 0-1,0 1 1,0-1-1,0 0 1,0 0-1,1 0 0,-1 0 1,0 0-1,0 0 1,0 1-1,1-1 1,-1 0-1,0 0 0,0 0 1,0 0-1,1 0 1,-1 0-1,0 0 1,0 0-1,1 0 0,-1 0 1,0 0-1,0 0 1,0 0-1,1 0 1,-1 0-1,0 0 0,0 0 1,0-1-1,1 1 1,-1 0-1,0 0 1,0 0-1,0 0 0,1 0 1,-1 0-1,0-1 1,0 1-1,0 0 1,2-15-3281,-4-4 1991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9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10 393 8002,'-10'-74'3570,"10"72"-3428,0 0 1,0 0-1,1 0 0,-1 0 1,0 1-1,1-1 0,-1 0 1,1 1-1,0-1 0,0 0 1,-1 1-1,1-1 1,0 0-1,0 1 0,0 0 1,1-1-1,-1 1 0,0 0 1,0-1-1,1 1 0,-1 0 1,3-1-1,5-5 431,11-14 578,-7 9-817,-1 0-1,-1-1 1,0 0-1,12-20 0,-21 29-330,0 1-1,0-1 0,0 0 0,0-1 1,-1 1-1,0 0 0,0 0 0,0-1 0,0 1 1,-1-1-1,0 1 0,0 0 0,0-1 1,0 1-1,0-1 0,-1 1 0,0 0 1,0-1-1,0 1 0,-1 0 0,-3-7 1,2 4-3,-1 0 1,-1 1-1,1-1 1,-1 1 0,-6-6-1,9 9 73,-1 1 0,1 0 0,-1 0-1,1-1 1,-1 2 0,0-1 0,0 0 0,0 1 0,0-1 0,0 1-1,0 0 1,-1 0 0,1 0 0,-4-1 0,6 3-13,0-1 0,0 0 1,1 0-1,-1 0 0,0 1 1,0-1-1,0 0 0,1 1 1,-1-1-1,0 0 0,0 1 0,1-1 1,-1 1-1,1-1 0,-1 1 1,0 0-1,1-1 0,-1 1 1,1 0-1,-1-1 0,1 1 0,-1 0 1,1 0-1,0-1 0,-1 1 1,1 0-1,0 0 0,0 0 1,0-1-1,-1 1 0,1 0 0,0 0 1,0 0-1,0 0 0,0-1 1,1 1-1,-1 0 0,0 0 1,0 0-1,0 0 0,1 1 1,8 37 1299,1-17-1038,1 0 0,1-1 0,1 0 0,0-1 0,2 0 0,0-1 0,1-1 0,25 21 0,1-7-1249,-17-20-1347,-24-12 1875,1 1 0,-1-1 0,1 0 0,-1 1 0,0-1 0,1 0-1,-1 0 1,1 0 0,-1 0 0,0 0 0,1-1 0,-1 1 0,2-1 0,3-4-968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9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7442,'1'1'596,"-1"0"1,0 0 0,1 0 0,-1 0 0,0 0-1,1 0 1,-1-1 0,1 1 0,-1 0 0,1 0-1,0 0 1,-1-1 0,1 1 0,0 0 0,0-1-1,-1 1 1,1 0 0,0-1 0,1 1-1,21 7 2866,-20-8-3425,0 1 0,-1-1 0,1 1 0,0 0 0,-1 0 0,1 0 0,-1 0 0,1 1 0,-1-1-1,0 0 1,1 1 0,-1 0 0,0-1 0,3 5 0,4 8-25,0 0 0,-1 0 0,8 20 0,-16-34-12,1 3 0,1 0 1,-1 0-1,0 1 0,-1-1 1,1 0-1,0 0 0,-1 0 1,0 1-1,0-1 1,0 0-1,-1 6 0,1 12-28,9-27-70,1 2 0,-1-1 0,18-5 1,-20 8 69,41-15 38,-46 16-3,1 0 1,0 1 0,-1 0 0,1-1 0,-1 1 0,1 0 0,0 0 0,-1 1 0,1-1-1,0 0 1,-1 1 0,1 0 0,-1-1 0,1 1 0,-1 0 0,1 0 0,-1 1 0,0-1-1,0 0 1,1 1 0,-1 0 0,0-1 0,0 1 0,-1 0 0,1 0 0,0 0 0,-1 0-1,1 0 1,-1 0 0,1 1 0,0 2 0,1 0 104,-1 1 1,1-1-1,-1 1 1,-1-1-1,1 1 1,-1 0-1,0 0 0,0 0 1,-1 0-1,0 0 1,0 9-1,-2-6 43,0 0 0,-1-1-1,0 1 1,-1-1 0,0 1 0,0-1-1,0 0 1,-7 7 0,9-11-241,0-1-1,0 0 1,-1 0 0,1 0 0,-1 0-1,0 0 1,0-1 0,0 1 0,0-1 0,-1 0-1,1 1 1,0-2 0,-1 1 0,0 0-1,1-1 1,-1 1 0,0-1 0,0 0-1,-7 0 1,10 0-45,0-1 0,0 0 0,0-1 0,0 1 0,0 0 0,0 0 0,0 0 0,0-1 0,0 1 0,0 0 0,0-1 0,1 1 0,-1-1 0,0 1 0,-1-2 0,-2-14-1166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31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6193,'0'2'13683,"13"20"-11938,28 48-137,-26-35-248,2-1-159,-1 2-281,-1-7-184,0-4-320,-1-4-120,6-6-264,-3 0-304,-4-5-1248,3-10-785,-8 10 1313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31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30 5881,'-12'-1'814,"-22"-5"1331,12-8 2088,21 13-3971,1 0-1,-1 1 0,1-1 0,-1 1 0,1-1 1,-1 1-1,1-1 0,-1 1 0,0-1 0,1 1 0,-1 0 1,0-1-1,1 1 0,-1 0 0,0 0 0,1 0 1,-1-1-1,0 1 0,1 0 0,-1 0 0,0 0 0,0 0 1,1 0-1,-1 0 0,0 0 0,1 0 0,-1 0 1,0 1-1,-1-1 0,-17 26 2528,18-25-2962,-8 12 410,3-4-76,0 0-1,1 0 1,0 0 0,1 1-1,-1 0 1,2 0-1,-5 16 1,5-10 102,1-1 0,1 1 1,0 18-1,1-28-167,0 0-1,1-1 1,-1 1-1,2 0 1,-1-1 0,0 1-1,1-1 1,0 0 0,0 0-1,1 1 1,0-1 0,4 6-1,-5-9-67,0 0 0,1 0 0,-1 0 0,1 0 0,-1-1 0,1 1 0,0-1 0,0 0 0,-1 1 0,1-1 0,0-1 0,0 1 0,0 0-1,0-1 1,0 1 0,0-1 0,0 0 0,0 0 0,0 0 0,0-1 0,1 1 0,-1-1 0,-1 1 0,1-1 0,3-1 0,6-2-8,-1 0 0,0 0 1,0-1-1,20-13 0,-12 4-501,0-1 0,-1-1 0,-1-1 0,19-23 0,5-5-2459,-8 15 1487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32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2 116 6897,'-1'0'14820,"18"-2"-13500,6-3-240,45-22-424,-42 10-184,-4-1-312,0 6-200,-5 0-488,-2 3-488,0 4-1528,-6-3-481,1 8 1761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32.7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10906,'0'-1'197,"1"0"-1,0 0 0,0 0 0,0 0 1,0 0-1,-1 0 0,1 1 1,0-1-1,0 0 0,0 1 1,1-1-1,-1 0 0,0 1 0,0-1 1,0 1-1,0 0 0,0-1 1,1 1-1,-1 0 0,2 0 0,-5 22 2989,-3 23-976,5-39-2011,0 0 0,1 0 1,0-1-1,0 1 1,0 0-1,1-1 0,0 1 1,0-1-1,1 1 0,-1-1 1,1 0-1,0 0 1,0 0-1,1-1 0,0 1 1,-1-1-1,9 7 0,-9-8-134,1-1 0,0 1-1,0-1 1,1 0-1,-1-1 1,0 1 0,1-1-1,-1 0 1,1 0-1,-1 0 1,1 0-1,-1-1 1,1 0 0,0 0-1,-1 0 1,1 0-1,-1-1 1,1 0-1,-1 0 1,1 0 0,-1-1-1,7-2 1,-3 1 28,0-1 0,0 0 1,-1 0-1,0-1 1,0 1-1,0-2 0,0 1 1,-1-1-1,0 0 0,0 0 1,0-1-1,-1 1 0,0-1 1,0 0-1,5-12 0,-9 17-70,-1-1 0,1 0-1,-1 0 1,1 1-1,-1-1 1,0 0-1,0 0 1,0 1-1,0-1 1,-1 0-1,1 0 1,-1 1 0,0-1-1,0 0 1,0 1-1,0-1 1,0 1-1,0-1 1,-1 1-1,1-1 1,-1 1-1,0 0 1,1 0 0,-1 0-1,0 0 1,0 0-1,-1 0 1,1 1-1,0-1 1,0 1-1,-4-2 1,-1-1-31,0 0 0,0 0 0,-1 1 0,1 0 0,-1 1 0,1 0 0,-1 0 0,0 0 1,-13 0-1,7 2-169,1 1 1,-1 1 0,-20 5-1,28-6-116,0 1 0,0-1 0,1 1 0,-1 1 0,1-1 0,-1 1 0,1 0 0,0 0 0,0 1 0,-6 5 0,11-9 204,0 1 1,-1-1-1,1 0 1,0 0-1,-1 1 1,1-1-1,0 0 1,0 0-1,-1 1 0,1-1 1,0 0-1,0 1 1,0-1-1,-1 0 1,1 1-1,0-1 1,0 0-1,0 1 0,0-1 1,0 0-1,0 1 1,0-1-1,0 0 1,0 1-1,0-1 1,0 1-1,0-1 0,0 0 1,0 1-1,0-1 1,0 0-1,0 1 1,0-1-1,0 0 1,1 1-1,-1-1 0,0 0 1,0 1-1,0-1 1,1 0-1,-1 1 1,0-1-1,0 0 1,1 0-1,-1 1 0,16 7-1135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4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1511 27 6265,'51'7'2424,"-49"-8"-2240,0 1 0,0 0 0,0-1 0,0 0 0,0 1 0,-1-1 1,1 0-1,0 0 0,0 0 0,-1 0 0,1 0 0,0 0 1,-1 0-1,1-1 0,-1 1 0,0 0 0,1-1 0,-1 0 1,0 1-1,0-1 0,1-2 0,4-4 1244,-10 8 1845,-11 5-2538,3 2-531,1 0 1,-18 15-1,23-16-111,-1 0 1,0-1-1,-1 0 1,0 0-1,1 0 0,-2-1 1,1-1-1,-12 5 1,-218 73 392,199-68-430,-1-1-1,0-2 1,-72 7 0,-125-6 687,189-12-418,0-2 1,0-3 0,0-1-1,-65-20 1,42 4 98,0-2 0,-74-40 0,133 58-441,-2 2 0,1 0 0,0 0 0,-1 1 0,0 1 0,0 0 0,0 1 0,-26-1 0,38 3-208,3 0 182,-1 0 0,0 0 1,0-1-1,0 1 0,0 0 0,0 0 1,0 0-1,0 0 0,0 0 0,0-1 1,0 1-1,0 0 0,0 0 0,0 0 1,0 0-1,0 0 0,0-1 0,0 1 1,0 0-1,0 0 0,0 0 0,0 0 0,0-1 1,0 1-1,0 0 0,0 0 0,0 0 1,-1 0-1,1 0 0,0 0 0,0-1 1,0 1-1,0 0 0,0 0 0,0 0 1,0 0-1,-1 0 0,1 0 0,0 0 1,0 0-1,0 0 0,0 0 0,0 0 0,0 0 1,-1 0-1,1-1 0,0 1 0,0 0 1,0 0-1,0 0 0,-1 0 0,1 0 1,0 0-1,0 1 0,0-1 0,0 0 1,0 0-1,-1 0 0,1 0 0,0 0 1,0 0-1,0 0 0,0 0 0,0 0 1,-1 0-1,13-10-1063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33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0 210 9482,'1'2'621,"0"1"0,-1-1 0,1 0 0,1 0-1,-1 1 1,0-1 0,0 0 0,1 0 0,-1 0 0,1 0 0,0 0 0,-1-1 0,1 1-1,3 1 1,35 24 2093,-3-2-315,-28-17-2119,-1 1 0,0 0 0,-1 0 1,1 1-1,-2 0 0,1 0 0,5 15 0,-9-20-385,-1 0-1,0 1 1,-1-1-1,1 0 1,-1 0-1,0 1 0,0-1 1,-1 1-1,1-1 1,-1 1-1,-1-1 1,1 1-1,-1-1 1,0 1-1,0-1 0,0 0 1,-1 1-1,-2 5 1,4-10-15,0-1 1,-1 1-1,1-1 0,0 1 1,0-1-1,0 1 0,-1-1 1,1 1-1,0 0 1,0-1-1,-1 0 0,1 1 1,0-1-1,-1 1 0,1-1 1,-1 1-1,1-1 0,-1 0 1,1 1-1,-1-1 1,1 0-1,-1 1 0,1-1 1,-1 0-1,1 0 0,-1 0 1,1 1-1,-1-1 1,0 0-1,1 0 0,-1 0 1,1 0-1,-1 0 0,0 0 1,1 0-1,-1 0 1,1 0-1,-1 0 0,1-1 1,-1 1-1,1 0 0,-1 0 1,0 0-1,1-1 1,-1 1-1,1 0 0,-1-1 1,1 1-1,0 0 0,-1-1 1,1 1-1,-1-1 0,1 1 1,0-1-1,-1 1 1,1-1-1,0 1 0,-1-1 1,1 1-1,0-1 0,0 1 1,0-1-1,-1 0 1,-14-36-4673,14 32 4386,-8-44-2532,9 17 4267,1 30-821,0 0 0,0 0 0,1 0 0,-1 0-1,1 1 1,-1-1 0,1 0 0,-1 0 0,1 1 0,0-1 0,0 1 0,0 0 0,0 0 0,0-1 0,0 1 0,0 0 0,0 1 0,1-1 0,2-1 0,10-5-622,-11 6 143,12-7 471,0 0-1,24-19 1,-36 24-398,0 0 0,0 0 0,0 0 0,-1-1 0,0 1 0,0-1 0,0 0 0,0 0 0,0 0 0,-1 0 0,0 0 0,0-1 0,0 1 0,0-1 0,-1 0 0,2-6 0,-1-3-80,-1-1 1,0 1 0,-1-1 0,0 1 0,-4-17 0,2 15-288,-2 1-1,0 0 1,-1-1-1,-12-25 1,18 32 40,-1 9 233,0 0-1,0 0 1,1 0-1,-1 0 0,0 0 1,1 0-1,-1 0 1,0 0-1,0 0 1,1 0-1,-1 0 0,0 0 1,1 0-1,-1 0 1,0 0-1,0 1 1,1-1-1,-1 0 0,0 0 1,0 0-1,1 0 1,-1 1-1,0-1 1,0 0-1,0 0 0,1 0 1,-1 1-1,0-1 1,0 0-1,0 0 1,0 1-1,0-1 0,1 0 1,-1 1-1,0-1 1,0 0-1,0 0 1,0 1-1,0-1 0,0 0 1,0 1-1,0-1 1,43 87 3321,80 121 0,-84-165-2065,-9-11-755,-25-15-1474,-4-12 663,0 17-173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35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488 776 6217,'-35'37'2980,"31"-35"-911,8-8-48,8-8 685,9-2-621,-11 9-1686,0-1 0,1 2 0,12-7 0,-10 6-274,0-1 0,-1 0 0,0-1 0,0 0 0,0-1 0,-1 0 0,-1-1 0,0-1 0,0 1 0,12-22 0,-8 9-49,0 1 0,-2-2 0,-1 0 0,-2 0 0,9-30 0,-17 49-31,0 0 0,-1 0 0,0 0 0,0 0 0,0 0 0,0 0 0,-1 0 0,0 0 0,0 0 1,-1 0-1,0 0 0,0 1 0,0-1 0,-5-7 0,-6-10 123,-1 0 1,-18-21-1,6 7-48,10 11-88,-2 1 0,-1 1 0,-1 0-1,-44-39 1,57 57 12,0 0 0,-1 1-1,0 0 1,0 0 0,0 0 0,0 1-1,-1 1 1,1 0 0,-1 0 0,0 0-1,0 1 1,0 0 0,0 1 0,-1 0-1,1 1 1,0 0 0,0 0 0,-1 1-1,1 0 1,-16 4 0,5 2 58,-1 0-1,1 2 1,1 0 0,0 2 0,0 0 0,1 0-1,0 2 1,1 0 0,1 2 0,0-1 0,1 2 0,-25 33-1,32-37-38,0 0-1,1 0 1,0 0-1,2 1 1,-1 0-1,1 0 0,1 1 1,0-1-1,-2 18 1,5-20-11,1 0 0,0 0 0,0-1 1,1 1-1,0 0 0,1-1 0,0 1 1,1-1-1,0 0 0,0 0 0,1 0 1,1 0-1,6 11 0,-1-4 89,1-1 0,1-1 1,0 1-1,1-2 0,1 0 0,0 0 1,1-1-1,0-1 0,1-1 0,1 0 1,0-1-1,0-1 0,30 12 0,-32-16-233,0 0 0,0-1 0,1 0 0,0-2 0,-1 0 0,1 0 0,0-2 0,0 0 0,0-1 0,0 0 0,0-1-1,-1-1 1,1 0 0,-1-2 0,0 1 0,0-2 0,18-9 0,14-10-681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36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72 6201,'-12'2'13825,"24"-5"-7507,3-1-8371,151-57 3305,-147 55-2148,2 6 342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37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1 191 11586,'35'-68'5202,"-1"46"-2274,-5-2-319,0 0-849,-5-1-392,-13 8-1568,1 10-1784,-7 4 1352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40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1202 172 8298,'-23'-24'7157,"-11"-10"-5000,2 1-1854,22 22 214,-1 1 0,0 0 0,-19-13 1,24 20-396,-1 0 0,-1 0 0,1 0 1,0 1-1,-1 0 0,1 0 1,-13 0-1,-40-3 1062,-102 7 0,137 0-1066,1 1 0,-1 1-1,1 2 1,1 0-1,-1 1 1,1 2 0,-32 15-1,28-8-97,1 0 0,0 2-1,1 0 1,1 2 0,-31 33-1,3 2-9,-55 74 1,87-101-9,1 0 0,2 2 1,1 0-1,1 0 1,-12 39-1,7-4 3,2 1 1,4 1-1,3 0 0,2 1 1,3 0-1,4 69 0,3-122-7,0 1-1,1-1 1,1 0-1,0 0 1,1 0-1,1 0 1,0-1-1,1 1 1,1-1-1,10 16 1,-11-21 0,1 0 1,0 0-1,1 0 1,-1-1-1,2 0 1,-1 0-1,1-1 0,1 0 1,-1-1-1,1 0 1,0 0-1,1-1 1,-1-1-1,15 5 1,8-2 83,0-1 1,1-2 0,-1-1 0,67-4 0,-64 1 7,28-2 75,0-2 1,0-3 0,85-21 0,-103 16 15,-1-2 1,-1-2-1,-1-2 1,0-2 0,51-33-1,119-93 1092,-190 126-1136,-1 0 1,0-1-1,-2-1 1,-1-1-1,0-1 1,23-41-1,-20 28 24,-3-2 0,-1 0 1,-2-1-1,-1-1 0,17-81 0,-29 105-143,-1 0-1,-1 0 0,0 0 1,-1-1-1,0 1 1,-2 0-1,0 0 0,-1 0 1,-1 0-1,0 1 1,-1-1-1,-1 1 0,-1 1 1,0-1-1,-1 1 1,0 0-1,-19-24 0,-3 7-8,0 1 0,-2 2 0,-2 1 0,0 1 0,-1 2-1,-2 2 1,-65-31 0,82 45-240,-1 1 0,1 0-1,-1 2 1,0 1 0,-1 0 0,1 2 0,-1 0-1,0 2 1,0 0 0,0 1 0,1 2-1,-34 5 1,37-3-912,17-4 1143,1 0 0,0 0 0,0 0 0,0 0 0,-1 0 0,1 0 0,0 0 0,0 0 0,0 0-1,-1 0 1,1 0 0,0 0 0,0 0 0,0 0 0,-1 0 0,1 0 0,0 0 0,0 0 0,0 0 0,0 0 0,-1 0 0,1 0 0,0 0 0,0 1 0,0-1 0,0 0-1,-1 0 1,1 0 0,0 0 0,0 0 0,0 1 0,0-1 0,0 0 0,0 0 0,-1 0 0,1 0 0,0 1 0,0-1 0,0 0 0,0 0 0,0 0 0,0 1 0,0-1 0,0 0-1,0 0 1,0 0 0,0 1 0,0-1 0,0 0 0,0 0 0,0 0 0,0 1 0,0-1 0,0 0 0,0 0 0,1 0 0,-1 0 0,0 1 0,0-1 0,0 0 0,0 0-1,0 0 1,0 0 0,0 1 0,1-1 0,-1 0 0,16 7-6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42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555 1604 6385,'-18'2'9888,"71"0"-7792,-12-5-1797,-1-3-1,0-1 0,42-13 1,75-22 235,141-41 1201,-214 54-1090,120-56 0,-147 57-473,417-226 1866,-431 223-1789,-2-2 0,-1-1 0,-1-2 0,-2-2 0,-2-1-1,-1-1 1,50-82 0,-75 108-175,-1 0 0,-1 0-1,0-1 1,-1 0 0,-1 0-1,0 0 1,-1-1 0,0 1-1,2-26 1,-6 29-54,0 0 0,0-1 0,-1 1 0,-1 0 0,0 0 0,-1 0 0,0 0 0,0 0 0,-2 0 1,1 1-1,-1 0 0,-1 0 0,-7-11 0,-4-2-18,0 1 1,-2 0-1,-1 2 1,-1 0-1,0 1 1,-2 1-1,0 1 1,-1 1-1,-1 1 1,0 1-1,-1 2 1,-41-16-1,21 13-8,-1 2-1,0 3 0,-1 1 0,-1 2 1,1 3-1,-85 1 0,-331 40 9,302-19 19,128-15-28,0 2-1,0 1 1,0 2 0,1 2 0,0 0 0,0 3 0,-46 22-1,6 9-45,1 4 0,3 3 0,-119 110 0,162-132 29,1 0 0,1 2 0,1 1 1,2 1-1,1 0 0,2 2 0,1 0 0,-12 37 0,-9 40-31,-28 144 1,55-207 44,11-48 9,-8 30-5,1 0-1,2 0 0,1 1 0,1 0 0,2 30 0,2-54 8,-1 0 0,1 0 0,0 0 0,0 0 0,1-1 0,0 1 0,0-1 0,1 1 0,0-1 1,0 0-1,0 0 0,1 0 0,-1 0 0,2-1 0,-1 1 0,0-1 0,1 0 0,0 0 0,0-1 0,1 0 0,-1 0 1,1 0-1,0 0 0,0-1 0,0 0 0,1 0 0,-1-1 0,1 0 0,6 2 0,13 1 14,-1-1 0,1-1 1,0-1-1,0-1 0,38-4 0,-7-3 45,80-19 0,154-65 347,-76 20-4607,-183 60 2804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1.7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210 66 5153,'-2'-13'770,"-3"-14"350,4 1 2422,-6 36 425,-6 49-2067,4-24-1390,-3 38 1,6-22-23,-25 339 834,11-37-755,6-183-117,12 211 0,5-239-13,-17 152 1,4-125-164,4 128-168,-2 28-74,9-37 47,3-148-17,1 464 380,-9-281-354,-1-66-67,5 217-57,7-330 51,-2-75-9,-8 134 0,-6-55-4,13 210 1,-2 74 13,-5-292-38,-2 30 19,1-77 15,4-62-26,-1-1-1,-6 33 1,-4 28 103,8-61 603,0 0 0,-15 53 1,14-60-535,3-16-3418,1-8 2099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3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1 166 5217,'0'-2'622,"-1"1"0,1-1 1,0 0-1,0 0 0,0 0 0,0 0 0,1 0 0,-1 0 1,0 0-1,1 1 0,1-4 0,14-20 2794,-15 24-3332,0 0 0,0 0-1,0 0 1,0 0 0,0 0 0,0 1 0,0-1 0,1 0-1,-1 0 1,0 1 0,0-1 0,1 1 0,-1-1 0,0 1-1,0 0 1,1-1 0,-1 1 0,1 0 0,-1 0-1,0 0 1,1 0 0,-1 0 0,0 0 0,1 1 0,-1-1-1,0 0 1,1 1 0,-1-1 0,0 1 0,1-1 0,-1 1-1,0-1 1,0 1 0,0 0 0,0 0 0,0 0 0,1 0-1,0 1 1,5 6 48,-1 1 1,0-1-1,-1 1 0,0 0 0,0 0 1,-1 1-1,0 0 0,-1-1 0,0 1 0,0 0 1,-1 1-1,-1-1 0,0 0 0,0 12 1,-1 7-3,-1 1 1,-2 0-1,-11 48 1,10-69-64,2-25-25,3-32 10,0 15-33,11-61 0,-10 84 20,0 0-1,1 1 1,0-1-1,1 1 0,0 0 1,0 0-1,1 0 0,0 1 1,0 0-1,14-15 0,-17 20 1,0 1 0,1 0-1,-1-1 1,1 1 0,-1 1-1,1-1 1,0 0 0,0 1-1,0-1 1,0 1-1,0 0 1,0 0 0,0 0-1,0 0 1,0 1 0,1-1-1,-1 1 1,0 0 0,0 0-1,1 0 1,-1 0-1,6 2 1,-5-1-23,-1 0 0,1 1 0,-1 0 1,0-1-1,0 1 0,0 0 0,0 1 0,0-1 0,0 0 0,-1 1 0,1 0 0,-1 0 1,1-1-1,-1 1 0,0 1 0,0-1 0,-1 0 0,1 0 0,2 7 0,0 7 1,0 0-1,-1 0 1,0 0-1,-2 0 1,0 32-1,1-81 3,2 0 0,2 0 0,17-59 0,-11 47-11,-10 38 10,0-1 0,0 1 0,1-1 0,-1 1 0,2 0 1,-1 0-1,6-9 0,-8 14-6,0 0-1,0 0 1,0 0 0,0 0 0,1 0 0,-1 0 0,0 0 0,0 0-1,0 0 1,1 1 0,-1-1 0,0 0 0,1 1 0,-1-1 0,1 1-1,-1 0 1,1-1 0,-1 1 0,1 0 0,-1 0 0,1 0 0,-1 0 0,1 0-1,-1 0 1,1 1 0,-1-1 0,0 0 0,1 1 0,-1-1 0,1 1-1,-1-1 1,0 1 0,1 0 0,-1 0 0,0-1 0,0 1 0,1 0-1,-1 0 1,0 0 0,0 0 0,1 2 0,7 7 55,0 0 0,-1 1 0,0 0 0,-1 0 0,0 1 0,5 13 1,-4-9-14,1 0 0,18 24 0,-26-38-147,0-1 0,0 1-1,1-1 1,-1 0 0,1 1 0,-1-1 0,1 0-1,-1 0 1,1 0 0,0 0 0,0 0 0,-1-1-1,1 1 1,0 0 0,0-1 0,3 1 0,-2-1-445,0 0 1,0 0-1,0 0 0,-1-1 1,1 1-1,0-1 1,0 0-1,-1 0 1,1 0-1,4-2 0,6-2-604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4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 6289,'0'0'157,"0"-1"0,0 1-1,0-1 1,0 1 0,0-1-1,0 1 1,1 0 0,-1-1-1,0 1 1,0-1 0,0 1-1,0 0 1,1-1 0,-1 1-1,0 0 1,0-1 0,1 1-1,-1 0 1,0-1-1,0 1 1,1 0 0,-1 0-1,0-1 1,1 1 0,-1 0-1,1 0 1,-1 0 0,0-1-1,1 1 1,-1 0 0,0 0-1,1 0 1,-1 0 0,1 0-1,14 7 2698,12 21-59,-18-15-1712,0 2 1,-1-1-1,-1 1 0,11 32 0,-15-36-910,0 0-1,0 1 0,-1-1 0,-1 1 0,0-1 0,0 1 0,-3 23 1,-6-22-1503,8-12 1151,0-1 0,0 0 0,-1 0-1,1 0 1,0 0 0,0 0-1,-1 0 1,1 1 0,0-1 0,-1 0-1,1 0 1,0 0 0,0 0 0,-1 0-1,1 0 1,0 0 0,-1 0 0,1 0-1,0 0 1,-1 0 0,1-1-1,0 1 1,0 0 0,-1 0 0,1 0-1,0 0 1,0 0 0,-1-1 0,1 1-1,0 0 1,0 0 0,0 0 0,-1-1-1,-1-1-1071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4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31 9650,'-5'-8'4537,"1"-1"-2345,10 4-743,2 2-417,1-2-744,6 5-240,2 0-440,3 2-448,6 4-841,-4-1-527,0 12 1336</inkml:trace>
  <inkml:trace contextRef="#ctx0" brushRef="#br0" timeOffset="1">199 99 6273,'19'31'1131,"-3"-5"875,0-1 0,21 22 0,-26-35-544,22 29 1605,-31-39-2934,-1 0 0,1 0 0,-1 0 0,0 0 0,0 0 0,0 0 0,0 0 0,0 1-1,0-1 1,-1 1 0,1-1 0,-1 0 0,1 1 0,-1-1 0,0 5 0,0-6-121,0-1 0,0 0 0,0 0 0,0 1 0,0-1 0,-1 0 0,1 0 0,0 0 0,0 1 0,0-1 0,0 0 0,0 0 0,0 0 0,0 1 0,-1-1 0,1 0 0,0 0 0,0 0 1,0 0-1,0 0 0,-1 1 0,1-1 0,0 0 0,0 0 0,0 0 0,-1 0 0,1 0 0,0 0 0,0 0 0,0 0 0,-1 0 0,1 0 0,0 0 0,0 0 0,-1 0 0,1 0 0,0 0 0,0 0 1,0 0-1,-1 0 0,1 0 0,0 0 0,0 0 0,0 0 0,-1 0 0,1 0 0,0-1 0,-8-11 485,5-3-339,1 1 1,1-1-1,0 0 1,1 0 0,0 0-1,5-27 1,-3 36-151,-1 0 0,1 0 1,0 0-1,1 0 1,-1 0-1,1 0 0,0 1 1,1 0-1,-1-1 1,1 1-1,0 0 0,0 0 1,1 1-1,0 0 1,0-1-1,0 2 0,0-1 1,10-6-1,42-13-1120,-18 12-4452,-28 9 4253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2.8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1 208 8810,'13'1'1277,"0"1"0,0 1 0,0 0 1,0 1-1,-1 0 0,16 8 0,-20-9-968,1 2-1,-1-1 0,0 1 1,-1 1-1,1-1 0,-1 1 1,0 0-1,0 1 0,8 11 1,-10-7-107,-9-10 52,2-1-233,1-1 1,-1 0-1,1 0 1,0 0-1,-1 0 1,1 0 0,0 0-1,0 0 1,0 0-1,0 0 1,0-1-1,-2-1 1,-7-16-9,0-1 0,-9-28 0,16 41-88,1-1 1,0 0 0,0 0-1,1 0 1,0 0 0,0 0-1,1 0 1,0 0 0,1 0-1,0 0 1,0 0 0,0 0-1,4-11 1,-3 13-435,1 1 0,-1-1 0,1 1 0,-1 0 1,2 0-1,-1 0 0,0 1 0,1-1 0,0 1 0,0-1 0,0 1 0,1 1 0,0-1 0,-1 1 0,1-1 1,0 1-1,11-4 0,4 0-545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5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11 7826,'-1'-1'224,"0"1"0,0-1 0,0 0 0,0 0 0,1 0 0,-1 1 0,0-1 0,-1 0-1,1 1 1,0-1 0,0 1 0,0-1 0,0 1 0,0-1 0,-1 1 0,1 0 0,0 0 0,0 0 0,0 0 0,-1 0 0,1 0 0,0 0 0,0 0 0,0 0 0,-2 1 0,0 0-51,1 0 0,0 0 0,0 0 0,0 1 0,0-1 0,1 1 0,-1-1 0,0 1 0,1 0-1,-1 0 1,1 0 0,-2 2 0,-2 5 61,0 0 0,1 0 0,0 0 0,0 1 0,-2 12 0,2-3-12,1 0 0,2 0 1,-1-1-1,2 1 0,1 0 0,0 0 0,1 0 0,1 0 1,1-1-1,10 30 0,7 6 241,2-1 1,35 57-1,31 72 167,-81-162-583,-1 1-1,0 0 1,-2 1 0,-1-1 0,0 1 0,-2 0 0,0 23-1,-2-36-22,-1 0 0,0-1 0,0 1-1,-1-1 1,0 1 0,0-1 0,-1 0-1,0 1 1,-7 11 0,8-17-50,0 0 0,0 0 0,0 0 0,0 0 0,-1 0 1,1-1-1,-1 1 0,0-1 0,0 0 0,0 0 0,0 0 0,0 0 0,0 0 1,0-1-1,-1 1 0,1-1 0,0 0 0,-1 0 0,1 0 0,-1-1 0,1 1 1,-1-1-1,0 0 0,-6 0 0,2 0-655,1-1 0,0-1 0,-1 1-1,1-1 1,0 0 0,0 0 0,-8-5 0,8 0-333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4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0 187 8434,'2'-2'264,"0"0"-1,-1 1 1,1-1 0,0 0 0,0 0 0,0 1 0,0 0 0,0-1-1,0 1 1,0 0 0,1 0 0,-1 0 0,3-1 0,-3 3 10,0 0 0,0 0-1,1 0 1,-1 0 0,0 0 0,0 0 0,0 0 0,0 1 0,-1-1 0,1 1 0,0-1 0,0 1 0,-1 0 0,3 3 0,17 16 1658,-16-17-1684,0 1 1,0 0 0,0 0-1,0 0 1,-1 1 0,0-1-1,0 1 1,0 0 0,-1 0-1,0 1 1,0-1 0,0 1-1,2 12 1,-6-132 747,1 102-995,-1-16 26,5-37 1,-4 57-38,1 1 1,1 0 0,-1 0-1,1 0 1,0 0-1,0 0 1,1 0-1,0 0 1,0 1 0,0-1-1,5-5 1,-7 10-33,-1 1 0,1-1 1,-1 0-1,1 1 0,-1-1 1,1 1-1,-1-1 0,1 0 0,0 1 1,0 0-1,-1-1 0,1 1 0,0-1 1,-1 1-1,1 0 0,0 0 1,0-1-1,0 1 0,-1 0 0,1 0 1,0 0-1,0 0 0,0 0 1,0 0-1,-1 0 0,1 0 0,0 0 1,0 0-1,1 1 0,19 16-3554,-15-10 2138,5 3 338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5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0 229 7866,'95'-35'3635,"-95"35"-3497,0 0 0,0 0-1,1-1 1,-1 1 0,0 0 0,0 0 0,0 0-1,1 0 1,-1 0 0,0 0 0,0 0 0,0 0-1,1 0 1,-1 0 0,0 0 0,0 0-1,1 0 1,-1 0 0,0 0 0,0 0 0,0 0-1,1 0 1,-1 0 0,0 0 0,0 0-1,0 1 1,1-1 0,-1 0 0,0 0 0,1 0 413,-1 1-414,0-1 1,0 0 0,0 1 0,0 9 2049,-11 20-1655,8-23 179,1 1-539,-1 1-1,1-1 1,0 0 0,1 1-1,0-1 1,0 0 0,1 1 0,1 12-1,-1-19-150,0-1 0,1 1 0,-1 0 0,1 0 0,0-1 0,-1 1 0,1 0 0,0-1 0,0 1 0,0-1 0,0 1 0,0-1 0,0 0 0,0 1 0,0-1 0,1 0 0,-1 0 0,2 2 0,0-2 7,-1 0 0,1-1 0,-1 1 0,1 0 0,-1-1 0,1 0 0,0 1 0,-1-1 0,1 0 0,-1 0 0,1 0 0,0-1 0,-1 1 0,1-1 0,-1 1 0,4-2 0,1 0 91,0 0 0,0-1-1,-1 0 1,1 0-1,-1 0 1,7-5 0,-12 7-94,0 1 1,0-1 0,-1 0 0,1 0-1,0 0 1,0 1 0,0-1 0,-1 0-1,1 0 1,0 0 0,-1 0 0,1 0-1,-1 0 1,1-1 0,-1 1 0,0 0 0,1 0-1,-1 0 1,0-2 0,0 2-7,-1-1-1,1 1 1,0 0 0,-1-1-1,0 1 1,1-1 0,-1 1-1,0 0 1,0-1 0,1 1-1,-1 0 1,0 0 0,0 0-1,0 0 1,-1 0 0,1 0-1,0 0 1,0 0 0,-3-1 0,-16-11-178,9 7-262,0-1-1,-18-16 1,28 22 197,-1-1 0,0 1 0,1-1 0,-1 1 0,1-1 1,0 0-1,0 1 0,-1-1 0,1 0 0,0 0 0,0 0 0,1 0 0,-1 0 0,0 0 1,1 0-1,-1-1 0,1 1 0,0 0 0,-1 0 0,1 0 0,0 0 0,1-5 0,3-4-1907,8 9 995</inkml:trace>
  <inkml:trace contextRef="#ctx0" brushRef="#br0" timeOffset="1">195 173 6377,'71'24'3200,"-69"-23"-3021,0 1 0,0-1 0,0 0 0,-1 1 0,1 0 0,0-1 0,-1 1 0,1 0 0,-1 0 1,0 0-1,0 0 0,0 0 0,0 0 0,0 0 0,0 0 0,0 1 0,0-1 0,-1 0 0,1 1 0,-1 4 1,-2 42 1945,2-47-1945,0 26 1164,0-28-1294,0 1 0,0-1 0,0 1 0,0 0 0,0-1 0,0 1 0,0-1 0,0 1 0,0-1 0,0 1 0,0 0 0,0-1 0,0 1 0,1-1 0,-1 1 0,0-1 0,0 1 0,1-1 0,-1 1 0,0-1 0,1 1 0,-1-1 0,1 1 0,-1-1 0,0 0 1,1 1-1,-1-1 0,1 0 0,-1 1 0,1-1 0,-1 0 0,1 0 0,-1 1 0,1-1 0,0 0 0,-1 0 0,1 0 0,-1 0 0,2 0 0,5-20 1965,12-32-1347,-6 17-405,10-47 0,-19 65-250,15-53 141,-17 65-240,0 0 1,0 0-1,0 0 0,1 0 1,0 0-1,0 1 1,0-1-1,0 1 0,1 0 1,5-5-1,-8 8-18,0 1 0,0-1 0,0 1 0,0-1 0,-1 1 0,1 0 0,0-1 0,0 1 0,0 0 0,0 0 0,0-1 0,0 1 0,0 0 0,0 0 0,0 0 0,0 0 0,0 1 0,0-1-1,0 0 1,0 0 0,0 0 0,0 1 0,0-1 0,0 1 0,0-1 0,0 1 0,-1-1 0,1 1 0,0-1 0,0 1 0,-1 0 0,1-1 0,0 1 0,0 1 0,16 22-1057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5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27 226 9346,'-7'-12'8034,"16"26"-6330,4 9-96,8 13-431,3 3-177,-2-3-312,3-4-208,-5-3-328,1-5-32,-8-8-272,-2-4-400,-5-12-880,-2-5-1001,-3-8-47,-4-1 1279</inkml:trace>
  <inkml:trace contextRef="#ctx0" brushRef="#br0" timeOffset="1">15 16 7946,'-8'-9'3576,"1"4"-1511,9 5-1545,-1-2-56,18 2-5329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6.3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1 123 9834,'106'93'3676,"-102"-90"-3460,-1 0 1,0 0-1,0 0 1,0 1-1,-1-1 1,1 1-1,-1-1 1,0 1-1,1 0 1,-2 0 0,1 0-1,0 0 1,-1 0-1,0 1 1,0-1-1,0 0 1,-1 0-1,1 1 1,-1 7-1,1 7 525,-1-15-664,1-1-1,-1 0 1,1 0-1,0 0 0,0 1 1,0-1-1,0 0 1,0 0-1,1 0 1,-1-1-1,1 1 0,2 3 1,-3-6-70,-1 1 0,0-1 1,0 0-1,1 0 0,-1 0 0,0 0 1,1 0-1,-1 0 0,0 0 1,1 0-1,-1 0 0,0 0 0,1 0 1,-1 0-1,0 0 0,0 0 0,1 0 1,-1 0-1,0 0 0,1 0 0,-1 0 1,0 0-1,1-1 0,-1 1 1,0 0-1,0 0 0,1 0 0,-1 0 1,0-1-1,0 1 0,0 0 0,1 0 1,-1-1-1,0 1 0,0 0 0,0 0 1,1-1-1,-1 1 0,0 0 1,0-1-1,0 1 0,0 0 0,0-1 1,8-15 175,7-46 276,-11 40-279,1 1 0,2 0 1,16-39-1,-20 54-74,-1 1 1,1 0-1,0 0 1,1 0-1,-1 0 1,1 1-1,6-6 0,-9 9-82,0 1 0,0-1 0,0 0 0,0 1 0,0-1 0,0 1 0,0-1 0,0 1 0,1 0 0,-1-1 0,0 1 0,0 0 0,0 0 0,1 0 0,-1 0 0,0 0 0,0 0 0,0 0 0,1 1 0,-1-1 0,0 0 0,0 1 0,0-1 0,0 0 0,0 1 0,0 0 0,1-1 0,-1 1 0,0 0 0,-1-1 0,1 1 0,0 0 0,0 0 0,0 0 0,0 0 0,-1 0 0,1 0 0,0 0 0,-1 0 0,2 1 0,5 10 38,0 1 0,-1-1-1,0 1 1,-1 1 0,0-1 0,-1 0 0,0 1 0,-2 0-1,1 0 1,0 21 0,-17-54 63,13 6-117,0-1-1,2 1 0,-1 0 1,2 0-1,0-1 1,0 1-1,2 1 0,-1-1 1,7-13-1,-5 9-5,-2 8 12,0 1 0,0-1 0,1 1-1,0 0 1,1 0 0,0 1-1,0 0 1,10-12 0,-13 17 15,0 0-1,0 0 1,1 0 0,-1 0 0,1 0 0,-1 0 0,1 1 0,0-1 0,0 1-1,0 0 1,0 0 0,0 0 0,0 0 0,0 0 0,0 0 0,0 1 0,0 0-1,0 0 1,0 0 0,0 0 0,1 0 0,-1 0 0,0 1 0,0 0 0,0-1-1,5 3 1,-2-1 58,0 0 0,0 0 0,-1 1 1,1 0-1,-1 0 0,0 0 0,0 0 0,0 1 0,0 0 0,-1 0 0,1 0 0,-1 1 0,0-1 0,0 1 0,-1 0 0,1 0 0,3 9 0,-3-6-601,5 11 1098,-5-13-2501,-1-16-5724,2-8 6344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7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88 596 4849,'55'-56'2799,"-58"55"-2608,3 1 338,-1-1 0,0 1 0,1 0 0,-1 0 0,0-1 1,0 1-1,1 0 0,-1 0 0,0 0 0,0 0 0,1 0 1,-1 0-1,0 0 0,0 0 0,1 0 0,-1 0 0,0 1 1,-1-1-1,-4 7 1094,-16 33-895,-44 92 811,60-119-1417,1 1 1,0 1-1,1-1 0,1 1 0,0 0 0,1 0 1,-1 22-1,3-35-100,0 0 1,0-1 0,0 1-1,1 0 1,-1 0 0,0-1-1,1 1 1,-1 0-1,1-1 1,-1 1 0,1 0-1,0-1 1,0 1-1,0-1 1,0 1 0,0-1-1,0 1 1,0-1 0,2 2-1,-2-2-11,0-1 0,0 0 0,0 0 0,0 0-1,0 0 1,0 0 0,0 0 0,0 0 0,0 0 0,0 0-1,0-1 1,0 1 0,0 0 0,0-1 0,0 1 0,-1 0 0,1-1-1,0 1 1,0-1 0,0 0 0,-1 1 0,1-1 0,0 1-1,0-1 1,-1 0 0,1 0 0,-1 1 0,1-1 0,-1 0 0,1 0-1,-1 0 1,1 0 0,-1 0 0,0 0 0,1-1 0,10-20 126,15-45 1,1-2-77,-27 69-61,1-1 1,-1 1-1,0 0 1,0-1 0,0 1-1,0 0 1,0-1-1,0 1 1,0 0-1,1 0 1,-1-1-1,0 1 1,0 0 0,1-1-1,-1 1 1,0 0-1,0 0 1,1 0-1,-1-1 1,0 1-1,0 0 1,1 0 0,-1 0-1,0 0 1,1-1-1,-1 1 1,0 0-1,1 0 1,-1 0-1,0 0 1,1 0 0,-1 0-1,1 0 1,7 11 5,4 28-4,-8-26 4,-3-8-62,1 0-1,1-1 1,-1 1 0,1-1-1,0 1 1,0-1 0,0 0-1,0 0 1,1 0-1,7 6 1,-10-9-87,0 0-1,1 0 0,-1-1 1,1 1-1,-1 0 1,1 0-1,0-1 1,-1 1-1,1-1 1,0 1-1,-1-1 1,1 0-1,0 0 1,-1 1-1,1-1 1,0 0-1,0-1 1,-1 1-1,1 0 0,0 0 1,-1-1-1,1 1 1,0-1-1,-1 0 1,1 1-1,-1-1 1,1 0-1,-1 0 1,1 0-1,-1 0 1,0 0-1,1 0 1,-1 0-1,0-1 1,0 1-1,1-2 1,8-8-947,-2 0 1,0-1 0,0-1 0,-1 1 0,7-17 0,21-70-828,-11 28 2484,-18 42 956,-6 28-1373,1 0 0,-1 0 1,0-1-1,0 1 0,0 0 1,0 0-1,0 0 0,0 0 1,0 0-1,0-1 0,-1 1 1,1 0-1,0 0 0,-1 0 1,1 0-1,-1 0 0,1 0 1,-1 0-1,1 0 0,-1 0 1,0 0-1,1 0 0,-2-1 1,1 2-70,1 0 0,-1 0 0,0 0 0,1 0 0,-1 0 0,1 1 0,-1-1 0,1 0 0,-1 0 0,1 0 0,-1 0 0,1 1 0,-1-1 0,1 0 0,-1 1 0,1-1 0,-1 0 0,1 1 0,0-1 0,-1 0 0,1 1 0,-1-1 0,1 1 0,0-1 0,-1 1 0,1-1 0,0 1 0,0-1 0,0 1 0,-1-1 0,1 1 0,0-1 0,0 1 0,0-1 0,0 1 0,0 0 1,0-1-1,0 2 0,-6 29 869,5-25-617,0 0-167,0 1 0,0-1 0,0 1 0,1 0 0,0-1-1,0 1 1,1-1 0,1 9 0,-1-12-111,0 0 0,1 1 0,-1-1 0,1 0 0,-1 0 1,1 0-1,0 0 0,0 0 0,1 0 0,-1-1 0,0 1 0,1-1 0,0 1 0,0-1 0,-1 0 1,1 0-1,4 2 0,10 5 247,0 1 0,-1 1 0,-1 1 0,0 0 1,0 1-1,-1 1 0,14 17 0,-23-25-258,0 1 0,-1-1 0,0 1 0,0 0 0,-1 0 0,0 0-1,0 0 1,0 0 0,-1 1 0,0 0 0,-1-1 0,0 1 0,0 0 0,0-1 0,-1 1 0,0 0 0,-1 0-1,0-1 1,0 1 0,-4 15 0,2-17-35,1 1 0,-1-1 0,0 0 1,0 0-1,-1 0 0,0 0 0,0 0 0,0-1 0,0 0 0,-1 0 0,0 0 0,-7 5 0,8-7-27,1-1 0,-1 0 0,1 0 0,-1 0 0,0 0 0,0-1 0,0 0 0,0 0-1,0 0 1,0 0 0,0 0 0,0-1 0,0 0 0,0 0 0,-1 0 0,1 0 0,0-1 0,0 1-1,0-1 1,0 0 0,-8-3 0,8 1-34,0 1 0,-1-1 1,1 0-1,0 0 0,0 0 0,1 0 1,-1-1-1,1 1 0,0-1 0,0 0 0,0 0 1,0-1-1,0 1 0,1 0 0,-3-9 0,1 2-33,0 0-1,1 0 0,0 0 1,1 0-1,-2-20 0,4 26 75,0 0 0,0 1 0,1-1 0,-1 0 0,1 0-1,0 1 1,1-1 0,-1 0 0,1 1 0,0 0 0,0-1 0,0 1 0,0 0-1,1 0 1,0 0 0,0 0 0,4-4 0,5-3 5,1 0 0,0 1 0,25-15-1,18-14 77,-37 22 115,-1-1-1,-1-1 1,0-1-1,18-29 1,-25 34 16,-1-1 0,0 0 0,-1-1 0,-1 1 0,-1-1 0,8-35 0,-13 47-163,-1 0-1,1 0 0,-1 0 1,-1 0-1,1 0 1,0 0-1,-1 0 0,0 0 1,-1 0-1,-2-8 1,3 11-36,0-1 1,0 1-1,0 0 1,0-1 0,-1 1-1,1 0 1,-1 0-1,0 0 1,1 0-1,-1 0 1,0 1 0,0-1-1,0 0 1,0 1-1,0 0 1,-1-1 0,1 1-1,0 0 1,-1 0-1,1 0 1,-1 1-1,-3-2 1,5 2-7,0 0 1,0 0-1,0 0 1,0 0-1,0 1 1,0-1-1,0 0 1,0 0-1,0 1 1,1-1-1,-1 1 1,0-1-1,0 1 0,0-1 1,0 1-1,0-1 1,1 1-1,-1 0 1,0-1-1,0 1 1,1 0-1,-1 0 1,1 0-1,-1-1 1,0 1-1,1 0 1,0 0-1,-1 0 0,1 0 1,0 0-1,-1 0 1,1 0-1,0 0 1,0 0-1,0 0 1,0 0-1,0 0 1,0 0-1,0 0 1,0 2-1,0 4-20,1 1 0,-1-1 1,1 0-1,2 10 0,-1-11 23,0 1 1,0-1-1,1 0 1,-1 1-1,1-1 1,1 0-1,-1-1 1,1 1-1,0-1 0,0 1 1,1-1-1,-1 0 1,1-1-1,0 1 1,8 5-1,-9-8 38,1 0-1,-1 0 1,1 0 0,-1 0-1,1-1 1,0 0 0,0 0 0,-1 0-1,1 0 1,0-1 0,0 0-1,0 0 1,0 0 0,0 0-1,-1-1 1,1 0 0,0 0-1,0 0 1,-1-1 0,1 0-1,-1 0 1,7-3 0,16-12 379,-1-2 0,-1 0 1,0-2-1,-2 0 1,32-38-1,-50 53-346,11-11 53,-2 0-1,0-1 0,-1 0 1,0-1-1,-2-1 0,12-26 1,-20 39-132,0-1 1,-1 1 0,0 0 0,-1 0 0,0-1-1,0 1 1,0-1 0,-1 1 0,-1-16 0,0 18-38,-1 0 0,1 0 0,-1 0 1,0 0-1,0 1 0,0-1 0,0 0 1,-1 1-1,0-1 0,0 1 1,0 0-1,-1 0 0,1 0 0,-1 1 1,-7-7-1,6 7-326,0 0 1,0 0-1,0 0 0,0 1 0,0 0 1,-1 0-1,1 0 0,-1 1 1,1 0-1,-1 0 0,0 0 0,1 0 1,-1 1-1,-8 1 0,-20 1-1232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6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 8658,'1'-4'5463,"-1"4"-5379,12 4 2366,15 11-565,-13-5-1270,0 1 0,-1 1 0,0 0-1,-1 1 1,0 0 0,-1 1 0,0 0 0,-2 1 0,1 0 0,-2 0-1,0 1 1,10 28 0,-9-17-455,-1 1 0,-1 0 0,-2 1 0,0-1 0,-2 1 0,-1 0 0,-3 29 0,-4-10-433,-2 0 1,-18 66-1,1-9-2433,19-75-337,-3 45 1,7-42 1490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7.0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7962,'3'29'3380,"-4"-21"2592,-1 1-1178,3 3-3940,0 7-455,1 38 410,30 420 1457,-36-528-15271,-1-15 10792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7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65 6129,'-13'-21'4403,"-6"-8"-822,18 28-3253,0 0 0,1 0 0,-1 0 0,0 0 0,0 0 0,0 0 0,0 0 0,0 0 0,-1 0 0,1 1 0,0-1 0,0 0 0,0 1 0,-1-1-1,1 1 1,0 0 0,-3-1 0,-3 10 1050,-15 42-355,1 1 1,-24 105-1,32-109-372,12-43-589,-1 0 1,1 0 0,1 0-1,-1 0 1,1 0 0,0 0-1,0 0 1,0 0-1,1 0 1,0 0 0,0 0-1,2 6 1,-2-9-48,-1 0-1,1 0 1,0-1-1,1 1 0,-1 0 1,0-1-1,0 1 1,1-1-1,-1 1 1,1-1-1,-1 0 1,1 0-1,0 1 1,0-1-1,-1-1 1,1 1-1,0 0 1,0 0-1,0 0 1,0-1-1,0 1 1,0-1-1,0 0 1,0 0-1,0 0 1,0 1-1,0-2 1,0 1-1,0 0 1,0 0-1,0-1 1,0 1-1,3-2 1,7-2 24,-1 0 1,1-1-1,-1-1 1,0 0-1,0 0 1,0-1-1,10-9 1,-2 3-6,30-25-2,57-57 0,14-11-5682,-94 85 2673,1 6 1268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3:58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12811,'97'5'4641,"-96"-5"-3849,16 0 3009,2-2-2937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59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9834,'0'5'4177,"5"11"-2009,4-5-295,6 22-513,7-1 96,5-2-231,9 6-89,13-16-408,2-4-208,17-4-320,1-9-352,-3-8-904,-1-5-904,-2-1 1127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5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132 400 7714,'-126'-12'3576,"123"4"-1399,0-5-425,20-9-383,9-6-153,10-15-280,11-1-104,1-3-304,1 5-152,-7 7-216,-4 4-120,-8 3-392,-3 4-304,-7 10-984,-5 5-401,-4 12 1241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0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1 156 8698,'0'0'269,"0"-1"1,0 0 0,0 1-1,0-1 1,1 0-1,-1 1 1,0-1-1,0 1 1,1-1 0,-1 0-1,0 1 1,1-1-1,-1 1 1,0-1-1,1 1 1,-1-1 0,1 1-1,-1-1 1,1 1-1,-1-1 1,1 1 0,-1 0-1,1-1 1,0 1-1,-1 0 1,1 0-1,0-1 1,0 1-103,0 1 0,-1-1 0,1 1 0,0-1 0,0 1 0,-1-1-1,1 1 1,-1-1 0,1 1 0,0 0 0,-1-1 0,1 1 0,-1 0 0,0-1 0,1 1 0,-1 0 0,1 1 0,13 42 1373,-9-9-1041,-1 0-1,-2 1 1,-2 0-1,-5 52 1,8-142-301,3 24-198,15-41-1,-17 59 1,1 0 0,0 0-1,1 1 1,0-1 0,1 1 0,14-18 0,-19 27 0,-1 0 1,1 0 0,0 0 0,0 0 0,0 0-1,0 1 1,0-1 0,0 0 0,1 1-1,-1 0 1,0-1 0,1 1 0,-1 0 0,1 0-1,-1 1 1,1-1 0,0 0 0,-1 1-1,1 0 1,0 0 0,-1-1 0,1 1 0,0 1-1,0-1 1,-1 0 0,1 1 0,0-1-1,-1 1 1,1 0 0,-1 0 0,1 0 0,-1 0-1,0 0 1,1 1 0,-1-1 0,0 1-1,0 0 1,0-1 0,4 5 0,2 2 3,-1 1 0,0 0 0,0 0 0,-1 1 0,0 0 0,0 0 1,-1 0-1,3 12 0,-3-7 61,0 1 0,-2 0 0,3 28 0,-4-41-30,2-9-10,2-12 12,3-19-8,24-81-22,-29 106-7,1 0 0,0 1-1,1-1 1,1 1 0,0 0 0,0 0 0,13-12 0,-19 21 0,1 0-1,0 0 1,0 1 0,0-1 0,0 1-1,0-1 1,0 1 0,0 0 0,0 0 0,0 0-1,1 0 1,-1 0 0,0 1 0,1-1-1,4 0 1,-6 1 0,1 0 0,0 1 0,-1-1 0,1 0 0,0 1-1,-1-1 1,1 1 0,0 0 0,-1-1 0,1 1 0,-1 0 0,0 0 0,1 0-1,-1 0 1,0 0 0,1 0 0,-1 0 0,0 1 0,0-1 0,0 0-1,0 1 1,0-1 0,1 4 0,15 30-22,-12-22 56,0-1 1,2 1-1,-1-1 1,2-1 0,10 15-1,-16-23-24,0-1 1,0 0-1,0-1 0,0 1 0,1 0 1,-1-1-1,0 1 0,1-1 0,-1 0 1,1 1-1,-1-1 0,1 0 0,-1-1 1,1 1-1,0 0 0,-1-1 0,1 0 0,0 1 1,0-1-1,0 0 0,-1 0 0,1-1 1,0 1-1,0-1 0,-1 1 0,1-1 1,0 0-1,-1 0 0,1 0 0,-1 0 0,1 0 1,2-3-1,0 1-4,0 0 0,0-1-1,0 0 1,0 0 0,-1-1 0,1 1 0,-1-1 0,0 0 0,-1 0-1,4-6 1,26-59 30,-29 56 30,2 1 1,0 0-1,1 0 1,13-20-1,-19 33-48,-1-1 1,1 0-1,0 1 1,-1-1-1,1 1 0,-1-1 1,1 1-1,0 0 1,0-1-1,-1 1 1,1-1-1,0 1 0,0 0 1,-1 0-1,1 0 1,0-1-1,0 1 0,-1 0 1,1 0-1,0 0 1,0 0-1,0 0 0,-1 0 1,1 0-1,0 1 1,0-1-1,0 0 1,-1 0-1,1 1 0,0-1 1,0 0-1,-1 1 1,1-1-1,0 1 0,-1-1 1,1 1-1,-1-1 1,1 1-1,0-1 0,-1 1 1,1 0-1,-1-1 1,0 1-1,1 1 0,21 31 440,-21-30-428,9 16-53,0 0 0,1-1 1,1 0-1,0-1 0,29 30 0,-41-47-58,0 1-1,1-1 1,-1 0 0,0 0 0,0 1 0,1-1-1,-1 0 1,0 0 0,1 0 0,-1 1 0,0-1-1,1 0 1,-1 0 0,0 0 0,1 0 0,-1 0-1,0 0 1,1 0 0,-1 0 0,0 0 0,1 0-1,-1 0 1,0 0 0,1 0 0,-1 0 0,1 0-1,-1 0 1,0 0 0,1 0 0,-1 0 0,0 0-1,1 0 1,-1-1 0,0 1 0,0 0-1,1-1 1,0-7-5180,-3 7 3799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0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7058,'-12'7'2912,"12"-4"-1328,12-3-1864,10 3 144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1.1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0 201 7858,'10'20'2266,"1"1"1,1-2-1,25 32 0,-20-29-426,23 40-1,-33-41-631,-15-36-330,0-8-815,2-1 1,0 1 0,-2-26-1,7 40-41,0 0 0,1 0 0,0 0-1,0-1 1,1 1 0,0 0 0,1 0-1,-1 0 1,2 0 0,3-9 0,-4 13-180,1-1 1,-1 1-1,1 0 1,1 0-1,-1 0 1,1 1-1,-1-1 1,1 1-1,0 0 1,1 0-1,-1 0 1,1 1-1,0-1 1,8-3-1,-12 7-43,-1-1 0,1 1 0,0 0 0,-1 0 0,1 0 0,0-1 0,0 1 0,-1 0 0,1 0 0,0 0 0,0 0 0,-1 1 0,1-1 0,0 0 0,-1 0 0,1 0 0,0 0-1,1 1 1,-1 0-156,9 3-866</inkml:trace>
  <inkml:trace contextRef="#ctx0" brushRef="#br0" timeOffset="1">289 99 6313,'4'0'438,"0"0"0,0-1 0,0 2 0,0-1 0,0 1 0,0-1 0,0 1 0,0 0 0,0 0 0,0 1 0,0-1 0,-1 1 0,1 0 0,-1 0 0,1 0 0,-1 0 0,0 1 0,1-1 0,-1 1 0,0 0 0,-1 0 0,1 0 0,-1 0 0,1 1 0,2 4 0,5 8 893,-1 1 0,9 20 0,-16-31-1195,0-1-1,0 1 0,0-1 0,-1 1 1,0 0-1,0-1 0,0 1 0,-1 0 0,0 0 1,0 0-1,-2 11 0,2-17-132,0 0 0,0 0 0,0 0 0,0 1 0,0-1 0,0 0 0,0 0 0,0 0 0,0 1 0,0-1 0,0 0 0,0 0 1,0 0-1,-1 1 0,1-1 0,0 0 0,0 0 0,0 0 0,0 0 0,0 1 0,0-1 0,-1 0 0,1 0 0,0 0 0,0 0 0,0 0 0,0 1 0,-1-1 0,1 0 0,0 0 0,0 0 0,0 0 0,0 0 0,-1 0 0,1 0 1,0 0-1,0 0 0,-1 0 0,1 0 0,0 0 0,0 0 0,-7-8 122,-2-14 26,5 5-115,2 0 1,0 0-1,1-1 0,1 1 1,2-23-1,-1 28-61,1 0 0,0 0 0,1 0 0,0 0 0,1 0 0,1 1 0,-1-1 0,9-12 0,-12 21-105,1 1-1,-1 0 0,1-1 0,0 1 0,0 0 0,0 0 0,0 0 0,0 0 1,1 1-1,2-3 0,-3 4-276,-1-1 1,1 0 0,0 1-1,0 0 1,0-1 0,0 1-1,0 0 1,0 0 0,0 0-1,0 0 1,0 1-1,0-1 1,0 0 0,0 1-1,0 0 1,0-1 0,-1 1-1,1 0 1,0 0 0,0 0-1,1 1 1,6 3-750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1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28 7074,'11'-12'714,"9"-4"2246,-20 19-2674,-1-1-1,1 0 1,0 1 0,-1-1-1,1 0 1,-1 0 0,1 1-1,-1-1 1,0 0 0,0 0-1,0 0 1,-2 2 0,-3 13 458,0-1 0,1 1 0,0 1 0,2-1-1,0 1 1,-1 22 0,4-34-605,0-1 0,0 0 0,1 0 0,0 1 0,0-1 0,0 0 0,0 0-1,1 0 1,0 0 0,0 0 0,4 6 0,-4-8-77,0 0 0,0-1 0,1 0-1,-1 1 1,1-1 0,-1 0 0,1 0 0,0-1 0,-1 1 0,1-1 0,0 1 0,0-1-1,0 0 1,1 0 0,-1 0 0,0 0 0,0-1 0,0 1 0,1-1 0,3 0 0,-3 1-30,-1-1 0,0 0 0,1 0 0,-1-1 0,0 1 0,1-1 0,-1 1 0,0-1 0,1 0 0,-1 0 0,0-1 0,0 1 0,0-1 0,0 1 0,0-1 0,0 0 0,-1 0 0,1 0 0,-1 0 0,1-1 0,-1 1 0,0-1 0,0 0 0,0 1 0,0-1 0,0 0 0,0 0 0,-1 0 0,0 0 0,0 0 1,1-1-1,-2 1 0,1 0 0,0-1 0,-1 1 0,1 0 0,-1-1 0,0 1 0,0 0 0,-1-1 0,1 1 0,-1 0 0,1-1 0,-1 1 0,0 0 0,0 0 0,-1-1 0,1 1 0,-1 0 0,1 0 0,-1 0 0,-4-4 0,-8-10-890,-2 0 0,-24-21 0,-11-4-5107,45 39 4790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1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1 119 8922,'160'36'4094,"-148"-33"-3054,0 0 0,0 1-1,22 9 1,-30-10-625,-1-1-1,1 1 0,-1 0 1,0 0-1,1 0 1,-1 0-1,4 7 1,-5-8-252,-1-1-100,-1-1 1,0 1-1,1 0 1,-1-1-1,0 1 1,1 0-1,-1-1 1,0 1-1,0 0 1,1-1-1,-1 1 1,0 0-1,0 0 1,0-1-1,0 1 1,0 0-1,0-1 1,0 1-1,0 0 1,0 0-1,-1-1 0,1 1 1,-1 1-1,-2-2 956,2-14-475,4-12-373,12-51 0,-13 69-165,1 1 0,-1-1 0,1 1-1,1 0 1,-1 0 0,1 0 0,1 0 0,8-10-1,-11 14-128,1 0-1,0 0 1,0 0-1,0 1 1,0-1-1,1 1 0,-1-1 1,1 1-1,0 0 1,-1 1-1,1-1 1,0 1-1,0-1 1,0 1-1,0 0 1,8 0-1,18 5-609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2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343 7 3873,'-1'-6'15688,"-4"17"-12812,-3 18-5147,5-16 3848,-14 52-765,-2-1-1,-55 121 0,55-148-746,-2 5-369,-1 0 0,-3-1 0,-37 47 0,57-83-383,0 1-1,0-1 1,-1 0-1,0 0 0,0 0 1,-10 5-1,-1-4-841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2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2 10098,'-5'-2'7453,"1"6"-5454,-2 9-2409,5-10 1108,-4 10-380,2 0 0,0 1 0,0-1 0,1 1 0,1-1 0,0 25 0,11 88 1032,0-17-795,-7-85-507,-2-21-60,-1 1 0,1 0 0,-1 0 0,0 0 0,0 0 0,0-1 0,-2 7 0,2-9-64,-1 0 1,1 0-1,0-1 0,-1 1 1,1-1-1,-1 1 0,1 0 1,-1-1-1,1 1 0,-1-1 1,0 1-1,1-1 0,-1 1 1,0-1-1,1 0 0,-1 1 1,0-1-1,1 0 0,-1 1 1,0-1-1,0 0 0,0 0 1,1 0-1,-1 0 0,0 0 0,0 0 1,1 0-1,-1 0 0,0 0 1,0 0-1,0 0 0,1 0 1,-2-1-1,-25-10-4728,18 3 3551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3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92 6521,'1'-26'4396,"7"-21"-2026,-1 29 17,-5 17-467,-2 6 2433,-20 66-2885,-8 21-862,19-68-425,-13 33 177,-17 76 1,39-133-342,0 1 0,-1-1 0,1 0 0,0 1 0,0-1 0,0 0 0,0 1 1,0-1-1,0 0 0,0 1 0,0-1 0,0 0 0,1 1 0,-1-1 0,0 0 0,0 1 1,0-1-1,0 0 0,0 1 0,0-1 0,1 0 0,-1 1 0,0-1 0,0 0 0,1 0 1,-1 1-1,0-1 0,0 0 0,1 0 0,-1 1 0,0-1 0,1 0 0,-1 0 1,0 0-1,1 0 0,-1 0 0,0 1 0,1-1 0,-1 0 0,0 0 0,1 0 0,-1 0 1,0 0-1,1 0 0,-1 0 0,0 0 0,1 0 0,-1 0 0,0 0 0,1-1 0,-1 1 1,0 0-1,1 0 0,-1 0 0,0 0 0,1 0 0,-1-1 0,1 1 0,30-13 685,-17 6-430,33-11-84,0 2 0,1 2 0,1 2 0,92-10 0,-93 25-1935,-6 9 777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5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1 12931,'-15'17'5017,"0"20"-3553,-1 10-120,-1 16-479,-3 5-241,3 1-408,4-1-192,-1-3-536,0-6-312,8-6-1609,4 3 1553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5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9 117 10186,'-1'0'200,"1"0"0,0 0-1,-1 0 1,1 0 0,0 0 0,-1 0-1,1 0 1,0-1 0,-1 1 0,1 0-1,0 0 1,-1 0 0,1 0 0,0 0-1,0-1 1,-1 1 0,1 0 0,0 0-1,0-1 1,-1 1 0,1 0 0,0 0-1,0-1 1,0 1 0,-1 0 0,1-1-1,0 1 1,0 0 0,0 0-1,0-1 1,0 1 0,0-1 0,4-12 2522,20-16-1263,-21 25-839,5-5-92,0 1 1,1 0-1,-1 1 0,2 0 0,19-12 0,-28 18-475,1 1 0,0-1 0,0 0 0,-1 0 0,1 1 0,0-1-1,0 1 1,0 0 0,0-1 0,0 1 0,0 0 0,0 0 0,0 0 0,-1 0 0,1 1-1,0-1 1,4 1 0,-5 1-49,1-1 0,0 0 0,-1 0 0,0 1 0,1-1 0,-1 1 0,0-1 0,0 1 0,0 0 0,0-1 0,0 1 0,0 0 0,0 0 0,-1 0 0,1 0 0,-1 0 0,1 0 0,-1 0 0,0-1 0,1 1 0,-2 4 0,2 5-7,-1 0 1,-1-1-1,0 1 0,-1 0 0,0-1 1,-5 17-1,-27 64-138,23-63 41,13-31 60,1 0 0,0 0 0,0 0-1,0 1 1,0 0 0,0-1 0,0 1 0,1 1 0,-1-1-1,6-2 1,43-17 112,-47 19-101,3-1 53,0 1 0,0 0 0,0 0 0,0 1 0,1 0 0,-1 0 0,0 1 0,1 0 0,-1 0 0,0 1 0,0 0-1,1 1 1,-1 0 0,14 5 0,-19-6 3,0 0 0,0 1 1,0-1-1,0 1 0,-1 0 0,1 0 0,0 0 0,-1 0 0,1 0 0,-1 0 0,0 1 0,0-1 0,0 1 1,0 0-1,0-1 0,-1 1 0,1 0 0,-1 0 0,1 0 0,-1 0 0,0 1 0,-1-1 0,1 0 0,0 0 0,-1 1 1,0-1-1,0 0 0,0 0 0,0 1 0,0-1 0,0 0 0,-1 0 0,0 1 0,0-1 0,0 0 0,0 0 1,-2 4-1,-4 9 113,-1-1 0,0 1 0,-2-1 0,1-1 0,-2 0 0,-18 20 0,-1-4 103,-53 42 1,71-63-238,-1 0 1,-19 11-1,29-19-126,0 1-1,0-1 0,0 0 0,0 0 0,0 0 0,0-1 0,0 1 1,-5 0-1,7-1-8,0 0 1,0 0-1,0-1 1,0 1-1,0 0 1,1 0-1,-1 0 0,0-1 1,0 1-1,0 0 1,1-1-1,-1 1 1,0-1-1,0 1 1,1-1-1,-1 1 1,0-1-1,1 0 1,-1 1-1,1-1 1,-1 0-1,0 1 1,1-1-1,0 0 1,-1 0-1,1 0 0,-1 1 1,1-1-1,0-1 1,1-16-4668,11-4 2110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6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1093 6905,'1'1'210,"0"0"-1,0-1 0,0 1 0,1 0 0,-1-1 0,0 1 0,0-1 0,1 1 0,-1-1 1,0 0-1,0 0 0,1 1 0,-1-1 0,0 0 0,1 0 0,-1 0 0,0 0 0,1-1 1,-1 1-1,0 0 0,0-1 0,1 1 0,-1 0 0,0-1 0,0 1 0,0-1 0,1 0 0,-1 1 1,0-1-1,0 0 0,0 0 0,0 0 0,1-1 0,4-4 251,-1 0 0,1-1 0,-1 1 0,4-9 0,-4 9 22,12-23 197,-1-1 0,-1 0 0,-1-1 0,13-45 0,-16 2-8,-13 88-499,1 0-1,1 0 1,0 0-1,1 0 0,0 0 1,6 20-1,-3-7 7,-4-25-172,0 0 1,0 1 0,1-1 0,-1 0-1,1 0 1,-1 0 0,1 0-1,0 0 1,-1 0 0,1 0 0,0 0-1,0 0 1,1 0 0,-1 0-1,0-1 1,1 1 0,-1 0 0,1-1-1,-1 1 1,1-1 0,2 2-1,-2-3-2,0 1 0,1-1-1,-1 0 1,1 0 0,-1 0 0,0 0-1,1 0 1,-1-1 0,0 1-1,1-1 1,-1 1 0,0-1-1,1 0 1,-1 0 0,0 0-1,0 0 1,0-1 0,0 1-1,2-2 1,6-4 3,0-1 1,-1 0-1,0 0 0,-1-1 0,0 0 1,0 0-1,0-1 0,-2 0 0,1-1 1,9-20-1,-2-1 8,-2-1 1,13-51 0,-23 78-11,-1 3-4,0 1 0,-1-1 0,1 0 0,0 1 0,-1-1 0,0 0 0,1 1 0,-1-1-1,0 0 1,-1 0 0,1 1 0,-1-6 0,1 8-1,0 0 0,0 0 1,0 0-1,-1 0 0,1 0 0,0-1 0,0 1 0,0 0 0,0 0 0,0 0 0,0 0 1,0 0-1,0 0 0,0 0 0,0 0 0,-1 0 0,1 0 0,0-1 0,0 1 0,0 0 1,0 0-1,0 0 0,0 0 0,0 0 0,-1 0 0,1 0 0,0 0 0,0 0 1,0 0-1,0 0 0,0 0 0,-1 0 0,1 0 0,0 0 0,0 0 0,0 0 0,0 0 1,0 0-1,0 0 0,0 1 0,-1-1 0,1 0 0,0 0 0,0 0 0,0 0 0,0 0 1,0 0-1,0 0 0,0 0 0,0 0 0,0 0 0,-1 1 0,1-1 0,0 0 1,0 0-1,0 0 0,0 0 0,-6 13 7,-2 13 18,7-19-17,1 0 0,0 0 0,0 0 0,1-1 0,0 1 0,0 0 1,1 0-1,0-1 0,0 1 0,0-1 0,1 0 0,0 0 0,0 0 0,6 8 0,-7-11-7,-1-1-1,1 0 1,0 0 0,-1 0-1,1-1 1,0 1-1,0 0 1,0-1-1,1 1 1,-1-1 0,0 0-1,1 1 1,-1-1-1,0 0 1,1-1-1,-1 1 1,1 0-1,0-1 1,-1 1 0,1-1-1,-1 0 1,1 0-1,0 0 1,-1 0-1,1 0 1,0-1 0,-1 1-1,1-1 1,-1 0-1,1 1 1,-1-1-1,1 0 1,-1-1-1,0 1 1,1 0 0,-1-1-1,0 1 1,0-1-1,3-3 1,5-4 3,-1 0 0,0-1-1,0-1 1,-1 0 0,-1 0 0,1 0 0,-2-1 0,0 0 0,0 0-1,-1 0 1,-1-1 0,0 0 0,3-17 0,-1-2-2,-1 0 0,-2-1 1,-1 1-1,-3-44 0,1 69-3,-5-41-25,5 45 24,-1 1 0,1 0-1,-1 0 1,1-1 0,-1 1 0,0 0-1,0 0 1,0 0 0,0-1 0,-1 1-1,1 0 1,0 1 0,-1-1 0,1 0-1,-1 0 1,-2-1 0,3 2 0,0 1 1,1 0-1,-1 0 0,0 0 1,1 0-1,-1 0 1,0 0-1,0 0 0,0 0 1,1 0-1,-1 0 0,0 0 1,1 0-1,-1 1 1,0-1-1,0 0 0,1 1 1,-1-1-1,0 0 0,1 1 1,-1-1-1,1 1 1,-1-1-1,0 0 0,1 1 1,-1 0-1,1-1 1,-1 1-1,1-1 0,0 1 1,-1 0-1,1-1 0,0 1 1,-1 0-1,1-1 1,0 1-1,0 0 0,-1 0 1,1-1-1,0 1 0,0 0 1,0 1-1,-8 36-41,7-37 43,-1 16-3,1-1 1,1 0-1,0 0 1,1 1 0,4 25-1,-3-32 6,1 0 0,-1-1 0,1 1 0,1-1 0,0 0 0,0 0 0,1 0 0,0 0 0,1-1 0,10 13 0,-14-19-2,0 0 0,0 0 0,0 0 0,0 0 0,1-1-1,-1 1 1,1 0 0,-1-1 0,1 0 0,0 1 0,-1-1 0,1 0 0,0-1 0,0 1-1,0 0 1,0-1 0,0 0 0,3 1 0,-2-2 2,1 1 0,-1-1 0,0 0 0,0 0 0,1-1-1,-1 1 1,0-1 0,0 0 0,0 0 0,-1 0 0,5-3 0,3-4 6,-1 0 0,0 0 0,-1 0 1,0-1-1,0-1 0,-1 0 0,9-16 1,-6 9-5,-1-1 0,0 0 1,-2-1-1,0 0 0,-1 0 1,-1-1-1,-1 0 0,-1 0 1,-1 0-1,-1-1 0,0 1 1,-2-1-1,-1 1 0,0-1 1,-2 1-1,-7-34 0,3 25-1,2 8-4,-1 0 1,-10-22 0,16 43-2,0 0 1,0 0-1,-1 1 1,1-1-1,0 0 1,-1 0-1,1 1 1,0-1-1,-1 0 1,1 1-1,-1-1 1,1 1-1,-1-1 1,0 0-1,1 1 1,-1-1-1,1 1 1,-1 0-1,0-1 1,1 1-1,-1-1 1,0 1-1,0 0 1,0 0 1,0 0 1,1 0-1,-1 1 1,0-1-1,1 0 1,-1 0-1,1 1 1,-1-1-1,1 1 1,-1-1-1,1 1 1,-1-1-1,1 1 1,-1-1-1,1 1 1,0-1-1,-1 1 1,1-1-1,0 1 1,-1 1-1,-11 38 174,10-1 117,1 1 0,3-1 0,0 0 0,3 0 0,1 0 0,20 67-1,-18-84-496,0 0 0,2-1-1,0 0 1,1-1-1,2 0 1,0 0 0,1-2-1,24 27 1,-25-29-2028,20 31 0,-10-11 670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6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1 10618,'-158'53'4545,"150"-40"-2576,8 2-105,13-6-192,13-2-71,18-7 7,7-7-88,12-5-407,-2 4-313,-4-1-512,-7 6-232,-16 1-376,-1-1-344,-5 3-993,-5 0-599,4 5 3856,2 7-1784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6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10154,'7'-10'1100,"1"1"0,0-1 1,1 1-1,0 1 0,0 0 0,1 0 0,0 1 0,0 0 0,1 0 0,12-5 0,-16 9-817,1 1-1,0 0 1,-1 0-1,1 0 1,0 1-1,0 0 1,-1 1-1,1-1 1,0 2-1,10 0 1,-15 0-251,0-1 0,0 1 0,0 0 0,0 0 0,0 0 0,-1 0 0,1 0 0,0 1 1,-1-1-1,1 1 0,0 0 0,-1 0 0,0 0 0,0 0 0,1 0 0,-1 0 0,0 0 0,-1 1 1,1-1-1,0 1 0,-1 0 0,1-1 0,-1 1 0,0 0 0,0 0 0,0 0 0,0 0 0,-1-1 1,1 5-1,0 5-10,0-1 0,-2 1 1,1 0-1,-1 0 1,-1-1-1,0 1 1,-5 13-1,-31 80 178,20-61 19,-1-8 13,15-29-151,0 0 1,0 1-1,1-1 1,0 1-1,-3 8 1,6-16-60,0 0 0,0 0 0,0 1 0,0-1 0,0 0 0,0 0 0,0 0 0,0 1 0,0-1 0,0 0 0,0 0 0,0 1 0,0-1 0,0 0 0,0 0 0,0 0 0,0 1 0,1-1 0,-1 0 0,0 0 0,0 0 0,0 1 0,0-1 0,0 0 0,0 0 0,1 0 1,-1 0-1,0 1 0,0-1 0,0 0 0,0 0 0,1 0 0,-1 0 0,0 0 0,0 0 0,0 0 0,1 1 0,-1-1 0,14-1 482,24-11-59,-31 9-380,15-6 7,0-1 0,0-1 0,-1-1 0,23-17 0,-33 21-775,-1-1 0,0 0 0,9-11 0,-4 5-2203,-2 3 1119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7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19 310 9258,'-17'-9'4113,"15"2"-1777,9 1-151,12-10-137,15-2-135,17-13-337,0 1-160,6-3-528,-1 3-263,-1 8-417,-5 0-88,1 10-472,-13-3-353,-1 4-1071,-3-2-864,-7-6-545,7 4 1745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17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10674,'0'2'4977,"15"18"-832,4 6-1688,6 8-41,2 0-151,-1 11-873,-1 5-368,-3 7-552,-7 3-144,-4 1-176,-3 2-56,-5-4 9,4-3-177,2-15-889,-1-13-799,4-4 992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08.7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 3425,'0'-7'1664,"1"4"-640,1 3-320,-2-2-207,0 1-633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04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335 24 7618,'2'-9'676,"-1"-2"4486,-16 8 2736,-27 7-5221,34-2-2611,-1 1 0,1 0 0,0 0 0,0 1 0,0 0 0,0 0 0,1 1 0,-1 0 0,-6 6 0,-78 81 719,65-63-574,13-15 52,-21 32-1,31-42-172,1 1-1,0 0 0,0 0 0,1 0 0,0 1 0,0-1 0,0 0 0,0 1 0,1 0 0,-2 10 0,4-13-44,0-1-1,0 1 0,0-1 1,0 1-1,0-1 0,0 1 0,0-1 1,1 1-1,0-1 0,-1 0 1,1 0-1,0 0 0,4 3 0,5 8 150,-5-6-121,1 0 0,-1 0 0,1-1 0,0-1 0,1 1 1,-1-1-1,1 0 0,0-1 0,0 1 0,1-2 0,9 4 0,15 3 422,57 10 0,-53-12-16,-31-7-385,-1-1 1,1 1-1,0-1 1,-1 0-1,1 0 0,0-1 1,-1 0-1,1 0 1,-1 0-1,1-1 1,-1 1-1,1-1 1,7-4-1,0-2 168,-1 0 0,1 0 0,21-19 0,-26 15-244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05.6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 6649,'20'-38'24549,"-13"61"-25578,-1-4-588,-2-6 3432,88 268-662,-74-216-691,-22-80-388,3 6-60,0 3-8,-8-49-66,-2 1 0,-34-99 0,44 150 62,0 0 0,0 1 0,0-1 0,-1 1 0,1-1 0,-1 1 1,1 0-1,-1-1 0,0 1 0,0 0 0,0 0 0,-3-2 0,14 39 16,68 214 792,-75-244-820,-2 0-1,1 0 1,-1 1-1,1-1 1,-1 0 0,-1 0-1,1 0 1,-1 1 0,0-1-1,0 0 1,-1 0-1,1 0 1,-4 7 0,1-12-979,1-7-19,-3-15-636,6 19 1496,-10-40-991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07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9442,'2'6'9288,"-2"7"-6467,1 16-2939,25 159 2660,14 122-805,-37-270-2585,-3-38-194,0-4-237,-3-21-1794,1-10 588,0-5 1007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07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0 353 10338,'5'-8'5961,"13"-10"-3059,9-9-1475,206-257 4865,-220 268-6946,-18 20-1672,-20 25-2522,9-5 2354,2 9 1035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08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5 228 10674,'-5'3'5017,"9"-3"-2168,13-15-457,5-7-103,10-8-513,2-4-423,3 1-745,0 1-256,-3 3-616,5 7-368,-5 9-1849,2 13-391,-22 0 1615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7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75 4001,'22'-68'12197,"-22"67"-12150,1 1 1,-1 0-1,0 0 0,0 0 0,0 0 1,0-1-1,0 1 0,0 0 0,0 0 1,0 0-1,0 0 0,0-1 1,0 1-1,0 0 0,0 0 0,0 0 1,0 0-1,-1-1 0,1 1 0,0 0 1,0 0-1,0 0 0,0 0 0,0 0 1,0-1-1,0 1 0,0 0 0,0 0 1,-1 0-1,1 0 0,0 0 0,0 0 1,0 0-1,0-1 0,0 1 1,-1 0-1,1 0 0,0 0 0,0 0 1,0 0-1,0 0 0,-1 0 0,-9 4 993,-7 10-259,6 2-543,2 1-1,0 0 1,1 0-1,0 0 1,1 1-1,2 0 1,-6 26-1,10-41-222,1 1 0,-1-1 0,1 1 0,0-1-1,0 0 1,0 1 0,0-1 0,1 0 0,-1 1 0,1-1-1,0 0 1,0 1 0,0-1 0,0 0 0,1 0 0,-1 0-1,1 0 1,0 0 0,0-1 0,0 1 0,0 0-1,0-1 1,1 1 0,-1-1 0,1 0 0,-1 0 0,1 0-1,0 0 1,0 0 0,0-1 0,0 1 0,4 0 0,-2 0-10,1 0 0,-1-1 0,1 0 0,-1-1 1,1 1-1,-1-1 0,1 0 0,-1 0 0,1-1 1,-1 0-1,1 0 0,-1 0 0,0 0 1,0-1-1,1 0 0,-1 0 0,0 0 0,0-1 1,4-3-1,-5 3-2,0-1 0,0 1 0,-1-1 0,1 0 0,-1 0 0,0 0 0,0 0 0,-1-1-1,1 1 1,-1-1 0,0 0 0,0 1 0,-1-1 0,1 0 0,-1 0 0,0 0 0,0 0 0,-1 0 0,0-1 0,0 1 0,0 0 0,0 0 0,-1 0 0,0 0 0,-2-8 0,2 9-21,0 0 0,0-1 0,0 1 0,-1 0 0,0 0 0,0 0 0,0 0 0,0 0 0,-1 0 0,0 1 0,1-1 0,-1 1 0,-1 0 0,1 0 0,0 0 0,-1 0 0,1 0 0,-1 1 0,0-1 0,0 1 0,0 0 0,0 1 0,0-1 0,-1 1 0,1-1 0,0 1 0,-1 0 0,1 1 0,-5-1 0,2 1-477,-10 1 965,13-2-2452,26-4-5170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08.6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79 8250,'-51'52'3753,"46"-43"3040,5-11-5353,0 0-279,5 0-169,17-3-440,-2-1-224,45-16-256,-43 11-152,-2 0-544,4-3-272,-5-5-1305,3-4-359,11 0 1599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09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104 202 11274,'-1'0'290,"0"0"0,0 0 0,0 0 0,0 0 0,0 0 0,0 0 0,0 0 0,0 1 0,0-1 0,0 0-1,1 1 1,-1-1 0,0 0 0,0 1 0,0-1 0,0 1 0,1 0 0,-1-1 0,0 1 0,1-1 0,-1 1-1,0 0 1,1 0 0,-2 1 0,-14 25 431,10-15 46,-3 4-441,1 1 0,0 1 0,1-1-1,1 1 1,0 1 0,1-1 0,2 1 0,-4 36 0,7-47-268,0-1-1,0 1 1,1 0-1,0 0 1,0 0-1,1-1 1,0 1-1,1-1 1,-1 0-1,7 13 1,-6-16-34,0 1 0,1-1 0,-1 0 0,1 0 0,0 0 1,0 0-1,0 0 0,1-1 0,-1 0 0,1 0 0,-1 0 1,1-1-1,0 1 0,0-1 0,1 0 0,8 2 0,-7-3 0,0 0-1,0 0 0,0 0 0,0-1 0,0 0 1,0 0-1,0-1 0,0 0 0,-1 0 0,1 0 0,12-5 1,-9 2 6,0-1 0,0 0 1,0-1-1,0 0 0,-1 0 0,15-14 1,-8 5 4,-1-2 0,0 0 0,-1 0-1,-1-1 1,-1-1 0,18-36 0,-17 26-13,-1 0-1,-1 0 1,10-50-1,-18 65-9,-1 0-1,0 0 1,-1 0-1,-1 0 1,0 0 0,-1 0-1,-1 0 1,0 0-1,0 0 1,-7-18 0,8 29 14,0 0 0,-1-1 0,1 1-1,0 1 1,-1-1 0,0 0 0,0 0 0,0 1 0,0-1 0,0 1 0,0-1 0,-1 1 0,1 0 0,-1 0 0,0 0 0,-3-2 0,4 3-5,0 1 1,0 0-1,0-1 0,0 1 1,1 0-1,-1 0 0,0 0 1,0 0-1,0 0 0,0 1 1,1-1-1,-1 0 0,0 1 1,0-1-1,0 1 0,1 0 1,-1 0-1,0 0 0,1 0 1,-1 0-1,1 0 0,-1 0 1,1 0-1,0 0 1,-1 1-1,1-1 0,0 1 1,0-1-1,0 1 0,-1 1 1,-5 8 37,1 0 0,0 0 0,1 0-1,0 1 1,1 0 0,0 0 0,1 0 0,1 0 0,-1 1 0,2-1 0,0 1 0,0-1 0,2 14 0,0-2 104,2 0 0,0-1-1,1 0 1,2 0 0,0 0-1,11 23 1,-14-38-125,0-1-1,1 1 1,0-1-1,1 0 1,0 0 0,0-1-1,0 0 1,1 1 0,0-2-1,0 1 1,1-1 0,-1 0-1,1 0 1,0-1-1,0 0 1,1 0 0,-1 0-1,1-1 1,0 0 0,0-1-1,0 0 1,13 2-1,-10-3-246,0-1 0,0 1-1,0-2 1,0 1 0,-1-2-1,1 1 1,0-2-1,-1 1 1,1-1 0,-1-1-1,0 0 1,0-1 0,0 1-1,-1-2 1,0 1-1,16-14 1,5-6-2502,-1 0 1191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09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82 8834,'-43'-81'17332,"64"94"-16100,38 54-608,-40-37-248,-4 1-256,-3-1-72,0 4-464,-6-5-392,1 1-1337,2 4-1455,1-3 2303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10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78 9594,'-2'45'4152,"2"-21"5159,9 1-8530,-1-6 32,5 14-610,20 52 1249,-31-76-1858,1 0 1,-1 0-1,-1 0 0,1 0 0,-1 0 0,-1 1 0,-1 13 1,1-23 324,0 0 0,0 1 0,0-1 1,0 0-1,0 0 0,0 0 0,0 0 1,0 0-1,0 1 0,0-1 0,0 0 0,0 0 1,-1 0-1,1 0 0,0 0 0,0 0 1,0 1-1,0-1 0,0 0 0,0 0 1,0 0-1,-1 0 0,1 0 0,0 0 1,0 0-1,0 0 0,0 0 0,-1 0 1,1 0-1,0 0 0,0 0 0,0 0 1,0 0-1,0 0 0,-1 0 0,1 0 1,0 0-1,0 0 0,0 0 0,0 0 1,-1 0-1,1 0 0,0 0 0,0 0 0,0 0 1,0 0-1,0 0 0,0 0 0,-1 0 1,1-1-1,0 1 0,-7-11-9369,5-38 6904,3 38 2692,1 1 1,0-1-1,0 1 1,1-1-1,5-10 1,-7 17 263,1 0 0,0 1 0,1-1 0,-1 1 0,1-1 0,-1 1 0,1 0 0,0 0 0,0 0 0,0 1 0,1-1 0,5-3 0,50-21 3830,-47 23-3328,-1-1-1,0 0 1,17-11-1,-23 11-835,0 0 0,-1 0 0,0 0 0,0 0 1,0-1-1,-1 1 0,0-1 0,0 0 0,0 0 0,-1 0 0,0-1 0,0 1 0,-1 0 0,1-1 0,-1 1 0,-1-1 0,1 0 0,-1 1 1,0-1-1,-1 1 0,0-1 0,-1-7 0,2 13-42,-1 0 0,1 0 0,0 1 0,0-1 0,0 0-1,-1 0 1,1 1 0,0-1 0,-1 0 0,1 1 0,-1-1 0,1 0 0,-1 1 0,1-1 0,-1 1 0,1-1 0,-1 1 0,1-1 0,-1 1 0,0-1 0,1 1-1,-2-1 1,1 1 3,0 0 0,1 0 0,-1 1-1,1-1 1,-1 0 0,1 0-1,-1 1 1,0-1 0,1 0 0,-1 1-1,1-1 1,0 1 0,-1-1 0,1 1-1,-1-1 1,1 1 0,0-1 0,-1 1-1,1-1 1,0 1 0,-1 0-1,-1 4 127,0 0-1,0 0 0,1 0 0,-1 0 1,0 9-1,1-1-68,1 0 0,0 0 0,2 1 0,-1-1-1,2 0 1,-1 0 0,2 0 0,5 14 0,-6-19-361,1 0-1,-1 0 1,1 0 0,1-1-1,-1 0 1,1 0 0,1 0-1,-1 0 1,1-1-1,0 0 1,1 0 0,-1-1-1,14 9 1,9-1-901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10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418 64 7514,'16'-46'3308,"-14"30"1210,-8 15-447,-8 14-1263,-3 22-1737,-36 53 0,17-40-95,-1-1 1,-64 61-1,57-63-33,-76 99 0,113-132-1108,14-18-1031,2-2 420,26-15-1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11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321 153 7834,'0'-13'856,"-1"1"0,0-1 1,0 1-1,-1 0 1,-1-1-1,0 1 0,-5-12 1,7 21-719,0 1 1,0-1-1,0 1 0,-1 0 1,1-1-1,-1 1 1,1 0-1,-1 0 1,0 0-1,1 0 1,-1 1-1,0-1 1,0 0-1,-1 1 1,1-1-1,0 1 0,0 0 1,-1 0-1,1 0 1,-1 0-1,1 0 1,-1 0-1,1 1 1,-1-1-1,0 1 1,1 0-1,-1-1 0,0 1 1,1 0-1,-1 1 1,1-1-1,-1 0 1,0 1-1,1 0 1,-1 0-1,1-1 1,-1 1-1,1 1 1,-5 1-1,-4 4 178,-1-1 1,1 2-1,0 0 0,1 0 1,0 1-1,0 0 1,0 0-1,2 1 0,-15 20 1,7-6 263,1 0 0,1 1 0,-16 42 0,26-57-372,0 1 0,1-1 0,1 1 0,0 0 0,0 0 1,1 0-1,0 0 0,1 0 0,0 0 0,3 18 0,-3-25-141,1 0 0,1 1-1,-1-1 1,1 0 0,-1 0-1,1 0 1,0 0 0,0-1 0,1 1-1,-1 0 1,1-1 0,0 0-1,0 0 1,0 1 0,0-2-1,1 1 1,-1 0 0,1-1-1,-1 1 1,1-1 0,0 0 0,0-1-1,0 1 1,0 0 0,0-1-1,0 0 1,1 0 0,-1 0-1,5-1 1,8 2 31,-1-2 0,1 0-1,-1-1 1,1-1 0,-1-1 0,0 0 0,1-1-1,17-6 1,18-11-126,54-27 1,-8 2-1823,-81 42 1108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19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553 1103 6657,'-4'-1'675,"0"1"0,0-1 0,-1 1 0,1 0-1,0 0 1,-1 0 0,1 0 0,0 1 0,-1-1 0,1 1-1,0 1 1,0-1 0,-7 3 0,15 0 2396,22 4-2537,10-1-125,0-1 0,1-2 1,0-1-1,68-5 1,542-7 1874,-309 35-1767,27 0 292,121 14 155,-172-8-213,62-29-83,0-32-119,-338 24-478,64-19-1,-20 4 29,-49 10-79,1-1-1,-2-2 0,0-1 1,0-2-1,48-33 0,-73 45-14,0-1-1,-1 0 0,0 0 0,0 0 0,0-1 0,-1 0 1,0 0-1,0 0 0,0-1 0,-1 0 0,0 0 0,0 0 1,-1 0-1,0-1 0,0 1 0,-1-1 0,0 0 1,2-12-1,-3 8 0,0 0 1,-1 0-1,-1 0 1,0 0-1,0 0 1,-1 0-1,-1 1 1,0-1-1,0 1 1,-1-1-1,-10-18 1,-1 0 2,-35-49 1,40 65-2,-1 1-1,0 1 1,-1 0 0,-1 1-1,-21-16 1,-25-15 13,2-3 0,-59-60-1,86 77-20,-1 2-1,-2 0 1,-55-32-1,-118-47 12,143 80-15,0 2-1,-1 3 1,-2 4 0,1 2-1,-114-10 1,-339 17-58,289 10 76,-23-10-41,-33 0 30,204 9-32,-123 19 1,-381 112-67,382-81 109,-97 32-62,285-78 42,1 1 0,0 0-1,0 1 1,0 0 0,1 1-1,1 1 1,-1 0-1,1 1 1,1 0 0,0 1-1,1 0 1,0 0-1,-13 24 1,12-16 3,0 1 0,2 0 0,1 0 0,0 1 0,2 0 0,1 0 0,0 1 0,-2 44 0,5-44 4,2 1 0,0-1 0,2 0 0,1 0 0,0 0 0,2 0-1,1 0 1,11 30 0,-10-38 1,0 0-1,1 0 0,1-1 1,0 0-1,1-1 0,1 0 0,0 0 1,1-1-1,0-1 0,1 0 1,0 0-1,22 13 0,-3-6 2,1-1 0,1-2 0,0-1 0,1-1 1,0-3-1,1 0 0,1-2 0,-1-2 0,1-2 0,48 1 0,-3-7 2,0-3 0,0-4 0,126-29 0,-159 27-5,78-18 23,135-12 0,-258 40-24,0 1 1,0 0-1,0-1 0,0 1 0,-1 1 0,1-1 1,0 1-1,0-1 0,0 1 0,0 0 1,0 0-1,4 3 0,-7-3-269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2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18 7970,'-20'-6'4052,"20"5"-3979,0 1 0,0 0 0,0 0-1,0 0 1,0-1 0,0 1 0,0 0 0,0 0 0,0 0 0,0-1 0,0 1-1,0 0 1,0 0 0,1 0 0,-1 0 0,0-1 0,0 1 0,0 0 0,0 0-1,0 0 1,0 0 0,0-1 0,0 1 0,1 0 0,-1 0 0,0 0 0,0 0-1,0 0 1,0 0 0,1-1 0,-1 1 0,0 0 0,0 0 0,0 0 0,0 0-1,1 0 1,-1 0 0,0 0 0,0 0 0,0 0 0,1 0 0,-1 0-1,0 0 1,0 0 0,0 0 0,1 0 0,46-6 1584,7 8-1209,0 1 0,-1 3 0,0 2 0,0 3-1,-1 2 1,0 2 0,-2 2 0,1 3 0,89 49 0,-73-32-6,-2 3 0,-2 2 0,82 72-1,-20 4 1083,204 251 0,-310-346-1230,31 29 1,-32-35 56,0 1 0,28 40 1,-41-51-254,-1 1 1,0 0 0,0 0-1,-1 0 1,0 0 0,-1 1-1,0-1 1,0 1 0,1 16 0,-3-24 9,-1-3-764,0 0 0,0 0 1,0-1-1,0 1 1,0 0-1,0 0 0,1-1 1,-1 1-1,1-4 0,-2-10-2207,2 10 2368,-1 0 1,1 0-1,-1 0 0,0 0 0,-1 1 0,1-1 1,-1 0-1,0 1 0,-1-1 0,1 1 1,-1 0-1,0 0 0,-8-9 0,-5-5-523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2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46 6945,'-64'19'2762,"48"-11"6523,19-4-7729,80 67 525,-77-66-1920,0-1 0,0 0 0,1-1 1,0 1-1,-1-1 0,1 0 0,0-1 0,1 0 1,-1 0-1,0 0 0,11 0 0,-4 0 93,-9-1-161,0-1-1,0 0 0,0-1 1,0 1-1,0-1 0,0 0 1,0 0-1,0 0 0,0-1 1,0 0-1,-1 0 0,1 0 1,-1 0-1,7-5 1,5-1 164,-11 3-233,0 0 0,1 0-1,-2 0 1,1-1 0,-1 0 0,0 0-1,0 0 1,4-9 0,-6 12-13,-1 0 1,0 1-1,0-1 0,0 0 1,-1 0-1,1 0 1,-1 0-1,1 0 0,-1 0 1,0 1-1,0-1 1,0 0-1,-1 0 0,1 0 1,-1 0-1,1 0 1,-1 0-1,0 1 0,0-1 1,0 0-1,-1 0 1,1 1-1,-1-1 0,1 1 1,-4-4-1,2 4 26,0-1-1,-1 1 1,1 0-1,0 0 1,-1 0-1,0 1 0,1-1 1,-1 1-1,0 0 1,0 0-1,0 0 1,0 1-1,0-1 1,0 1-1,0 0 1,1 0-1,-1 0 1,-5 1-1,3 1 30,0 0 0,0 0-1,1 1 1,0 0 0,-1 0 0,1 0-1,0 0 1,0 1 0,0 0-1,1 0 1,0 0 0,-1 1 0,1 0-1,1-1 1,-4 6 0,-29 29 91,-19 4-1244,55-43 1081,-7 5-1651,6-15-632,0 6 1833,-1-37-1044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4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0 7330,'-8'4'455,"1"0"0,0 1 1,0 0-1,1 0 0,-1 0 1,1 1-1,-9 9 0,1 0 1,5-5-151,0 1 0,0 0 1,1 0-1,1 1 0,-1 0 0,2 0 1,0 0-1,0 1 0,2 0 0,-1 0 1,1 0-1,1 1 0,1 0 0,0-1 1,0 1-1,1 0 0,1 0 0,3 21 1,-3-31-232,1 1 1,-1-1-1,1 0 0,0 0 1,1 1-1,-1-1 1,1 0-1,0 0 1,0 0-1,0-1 1,0 1-1,1 0 1,-1-1-1,1 0 0,0 1 1,0-1-1,0 0 1,1 0-1,-1-1 1,1 1-1,-1-1 1,7 3-1,-3-2-29,1-1 1,-1 0-1,0-1 0,0 0 1,1 0-1,-1-1 0,1 1 1,-1-2-1,0 1 0,1-1 1,-1 0-1,12-3 1,0-2-329,0 0 1,-1 0-1,1-2 1,-1 0-1,-1-2 1,0 0 0,0 0-1,-1-2 1,0 0-1,-1-1 1,0 0-1,14-18 1,3-14-645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7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0 558 9338,'0'0'165,"0"0"1,2-2 1652,-2 2-1653,0-1 1,0 1-1,1 0 0,-1 0 1,0 0-1,0 0 0,1 0 1,-1 0-1,0 0 0,0 0 1,0-1-1,1 1 0,-1 0 1,0 0-1,0 0 0,1 0 1,-1 0-1,0 0 0,0 0 1,1 1-1,-1-1 0,0 0 1,0 0-1,1 0 0,1 1 1654,-2 0-1654,0-1 0,0 0 1,0 0-1,0 0 0,0 1 1,1-1-1,-1 0 0,0 0 1,0 1-1,0-1 0,0 0 1,3 23 2059,-2-8-2192,0-2 120,0-1-14,1 0-1,0 0 1,1 1-1,0-1 0,6 14 1,-9-25-137,1 1 0,-1-1 0,1 1 0,0-1 1,0 1-1,-1-1 0,1 0 0,0 1 0,0-1 0,1 0 1,-1 0-1,0 0 0,0 0 0,0 0 0,1 0 0,-1 0 1,1 0-1,-1 0 0,0-1 0,1 1 0,0-1 0,-1 1 1,1-1-1,-1 1 0,1-1 0,-1 0 0,1 0 0,0 0 0,-1 0 1,1 0-1,0 0 0,-1 0 0,1 0 0,-1-1 0,1 1 1,-1-1-1,1 1 0,-1-1 0,1 0 0,-1 1 0,1-1 1,-1 0-1,0 0 0,1 0 0,-1 0 0,1-1 0,4-3-6,0 0-1,-1 0 0,1-1 0,-1 0 1,-1 0-1,1 0 0,-1 0 0,6-11 1,-1-4-247,0 1 1,-1-2 0,-1 1 0,-1-1 0,-1-1 0,3-28-1,-8 54 248,0-1 0,0 1 0,0-1 0,1 1 0,-1-1 0,1 0 0,0 1 0,0-1 0,0 0 0,0 1 0,0-1 0,0 0 0,1 0 0,-1 0 0,0 0 0,1 0 0,0 0 0,0-1-1,-1 1 1,1 0 0,0-1 0,0 1 0,1-1 0,-1 0 0,0 0 0,0 0 0,0 0 0,1 0 0,-1 0 0,1-1 0,-1 1 0,0-1 0,1 1 0,-1-1 0,1 0 0,-1 0 0,1 0-1,-1-1 1,1 1 0,-1 0 0,1-1 0,-1 0 0,0 1 0,3-2 0,3-2 18,-1-1 0,1 1 0,-1-1 0,-1-1-1,1 1 1,-1-1 0,0 0 0,0 0 0,-1-1 0,1 0 0,-1 0-1,-1 0 1,0-1 0,4-8 0,0-1 51,-1 0 1,-1 0-1,-1-1 1,0 0-1,3-29 1,-6 29-1,-2 0 0,0-1 0,-1 1 0,-1 0 0,0 0 0,-7-24 0,5 29-19,0 0 0,-1 0-1,0 0 1,-1 1 0,0-1-1,-1 1 1,0 1 0,-17-21-1,23 31-33,1 1-1,0 0 1,0-1-1,0 1 1,0 0-1,0-1 0,0 1 1,0 0-1,-1 0 1,1-1-1,0 1 1,0 0-1,0 0 0,-1-1 1,1 1-1,0 0 1,0 0-1,-1 0 1,1-1-1,0 1 0,0 0 1,-1 0-1,1 0 1,0 0-1,-1 0 1,1 0-1,0-1 0,0 1 1,-1 0-1,1 0 1,0 0-1,-1 0 1,1 0-1,0 0 0,-1 0 1,1 0-1,0 0 1,-1 1-1,1-1 1,0 0-1,-1 0 0,1 0 1,0 0-1,0 0 1,-1 0-1,1 1 1,0-1-1,0 0 0,-1 0 1,1 0-1,0 1 1,0-1-1,-1 0 1,1 0-1,0 1 0,0-1 1,0 0-1,-1 1 1,0 18 419,4 0-240,1-1 1,1 1-1,1-1 1,0 0-1,14 26 0,53 86 287,-44-82-396,14 13-412,-24-39-6971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5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10050,'0'7'803,"1"1"-1,0 0 1,1 0 0,-1-1-1,2 1 1,-1-1-1,1 1 1,4 6 0,34 58 1024,-24-44-973,25 38 155,-21-35-732,-2 2 0,0 0 0,-3 0 0,25 70 0,-34-75-235,-5-17-31,0-1 0,1 1 0,0-1 0,1 1 0,0-1-1,1 0 1,10 17 0,-14-27-10,-1 1 0,0-1 0,0 0-1,1 0 1,-1 0 0,0 0 0,1 0 0,-1 0 0,0 1-1,1-1 1,-1 0 0,0 0 0,1 0 0,-1 0 0,0 0-1,1 0 1,-1 0 0,0 0 0,1-1 0,-1 1-1,0 0 1,1 0 0,-1 0 0,0 0 0,0 0 0,1 0-1,-1-1 1,0 1 0,0 0 0,1 0 0,-1 0 0,0-1-1,0 1 1,1 0 0,-1 0 0,0-1 0,0 1 0,0 0-1,0-1 1,1 1 0,-1 0 0,0 0 0,0-1-1,0 1 1,0 0 0,0-1 0,0 1 0,0 0 0,0-1-1,0 0 1,1 1 1,3-14-6,0 1 0,0-1 0,-2 0-1,0 0 1,1-17 0,6-36-223,-8 64 209,3-14-106,1 1 1,6-17 0,-10 30 107,1 0-1,-1 0 0,0 0 0,1 0 1,-1 1-1,1-1 0,0 1 1,0-1-1,0 1 0,0 0 0,0-1 1,1 1-1,-1 0 0,1 1 0,-1-1 1,1 0-1,0 1 0,4-2 1,-5 2 13,0 1 1,0 0 0,0 0 0,-1 0 0,1 0 0,0 1 0,0-1 0,0 0 0,0 1 0,0 0-1,0-1 1,0 1 0,-1 0 0,1 0 0,0 0 0,0 0 0,1 1 0,30 27 66,-17-13 19,-8-10-7,0 0 0,0 0 0,1 0 0,-1-1 0,1-1 0,15 7 1,-21-10-55,0 0 1,0 0-1,0-1 1,1 1 0,-1-1-1,0 0 1,1 1-1,-1-1 1,0-1 0,1 1-1,-1 0 1,0-1-1,1 0 1,-1 0 0,0 0-1,0 0 1,0 0-1,0-1 1,0 1-1,0-1 1,0 0 0,0 0-1,3-3 1,0-1-2,-1 1 0,1-2 1,-1 1-1,0-1 0,-1 0 0,0 0 1,0 0-1,0 0 0,-1-1 0,0 1 1,4-16-1,-3-2-18,0 1 1,0-38 0,-3 42 13,2 8-94,1 14 262,6 16 475,-10-17-608,22 30 479,-16-25-478,2 4 45,-1-1 1,2 0-1,-1-1 1,1 0-1,1 0 0,-1-1 1,1 0-1,0-1 1,22 10-1,-31-15-137,0-1 1,0 1-1,0-1 0,0 0 1,0 1-1,0-1 0,0 0 1,0 1-1,1-1 0,-1 0 1,0 0-1,0 0 0,0 0 1,0 0-1,1-1 0,-1 1 1,0 0-1,0 0 0,0-1 1,0 1-1,0-1 0,0 1 1,0-1-1,0 1 0,0-1 1,0 0-1,0 1 0,0-1 1,0 0-1,0 0 0,0 0 1,-1 1-1,1-1 0,0 0 1,-1 0-1,1 0 0,0 0 1,-1 0-1,0-1 0,1 1 1,-1 0-1,0 0 0,1 0 1,-1 0-1,0-2 0,0-2-541,0 0-1,0 1 0,0-1 1,-1 0-1,0 0 1,0 1-1,0-1 0,-1 0 1,1 1-1,-4-6 0,-11-17-838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5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9 10146,'-11'13'3889,"13"-6"-3041,3-5-192,9-2-616,4-5-448,5-4-880,2-8 824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6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3 189 8458,'-1'9'1399,"0"1"0,0-1-1,1 1 1,1-1 0,1 12 0,-1 31 1664,-1-51-3001,0 0 0,0 1 0,0-1 0,0 0 0,0 1 0,0-1 1,0 0-1,0 0 0,1 1 0,-1-1 0,0 0 0,1 1 0,-1-1 0,1 0 1,0 0-1,-1 0 0,1 0 0,0 1 0,0-1 0,-1 0 0,1 0 1,2 1-1,-3-2-46,0 0 1,0 0 0,1 0 0,-1 0 0,0 0 0,0 1-1,1-1 1,-1 0 0,0 0 0,1 0 0,-1 0 0,0 0-1,1 0 1,-1 0 0,0 0 0,1 0 0,-1 0-1,0-1 1,0 1 0,1 0 0,-1 0 0,0 0 0,0 0-1,1 0 1,-1 0 0,0-1 0,1 1 0,-1 0-1,0 0 1,0 0 0,1-1 0,4-16 221,-1-54 331,-3 39-455,6-39 0,-5 59-128,1 0-1,0 0 0,1 1 0,0-1 0,1 1 1,11-19-1,-15 28-54,0 0 0,1 0 0,-1 1-1,1-1 1,0 0 0,-1 1 0,1-1 0,0 1 0,0 0 0,0 0 0,0-1 0,0 1 0,0 0-1,0 1 1,0-1 0,0 0 0,3 0 0,44-2-3342,-42 4 2661,0-1 0,1 0 0,-1-1 0,1 0 0,-1 0 0,7-2 0,12-10-459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6.6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8 391 7514,'46'-30'3472,"-46"30"-3418,0 0 0,0 0 0,0 0 0,1-1 0,-1 1 0,0 0 0,0 0 0,0 0 0,0 0 0,0 0 0,0 0-1,1 0 1,-1 0 0,0 0 0,0 0 0,0 0 0,0 0 0,0 0 0,0 0 0,1 0 0,-1 0 0,0 0 0,0 0 0,0 0 0,0 0-1,0 0 1,0 0 0,1 1 0,-1-1 0,0 0 0,0 0 0,0 0 0,0 0 0,0 0 0,0 0 0,0 0 0,0 0 0,1 0 0,-1 1-1,0-1 1,0 0 0,0 0 0,0 0 0,0 0 0,0 0 0,0 0 0,0 1 0,0-1 0,0 0 0,0 0 0,0 0 0,0 0 0,0 13 1368,-6 13 345,-13 34 660,12-41-2086,0 1 0,2 0 0,0 0 0,1 0 0,-1 29 0,5-48-332,-1 0 1,1 0-1,0 0 0,0 0 0,0 0 0,0 0 0,0 0 0,0 0 1,0 0-1,1 0 0,-1 0 0,0 0 0,0 0 0,1 0 0,-1 0 0,1 0 1,-1 0-1,1 0 0,-1 0 0,2 1 0,-1-2-5,0 0-1,-1-1 0,1 1 1,0 0-1,-1 0 0,1-1 1,-1 1-1,1-1 0,0 1 1,-1-1-1,1 1 0,-1-1 1,1 1-1,-1-1 0,1 1 1,-1-1-1,1 1 0,-1-1 1,0 0-1,1-1 1,19-42-11,23-152-2002,-34 175 1673,-8 21 330,-1 0 0,0 0 0,0-1-1,1 1 1,-1 0 0,0 0 0,0 0 0,1-1 0,-1 1 0,0 0 0,1 0-1,-1 0 1,0 0 0,0 0 0,1 0 0,-1 0 0,0 0 0,1 0-1,-1 0 1,0 0 0,1 0 0,-1 0 0,0 0 0,1 0 0,-1 0 0,0 0-1,1 0 1,-1 0 0,0 0 0,1 0 0,-1 1 0,0-1 0,1 0 0,1 3-7,1 0 1,0 0-1,-1 0 1,0 1-1,1-1 1,-1 1 0,1 3-1,7 10 91,-8-14-25,0 0-1,0 1 1,1-2 0,-1 1-1,1 0 1,-1 0-1,1-1 1,0 0 0,0 1-1,0-1 1,1 0 0,-1 0-1,0-1 1,1 1-1,-1-1 1,1 0 0,-1 0-1,1 0 1,0 0 0,0 0-1,6-1 1,-5 0 15,0-1-1,-1 0 1,1 0 0,0 0 0,-1 0 0,1-1 0,-1 0 0,1 0-1,-1 0 1,0-1 0,0 1 0,0-1 0,0 0 0,0 0 0,-1 0-1,6-7 1,-3 3-25,0 0 1,-1 0-1,0 0 0,-1-1 0,0 0 0,0 0 0,0 0 1,-1 0-1,-1-1 0,1 1 0,-1-1 0,0 1 1,-1-1-1,0 0 0,-1 0 0,0 0 0,0 1 0,-1-1 1,0 0-1,0 0 0,-4-12 0,-1 2 44,-1 0-1,-1 0 1,0 1 0,-1 1-1,-1-1 1,-1 1 0,0 1-1,-19-21 1,26 32-87,2 3 3,1-1 0,-1 1 0,0 0 0,0 0-1,-1-1 1,1 2 0,0-1 0,-1 0 0,1 0 0,-1 1-1,1-1 1,-1 1 0,0 0 0,-4-2 0,6 3-1,1 0 1,-1 0-1,1 0 1,0 0-1,-1 0 1,1 1-1,-1-1 1,1 0-1,-1 0 1,1 0-1,0 1 1,-1-1-1,1 0 1,-1 0-1,1 1 1,0-1-1,-1 0 1,1 1-1,0-1 1,0 0-1,-1 1 1,1-1-1,0 1 1,0-1-1,0 0 1,-1 1-1,1-1 1,0 1-1,0-1 1,0 1-1,0-1 1,0 1-1,0-1 1,0 0-1,0 1 1,0 0-1,1 19 59,-1-17-45,5 20 54,0 1-1,2-1 1,1 0-1,0 0 1,2-1 0,0-1-1,2 1 1,0-2 0,27 35-1,-31-46-294,1 0 0,-1-1 1,2 0-1,-1-1 0,1 0 0,0 0 0,1-1 0,-1 0 0,1-1 1,0 0-1,1-1 0,-1 0 0,1-1 0,0 0 0,0-1 0,0 0 1,15 0-1,38-4-1117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7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16 7170,'-4'-2'562,"1"0"217,-1 0 0,1 0-1,-1 0 1,0 1 0,0 0 0,0 0-1,-7-2 1,10 4-623,-1-1 0,1 0-1,-1 1 1,1-1 0,0 0 0,-1 1-1,1 0 1,-1-1 0,1 1 0,0 0-1,0 0 1,-1-1 0,1 1 0,0 0-1,0 0 1,0 1 0,0-1 0,0 0-1,0 0 1,0 0 0,1 1 0,-1-1-1,0 0 1,0 2 0,-4 8 185,1 1 0,0-1 0,1 1 0,0-1 0,1 1 0,1 0 0,-1 0 0,2 0 0,0 0 0,0 0 0,1 0 0,1 0 0,3 13 0,-4-20-285,0 1 1,1-1-1,0 0 0,0 0 1,1 0-1,0 0 0,-1 0 1,2 0-1,-1-1 0,0 0 1,1 1-1,0-1 0,0 0 1,0-1-1,0 1 0,1-1 0,-1 0 1,1 0-1,0 0 0,0-1 1,0 0-1,0 0 0,1 0 1,-1 0-1,0-1 0,1 0 1,6 1-1,-1-1-151,0-1-1,0 0 1,0-1 0,0 0 0,0 0-1,0-1 1,0 0 0,-1-1 0,1-1 0,-1 0-1,0 0 1,18-10 0,-12 4-805,-1 0 0,0-1 0,15-14 0,6-13-273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7.8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47 695 6457,'-2'0'549,"0"0"0,0 1-1,0-1 1,0 1-1,0-1 1,0 1-1,1 0 1,-1 0 0,0 0-1,1 0 1,-1 0-1,0 0 1,1 0-1,-1 1 1,1-1 0,-1 0-1,1 1 1,0-1-1,0 1 1,0 0-1,-1 2 1,0 0-218,0 0 1,1 0-1,-1 1 1,1-1-1,0 1 0,1-1 1,-1 1-1,1-1 0,0 6 1,1 4-285,0 0 0,1 0 0,1 0 0,0-1 0,6 17 0,-8-28-42,0 1 1,0 0-1,0-1 1,0 1-1,1-1 0,-1 1 1,0-1-1,1 0 0,0 1 1,0-1-1,0 0 1,0 0-1,0 0 0,0-1 1,0 1-1,0 0 1,1-1-1,4 3 0,-6-4-3,1 0-1,0 0 0,0 0 1,0 0-1,0-1 1,0 1-1,-1 0 0,1-1 1,0 1-1,0-1 1,0 0-1,-1 1 0,1-1 1,0 0-1,-1 0 1,1 0-1,-1 0 0,1-1 1,-1 1-1,0 0 1,1-1-1,-1 1 0,0-1 1,0 1-1,0-1 1,0 1-1,0-1 0,0 0 1,0-2-1,7-9-23,-2-1-1,0 1 1,9-29-1,-13 34-34,0 0-1,-1 0 0,0 0 1,0 0-1,0-1 0,-1 1 0,-1 0 1,1 0-1,-3-8 0,3 15 53,1 1 0,-1 0 0,0-1 0,0 1 1,0 0-1,0-1 0,0 1 0,0-1 0,0 1 0,0 0 0,0-1 0,0 1 0,-1-1 0,1 1 0,0 0 0,0-1 0,0 1 0,0 0 0,0-1 0,-1 1 0,1 0 0,0-1 1,0 1-1,-1 0 0,1-1 0,0 1 0,0 0 0,-1 0 0,1-1 0,0 1 0,-1 0 0,1 0 0,0 0 0,-1-1 0,1 1 0,0 0 0,-1 0 0,1 0 0,-1 0 0,1 0 1,0 0-1,-1 0 0,1 0 0,-1 0 0,1 0 0,0 0 0,-1 0 0,1 0 0,-1 0 0,1 0 0,-1 1 0,-6 0-34,14 31 71,8-11-13,22 17-7,-35-36-10,1-1-1,-1 1 1,0-1 0,0 0 0,1 0-1,-1 1 1,1-1 0,-1-1 0,1 1-1,-1 0 1,1-1 0,0 1 0,-1-1-1,1 0 1,-1 0 0,1 0 0,0 0-1,-1 0 1,1-1 0,0 1 0,-1-1-1,1 0 1,-1 0 0,1 1 0,-1-2-1,0 1 1,1 0 0,-1 0 0,0-1 0,0 1-1,3-4 1,2-1 10,0 0-1,-1 0 1,0-1 0,0 0-1,-1 0 1,0 0 0,6-12-1,5-16 16,10-21-3,-23 51-24,-1 1 0,1 0 0,0 0-1,0 0 1,0 0 0,1 1 0,-1-1 0,1 1 0,6-5 0,-8 8-1,-1 0 0,0-1 0,1 1 0,-1 0 0,1 0 0,-1 0 1,1 0-1,-1 0 0,1 0 0,-1 0 0,0 0 0,1 1 1,-1-1-1,1 1 0,-1-1 0,0 1 0,3 0 0,28 17-6,-17-10 7,-11-6 1,0 0 0,0 0 0,0-1 0,0 1 0,0-1 0,0 0 0,0 0 0,0 0 0,1 0 0,-1-1 0,0 0 0,0 0 0,1 0 0,-1-1 0,0 1 0,1-1 0,-1 0 0,0 0 0,0 0 0,0-1 0,0 1 0,0-1 0,0 0 0,-1-1 0,1 1 0,0 0 0,-1-1 0,0 0 0,0 0 1,0 0-1,0 0 0,0 0 0,3-6 0,2-3-214,-1 0 1,0-1 0,-1 1 0,0-1 0,-1-1-1,-1 1 1,0-1 0,-1 1 0,0-1 0,-1 0 0,1-28-1,-3 2-1029,-2 0 1,-13-77-1,11 91 1020,-1 0 1,-1-1-1,-1 2 1,-2-1 0,-16-33-1,13 45 789,12 14-526,0 1 0,-1-1 0,1 0 0,0 0 0,-1 0 0,1 0 0,0 1 1,0-1-1,-1 0 0,1 0 0,0 1 0,0-1 0,-1 0 0,1 1 0,0-1 0,0 0 0,0 1 0,0-1 0,-1 0 0,1 1 0,0-1 0,0 0 0,0 1 0,0-1 0,0 0 0,0 1 0,0-1 0,0 0 1,0 1-1,2 41 1633,4-13-989,1-1-1,2 1 0,19 43 1,48 80 1370,-35-71-1109,-37-74-870,0 2 2,0-1 1,0 0-1,0 0 0,1-1 1,0 1-1,1-1 1,0 0-1,0-1 0,8 8 1,-14-14-76,1 1 1,-1-1-1,1 0 1,-1 1 0,1-1-1,-1 0 1,1 0-1,-1 1 1,1-1-1,-1 0 1,1 0-1,-1 0 1,1 0-1,-1 0 1,1 0 0,-1 0-1,1 0 1,0 0-1,-1 0 1,1 0-1,-1 0 1,1 0-1,-1 0 1,1 0-1,-1-1 1,1 1 0,-1 0-1,1 0 1,-1-1-1,1 1 1,-1 0-1,1-1 1,-1 1-1,1 0 1,-1-1-1,0 1 1,1-1 0,-1 1-1,0 0 1,1-1-1,-1 1 1,1-2-1,8-27 68,-8 22-53,4-19-13,3-44 0,-6 45-82,0 0 0,11-39 0,-13 61 72,1 1 0,0-1 0,0 0 1,1 0-1,-1 0 0,0 1 0,1-1 1,0 1-1,-1-1 0,1 1 0,0 0 1,0 0-1,1 0 0,-1 0 0,0 0 0,1 0 1,-1 0-1,1 1 0,-1-1 0,1 1 1,6-2-1,-8 2 5,1 1 1,-1 0-1,1 0 0,-1 0 1,1 0-1,-1 0 0,1 0 1,-1 0-1,1 1 1,-1-1-1,1 0 0,-1 1 1,0-1-1,1 1 0,-1 0 1,1-1-1,1 3 1,-1-1 7,0 0 1,0 0-1,0 0 1,0 0-1,-1 0 1,1 0 0,-1 1-1,0-1 1,1 0-1,-1 1 1,0-1 0,1 6-1,0 0 57,-1 0 1,0 0-1,0 0 0,0-1 0,-1 1 0,-1 0 0,1 0 1,-1 0-1,-1 0 0,1 0 0,-1-1 0,-1 1 1,1 0-1,-1-1 0,0 0 0,-1 0 0,0 0 0,-6 8 1,6-9-133,0-1 1,-1 1-1,0-1 1,0 1-1,0-1 1,-1-1-1,1 1 1,-1-1 0,-1 0-1,1 0 1,0-1-1,-1 0 1,0 0-1,1-1 1,-1 1-1,0-1 1,0-1-1,-1 0 1,-13 2-1,19-3-157,-1 0-1,1 0 0,0 0 1,0-1-1,0 1 0,0 0 1,0-1-1,0 1 0,0-1 1,0 0-1,0 1 0,0-1 1,0 0-1,0 0 0,0-1 1,0 1-1,1 0 0,-1-1 1,0 1-1,1-1 0,-1 1 1,1-1-1,0 1 0,0-1 1,-1 0-1,1 0 0,-1-2 1,-4-20-1257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8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24 294 8386,'-1'1'395,"0"-1"1,0 0-1,0 1 1,1-1-1,-1 1 1,0-1 0,0 1-1,0-1 1,1 1-1,-1-1 1,0 1-1,1 0 1,-1-1-1,0 1 1,1 0-1,-1 0 1,1-1-1,-1 1 1,1 0 0,0 0-1,-1 0 1,1 1-1,-2 24 3149,2-7-3800,-2-1 422,-2 42 390,3-57-525,1 1 0,0 0 0,0-1 0,1 1 0,-1 0 0,1-1 0,0 1 0,0-1 0,0 1 0,0-1 1,1 0-1,2 6 0,-4-9-28,0 0 0,1 0 0,-1 1 0,0-1 0,0 0 0,1 0 0,-1 1 0,0-1 0,1 0 0,-1 0 0,0 1 0,1-1 0,-1 0 0,0 0 0,1 0 0,-1 0 0,0 0 0,1 0 0,-1 0 0,0 1 0,1-1 1,-1 0-1,0 0 0,1 0 0,-1-1 0,1 1 0,-1 0 0,0 0 0,1 0 0,-1 0 0,0 0 0,1 0 0,-1 0 0,0-1 0,1 1 0,-1 0 0,0 0 0,1 0 0,-1-1 0,0 1 0,0 0 0,1 0 0,-1-1 0,0 1 0,0 0 0,0-1 1,1 1-1,-1 0 0,0-1 0,0 1 0,0 0 0,0-1 0,0 1 0,1-1 0,6-23 207,-6 19-202,0-1-1,1 0 0,0 0 1,0 1-1,0-1 1,1 1-1,0 0 1,0-1-1,0 1 1,0 0-1,1 1 1,0-1-1,5-4 0,4-5 13,-9 7 11,1 1 0,1 1 0,-1-1 0,1 1 0,0 0 0,11-8 0,-16 13-18,0-1 0,1 0 1,-1 1-1,0 0 0,1-1 1,-1 1-1,0 0 0,1 0 1,-1-1-1,0 1 1,1 0-1,-1 1 0,0-1 1,1 0-1,-1 0 0,0 0 1,1 1-1,-1-1 0,0 1 1,1-1-1,-1 1 1,0-1-1,0 1 0,0 0 1,1 0-1,-1 0 0,0-1 1,0 1-1,0 0 0,0 0 1,-1 0-1,1 1 0,0-1 1,0 0-1,-1 0 1,1 0-1,0 1 0,0 1 1,1 3 9,1 0 0,-1 0 0,-1 1 0,1-1 0,-1 0 0,0 1 0,-1-1 0,0 10 0,0-9 7,1-1 0,-1 1 0,1-1 0,0 1 0,0-1-1,1 0 1,3 9 0,-6-18-14,1 0-1,0 0 1,-1 0-1,1-1 1,1 1-1,-1 0 1,0 0 0,1 0-1,0 0 1,-1 0-1,4-6 1,-3 3-12,3-8 6,0 0 0,1 1 0,1 0 1,11-21-1,-14 29-2,1 0 0,-1 0 0,1 0 0,0 0 1,1 1-1,-1 0 0,1 0 0,-1 0 0,1 0 0,0 1 1,0 0-1,1 0 0,-1 0 0,1 0 0,6-1 0,34-6 405,-35 8-287,0-1-1,1 1 1,18-9-1,-26 9-166,1-1-1,-1 0 1,0 1 0,0-1-1,0-1 1,0 1 0,0-1 0,-1 1-1,1-1 1,-1 0 0,0 0-1,2-5 1,6-12-1630,0 1-1,-2-2 1,-1 1 0,9-37-1,-6 16 164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28.8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 10146,'48'-36'5041,"-40"50"-1680,-2-7 0,-6-2-1009,1 0-455,-2-5-929,-1 0-704,0-2-352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37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22 117 4585,'-8'-28'3807,"-6"-25"1104,14 52-4786,0 1 1,0-1-1,0 1 1,0-1-1,0 1 0,1-1 1,-1 1-1,0-1 1,0 1-1,0-1 0,1 1 1,-1-1-1,0 1 1,0-1-1,1 1 1,-1-1-1,0 1 0,1-1 1,-1 1-1,1 0 1,-1-1-1,1 1 0,-1 0 1,0-1-1,1 1 1,-1 0-1,1 0 1,0-1-1,-1 1 0,1 0 1,-1 0-1,1 0 1,0 0-1,22-3 1620,-20 3-1936,250-8 2430,241-3-250,-347 14-1279,201 32 0,-109 7 15,150 22 1581,-304-55-1198,0-4 0,138-9 0,-217 4-1032,1-1 0,-1 0 0,1 0 0,-1 0-1,1-1 1,-1 0 0,9-5 0,-13 6-100,0 0 0,0 0 0,0 0-1,-1 0 1,1-1 0,-1 1 0,1-1 0,-1 1 0,0-1-1,1 0 1,-1 0 0,0 1 0,0-1 0,0 0 0,0 0-1,-1 0 1,1 0 0,0 0 0,-1 0 0,0 0 0,1 0-1,-1 0 1,0 0 0,0 0 0,0 0 0,0-3 0,-1-2-601,1 1-1,0 0 1,1 0 0,0-1 0,0 1 0,2-8 0,4-14-1097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45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7 9114,'-67'-6'4290,"67"6"-4141,0 0 0,0 0 0,0 0 1,-1 0-1,1 0 0,0 0 0,0 0 0,-1 0 0,1 0 0,0 0 0,0 0 0,-1 0 0,1 0 0,0 0 1,0 0-1,0 0 0,-1 0 0,1 0 0,0 0 0,0 0 0,-1 0 0,1 0 0,0 0 0,0 0 0,0 1 1,-1-1 446,1 0-447,0 1 0,0-1 0,-1 0 0,1 0 0,0 0 0,0 1 1,0-1-1,0 0 0,0 0 0,0 1 0,0-1 0,0 0 0,0 0 0,0 0 0,0 1 0,0-1 0,0 0 0,0 0 1,0 1-1,0-1 0,0 0 0,0 0 0,0 1 0,0-1 0,8 19 1509,-1-5-1434,57 178 2443,-30-86-2394,-27-92-809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8.2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2 154 10186,'-2'-5'4409,"16"-6"-2504,9-1-417,7-6-808,3-1-168,-2-4-240,2 2-40,-6 3-384,-1-1-352,-5 13-1392,-4 5-1817,-4 7 2345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46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1 112 9626,'7'-3'6164,"30"-14"-3751,-1 0-1621,0 2 1,1 2 0,0 1 0,0 2 0,2 1 0,74-6 0,-104 15-722,1 0 0,-1 0 0,1 1 0,0 0 1,-1 1-1,0 0 0,1 1 0,16 6 0,-22-6-38,0-1 1,1 0-1,-1 1 1,0 0-1,0 0 1,-1 0-1,1 0 1,-1 1-1,0-1 1,1 1-1,-2 0 1,1 0-1,0 0 1,-1 0-1,0 1 1,0-1-1,0 1 1,0-1-1,1 6 1,-1 2 91,0 0-1,-1 0 1,0 0 0,-1 0 0,0 1 0,-1-1 0,-1 0 0,1 0 0,-2 0 0,0 0-1,0-1 1,-1 1 0,-1-1 0,0 0 0,0 0 0,-1 0 0,0-1 0,-10 12 0,-1-1 151,0-1 0,-1-1 1,-2 0-1,1-1 0,-2-2 1,-1 0-1,-29 17 0,28-24-1026,24-9 696,-1 0 0,0 0 0,0 0 0,0-1 0,0 1 0,0 0 0,0 0 0,1 0 0,-1-1 0,0 1 0,0 0 0,0 0 0,0-1 0,0 1 1,0 0-1,0 0 0,0 0 0,0-1 0,0 1 0,0 0 0,0 0 0,0-1 0,0 1 0,0 0 0,0 0 0,-1-1 0,1 1 0,0 0 0,0 0 0,0 0 0,0-1 0,0 1 0,0 0 0,-1 0 0,1 0 0,0 0 0,0-1 0,0 1 0,-1 0 0,1 0 0,0 0 0,0 0 0,0 0 0,-1 0 0,1-1 0,0 1 0,0 0 0,-1 0 0,1 0 0,0 0 0,0 0 0,-1 0 0,1 0 0,0 0 0,0 0 0,0 0 0,-1 0 1,17-21-5417,10-19 2322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49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549 41 9418,'-5'-4'491,"-1"-1"0,1 1-1,-1 1 1,-1-1 0,1 1 0,0 0 0,-1 0 0,1 1-1,-1 0 1,0 0 0,0 0 0,-8 0 0,5 1-192,0 1 1,0 0 0,0 1 0,1 0 0,-1 0 0,0 1 0,-18 6 0,10-1-117,1 1 0,0 0 0,1 1 0,-1 1 0,2 1 0,-1 0 0,2 1 0,-22 21 1,17-11 34,1 1 0,0 1 0,2 1 0,1 0 0,1 0 0,1 2 0,1 0 0,-9 30 0,8-14-8,2 1 1,2 0 0,2 0-1,-2 73 1,9-97-149,0-1 0,1 1 0,1 0 0,1 0 0,1-1 0,0 0 0,2 0 0,10 26 0,-11-35-31,1 1 0,0-1 0,0 0 0,1 0-1,0-1 1,1 0 0,0 0 0,0-1-1,1 0 1,0 0 0,1-1 0,0 0-1,0-1 1,0 0 0,15 6 0,-16-8-7,1 0 0,0-1 0,-1-1 0,1 0 1,0 0-1,19 1 0,-1-4 83,36-5 0,-42 4-37,-21 2-64,11-2 20,-1 1 0,1-2 1,12-4-1,49-18 41,87-43 1,-112 44 34,0-2 0,79-58 0,-105 67 41,-2-1 0,-1-1-1,0-1 1,-1-1 0,27-41-1,-38 51-38,0-1-1,-1 0 1,0 0-1,-1 0 1,0-1 0,-1 0-1,-1 0 1,0 0-1,0 0 1,-2 0-1,1-1 1,-2-24-1,-2 28-77,0 0 0,-1 0 1,0 1-1,0-1 0,-1 1 0,0 0 0,-1-1 1,0 2-1,-1-1 0,1 1 0,-2 0 0,1 0 0,-1 0 1,0 1-1,-1 0 0,1 1 0,-1-1 0,-10-5 1,-19-10-269,-1 0 1,-76-30 0,83 39-9,-308-135-7162,315 138 6329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2.8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5 11170,'-8'-4'10198,"3"8"-6935,1 21-3942,3-18 1558,0 18-409,1-1-1,0 0 1,2 1 0,9 40 0,31 106-735,-42-169-1816,-2-9-3448,0-8 3924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3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31 299 10650,'-30'-43'4849,"48"40"-2256,11-17-809,7-9 33,-2-5-289,-4-3-248,-6 3-472,-5 7-295,-4 3-401,0 0-40,-8 12-168,-7 4-241,-10 4-911,0 6-448,-2 0-1121,3-2-167,6 6 1943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3.7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45 4089,'-16'-18'753,"12"13"-267,0 0-1,-1 1 1,0-1 0,-14-2 16298,14 36-15922,4 16-281,2 0 0,2 0 1,2 0-1,2-1 1,21 75-1,-22-103-428,-6-16-172,0 0 0,0 0 1,0 0-1,0 0 1,0 0-1,0 0 1,0-1-1,0 1 0,0 0 1,0 0-1,0 0 1,0 0-1,0 0 0,0 0 1,0 0-1,0 0 1,0 0-1,0 0 1,0 0-1,0 0 0,1 0 1,-1 0-1,0 0 1,0 0-1,0 0 0,0 0 1,0 0-1,0 0 1,0 0-1,0 0 1,0 0-1,0 0 0,0 0 1,0 0-1,0 0 1,0 0-1,1 0 0,-1 0 1,0 0-1,0 0 1,0 0-1,0 0 0,0 0 1,0 0-1,0 0 1,0 0-1,0 0 1,0 0-1,0 0 0,0 0 1,0 0-1,0 0 1,0 0-1,0 1 0,0-1 1,0 0-1,0 0 1,0 0-1,1-30-3593,-2 0 1940,1 2 320,0 11-614,0-1-1,3-22 0,4 13-85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4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23 282 9074,'-23'-90'4313,"30"80"-1553,7 0-583,8-9-417,3-6-63,4-4-289,-5 0-232,-2 5-504,-3 4-264,-7 7-288,1 4-40,-8 6-232,0 3-216,-5 10-880,-15 12-7186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4.5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30 185 3689,'-2'-5'2016,"-3"4"-87,2-1-1513,1 0-672,0 1-456,-1 1-1673</inkml:trace>
  <inkml:trace contextRef="#ctx0" brushRef="#br0" timeOffset="1">3 163 6449,'-2'-3'6618,"2"-2"-4226,2-4-199,-1-8-417,21-3-152,39-39-583,-44 38-209,-8 6-760,-1 1-592,-3 14 336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4:21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53 6025,'-63'-41'2892,"39"30"956,23 11-3663,1 0-1,0 0 0,-1-1 0,1 1 1,0 0-1,0 0 0,-1 0 0,1 0 1,0 0-1,-1 0 0,1 0 0,0 0 1,-1 0-1,1 0 0,0 0 0,-1 0 0,1 0 1,0 1-1,-1-1 0,1 0 0,0 0 1,0 0-1,-1 0 0,1 0 0,0 1 1,0-1-1,-1 0 0,1 0 0,0 0 1,0 1-1,-1-1 0,3 16 5493,3-1-5067,-2-6-1824,17 42 2201,24 70 1534,-38-99-2226,0-1 0,-1 1 0,3 37 0,-8-43-1305,-1-16 936,1 0-1,0 0 1,0 0 0,0 0 0,0 0-1,-1 0 1,1 0 0,0 1 0,0-1-1,0 0 1,-1 0 0,1 0 0,0 0 0,0 0-1,0 0 1,-1 0 0,1 0 0,0 0-1,0 0 1,0 0 0,-1 0 0,1-1-1,0 1 1,0 0 0,0 0 0,0 0-1,-1 0 1,1 0 0,0 0 0,0 0 0,0 0-1,0-1 1,-1 1 0,1 0 0,0 0-1,0 0 1,0 0 0,0 0 0,0-1-1,0 1 1,0 0 0,0 0 0,-1 0 0,1-1-1,0 1 1,0 0 0,0 0 0,0 0-1,0-1 1,0 1 0,0 0 0,-2-3-977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39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95 5945,'-20'-17'9968,"18"15"-9574,1 1-1,-1 0 0,0 0 1,0 0-1,1 0 0,-1 1 1,0-1-1,0 0 1,0 1-1,-4-1 674,10-5-120,-4 6-921,0-1 1,0 1-1,1 0 0,-1-1 1,0 1-1,0 0 0,1-1 0,-1 1 1,0 0-1,0-1 0,1 1 0,-1 0 1,0 0-1,1-1 0,-1 1 1,0 0-1,1 0 0,-1 0 0,1 0 1,-1-1-1,0 1 0,1 0 0,-1 0 1,1 0-1,-1 0 0,0 0 1,2 0-1,27-7 667,-13 3-261,0 0 1,29-2 0,93-20 1598,-124 22-1760,-9 3-205,-1 0 1,1 0 0,-1 0-1,1 1 1,0-1 0,-1 1 0,1 0-1,0 0 1,-1 1 0,1-1-1,4 2 1,-11 0-747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39.9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0 4369,'-27'27'1122,"-12"15"3864,23-38 3776,23-1-6206,5 0-2352,0-1-1,0 0 1,1-1 0,-1 0-1,0-1 1,1-1-1,-1 0 1,16-3-1,14-5 778,43-15 0,-17 4 100,-22 4-176,-44 13-863,-7 3-3330,3 0 2012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8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0 403 7354,'37'36'3298,"-37"-35"-3200,1-1 0,-1 0 0,1 1 0,-1-1 0,1 0 0,-1 0 0,1 0 0,0 0 0,-1 0 0,1 0 1,-1 1-1,1-1 0,-1 0 0,1 0 0,-1-1 0,1 1 0,0 0 0,-1 0 0,1 0 0,-1 0 0,1 0 0,-1-1 1,1 1-1,-1 0 0,1 0 0,-1-1 0,1 1 0,-1 0 0,1-1 0,-1 1 0,0-1 0,1 1 0,-1 0 0,0-1 1,1 1-1,-1-1 0,0 1 0,1-2 0,10-21 1763,-9 19-1358,2-6 82,0 0 1,-1 0-1,0-1 0,1-10 1,-3 19-550,0 0 1,-1 0-1,0 0 1,1 0-1,-1 0 1,0 0-1,0 1 0,0-1 1,0 0-1,0 0 1,-1 0-1,1 0 1,-1 0-1,1 0 1,-1 0-1,0 0 0,1 1 1,-1-1-1,0 0 1,0 1-1,0-1 1,0 0-1,-1 1 1,1 0-1,0-1 1,-1 1-1,1 0 0,-1-1 1,1 1-1,-3-1 1,2 1-33,1 1 1,-1 0-1,0 0 0,1 0 1,-1-1-1,1 1 0,-1 1 1,0-1-1,1 0 1,-1 0-1,1 1 0,-1-1 1,0 0-1,1 1 1,-1 0-1,1-1 0,-1 1 1,1 0-1,0 0 0,-1 0 1,1 0-1,0 0 1,0 0-1,0 0 0,-1 0 1,1 1-1,0-1 1,0 0-1,1 1 0,-2 1 1,0 0 12,0 1 0,0-1-1,1 0 1,-1 0 0,1 1 0,0-1 0,0 1 0,1-1 0,-1 1 0,1-1 0,-1 1 0,1 5 0,1-6-7,-1-1 1,0 0 0,1 1-1,0-1 1,-1 0-1,1 0 1,0 1-1,0-1 1,0 0 0,0 0-1,1 0 1,-1 0-1,0 0 1,1-1-1,0 1 1,-1 0 0,1-1-1,0 1 1,0-1-1,0 1 1,0-1-1,0 0 1,0 0 0,0 0-1,0 0 1,0 0-1,1-1 1,-1 1-1,0-1 1,1 1 0,-1-1-1,3 0 1,0 0-3,0 0 1,0 0-1,0-1 1,1 0-1,-1 0 1,0 0-1,0-1 1,-1 1-1,1-1 1,0 0-1,0-1 1,-1 1-1,7-6 1,-10 7-9,28-21 13,43-42 1,-9 14-22,-60 48 57,0 0-1,0 0 1,0 1 0,0-1 0,0 1 0,1 0 0,-1 0 0,0 0 0,1 0 0,-1 0 0,1 1 0,5-1 0,-4 1 64,1-1 1,-1 0-1,0 0 1,1 0 0,7-4-1,0-2 121,-1-1 0,0-1 0,-1 0 0,1 0 1,-2-1-1,1 0 0,-2-1 0,1-1 0,-1 1 0,-1-1 0,8-15 0,-15 25-206,0 0 0,0-1 1,0 1-1,0 0 0,0-1 0,-1 1 1,1 0-1,-1-1 0,1 1 0,-1-1 1,0 1-1,0-1 0,0 1 1,0-1-1,-1 1 0,0-5 0,0 6-26,0-1-1,0 0 0,0 1 0,0-1 1,0 0-1,0 1 0,0 0 1,-1-1-1,1 1 0,-1 0 0,1-1 1,-1 1-1,1 0 0,-1 0 1,0 0-1,-2-1 0,-5-1-842,-1 1 0,1 0-1,0 0 1,-1 0 0,1 2 0,-17-1-1,18 0-1900,11-5 1271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55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68 926 7458,'-11'-8'4061,"11"4"-769,31 3-1615,8 3-901,1-1 1,53-7-1,108-29 937,-93 14-912,1 5 0,137-3 0,-88 23-339,275 41 0,-17-2 213,3-36-223,247 19-65,-625-22-185,1-2-1,0-3 1,-1 0 0,1-3 0,-1-2-1,64-16 1,-47 5-33,1 4 1,0 2-1,103-6 1,-132 15-33,0-1 1,-1-2 0,1-1 0,-1-1 0,31-12-1,-10 5-48,66-10 0,-67 15 12,-37 7-57,0 1 0,0 1 0,-1 0-1,16 2 1,-16-1 8,1-1-1,-1 1 0,0-2 1,16-2-1,-20 2-1,0-1-1,0 1 1,0-2 0,0 1-1,-1-1 1,1 0-1,-1 0 1,0-1-1,0 0 1,6-5 0,-8 7-32,-1 0 0,1 0 1,-1 0-1,0-1 0,0 0 1,0 1-1,0-1 0,0 0 1,0-1-1,-1 1 1,0 0-1,0-1 0,0 1 1,0-1-1,0 0 0,-1 1 1,1-1-1,-1 0 0,0 0 1,1-6-1,-1 3 32,0-1 0,1 1 1,0-1-1,1 1 0,4-11 0,-3 10-42,-1 0-1,0-1 1,0 0-1,2-14 1,3-11-8,-7 31 3,1 0 0,-1-1 0,0 1-1,-1 0 1,1 0 0,0-1-1,-1 1 1,0 0 0,0-1-1,0 1 1,0 0 0,0-1 0,-1 1-1,0 0 1,1-1 0,-1 1-1,0 0 1,-1 0 0,-1-4-1,-7-9 0,-1 0-1,-1 0 0,0 2 0,-21-20 0,-8-9 0,27 29-23,-1 2 0,-1-1 0,0 2 0,0 0 0,-1 1 0,0 1-1,-28-10 1,0-3-34,-202-92-236,206 95 253,15 9 11,-1 1 0,1 1 0,-2 1 0,1 1-1,-1 1 1,0 2 0,1 1 0,-1 1 0,-40 4 0,-23 8-213,-138 34-1,25-3-5,-160 1-141,-110 20 104,366-42 289,-116 8-1,184-27-4,-1-1-1,1-2 1,-1-2-1,1-2 1,0-1-1,-51-15 0,48 10-5,0 2-1,0 1 1,-1 3-1,0 1 1,0 3-1,0 1 1,-44 7-1,-16-2-2,-1-4 0,1-5-1,-113-19 1,189 19 5,0 1-1,0 1 1,0 1 0,0 2 0,0 1-1,0 1 1,1 1 0,-1 2-1,1 1 1,0 0 0,1 3 0,-1 0-1,-28 16 1,39-18-8,12-6 11,0 0 1,0 0-1,0 0 0,0 1 1,1-1-1,-1 1 1,1 0-1,-1 0 0,1 0 1,0 0-1,0 1 0,0-1 1,1 1-1,-4 7 1,-20 33-45,15-27 48,0 1 1,1 1-1,1 0 1,1 1-1,-7 24 1,14-35-3,0-1 1,1 1-1,0-1 1,1 0-1,0 1 1,0-1-1,0 1 1,1-1-1,1 0 1,-1 0-1,1 0 1,1 0-1,-1 0 1,10 12-1,-4-4 18,2-2-1,0 1 1,1-2-1,0 1 1,1-2-1,14 13 1,-15-18 26,0 1 0,0-2 1,0 0-1,1 0 0,0-1 1,0-1-1,1 0 0,-1 0 1,1-2-1,14 2 0,-2-2 73,0 0 0,1-2-1,-1-1 1,35-5 0,-45 3-63,1 0 0,-1-1-1,0 0 1,0-2 0,-1 0 0,1 0 0,-1-2 0,27-17 0,-39 21 158,0 0-971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2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9 199 9818,'49'85'8074,"-7"4"-5110,-34-67-2726,0 1 1,-1 0-1,-2 1 1,0-1-1,-1 1 0,0 26 1,-4-47-204,1-1 1,-1 1 0,-1 0-1,1 0 1,0 0-1,0-1 1,-1 1-1,0 0 1,0 0 0,1-1-1,-3 4 1,3-6-31,0 1 0,-1-1 1,1 0-1,0 0 0,0 1 1,-1-1-1,1 0 1,0 0-1,-1 1 0,1-1 1,-1 0-1,1 0 0,0 0 1,-1 0-1,1 0 0,0 1 1,-1-1-1,1 0 0,-1 0 1,1 0-1,0 0 0,-1 0 1,1 0-1,-1 0 1,1 0-1,-1 0 0,0-1 1,-16-11-3,10 4-24,1 0 0,0 0 1,0-1-1,1 0 0,0 0 0,-6-18 1,-18-64-199,20 52 122,0 0 0,-4-72 0,12 98 84,1 0 0,0 0 0,1 0 1,1 0-1,0 1 0,0-1 0,1 0 0,1 1 1,0 0-1,1 0 0,0 0 0,12-20 0,-13 27 37,-1 2 0,1-1 0,0 0-1,0 1 1,0-1 0,0 1 0,0 1-1,1-1 1,-1 0 0,1 1-1,0 0 1,0 0 0,0 0 0,0 1-1,0 0 1,0 0 0,0 0-1,0 0 1,0 1 0,1 0 0,-1 0-1,7 1 1,-9 0 10,1-1 0,-1 1 0,1-1-1,-1 1 1,1 0 0,-1 1 0,1-1 0,-1 0 0,0 1-1,0 0 1,0 0 0,0 0 0,0 0 0,0 0 0,0 1-1,-1-1 1,1 1 0,-1 0 0,0 0 0,1 0 0,-1 0-1,-1 0 1,1 0 0,0 0 0,-1 1 0,0-1 0,0 1-1,0-1 1,0 1 0,0-1 0,0 7 0,-1 0-1,-1 1 1,0-1 0,-1 1 0,0-1-1,0 0 1,-1 0 0,0 0-1,-1 0 1,0 0 0,-1-1-1,-8 15 1,2-8-142,-1 0 1,0 0-1,-1-1 1,0-1-1,-19 15 0,32-28 9,-1 0 0,0 0 0,0 0 0,0 0-1,0 0 1,0-1 0,0 1 0,0 0 0,0-1-1,-1 1 1,1 0 0,0-1 0,0 0 0,0 1-1,-1-1 1,1 0 0,0 1 0,-1-1 0,1 0-1,0 0 1,0 0 0,-1 0 0,1 0 0,0-1-1,-1 1 1,1 0 0,0-1 0,0 1 0,-1 0-1,1-1 1,0 1 0,0-1 0,-2-1 0,1 0-119,0-1 1,0 1-1,1 0 0,-1-1 1,1 1-1,-1-1 1,1 0-1,0 1 1,0-1-1,0 0 0,0 0 1,1 0-1,-1-4 1,2-28-575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2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7786,'1'-2'384,"1"0"1,-1 1 0,1-1-1,-1 1 1,1-1-1,0 1 1,0 0 0,-1 0-1,1 0 1,0 0 0,0 0-1,0 0 1,0 0-1,0 0 1,1 1 0,-1-1-1,0 1 1,0 0 0,0 0-1,0 0 1,1 0-1,1 0 1,0 1-42,0 0 0,0 0 0,-1 1 0,1-1 0,-1 1 0,1 0 0,-1 0 0,1 0 0,-1 1 0,0-1 0,4 5 0,4 5 347,0 1 0,0 1 0,-1 0 0,13 25 1,-4 1-322,-1 0 1,-3 2 0,-1 0-1,-2 0 1,-1 2 0,-3-1 0,5 74-1,-13-111-565,7 41-657,2-30-1358,-9-16 2049,0-1-1,1 0 0,-1 1 1,1-1-1,-1 0 1,1 1-1,-1-1 0,1 0 1,-1 0-1,1 0 0,-1 0 1,1 1-1,-1-1 1,1 0-1,-1 0 0,1 0 1,-1 0-1,1 0 0,0 0 1,-1 0-1,1 0 0,-1-1 1,1 1-1,-1 0 1,1 0-1,-1 0 0,1 0 1,-1-1-1,1 1 0,12-7-1258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3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0 10842,'-18'36'8961,"-15"28"-5664,1-3-2112,29-53-1138,0 0 0,0 0 0,0 0 0,1 0 0,1 0-1,-2 15 1,3-21-42,-1 0 0,1-1 0,0 1 0,1-1 0,-1 1 0,0 0 0,0-1 0,1 1 0,-1-1 0,1 1 0,-1 0 0,1-1 0,0 0-1,0 1 1,-1-1 0,1 1 0,2 1 0,-2-3-3,0 1-1,0 0 0,1-1 0,-1 1 1,1-1-1,-1 1 0,0-1 1,1 0-1,-1 0 0,1 1 1,-1-1-1,1 0 0,-1 0 0,0 0 1,1-1-1,-1 1 0,1 0 1,-1 0-1,1-1 0,-1 1 0,0-1 1,1 1-1,1-2 0,1 0-3,1 0-1,-1-1 0,0 1 0,1-1 0,-1 0 1,0 0-1,-1 0 0,1-1 0,-1 1 0,1-1 1,-1 0-1,4-7 0,2-4-18,-2 0 0,9-23-1,2-4-2,-18 42 24,0 0 0,0 0-1,0 0 1,0 0 0,0 0-1,0-1 1,1 1 0,-1 0 0,0 0-1,0 0 1,0 0 0,0 0-1,0 0 1,1 0 0,-1 0-1,0-1 1,0 1 0,0 0-1,0 0 1,1 0 0,-1 0 0,0 0-1,0 0 1,0 0 0,0 0-1,1 0 1,-1 0 0,0 0-1,0 0 1,0 0 0,0 0 0,1 0-1,-1 0 1,0 0 0,0 0-1,0 0 1,0 1 0,1-1-1,-1 0 1,0 0 0,0 0-1,0 0 1,0 0 0,0 0 0,0 0-1,1 1 1,-1-1 0,9 11-3,5 14 18,-11-17-277,11 23 150,-14-30-263,1 0 1,0 0 0,-1 1-1,1-1 1,0 0-1,0 0 1,0 0-1,0 0 1,0 0-1,0-1 1,0 1-1,0 0 1,1 0-1,-1-1 1,0 1-1,0 0 1,1-1-1,-1 0 1,3 1 0,10 1-903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5:03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1 435 8674,'3'-13'981,"1"1"0,0 0 0,10-17 1,-14 28-915,0 1 1,1 0 0,-1-1 0,0 1 0,0 0-1,1 0 1,-1-1 0,1 1 0,-1 0 0,0 0-1,1 0 1,-1-1 0,0 1 0,1 0-1,-1 0 1,1 0 0,-1 0 0,1 0 0,-1 0-1,0 0 1,1 0 0,-1 0 0,1 0 0,-1 0-1,1 0 1,-1 0 0,0 0 0,1 0-1,0 1 1,15 10 1679,14 23 965,-25-29-2171,7 11 690,0-1-1,12 22 0,-21-33-1102,-1 1-1,1-1 1,-1 0-1,-1 1 1,1 0 0,0-1-1,-1 1 1,0 0-1,0 0 1,-1 0-1,1 0 1,-1 0-1,0 0 1,-1 8-1,3-56-171,4 7-485,1 0 0,1 0 0,19-47 0,-26 81 500,-1 1 1,1-1 0,0 1 0,0-1-1,-1 1 1,1-1 0,0 1 0,0-1-1,0 1 1,1 0 0,-1 0-1,0 0 1,0 0 0,1 0 0,-1 0-1,1 0 1,-1 0 0,1 0 0,-1 0-1,3 0 1,-2 1 17,-1 0 1,1 0-1,0 0 0,-1 0 0,1 1 0,-1-1 0,1 0 1,-1 1-1,1 0 0,-1-1 0,1 1 0,-1 0 1,0-1-1,1 1 0,-1 0 0,0 0 0,2 2 1,6 6 28,-1 0 0,-1 1 0,1 0 0,8 16 0,-10-15-25,-1-4 81,-1 0-1,2 0 0,-1 0 0,1-1 1,-1 0-1,13 10 0,-16-15-29,0 0 0,0 1 1,0-1-1,0 0 0,0 0 0,0 0 0,1 0 0,-1-1 0,0 1 1,1-1-1,-1 1 0,0-1 0,1 0 0,-1 0 0,0 0 0,1 0 0,-1 0 1,1-1-1,-1 1 0,0-1 0,1 1 0,-1-1 0,0 0 0,0 0 0,0 0 1,1 0-1,2-3 0,2-1 7,-1-1-1,0 0 1,0 0 0,0-1 0,-1 1-1,0-1 1,0 0 0,-1-1 0,0 1-1,0-1 1,-1 0 0,0 0-1,0 0 1,-1 0 0,2-12 0,1-9-26,-2 0 1,0 0 0,-2-34 0,-2 32-17,-2-1-1,-10-53 1,4 65-3,9 20-5,0 0-1,0 0 1,0 0-1,-1-1 1,1 1-1,0 0 1,0 0-1,-1 0 1,1 0 0,0 0-1,0 0 1,-1-1-1,1 1 1,0 0-1,-1 0 1,1 0-1,0 0 1,0 0-1,-1 0 1,1 0 0,0 0-1,-1 0 1,1 0-1,0 1 1,0-1-1,-1 0 1,1 0-1,0 0 1,-1 0-1,1 0 1,0 0 0,0 1-1,-1-1 1,-1 2 7,0 0 1,0 1 0,1-1-1,-1 1 1,1-1 0,-1 1-1,1 0 1,0-1-1,-1 5 1,-7 23 98,1 1 0,1 0 0,2 1 0,-1 37 0,4-4 131,7 68 0,-3-110-416,1 0 0,1 1 0,1-2 0,1 1 0,1-1 0,1 1 0,16 27 0,-12-22-424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47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7970,'-7'6'19699,"15"12"-20620,5 6 1686,-1 8-376,-2 1-1,9 46 1,-13-59-202,0-1-1,0 0 0,17 31 0,-7-15 55,-9-15-85,-6-17-103,0 0 1,0 1-1,1-1 1,-1 0-1,1 0 0,0 0 1,0 0-1,2 3 1,-2-4-32,0-1 1,-1 0-1,1 0 1,0 0 0,0 0-1,0 0 1,0-1-1,-1 1 1,1 0-1,0-1 1,0 0 0,0 1-1,0-1 1,0 0-1,0 0 1,1 0-1,-1 0 1,3-1 0,23-3 203,0-2 0,0-1 0,0-2 0,39-17 0,41-12 368,-85 35-524,-22 3-147,0 0 1,0 0 0,0 0 0,0 0-1,0 0 1,0 0 0,0-1 0,0 1-1,0 0 1,0-1 0,0 1 0,0 0-1,0-1 1,-1 1 0,1-1-1,0 1 1,0-1 0,1-1 0,3-16-5493,-3-1 3555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48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1 176 8938,'8'-8'3881,"7"-6"-1937,9-1-127,3-2-241,4-1-320,6-5-336,2 3-159,-3 1-273,-6 2-48,-4 7-600,-9 0-376,-7 7-1401,-3 1-519,-7 4 1431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48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1 126 11146,'5'12'5177,"10"-12"-2224,2-5-904,3-7-1025,1-6-320,-4-9-1000,0-2-632,0-17 592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8:49.8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724 106 7650,'-12'-9'619,"0"1"1,-1 0 0,0 0-1,0 1 1,0 1 0,-1 0-1,0 1 1,0 1 0,-1 0 0,1 0-1,-1 2 1,0 0 0,1 1-1,-1 0 1,-20 2 0,16 1-371,0 1 0,1 0 0,0 2 0,-1 0 1,2 1-1,-1 1 0,1 0 0,0 1 0,0 1 1,1 1-1,-25 20 0,16-9-97,0 1 1,2 2-1,0 0 0,2 2 1,1 0-1,-24 41 0,34-51-70,1 1-1,1-1 1,1 2-1,0-1 0,1 1 1,1 0-1,1 0 1,0 0-1,2 1 0,0 0 1,1-1-1,2 36 1,2-37-36,1 0 1,1 0 0,0-1-1,2 0 1,-1 0 0,2 0-1,0-1 1,1 0 0,0-1-1,1 0 1,1 0 0,0-1 0,1-1-1,1 0 1,-1 0 0,2-1-1,24 15 1,-17-13-34,1-1 0,0 0 0,0-2 0,1 0 0,1-2 0,0-1 0,0 0 0,0-2 0,1-1 0,-1-1 0,44 0 0,-39-5-3,1-1 0,-1-1-1,-1-2 1,1-1 0,-1-1 0,0-2 0,-1 0 0,0-2 0,30-18 0,-21 8 240,-1-2 0,-1-1 0,-1-2 1,-2 0-1,49-57 0,-68 71-15,-1-1-1,-1 0 1,0 0-1,-1-1 1,0 0-1,8-23 1,-14 30-164,-1 0 1,0 1 0,0-1 0,-1 0 0,0-1 0,0 1 0,-1 0-1,0 0 1,-1 0 0,0 0 0,0 0 0,-1 0 0,1 0 0,-2 0-1,-5-14 1,-3 0-40,0 1 0,-2 1-1,0 0 1,-2 0-1,0 2 1,-22-22 0,3 7-72,-2 2 1,-47-32-1,60 47-179,-1 2 1,0 1-1,-1 0 0,0 2 0,-1 1 1,0 1-1,-1 1 0,0 2 1,0 0-1,0 2 0,0 1 0,-1 1 1,-35 2-1,48 2 460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09.6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191 62 3249,'-114'-42'1616,"97"40"-384,4-3-880,1 0-184,1 1-168,6 1-16,0 5-24,4-2 16,-1 0 24,0 0 16,1 0 120,-1 0 48,0 0 9,0 0-177,1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9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4 8730,'-5'-1'646,"-1"0"1,1 0-1,-1 1 1,1 0-1,-1 0 1,1 0-1,-1 1 0,1 0 1,-1 0-1,1 0 1,-11 5-1,2-1-119,1 0 0,0 2 0,-18 10 0,27-14-450,1-1 0,-1 1 0,1 0 0,0 0 0,0 0 0,0 0 0,0 1 0,0-1 0,1 1 0,-1 0 0,1-1 0,-2 7 0,3-9-71,1 0 0,0 1-1,0-1 1,-1 1 0,1-1 0,0 1 0,0-1-1,0 1 1,0-1 0,1 0 0,-1 1 0,0-1-1,1 1 1,-1-1 0,1 0 0,-1 1 0,1-1-1,-1 0 1,1 1 0,0-1 0,0 0 0,0 0-1,0 0 1,0 0 0,0 0 0,0 0 0,0 0 0,0 0-1,0 0 1,1 0 0,-1 0 0,0-1 0,0 1-1,1-1 1,-1 1 0,1-1 0,-1 1 0,0-1-1,4 0 1,34 11 27,-23-7 107,0 0-1,0 1 1,-1 1 0,26 13-1,-39-18-74,-1 0 0,1 0 0,-1 0 0,0 0 0,1 0 0,-1 0 0,0 0 0,0 1 0,0-1 0,0 0 0,0 1 0,0-1 1,0 1-1,0-1 0,0 1 0,-1-1 0,1 1 0,-1-1 0,1 1 0,-1 0 0,0-1 0,1 4 0,-1-2 4,-1-1 0,1 1 0,-1 0 0,0 0 0,0-1 0,0 1-1,0-1 1,0 1 0,0-1 0,-1 1 0,1-1 0,-4 4 0,-1 1 5,0 0 0,-1-1-1,0 0 1,-1 0 0,1 0 0,-16 8 0,19-12-190,1 0 0,0-1 0,-1 1 0,1-1 0,-1 0 0,1 0 0,-1-1 0,1 1 0,-1-1 0,0 1 0,1-1 0,-1 0 0,-4-1 0,5 0-256,0 0 1,0 0-1,0 0 1,1 0-1,-1-1 1,0 1 0,0-1-1,1 0 1,-1 0-1,1 0 1,-1 0-1,1 0 1,0 0 0,0-1-1,-2-2 1,-8-13-903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14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1 278 7618,'1'-14'8267,"1"8"-4643,-1 7-3528,0 1 0,0 0 0,0 0 0,0 0 0,-1 0 0,1-1 0,-1 1 0,1 0 0,-1 0 0,0 0 0,0 0-1,0 4 1,4 24 185,-1 49 0,-3-78-259,3 52 405,-3-51-396,1 0-1,-1 0 0,1 0 1,-1-1-1,1 1 0,0 0 1,0 0-1,0-1 0,0 1 0,2 2 1,-3-3-13,1-1 0,-1 1 0,1-1 0,0 0 1,-1 1-1,1-1 0,0 0 0,-1 1 0,1-1 0,0 0 1,-1 0-1,1 0 0,0 1 0,-1-1 0,1 0 0,0 0 1,0 0-1,-1 0 0,1 0 0,0 0 0,0 0 0,-1-1 1,1 1-1,0 0 0,-1 0 0,1-1 0,0 1 0,0-1 1,12-5 175,-1-2 1,0 1 0,0-2 0,-1 1 0,0-2-1,19-19 1,54-74 559,-62 75-571,161-207-623,-160 212-1071,6 16 595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15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1 272 5497,'2'-6'796,"1"1"1,0 0-1,0 0 0,0 0 1,0 0-1,1 0 0,4-4 1,-6 7-484,-1 0 1,1 1-1,0-1 1,0 1-1,0-1 1,0 1 0,0 0-1,1-1 1,-1 1-1,0 0 1,0 1-1,1-1 1,-1 0-1,1 1 1,-1-1-1,1 1 1,-1 0-1,1 0 1,2 0 0,-5 0-242,1 0 1,0 1 0,0-1 0,0 0-1,-1 1 1,1-1 0,0 1 0,-1-1-1,1 1 1,0-1 0,-1 1 0,1-1-1,0 1 1,-1 0 0,1-1 0,-1 1 0,0 0-1,1 0 1,-1-1 0,1 1 0,-1 0-1,0 0 1,0 0 0,1-1 0,-1 1-1,0 0 1,0 0 0,0 0 0,0 0 0,0-1-1,0 1 1,0 0 0,0 0 0,0 0-1,-1 0 1,1 1 0,-10 32 921,4-16-633,-1-3-5,2 0-1,0 0 1,0 1-1,-3 29 1,8-44-323,-1 1 0,1-1-1,0 0 1,0 0 0,0 0 0,0 0 0,0 0 0,0 0 0,0 0-1,0 1 1,1-1 0,-1 0 0,0 0 0,1 0 0,-1 0 0,1 0-1,-1 0 1,1 0 0,-1 0 0,1 0 0,0 0 0,-1-1 0,1 1 0,0 0-1,0 0 1,-1 0 0,3 0 0,-2 0 10,1-1-1,0 0 1,0 0-1,0 0 1,-1 1 0,1-1-1,0-1 1,0 1-1,0 0 1,-1 0-1,1-1 1,0 1 0,0-1-1,-1 0 1,3 0-1,8-5 165,0-1-1,0 1 1,14-13-1,20-20-256,-2-2 0,-2-1 1,73-96-1,-62 72-1809,-7 12 819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19.6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7954,'0'-7'11722,"5"6"-9393,8-1-857,-1 2-416,-1 2-648,2 1-592,-4 2 160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34.3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481 1318 5273,'-41'-23'2038,"40"23"-1932,0-1-1,0 0 1,0 1 0,1-1 0,-1 0-1,0 0 1,0 0 0,0 1 0,1-1-1,-1 0 1,0 0 0,1 0-1,-1 0 1,1 0 0,-1-1 0,1 1-1,0 0 1,-1 0 0,1 0 0,0 0-1,0 0 1,0 0 0,0-1 0,0 1-1,0 0 1,0 0 0,0 0 0,0 0-1,1-1 1,-1 1 0,1-1-1,18-31 2399,-14 26-1978,0 1-269,-1 1 1,0 0-1,1 0 0,0 1 0,0 0 0,0 0 0,1 0 0,-1 0 0,1 1 1,0 0-1,0 0 0,0 0 0,1 1 0,-1 0 0,0 0 0,12-1 1,11-1 150,1 1 1,42 1 0,-45 1-55,89 0 636,254-15 1413,-258 5-1797,0 6 1,0 4-1,216 28 1,58 9 632,-202-23-821,-48 8-27,-88-12-92,80 4 0,-108-12-178,1-1 0,-1-2 0,1 0 1,-1-1-1,0 0 0,0-2 0,0-1 0,35-14 1,-22 7 49,-22 9-106,-1 0 0,1-1 0,-1 0 1,10-7-1,-12 6-16,0-1 1,0 0-1,-1-1 0,0 1 0,0-1 1,-1-1-1,0 1 0,0-1 0,-1 0 1,7-17-1,-4 6-40,-2 1 0,0-2 1,-1 1-1,3-30 0,-7 35 5,0 0 1,-1 0-1,-1 0 0,-1 0 0,0 0 1,-1 1-1,-5-18 0,-42-100 79,32 89-76,7 22-17,0 1 1,-2 0-1,0 1 0,-1 1 1,-1 0-1,-19-17 0,-5-8 8,-54-52 0,55 57-6,24 26-1,0 0 0,-1 1 0,0 0 0,0 1 0,-27-12 0,-90-32 8,34 16-4,53 18-3,-1 2 1,-2 3-1,1 1 0,-1 3 1,-1 2-1,0 1 0,0 3 0,-1 3 1,-59 3-1,99 0-5,-295 14-20,207-14 28,-111-14 0,156 7-8,0 1-1,-1 3 1,-97 10 0,46 12-6,2 5 0,-116 44 0,21-6 4,179-57-1,0 0 1,1 1 0,-1 2 0,1-1 0,1 2-1,0 0 1,0 2 0,-28 24 0,0 2-17,25-22 17,1 1 1,-21 25-1,34-35 2,0 1 0,0 0 0,1 1 0,0-1 0,1 1-1,0 0 1,1 0 0,-1 0 0,-2 16 0,4-11 3,1-1 0,0 1 0,1-1-1,0 1 1,1-1 0,1 1 0,0-1 0,1 0 0,7 21-1,5 6-9,35 68 0,-36-81 6,2-2 0,0 0 0,2 0 1,0-2-1,2 0 0,1-2 1,0 0-1,26 19 0,-28-26 6,0-1 0,1 0 0,1-2 0,0 0 0,1-1 0,0-2 0,0 0 0,1-1 0,0-1 0,38 4-1,8-4 274,-1-3-1,1-4 1,128-17-1,-157 17-857,-33 1-414,0 0 1,1 0-1,-1 0 0,13-4 1,13-9-757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39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1 5625,'-31'20'4032,"23"-16"-3205,1 0 1,0 1-1,0 0 1,0 1-1,1-1 1,-1 1-1,-7 9 1,14-14-769,0-1 0,-1 1 0,1-1 0,0 1 0,0-1 0,0 1 0,0 0 0,-1-1 0,1 1 0,0-1 1,0 1-1,0-1 0,0 1 0,0-1 0,0 1 0,0 0 0,1-1 0,-1 1 0,0-1 0,0 1 0,0-1 0,0 1 0,1-1 0,-1 1 0,0-1 0,0 1 1,1-1-1,-1 1 0,1-1 0,-1 0 0,0 1 0,1-1 0,-1 1 0,1-1 0,-1 0 0,1 0 0,-1 1 0,1-1 0,0 0 0,24 13 795,-19-11-587,25 9 458,-1-1 0,1-2 0,50 7 0,102 3 802,-118-13-1071,-19-2-231,-18-2-166,0 1 1,0 1-1,0 2 1,41 12-1,-65-14-30,-14-2-3,-16-3 13,-53-16-38,25 5-54,0 2 0,-101-6 0,102 15 51,0 3 1,0 3-1,1 1 0,-55 14 0,104-18 16,1-1 0,-1 1 0,1-1-1,0 1 1,0 0 0,-1 0 0,1 0 0,0 0 0,0 1 0,0-1 0,-3 3-1,5-4-3,0 1-1,-1-1 0,1 1 0,0-1 0,0 0 1,0 1-1,0-1 0,0 1 0,-1-1 1,1 1-1,0-1 0,0 1 0,0-1 0,0 0 1,0 1-1,0-1 0,1 1 0,-1-1 0,0 1 1,0-1-1,0 1 0,0-1 0,0 0 1,1 1-1,-1-1 0,0 1 0,0-1 0,1 0 1,-1 1-1,0-1 0,0 0 0,1 1 0,-1-1 1,0 0-1,1 1 0,5 3 68,0-1 0,-1 1-1,2-1 1,-1 0 0,0-1-1,9 3 1,6 1 97,-1-1 1,1-2-1,0 0 1,0 0-1,31-2 1,110-14 749,-63 4-471,-91 8-464,100-2 428,-94 3-604,-1 1 0,0 1 0,0 0-1,1 1 1,22 7 0,-29-11-887,-1-14 384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52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1075 11 6121,'-11'-10'8632,"3"9"-4691,-6 22-2919,7-7-715,4-9-284,-3 8 156,-1-1 1,0 1-1,-1-2 1,0 1-1,-1-1 0,-20 19 1,24-26-87,1 1 1,0 0-1,0 0 1,0 0-1,1 0 1,-4 7-1,4-6-15,-1-1-1,0 1 1,0 0 0,0-1-1,-10 10 1,-58 38 266,54-42-292,2 0 0,-1 1 0,2 1 0,0 1 0,0 0 0,1 0 0,1 2 0,-12 17 0,12-12 90,-1-2-1,-27 30 0,26-33 4,1 1 0,1 0-1,-17 30 1,-9 11 41,31-49-101,0 1 0,1 0 0,1 0 0,0 1 0,-9 21 0,10-20-36,-1 0 1,-1 0-1,0 0 0,0-1 0,-1 0 0,-16 16 0,-17 27 38,24-32 281,0 0 0,-40 37-1,13-15 96,39-39-433,-26 29 246,-46 38 1,71-66-207,-1 0 0,2 1 0,-1-1-1,1 1 1,-7 12 0,-18 20 247,17-27 361,6-8-3052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53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373 1 4257,'-96'15'2730,"92"-15"-2409,-1 1 1,1 0-1,0 1 1,0-1-1,0 1 1,0 0-1,0 0 1,1 0-1,-1 0 1,1 0-1,-1 1 1,-4 4-1,-9 7 890,3-5-341,1 0 0,0 1 0,1 0 0,0 1 0,0 1 0,-15 20 0,16-16-426,0 1 0,1 0 1,1 1-1,1 0 0,-7 21 1,6-15-187,2 0 1,1 0 0,0 1-1,2 0 1,1 0 0,0 35 0,4-53-148,0 0 1,1 1 0,-1-1 0,1 0 0,1-1 0,-1 1 0,1 0 0,5 7 0,-7-11-67,1 0 0,0 1 0,0-1 0,1 0 0,-1 0 1,0-1-1,1 1 0,0 0 0,0-1 0,0 1 1,0-1-1,0 0 0,0 0 0,0-1 0,1 1 1,-1 0-1,4 0 0,3 0 56,1-2-1,-1 1 1,0-1 0,0-1-1,0 0 1,0 0 0,15-4-1,69-26 317,-62 19-339,-8 3-3,0-1 0,0-1 0,-1-1 0,0-1 1,-1-1-1,23-20 0,-38 28-47,-1-1 0,1-1 0,-1 1 1,-1-1-1,1 0 0,-1 0 0,-1 0 1,0-1-1,0 0 0,0 0 0,-1 0 1,-1 0-1,1 0 0,-2-1 0,1 1 0,-1-1 1,-1 1-1,1-1 0,-2-11 0,0 15-3,0-1 0,-1 0 0,1 0 0,-1 0 0,-1 1 0,1-1 0,-1 1 0,0 0 0,0-1 0,-1 1 0,0 1 0,0-1 0,-1 1 0,1-1 0,-1 1 0,0 0 0,0 1 0,-1-1 0,1 1 0,-1 0 0,0 1 0,0 0 0,-1-1 0,1 2 0,-1-1 0,-9-2 0,-15-3 279,-53-7 1,71 13-222,-1 1 0,0 1 0,0 0 0,0 1 0,1 1 0,-19 3 1,12 5 108,20-10-220,-1 0-1,1 0 0,0 0 0,-1 0 0,1 0 0,0 0 0,0 0 1,-1 0-1,1 0 0,0 1 0,-1-1 0,1 0 0,0 0 0,-1 0 0,1 0 1,0 1-1,0-1 0,-1 0 0,1 0 0,0 1 0,0-1 0,0 0 0,-1 0 1,1 1-1,0-1 0,0 0 0,0 1 0,0-1 0,0 0 0,0 0 1,-1 1-1,1-1 0,0 0 0,0 1 0,0-1 0,0 0 0,0 1 0,0-1 1,0 0-1,0 1 0,1-1 0,-1 0 0,0 1 0,0-1 0,0 0 0,0 1 1,0-1-1,0 0 0,1 0 0,-1 1 0,0-1 0,0 0 0,0 0 0,1 1 1,5-5-3680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9:59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266 0 2481,'-51'34'1605,"51"-34"-1466,-1 0 0,1 0-1,-1 0 1,1 0 0,-1 0-1,1 0 1,-1 0 0,1 0 0,-1 0-1,1 0 1,-1 0 0,1-1-1,-1 1 1,1 0 0,-1 0-1,1 0 1,0-1 0,-1 1 0,1 0-1,-1 0 1,1-1 0,0 1-1,-1 0 1,1-1 0,0 1-1,-1 0 1,1-1 0,0 1 0,0-1-1,-1 1 1,1-1 0,0 1-1,0 0 1,0-1 0,0 1-1,0-1 1,-1 1 0,1-2 0,0 2-21,0-1 0,0 0 0,0 1 1,-1-1-1,1 0 0,0 1 1,-1-1-1,1 0 0,0 1 1,-1-1-1,1 0 0,-1 1 0,1-1 1,-1 1-1,1-1 0,-1 1 1,1-1-1,-1 1 0,1 0 1,-1-1-1,0 1 0,1 0 0,-1-1 1,0 1-1,1 0 0,-1 0 1,0-1-1,0 1 0,1 0 1,-1 0-1,0 0 0,1 0 1,-1 0-1,0 0 0,0 0 0,1 0 1,-2 1-1,-1 0-78,-2 1 30,1 0 0,0 0 0,0 0 0,0 0 0,1 1 0,-1 0-1,0 0 1,1 0 0,0 0 0,-1 0 0,1 1 0,1-1 0,-1 1-1,-3 7 1,-10 9 56,5-7 41,1 0 0,1 0 0,-9 17 0,5-4 46,5-11-41,1 1 0,0 0 0,1 0 0,-8 29 0,14-40-123,-1 0-1,0-1 1,1 1-1,0-1 1,0 1-1,1 0 1,-1-1-1,1 1 1,0-1 0,0 1-1,0-1 1,1 1-1,0-1 1,-1 0-1,2 0 1,-1 0-1,0 0 1,1 0-1,0 0 1,0-1-1,0 1 1,6 5 0,3 0 173,1-1 1,0 0-1,0-1 1,27 10-1,-18-8-53,-7-2-39,0-1 0,0 0 1,0-2-1,16 4 0,-25-7-73,0-1 0,-1 1-1,1-1 1,0 0 0,-1-1 0,1 1 0,0-1-1,-1 0 1,1 0 0,-1-1 0,1 0 0,-1 0 0,0 0-1,9-6 1,-4 3 37,-1-2 0,0 1 1,0-1-1,0 0 0,-1-1 0,-1 0 0,1 0 0,-1-1 1,0 0-1,-1 0 0,0-1 0,-1 0 0,0 0 0,0 0 1,-1 0-1,0-1 0,3-17 0,-7 21-43,0 1 0,-1 0 0,0 0 1,0 0-1,0 0 0,0 0 0,-1 0 0,0 1 0,-1-1 0,-3-7 0,-1-1 82,-1 1 0,0 0 0,-12-13 0,13 18-61,0 0 1,-1 0-1,0 1 1,0 0-1,-1 0 1,0 1-1,0 0 1,-1 1-1,1 0 1,-1 1 0,0-1-1,-17-3 1,9 9-269,11 2-3560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01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901 1149 3225,'0'1'232,"0"-1"0,0 1 0,0-1 0,0 1 0,0-1 0,0 0 0,0 1-1,0-1 1,0 1 0,0-1 0,0 1 0,-1-1 0,1 0 0,0 1 0,0-1 0,0 0 0,-1 1 0,1-1 0,0 1 0,0-1 0,-1 0 0,1 0 0,0 1 0,-1-1 0,1 0 0,0 0 0,-1 1 0,1-1 0,-1 0 0,1 0 0,0 0 0,-1 1 0,1-1 0,-1 0 0,1 0 0,0 0 0,-1 0 0,1 0 0,-1 0 0,3-7 4348,7 1-5234,7 0 853,-11 4-128,0 0 1,0 0-1,0-1 0,0 1 1,0-1-1,-1 0 0,6-5 1,9-7 25,32-25 881,78-78-1,-106 94-782,2 2 1,0 0-1,1 2 1,37-22-1,30-24 0,-72 50-177,-4 4 17,25-26 0,-38 33-7,0 1 0,0-1 1,0 0-1,-1 0 0,0 0 1,0-1-1,0 1 0,-1-1 1,1 0-1,1-7 0,28-77 467,-25 56-360,-3 22-43,-1 1-1,-1-1 1,0 1-1,0-1 1,-1 0-1,-1 0 1,0 1-1,-1-1 1,0 0-1,0 0 1,-5-13-1,-1 6 47,-1-1 0,-20-34 0,-8-16 335,32 62-446,1 0 0,-1 0-1,0 1 1,-1 0-1,1 0 1,-2 0 0,1 0-1,-1 1 1,0 0 0,0 0-1,0 1 1,-13-8-1,10 7-7,-1 1-1,0 1 1,0-1-1,0 2 1,-1 0-1,1 0 1,-1 1-1,1 0 1,-18-1-1,4 0-1,1 0 0,-40-13 0,43 10-10,0 1 0,-1 1 0,0 1 1,-23-1-1,19 4-12,0 0 0,0 2 0,0 1 0,-44 11-1,41-8 10,0-2 0,0 0 0,0-2 0,-54-2 0,50-1-5,0 1 0,-1 2 0,-33 6 0,52-4-5,0 2 0,1-1 0,-1 2 0,1-1 0,0 2 0,1 0 0,-1 0 0,2 1 0,-13 12 0,-32 23 1,-30 4 39,62-35-63,0 0 0,-31 23 0,44-26 22,0 0 0,1 0 0,0 1 0,0 1 0,2 0 0,-1 0 1,2 0-1,-1 1 0,2 0 0,0 0 0,-7 22 0,3-3 7,1 1 0,1 0 0,2 0 0,1 0 0,0 59 0,5-76-4,0 0 1,1 0-1,1 0 0,0 0 0,1 0 1,1 0-1,0-1 0,1 0 0,14 28 1,-13-32 21,1-1 1,0 1-1,0-1 1,1-1-1,1 1 1,0-1-1,0-1 1,1 0-1,0 0 1,0-1-1,0 0 1,1 0 0,0-2-1,1 1 1,12 3-1,-4-3 105,0 0 0,1-2 0,0 0 0,0-2 0,0 0 0,0-1 0,0-2 0,26-2 0,126-9 708,-98 9-201,0-3 1,100-21 0,-144 20-367,-24 6-238,0 0 0,0 0 0,-1-1 0,1 0-1,0 0 1,-1 0 0,0-1 0,1 0 0,-1-1 0,0 1 0,6-6 0,37-36-5602,-31 25 4192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04.4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1037 57 3481,'-2'-2'891,"0"1"0,0-1 0,1 1 1,-1-1-1,1 0 0,0 0 0,0 0 0,-1 0 1,0-3-1,-10-13 4155,-1 10-5179,5 6 233,0 1 1,0 0-1,0 0 0,0 1 0,0 0 0,0 0 0,0 1 0,-16 3 0,23-4-84,-11 3 136,0 0 0,1 1 1,-17 7-1,-14 4 184,2-2 57,1 1 0,-68 35 1,91-41-303,-2 0-7,0 1 1,1 0-1,0 1 1,1 1-1,0 1 0,1 1 1,0 0-1,1 0 0,1 2 1,-15 19-1,1 1 17,-36 37-1,32-39-82,-27 39-1,19-15-4,-46 91 0,57-96-10,16-31 0,0 1 0,2 0 0,-12 36 1,16-35 11,1 1-1,1 0 1,1-1 0,1 1 0,1 33 0,-1-22 9,1-27-21,0 0 0,1 0 1,0 0-1,2 15 0,26 89 5,-24-101 13,0 1 0,1 0-1,1-1 1,0 0-1,0 0 1,1-1 0,11 13-1,-8-15 67,0 0-1,1 0 1,1-1-1,-1-1 1,1 0-1,0 0 1,22 6-1,-11-3 51,-9-5-49,-1-1 1,1 0 0,0 0-1,-1-1 1,1-1 0,0 0 0,0-2-1,0 1 1,0-1 0,15-4 0,16-4 321,72-24 0,-71 18-232,38-12 241,103-48 0,-159 61-378,-7 5-14,-1 0 0,0-2 1,0-1-1,-2 0 0,20-17 0,-8 2 65,-7 8 30,-2-1-1,0-1 1,-1-1-1,-1-1 1,20-31 0,-15 12 109,-1-1 1,-3-1 0,26-81 0,-37 96-119,-2-1 0,-1-1 1,-2 1-1,-1-1 0,-1 0 1,-2 0-1,-3-31 0,1 52-85,0 0-1,0 1 0,-1-1 0,-1 1 0,1-1 0,-1 1 1,-11-16-1,-46-60 72,28 41-97,13 18 1,-1 0-1,0 2 1,-44-37 0,52 49-1,-2 1 0,1 1 0,-1 0 1,-1 1-1,0 1 0,0 1 0,-1 0 1,-23-7-1,29 13-20,0 0 1,0 0-1,0 2 0,0-1 1,0 1-1,0 1 0,0 0 1,0 0-1,1 1 0,-21 8 1,-37 8-1072,67-18 985,-1-1 0,0 1 0,1-1 0,-1 0 0,1 0 1,-1 0-1,1 0 0,-1 0 0,1 0 0,-1 0 0,1 0 0,-1-1 0,1 1 0,-3-1 1,3 0-96,0 0 0,1 0 0,-1 0 0,0 0 0,1-1 0,-1 1 0,0 0 0,1 0 1,0 0-1,-1 0 0,1-1 0,0 1 0,-1 0 0,1 0 0,0-1 0,0 1 1,0 0-1,0-2 0,-1-21-1158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30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0 445 7642,'0'0'161,"0"-1"1,0 1-1,1 0 1,-1-1-1,0 1 1,0 0-1,0-1 1,0 1-1,0 0 1,0 0-1,1-1 1,-1 1-1,0 0 1,0 0-1,0 0 1,1-1 0,-1 1-1,0 0 1,0 0-1,1 0 1,-1-1-1,0 1 1,1 0-1,-1 0 1,0 0-1,0 0 1,1 0-1,-1 0 1,0 0-1,1 0 1,-1 0-1,0 0 1,1 0-1,-1 0 1,0 0-1,0 0 1,1 0-1,-1 0 1,0 0 0,1 0-1,-1 0 1,0 0-1,0 0 1,1 1-1,13 15 2962,13 37-1743,-21-41-394,44 103 1831,60 204 1,-109-315-2807,8 24 14,-2-1 0,5 35 0,6-112-1412,-9 19 920,18-41-1,-23 63 387,1 0-1,-1 1 0,2-1 1,-1 1-1,1 0 1,0 1-1,1-1 0,14-12 1,-15 15 136,-1-1 0,1 0-1,-1 0 1,0 0 0,-1-1 0,0 1 0,0-1 0,0 0 0,-1 0 0,0-1 0,0 1 0,0-1 0,-1 0 0,-1 1 0,1-1 0,-1 0 0,0 0 0,-1-10 0,0 17-55,0 1 0,0-1 0,0 1 0,0-1-1,0 1 1,0-1 0,0 1 0,0-1 0,0 1 0,0-1 0,0 1 0,0-1 0,0 1 0,0-1 0,0 1 0,0-1 0,-1 1 0,1-1 0,0 1-1,0-1 1,-1 1 0,1-1 0,0 1 0,-1 0 0,1-1 0,0 1 0,-1 0 0,1-1 0,-1 1 0,1 0 0,-1-1 0,1 1 0,0 0-1,-1 0 1,1 0 0,-1-1 0,1 1 0,-1 0 0,1 0 0,-1 0 0,1 0 0,-1 0 0,0 0 0,1 0 0,-1 0 0,1 0 0,-1 0 0,1 0-1,-1 0 1,1 0 0,-1 1 0,1-1 0,-1 0 0,1 0 0,0 0 0,-1 1 0,1-1 0,-1 0 0,1 1 0,-1-1 0,1 0 0,0 1 0,-1-1-1,1 1 1,-4 2-9,1 0-1,0-1 1,0 1 0,0 1-1,1-1 1,-4 6-1,3-4 8,1 1-1,-1-1 0,1 1 1,1 0-1,-1 0 1,1-1-1,0 1 1,1 0-1,-1 0 0,1 0 1,0 0-1,1 0 1,-1 0-1,3 7 0,-3-11 3,1 1 0,0-1 0,0 1-1,0-1 1,0 0 0,0 1-1,1-1 1,-1 0 0,1 0-1,-1 0 1,1 0 0,0 0 0,-1-1-1,1 1 1,0 0 0,1-1-1,-1 1 1,0-1 0,0 0-1,0 0 1,1 0 0,-1 0-1,1 0 1,-1 0 0,1-1 0,-1 1-1,1-1 1,-1 1 0,1-1-1,-1 0 1,1 0 0,0 0-1,-1-1 1,5 0 0,0-1 13,0 0 0,0 0 1,0-1-1,0 0 0,0 0 1,-1-1-1,0 0 0,0 0 1,0 0-1,0-1 0,0 0 1,-1 0-1,0 0 0,0-1 0,-1 0 1,1 1-1,5-12 0,4-8 17,0-1-1,-2 0 0,10-31 0,-13 33-17,-1-2-1,5-31 1,-11 50-12,-1 0 0,0-1 1,-1 1-1,0 0 0,0-1 0,-1 1 1,1 0-1,-2 0 0,1 0 0,-1-1 1,0 1-1,0 1 0,-4-9 1,5 14-3,0-1 1,1 1 0,-1 0-1,0-1 1,1 1 0,-1 0-1,0 0 1,0 0 0,0 0 0,0 0-1,0 0 1,-1 0 0,1 0-1,0 0 1,0 0 0,0 1-1,-1-1 1,1 0 0,-1 1 0,1-1-1,0 1 1,-1 0 0,1-1-1,-1 1 1,1 0 0,-1 0 0,-2 0-1,2 1 0,0-1-1,1 1 1,-1 0-1,0 0 1,0 0-1,1 0 1,-1 0 0,1 0-1,-1 0 1,1 1-1,0-1 1,-1 1-1,1-1 1,0 1-1,0-1 1,0 1-1,0 0 1,0-1-1,0 1 1,-1 3 0,-2 8 0,1 0 0,0-1 0,1 1 0,0 0 0,1 0 0,0 1 1,1-1-1,1 0 0,4 25 0,-4-30 6,1 0 0,0 0 0,1-1 0,0 1 0,0-1 0,1 0 0,7 13 0,-8-16-3,0-1 0,0 1 0,0-1 0,0 0 0,1 0 0,-1 0 0,1 0 0,0-1 0,0 1 0,0-1 1,0 0-1,0 0 0,0-1 0,7 3 0,-7-4 1,0 1 0,1-1-1,-1 0 1,0 0 0,0 0 0,0-1 0,0 1 0,0-1 0,0 0-1,0 0 1,0-1 0,0 1 0,0-1 0,-1 0 0,1 0-1,-1 0 1,1 0 0,5-5 0,3-4 11,0 0-1,-1 0 1,14-19-1,-11 9-4,-2 0 0,0-1 0,-1-1 0,-2 0 1,0 0-1,7-32 0,-8 31-6,-3 2 2,0 0 0,-1-1-1,-1 1 1,-1-1 0,-2-27 0,-12-114-54,11 155 41,0 5 5,0 0 1,0-1-1,0 1 1,0 0-1,-1 0 1,1 0-1,-1 0 1,0 0-1,0 0 1,-1 1-1,-2-5 1,4 8 2,1-1 0,-1 1 0,1-1 1,-1 1-1,1-1 0,-1 1 0,0-1 0,1 1 0,-1 0 0,0-1 1,1 1-1,-1 0 0,0-1 0,1 1 0,-1 0 0,0 0 0,0 0 1,1 0-1,-1 0 0,0 0 0,0 0 0,1 0 0,-1 0 0,0 0 1,-1 0-1,1 1-1,-1 0 1,1 0 0,-1 1-1,1-1 1,-1 0-1,1 0 1,0 1-1,0-1 1,0 1 0,0-1-1,0 1 1,0 0-1,0-1 1,0 1 0,0 3-1,-7 17 60,2 1-1,0 0 1,2 1-1,1-1 1,0 1-1,2 0 1,1-1-1,2 27 1,0-38 34,-1 0 1,2 0 0,0 0 0,0-1 0,1 1-1,0-1 1,1 0 0,1 0 0,0 0 0,0-1 0,14 19-1,-16-25-14,-1 0-1,1-1 0,0 1 0,0 0 1,0-1-1,1 0 0,-1 0 0,1-1 1,-1 1-1,1-1 0,0 0 0,0 0 1,0 0-1,0-1 0,0 0 0,1 0 1,-1 0-1,0-1 0,0 0 0,1 1 1,-1-2-1,0 1 0,0-1 0,1 0 1,-1 0-1,0 0 0,0-1 1,0 0-1,7-3 0,-6 2-64,0 0 0,0 0-1,0 0 1,-1-1 0,0 1 0,0-1-1,0-1 1,0 1 0,-1-1 0,1 0-1,-1 0 1,0 0 0,-1 0 0,5-8-1,-5 6-662,0-1 0,0 0 0,-1 0 0,0 1 0,-1-1 0,2-16-1,-1 5-2337,1 3 1182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07.1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3023 2329 4649,'34'-17'4096,"40"-27"1,28-14-1892,-88 51-2097,1-1 0,-1 0 0,0-1-1,0 0 1,-1-1 0,-1 0 0,1-2 0,-2 1-1,0-1 1,0-1 0,15-23 0,6-19 49,-3 0 1,-2-2-1,36-110 0,-58 151 13,-1-1 0,-1 0 0,0 0 0,-1-1 0,-1-24 0,-12-88 835,1 16-378,7 83-392,-1 1 1,-2 0 0,-1 0-1,-14-36 1,-12-58 314,25 89-328,-2 1 1,-1 0-1,-2 0 1,-1 1 0,-1 1-1,-39-60 1,36 67-122,-26-28 0,-4-5 238,4 0-22,7 10-67,-35-59-1,49 67 62,-2 0 0,-48-56-1,53 76-284,-30-24 0,7 8 1,30 24-17,-2-1-1,0 2 1,0 0 0,-1 1 0,0 0-1,-1 2 1,0 0 0,0 0 0,-1 2-1,0 0 1,0 1 0,0 1-1,-28-2 1,-6-1-1,0 4-1,0 1 0,-1 3 1,1 2-1,-93 18 1,-49 23-11,-140 28 14,261-61-10,0-3-1,-123-2 0,120-7-10,0 3 0,0 3 0,1 3 0,-120 30 0,168-30 1,1 1-1,-1 2 1,1 0-1,-32 21 1,-91 67-31,130-83 31,0 0 0,1 2 0,-19 22 0,-14 15 5,-22 21-10,-17 17 3,72-77 7,-9 9-3,0 1 0,-24 31 0,42-45 0,1 0 0,1 0 1,-1 0-1,2 1 1,0 0-1,1 1 1,0-1-1,-5 26 0,5-6 0,1 0 0,2 0 0,1 1-1,1-1 1,2 0 0,2 0 0,1 0 0,14 51-1,-9-44 8,39 136-2,-40-148 4,2-2 0,1 0 0,1 0 0,23 33 0,16 14 2,3-3 0,3-2 0,128 115-1,-148-151-2,1-2 0,2-2 0,1-1-1,1-3 1,1-1 0,1-2-1,1-3 1,78 22 0,20-11 74,212 15 1,-283-40-13,0-3 0,83-9 0,144-36 175,-51-21 310,-121 27-83,-84 25-204,-1-1 1,-1-2-1,0-3 1,-1-1-1,45-29 1,-30 14 312,82-37-1,-134 70-586,0 0-1,0 0 1,0-1-1,0 1 0,0-1 1,-1 0-1,0 0 1,1-1-1,-1 1 1,0-1-1,4-6 0,20-48-2528,-24 53 2121,14-33-1849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09.0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0 5761,'-46'14'11739,"48"-7"-10491,5 11-160,1 4-192,19 48-223,-20-41-137,-5-4-240,3-1-16,2-10-440,-7-6-872,6-18 719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09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15 170 7154,'-2'-2'429,"1"1"0,0 0 0,-1-1 1,1 1-1,0-1 0,0 1 0,0-1 1,0 0-1,1 1 0,-1-1 0,0 0 1,1 0-1,-1 1 0,1-1 1,0 0-1,-1-2 0,1 2-151,1-1 0,-1 1 0,0 0 1,1 0-1,-1 0 0,1 0 0,0-1 0,0 1 0,0 0 0,0 0 1,0 1-1,2-3 0,4-5 99,1 1 1,0 0-1,0 0 0,15-10 1,3-3 807,-18 13-939,-5 4-104,1 0 1,0 0 0,0 0-1,0 1 1,1 0 0,6-4-1,-10 7-133,0-1 0,0 1-1,0 0 1,0 0 0,0-1-1,0 1 1,0 0 0,0 0-1,0 0 1,0 0-1,0 1 1,0-1 0,0 0-1,0 0 1,0 0 0,0 1-1,0-1 1,0 1 0,0-1-1,0 1 1,0-1 0,0 1-1,0-1 1,-1 1 0,1 0-1,0-1 1,0 1 0,-1 0-1,1 0 1,0 0 0,-1-1-1,1 1 1,-1 0 0,1 0-1,-1 0 1,0 0 0,1 0-1,-1 0 1,0 0 0,1 2-1,1 4-4,0 1-1,0-1 1,-1 1 0,1 0-1,-2-1 1,1 1-1,-1 0 1,-1 12 0,-14 66 32,6-42-30,3-16 7,-4 33 26,9-57 11,1-1-1,0 1 1,0 0 0,0 0-1,1 0 1,-1 0 0,1 0-1,0 0 1,0-1-1,1 1 1,-1 0 0,3 3-1,-4-6-15,1 0-1,-1 0 0,1 0 1,0 0-1,0 0 1,-1 0-1,1 0 0,0-1 1,0 1-1,0 0 0,0-1 1,0 1-1,0-1 0,0 1 1,0-1-1,0 1 1,0-1-1,0 1 0,0-1 1,0 0-1,0 0 0,0 0 1,2 0-1,-1 0 15,1 0 1,-1-1-1,0 1 0,0-1 1,1 0-1,-1 0 0,0 0 1,0 0-1,0 0 0,3-3 0,4-2 91,-1-2 0,0 1 0,12-16-1,71-97-74,-36 37-2877,-34 45 1666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0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37 136 4889,'-4'-23'4261,"-2"-8"-2176,6 30-1830,-1 0 1,1 0-1,0 0 1,-1 0-1,1 1 1,-1-1-1,1 0 1,-1 0-1,1 1 1,-1-1-1,0 0 0,1 1 1,-1-1-1,0 1 1,0-1-1,1 0 1,-1 1-1,0 0 1,0-1-1,0 1 1,0 0-1,1-1 1,-1 1-1,0 0 1,0 0-1,0 0 0,-2-1 1,-2-2 2399,10-4-1727,9-5-604,62-29 261,-75 41-579,0-1 1,0 1 0,0 0 0,1-1 0,-1 1 0,0 0 0,1 0 0,-1 0 0,0 0 0,0 0 0,1 0-1,-1 0 1,0 0 0,0 1 0,1-1 0,-1 0 0,0 1 0,0-1 0,1 1 0,-1-1 0,0 1-1,0 0 1,0-1 0,0 1 0,0 0 0,0 0 0,0 0 0,0 0 0,0 0 0,-1 0 0,1 0 0,0 0-1,0 1 1,2 3 13,0 0 0,0 1 0,-1-1-1,3 12 1,-1 1-5,-2 0 0,0 0 0,-1 0 0,-1 0 0,0 1 0,-2-1 0,0 0-1,-5 20 1,-2 25-20,9-63 4,0 1 0,0-1-1,-1 0 1,1 1 0,0-1 0,0 0-1,0 1 1,0-1 0,0 0-1,0 1 1,0-1 0,0 1 0,0-1-1,0 0 1,0 1 0,0-1 0,0 0-1,0 1 1,0-1 0,0 1-1,0-1 1,1 0 0,-1 1 0,0-1-1,0 0 1,0 1 0,1-1-1,-1 0 1,0 1 0,0-1 0,1 0-1,-1 0 1,0 1 0,0-1-1,1 0 1,-1 0 0,0 0 0,1 1-1,-1-1 1,0 0 0,1 0-1,-1 0 1,1 0 0,-1 0 0,0 0-1,1 0 1,-1 0 0,0 0-1,1 0 1,-1 0 0,1 0 0,-1 0-1,0 0 1,1 0 0,-1 0-1,0 0 1,1 0 0,-1 0 0,1-1-1,-1 1 1,1 0 0,27-19-50,-16 10 40,-3 4 21,1-1 0,0 2 0,0-1 0,1 1 0,-1 1 0,1 0 0,-1 1 0,1-1 0,0 2 0,0 0 0,21 0 0,-31 2-1,1-1 0,-1 0 0,0 1 1,0-1-1,0 1 0,0-1 0,0 1 0,0 0 0,0-1 0,0 1 1,0 0-1,0 0 0,0 0 0,0 0 0,0 0 0,0 0 0,-1 0 1,1 0-1,0 0 0,-1 0 0,1 0 0,-1 0 0,1 0 0,-1 0 1,0 1-1,0-1 0,1 0 0,-1 0 0,0 1 0,0-1 0,0 0 1,0 0-1,0 1 0,0-1 0,-1 0 0,1 0 0,-1 2 0,-1 8 46,0-1-1,-1 0 1,-7 14-1,9-20-43,-14 32 100,-2-1 0,-30 49 0,35-66-334,-1 0 0,0-2 1,-1 1-1,-1-1 1,0-1-1,-19 14 1,9-17-1470,0-14 692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1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42 8898,'-4'-17'4480,"4"15"-4031,-1 0 1,1-1 0,0 1-1,-1 0 1,1 0 0,-1 0-1,0 0 1,0 0 0,0 0-1,-3-2 1941,4 11-818,3 8-627,9 13-596,2-1 1,0-1-1,2 0 1,26 34-1,21 34 92,-59-89-674,-1 1 0,0 0 0,1 0-1,0-1 1,0 0 0,1 0 0,0 0-1,-1-1 1,8 6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2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0 9634,'-2'0'504,"1"1"1,-1-1-1,0 0 0,1 0 0,-1 1 1,0-1-1,1 1 0,-1-1 0,1 1 1,-1 0-1,1 0 0,-1-1 0,1 1 1,-2 2-1,-15 19 2280,13-10-2808,1-1-1,0 1 0,-3 13 0,2-5 918,3-13-780,0 1 0,1-1-1,-1 1 1,1 0-1,1-1 1,-1 1 0,2 0-1,-1-1 1,1 1-1,2 10 1,-3-15-70,1-1-1,0 0 1,0 0-1,0 1 1,0-1-1,0 0 1,1 0-1,-1 0 1,1 0-1,-1 0 1,1 0-1,0 0 1,-1-1 0,1 1-1,0-1 1,0 1-1,0-1 1,1 0-1,-1 0 1,0 0-1,0 0 1,1 0-1,-1 0 1,0 0-1,1-1 1,-1 1 0,1-1-1,-1 0 1,1 0-1,-1 0 1,1 0-1,-1 0 1,0-1-1,1 1 1,4-2-1,6-1 107,-1-1-1,1 0 1,-1-1-1,0-1 0,0 0 1,-1 0-1,18-13 1,72-64-124,-90 74-120,-1 0-49,10-8 69,25-28 1,-25 17 20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27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271 590 6017,'0'1'161,"0"-1"-1,0 0 0,0 1 0,0-1 1,-1 0-1,1 1 0,0-1 1,0 0-1,0 1 0,0-1 0,0 0 1,0 1-1,0-1 0,1 0 1,-1 1-1,0-1 0,0 0 0,0 1 1,0-1-1,0 0 0,0 1 1,1-1-1,-1 0 0,0 1 0,0-1 1,0 0-1,1 0 0,-1 1 1,0-1-1,0 0 0,1 0 0,-1 0 1,0 1-1,1-1 0,-1 0 1,0 0-1,1 0 0,12-7 3398,0-2-3558,2 1 268,0-1 0,0-1 0,-1 0-1,0-1 1,-1-1 0,0 0 0,-1-1 0,0 0 0,-1 0-1,0-2 1,8-15 0,-8 12 18,-1-1-1,-1 1 1,0-2 0,10-37-1,-17 51-211,-1 0 0,0 0 0,-1 0 0,1 0 0,-1 0 0,0-1 0,-1 1 0,0 0 0,0 0-1,0 0 1,0 0 0,-1 0 0,0 0 0,0 0 0,-1 1 0,0-1 0,0 1 0,0 0 0,0-1 0,-9-8 0,-8-9-4,0 1 1,-2 1-1,-1 1 1,-39-28-1,55 44-71,1 0 0,0 0 1,-1 1-1,0 0 0,0 0 0,0 1 0,0 0 1,0 0-1,0 1 0,-1 0 0,1 0 0,0 0 0,-1 1 1,1 0-1,-1 1 0,1 0 0,0 0 0,-1 0 1,1 1-1,0 0 0,0 0 0,0 1 0,0 0 1,-10 6-1,9-4 12,-1 1 1,1 0-1,0 1 1,0-1-1,1 2 1,0-1-1,0 1 1,-8 11-1,6-3 96,0 0 1,1 0-1,-11 34 0,11-25 75,0 1 0,2-1 0,-4 34 0,9-44-79,0 0-1,1 0 1,1 0 0,0 0-1,1 0 1,1 0 0,4 16 0,-3-16 77,1-1 1,0 0-1,1 0 1,1 0-1,15 23 1,-19-33-124,0 0 1,0 0-1,1 0 1,-1-1-1,1 1 1,0-1-1,0 0 1,0 0-1,1 0 1,-1 0-1,1-1 1,0 0 0,-1 0-1,1 0 1,0-1-1,0 1 1,0-1-1,0 0 1,0-1-1,10 1 1,-4-2 0,0-1 0,0 0 0,-1 0 0,1-1-1,-1 0 1,0-1 0,0 0 0,0-1 0,0 0 0,-1 0 0,11-9 0,13-11-1203,46-44 0,-72 63 735,28-27-666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30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296 58 4697,'-10'-5'1480,"6"3"-1036,0 0 1,0 0 0,-1 0-1,1 0 1,-1 1 0,1-1-1,-1 1 1,1 0-1,-1 1 1,0-1 0,0 1-1,1 0 1,-1 0 0,0 0-1,-5 2 1,-2 0 115,1 1 0,0 1 0,-17 6 0,24-8-465,-1 1 0,1-1 0,0 1 0,1 0 0,-1 0 0,1 0 0,-1 1 0,1-1 0,0 1 0,0-1 0,-4 9 1,-5 10 95,1 2 1,1-1 0,1 2-1,1-1 1,1 1 0,-6 45-1,-3 161 485,8-75-405,5-112-176,1 0-1,3 1 0,2-1 1,1 0-1,2 0 1,3-1-1,1 0 1,2 0-1,2-1 1,2-1-1,41 77 1,-54-113-68,19 35 273,2-1-1,48 59 0,-64-88-240,1 0 0,0-1 0,1 0 0,0-1 0,0 0 0,1-1 0,0 0 0,0-1 0,1 0 0,-1 0 0,1-1 0,1-1-1,-1 0 1,17 2 0,-2-3 65,0-1 0,0-2-1,0 0 1,0-2 0,0-1 0,0-2-1,0 0 1,42-15 0,-33 7-71,-1-1 0,-1-2 1,0-1-1,-1-2 1,50-37-1,-63 38 42,0 0 1,-1-2-1,-1 0 0,-1 0 1,0-2-1,-2 0 0,-1-1 1,0-1-1,-2 0 1,-1 0-1,0-1 0,-2-1 1,-1 1-1,-2-1 0,0-1 1,-1 0-1,-2 1 0,-1-1 1,-1 0-1,-1 0 0,-5-36 1,-4-13 466,-28-108 1,27 147-477,-2 2-1,-1 0 1,-2 0 0,-1 2-1,-23-35 1,19 36-72,-2 2 1,-2 0-1,0 1 1,-2 2 0,-1 1-1,-1 1 1,-50-34-1,57 45-8,0 2 1,0 0-1,-2 2 0,1 0 1,-1 1-1,-1 2 0,1 0 1,-1 2-1,0 0 1,-1 2-1,1 0 0,-43 2 1,32 4-14,1 1 0,-1 1 0,-57 18 0,75-18-51,-1 2-1,1 0 0,-1 1 0,2 1 1,-1 0-1,2 1 0,-1 1 0,-20 19 0,19-9-1090,17-20 1067,-1-1 1,1 1 0,0-1-1,0 1 1,0-1 0,-1 1 0,1 0-1,0-1 1,0 1 0,0-1-1,0 1 1,0 0 0,0-1-1,0 1 1,1 0 0,-1-1-1,0 1 1,0-1 0,0 1-1,1-1 1,-1 1 0,0-1-1,0 1 1,1-1 0,-1 1 0,0-1-1,1 1 1,-1-1 0,1 1-1,-1-1 1,1 1 0,-1-1-1,1 0 1,-1 1 0,1-1-1,-1 0 1,1 0 0,0 1-1,25 6-1557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32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233 96 5049,'-46'-7'4100,"37"5"-3447,1 0 1,0 1 0,-1 0 0,-10 0-1,16 1-539,1 1-1,-1-1 1,0 1-1,1-1 1,-1 1-1,1 0 0,-1 0 1,1 0-1,-1 0 1,1 0-1,0 1 1,-1-1-1,1 1 0,0-1 1,0 1-1,0 0 1,-3 4-1,-6 9 158,1 0 0,0 1-1,1 0 1,1 1 0,1 0 0,0 0-1,1 1 1,1 0 0,0 0 0,2 0-1,0 0 1,0 34 0,2-3 55,3-1-1,3 0 1,17 83-1,-15-102-152,1-1 0,2 0-1,1 0 1,24 45 0,-9-30 61,1-2 0,33 40 0,-43-62-99,0 0 0,1-1 0,1-1-1,0-1 1,2-1 0,0 0 0,0-2 0,29 14-1,-17-12 3,2-2 0,-1-1 0,2-2 0,-1-1 0,43 4 0,-20-5-7,1-3 0,0-2 0,1-3-1,-1-2 1,0-3 0,-1-3 0,1-2-1,-1-3 1,96-34 0,-81 21-96,-28 11 59,49-24 0,-79 32-8,0-2 1,-1 0-1,0 0 0,0-1 1,-1-1-1,23-24 0,-26 22 2,0 0 0,0-1 0,-2 0 0,1-1 0,-2 1 0,0-1 0,-1-1 1,0 1-1,-2-1 0,1 0 0,-2-1 0,0 1 0,-1 0 0,-1-1 0,-1 1 0,0-1 0,-1 0 0,0 1 0,-7-28 0,2 21 1,-1 1 1,-1 0-1,-1 0 1,-1 1-1,-1 0 1,0 1-1,-2 0 1,-20-25 0,10 19-51,0 2 1,-2 0 0,0 2 0,-2 1 0,-31-20 0,2 7-38,-108-47-1,-60-6 100,178 71-90,0 2 1,-83-14-1,97 24-8,-1 1 0,0 2-1,1 1 1,-64 8 0,13 10-146,-148 51-1,214-63 54,-9 2-165,11-3-235,0-1 0,0 2 1,0 0-1,0 1 1,1 0-1,0 2 0,-19 13 1,31-20 517,0 0 1,0 0 0,0 0-1,0 0 1,0 0 0,1 0-1,-1 0 1,1 1-1,-1-1 1,0 3 0,2-3-27,0-1 0,0 0 0,0 1 0,0-1 1,0 1-1,0-1 0,0 1 0,0-1 0,1 0 0,-1 1 0,1-1 1,-1 0-1,1 1 0,1 1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34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605 2034 6961,'4'7'761,"1"0"-1,0 0 0,0-1 0,1 0 0,-1 0 0,1 0 0,1-1 1,-1 1-1,12 6 0,-6-6-226,0 0 1,1 0-1,-1-1 1,1 0-1,17 3 1,2-2-110,-1-2 1,1 0-1,0-3 1,40-2 0,156-19 689,6 0-622,21 12 53,130-8 297,-7-30-329,-311 31-321,0-4-1,-1-2 1,-2-2-1,100-53 1,-101 45-4,96-55 39,-137 72-190,0-1-1,-1-2 0,0 0 1,32-36-1,-21 14 88,-3-1 1,-1-1-1,32-63 0,-22 24 121,29-87 1,-61 152-168,-1-1 0,0 1 0,-1-1 1,-1 0-1,0 0 0,-1 0 1,-1-1-1,-1 1 0,0 0 1,-1-1-1,-1 1 0,0 0 1,-1 0-1,-1 0 0,0 0 1,-1 1-1,-1 0 0,-10-18 1,-16-25 44,-2 1 1,-56-68 0,72 104-117,-1 0 0,-2 1 1,0 1-1,-1 2 0,0 0 0,-50-28 0,-3 7 5,-80-27 0,112 48-21,-113-51-5,-90-33 77,195 83-70,-207-62-23,195 63 63,-1 4 0,-75-6 1,35 9-21,-180-8 17,242 18-31,0 2 0,1 2 1,-1 2-1,-70 19 0,9 11-19,-138 71-1,180-78 22,9-2 0,2 2 0,1 1 0,2 3 0,1 2 0,-81 80 0,31-26-25,51-50 24,-67 77 0,88-88 1,2 2 1,1 0 0,2 2 0,0 0 0,-22 58 0,34-72-7,2 0 1,0 0-1,1 0 1,1 0-1,1 1 1,1 0-1,0-1 1,1 1-1,1 0 1,1-1-1,0 1 1,2-1-1,6 23 1,23 50-8,4 0 0,69 118 1,-79-160 14,2-2 0,41 52 0,-51-77-1,0-1-1,2 0 0,0-2 1,1 0-1,1-2 1,28 18-1,-14-15 30,1-2 0,1-2 0,0-1 0,1-2 0,0-2 0,1-1-1,0-2 1,83 4 0,-22-10 148,-1-5 0,156-23 0,-161 9-644,-1-4 0,112-40 0,-146 44-939,4 8 518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30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8890,'0'2'11138,"3"2"-7785,-3-1-4281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43.2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856 1413 8114,'-31'22'4163,"30"-21"-4086,1-1 1,0 1-1,-1-1 0,1 1 1,-1-1-1,1 1 0,0-1 1,-1 1-1,1-1 0,0 1 1,0 0-1,-1-1 0,1 1 1,0 0-1,0-1 0,0 1 1,0 0-1,0-1 0,0 1 1,0 0-1,0 0 1,1 0-24,-1-1 1,1 1 0,-1 0 0,1 0-1,-1-1 1,1 1 0,0 0 0,0-1-1,-1 1 1,1-1 0,0 1 0,0-1-1,0 1 1,-1-1 0,1 0 0,0 1 0,0-1-1,0 0 1,0 0 0,1 1 0,15 1 380,1 0 1,0 0-1,-1-2 1,1 0 0,0-2-1,19-3 1,6 1 46,34-3 26,-1 3 0,1 4-1,148 19 1,-2 25 150,97 15 248,-212-44-620,172 21 467,-194-29-471,112-6 0,690-57 709,-364 31-129,-418 25-121,176 24-1,-150 0-289,-88-14-178,0-2 1,85 5-1,-87-13-203,0-2 0,48-9 0,-72 8-59,1-2 0,-1 0 0,0-1-1,0 0 1,-1-2 0,0 0 0,20-13-1,-26 13-6,0 0 0,0 0 0,-1-2 0,0 1 0,0-1 0,-1 0 0,-1-1 0,1 0 0,-2-1 0,0 1 0,0-1 0,-1-1 0,0 1 0,-2-1-1,1 0 1,-1 0 0,-1-1 0,0 1 0,1-22 0,-2 13 2,-1 1-1,-1-1 1,-1 1 0,-1-1-1,0 1 1,-2-1 0,0 1-1,-2 0 1,0 1-1,-1 0 1,-2 0 0,0 0-1,-21-34 1,-40-65 9,43 70-26,-1 1 0,-2 2 1,-53-61-1,72 97 3,0 0 0,0 1 1,-1 0-1,0 1 0,-1 0 0,-19-9 0,-88-29 4,41 16 4,-209-107-2,48 20-33,177 92 29,-1 2 0,-125-26 0,101 33-23,-1 3 0,-98 0-1,-179 14-59,-139-8 64,291-20-30,114 12-220,-177-3-1,-100 43-259,46-1 392,244-22 115,-155-16 0,178 7 14,-77-1 1,115 8 1,0 2-1,-1 1 1,1 1-1,0 1 1,-43 14-1,21-1 4,0 2 0,2 2 0,0 1-1,1 3 1,2 2 0,1 1 0,1 3 0,-58 57-1,92-81 6,0 1-1,1-1 0,0 2 0,0-1 0,1 1 0,-9 20 0,-15 68-11,12-37 5,7-33 8,2 0 0,1 1 0,2-1 0,0 1 0,2 1 0,1 54 0,6-68 2,0 0 0,1 0 0,1-1 1,1 1-1,0-1 0,1-1 0,17 25 1,-8-11 3,97 146 37,-89-142-45,1-2 0,1 0-1,39 31 1,-29-30 17,2-3-1,1 0 1,1-3 0,1-1 0,1-3-1,80 29 1,-87-39 47,0-1-1,1-2 0,1-2 1,-1-1-1,1-2 1,0-2-1,-1-1 1,1-2-1,45-8 1,8-6-84,93-15-525,-58 22-4215,-69 7 3052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48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9994,'40'42'4673,"-38"-50"-1928,3 4-825,5-3-1032,2-1-320,-2 8-488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5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14 473 5425,'-6'5'6633,"5"-5"-6159,1 0 0,-1 0-1,1 0 1,-1 0 0,0 0 0,1 0 0,-1 0-1,1 0 1,-1 0 0,1 0 0,-2 0-1,4-13 4129,23-30-3539,185-221 1676,-187 236-2872,-16 20-49,29-39-788,-34 44 700,0 0 0,-1 1 0,1-1 0,-1 0 0,1 0 0,-1-1 0,0 1 0,0 0 0,0 0 0,-1-1 0,1 1 0,-1 0 0,0-1 0,0-2 0,0 5 80,0 0 1,-1 0-1,1 0 0,0 0 0,-1 1 0,1-1 0,-1 0 0,1 0 0,-1 0 0,1 1 0,-1-1 0,0 0 0,1 1 0,-1-1 0,0 0 0,1 1 0,-1-1 1,0 1-1,0-1 0,0 1 0,1 0 0,-1-1 0,0 1 0,0 0 0,0 0 0,-2-1 0,2 1 21,-18-8-1215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5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53 8178,'-85'25'3745,"102"-30"-1681,7-5-344,14-5-343,1-4-201,1 0 96,3 9 56,-13 10-207,-8 12-201,-15 26-536,-9 7-216,-15 11-160,-3 2-448,0-9-1456,3-1 1279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6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137 429 8562,'-113'43'3961,"94"-39"-2398,15-6 187,13-5 1467,-6 7-3025,0 0 0,-1 0-1,1 0 1,0 1-1,0-1 1,-1 1-1,1 0 1,-1 0 0,1 0-1,-1 0 1,1 0-1,-1 1 1,1-1-1,-1 1 1,0-1 0,0 1-1,2 2 1,0 0-45,-1 0-1,0 0 1,-1 0 0,1 1 0,-1-1 0,0 1-1,0-1 1,3 10 0,-1 5-100,-1 1 0,0-1 0,0 35 0,-3-43 43,0 16-90,-1-19 1,-1-17 5,-1-11-30,1 0 1,1-1-1,1 1 0,1 0 1,1-1-1,8-38 1,-8 50 22,1 1 0,0-1 0,0 0 0,1 1 0,0 0 1,0 0-1,0 0 0,1 0 0,1 1 0,-1 0 0,1 0 0,1 0 1,-1 1-1,1 0 0,0 0 0,0 0 0,1 1 0,8-4 0,-12 7 14,-1 0 0,1 1 0,0-1 0,0 1 0,-1 0 0,1 0 0,0 0 0,0 1 0,0 0 0,0-1 0,0 1 0,0 0 0,0 1 0,0-1 0,0 1 0,-1 0 0,6 1 0,-4 1-3,0-1 0,0 1 0,-1 0 0,1 0 0,-1 0 0,1 0 0,-1 1 0,0 0 0,-1 0 0,1 0 0,3 6 0,4 7 23,-1 1 0,-1 0-1,0 1 1,-1 0 0,7 31 0,-18-73-14,1 1 0,1 0 0,1-1-1,4-33 1,-1 21-17,2 0 1,1 0-1,14-43 0,-18 73-1,0 0 0,0 0 1,0 0-1,0 0 0,1 0 0,6-7 1,-9 11-1,1 0 0,0 0 0,0 1-1,0-1 1,-1 0 0,1 1 0,0-1 0,0 1 0,0-1 0,0 1 0,0-1 0,0 1 0,0 0 0,0 0 0,1-1 0,-1 1-1,0 0 1,0 0 0,0 0 0,0 0 0,0 0 0,0 0 0,0 0 0,0 1 0,0-1 0,0 0 0,0 1 0,1-1 0,-1 0 0,-1 1-1,1-1 1,0 1 0,0 0 0,0-1 0,0 1 0,0 0 0,1 1 0,7 6 19,0 2 1,0-1-1,-1 1 0,12 19 1,-16-22-10,0 1 1,1-1-1,0 0 1,1 0-1,0-1 0,0 1 1,0-1-1,1-1 1,-1 1-1,1-1 1,1 0-1,13 7 1,-19-12-11,0 1 1,0 0 0,0-1-1,-1 1 1,1-1 0,0 0-1,0 1 1,0-1 0,0 0 0,0 0-1,0 0 1,0-1 0,0 1-1,0 0 1,0-1 0,0 1-1,-1-1 1,1 0 0,0 1-1,0-1 1,0 0 0,-1 0 0,1 0-1,-1 0 1,1-1 0,-1 1-1,1 0 1,-1-1 0,0 1-1,1-1 1,-1 1 0,0-1-1,0 0 1,0 1 0,1-4 0,2-5 6,0-1 0,-1 0 0,0 0 0,-1 0 0,1-13 1,2-8 17,20-103 212,-25 134-223,0 0-1,0 0 1,0 0-1,0 0 1,1 0-1,-1 0 0,0 0 1,1 0-1,-1 0 1,1 0-1,-1 0 1,1 0-1,0 0 0,-1 0 1,1 0-1,0 1 1,0-1-1,-1 0 1,1 0-1,2 0 1,-2 1 6,-1-1 1,1 1 0,0 0 0,0 0 0,0 0 0,0 0 0,0 0 0,0 0 0,0 1 0,0-1 0,-1 0 0,1 0-1,0 1 1,0-1 0,0 0 0,0 1 0,-1-1 0,1 1 0,1 0 0,5 5 133,0 0 0,-1 0-1,0 0 1,6 9 0,-3-4-64,-2-4-51,2 3 89,0-1-1,18 14 1,-25-22-152,0 0-1,-1 1 1,1-1-1,0 0 1,0 0-1,0 0 1,0 0-1,0 0 1,0-1-1,0 1 1,1 0-1,-1-1 1,0 0-1,0 1 1,0-1-1,1 0 1,-1 0-1,0 0 1,0-1-1,0 1 1,1 0-1,3-2 1,-5 1-99,0 0 0,0 1 1,0-1-1,0 0 0,0 0 1,-1 0-1,1 0 0,0 0 1,0 0-1,-1 0 0,1 0 1,-1 0-1,1 0 0,-1 0 1,1 0-1,-1 0 0,1 0 1,-1-1-1,0 1 0,0 0 1,0 0-1,0-2 0,-2-30-3187,1 22 1848,0-23-2234,-1-10 1724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6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9530,'-4'13'3593,"9"-1"-2801,14-7-576,3-3-960,-5-9 2744,15-8-1720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7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0 347 9186,'128'73'3978,"-117"-67"-3092,0 1 0,-1 0 0,0 0 0,0 1 1,-1 0-1,0 1 0,16 18 0,-11-9 243,-14-18-1100,0 0 0,0-1-1,0 1 1,0 0 0,1 0 0,-1 0 0,0 0 0,0 0-1,0 0 1,0 0 0,0 0 0,0-1 0,0 1 0,0 0-1,0 0 1,0 0 0,0 0 0,0 0 0,0 0 0,1 0-1,-1 0 1,0 0 0,0 0 0,0 0 0,0 0 0,0 0-1,0 0 1,0 0 0,0 0 0,1-1 0,-1 1 0,0 0-1,0 0 1,0 0 0,0 0 0,0 1 0,0-1 0,0 0-1,1 0 1,-1 0 0,0 0 0,0 0 0,0 0 0,0 0-1,0 0 1,0 0 0,0 0 0,0 0 0,1 0 0,-1 0-1,0 0 1,0 0 0,0 0 0,0 1 0,0-1 0,0 0 0,0 0-1,-2-15 696,1 8-528,-7-53-40,2 22-131,-1-41 1,7 75-17,0 0-1,0 0 1,0 0-1,0 0 1,1 1 0,0-1-1,-1 0 1,2 0-1,-1 1 1,0-1-1,1 0 1,2-4-1,-3 7-37,1-1-1,-1 1 0,0 0 0,1-1 0,-1 1 0,1 0 0,0 0 0,-1 0 0,1 0 0,0 0 0,0 0 1,-1 1-1,1-1 0,0 1 0,0-1 0,0 1 0,0-1 0,0 1 0,0 0 0,0 0 0,0 0 1,0 0-1,0 1 0,0-1 0,0 0 0,2 2 0,2-1-420,-5 0 198,0-1-1,0 1 0,0-1 0,0 0 0,0 1 0,0-1 1,0 0-1,0 0 0,0 0 0,0 0 0,0 0 0,0 0 1,0 0-1,0 0 0,0 0 0,0 0 0,-1-1 0,1 1 1,0 0-1,0 0 0,0-1 0,0 1 0,0-1 0,0 1 1,0-1-1,-1 1 0,1-1 0,1-1 0,3-7-1031</inkml:trace>
  <inkml:trace contextRef="#ctx0" brushRef="#br0" timeOffset="1">323 209 8066,'41'-9'6183,"13"9"-4474,-52 0-1596,5 1 275,1 0-1,-1 1 1,0 0-1,1 0 0,-1 0 1,0 1-1,0 0 1,-1 0-1,1 1 0,0 0 1,-1 0-1,10 9 1,17 10 731,-25-19-797,-11-10 27,-6-13-214,-7-23-88,6 17-20,1 0-1,1-1 1,-6-37-1,13 58-28,0 0-24,1 0 1,-1 0-1,1 0 1,0 0 0,0 0-1,1-5 1,-1 9 12,0 0 1,1 0 0,-1 0 0,0 0 0,1 0 0,-1 0 0,1 0 0,-1 0-1,1 0 1,-1 1 0,1-1 0,0 0 0,-1 0 0,1 1 0,0-1 0,0 0-1,0 1 1,-1-1 0,1 1 0,0-1 0,0 1 0,0-1 0,0 1 0,0 0-1,0-1 1,0 1 0,0 0 0,0 0 0,0 0 0,0 0 0,0 0-1,0 0 1,0 0 0,0 0 0,0 0 0,1 0 0,20 5-1228,-19-4 572,0 0 0,0 0 0,0 0-1,0 0 1,1-1 0,-1 0 0,0 1 0,0-1 0,0 0 0,1-1 0,-1 1 0,6-2 0,6-3-362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7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1 372 6865,'36'-44'3184,"-28"30"2264,-13 21-787,4 9-4332,0-1 1,2 1 0,4 28 0,-4-38-247,0 0 1,1 0 0,0 0-1,0 0 1,1 0-1,-1 0 1,1-1 0,0 1-1,1-1 1,-1 0 0,8 8-1,-9-11-47,0 0-1,-1 0 1,1 0-1,0-1 1,0 1-1,0-1 1,0 1-1,1-1 1,-1 0 0,0 0-1,0 0 1,1 0-1,-1 0 1,1-1-1,-1 1 1,1-1-1,-1 1 1,1-1-1,-1 0 1,1 0-1,-1 0 1,1 0-1,-1-1 1,1 1-1,-1-1 1,1 1-1,-1-1 1,3-1-1,-3 1 14,0 0 0,-1 0-1,1 0 1,0 0 0,-1 0 0,1 0-1,-1 0 1,0-1 0,1 1-1,-1 0 1,0-1 0,0 1-1,0-1 1,0 0 0,0 1-1,0-1 1,0 0 0,-1 0 0,1 1-1,-1-1 1,1 0 0,-1 0-1,0 0 1,1 0 0,-1 1-1,0-1 1,0 0 0,-1-4-1,0 3-10,0 0-1,1 0 0,-2 0 0,1 0 0,0 0 1,-1 0-1,1 0 0,-1 0 0,0 0 0,0 1 0,0-1 1,0 1-1,0-1 0,-1 1 0,-4-4 0,-6-1-252,0-1-1,-1 2 0,0 0 0,-17-5 0,5 2-1313,15 2-309,10 7 1778,1 0 0,0 0 0,0 0 1,0 0-1,0 0 0,0 0 0,-1 0 0,1-1 0,0 1 0,0 0 1,0 0-1,0 0 0,0 0 0,0 0 0,-1 0 0,1 0 1,0-1-1,0 1 0,0 0 0,0 0 0,0 0 0,0 0 1,0-1-1,0 1 0,0 0 0,0 0 0,0 0 0,0 0 1,0 0-1,0-1 0,0 1 0,0 0 0,0 0 0,0 0 0,0 0 1,0-1-1,0 1 0,0 0 0,0 0 0,0 0 0,0 0 1,0-1-1,0 1 0,0 0 0,1 0 0,-1 0 0,0 0 1,0 0-1,0 0 0,0-1 0,0 1 0,0 0 0,1 0 1,-1 0-1,0 0 0,0 0 0,0 0 0,0 0 0,0 0 1,1 0-1,-1 0 0,0 0 0,15-5-998</inkml:trace>
  <inkml:trace contextRef="#ctx0" brushRef="#br0" timeOffset="1">118 277 6929,'87'-43'3512,"-83"41"-3082,-1 1 1,1-1-1,0 1 0,0 0 0,0 0 1,-1 0-1,1 0 0,0 1 1,0-1-1,5 1 0,-7 1-274,0-1 0,-1 0 0,1 1 0,-1-1-1,1 1 1,-1-1 0,1 1 0,-1 0 0,1-1-1,-1 1 1,0 0 0,1 0 0,-1 0 0,0 0-1,0 0 1,1 1 0,0 1 0,1 2 106,0 1 1,-1 0-1,0 0 0,0 0 1,0 0-1,-1 0 0,0 0 1,0 0-1,0 7 0,3 13 813,-3-68 1579,-2 5-2534,0 8 65,0 0-1,5-34 0,-3 56-243,0 0 0,0 0 0,0 0 1,1 0-1,0 1 0,1-1 0,0 0 0,0 1 0,0 0 0,0 0 1,1 0-1,0 0 0,0 0 0,10-9 0,6 1-808,-5 4 306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8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7954,'-7'2'3777,"16"4"-1377,8 11-160,5 10-351,7 6-137,-2 1-463,2-9-201,-2 2-512,-2 0-232,-4-3-208,-4-5-160,-6-9-824,-4-8-552,-7-13-1513,-3 0 1657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8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16 9554,'-5'6'3617,"5"-1"-2561,10-5-928,5-1-416,7-9-3177,7-6 2441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3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4649,'5'0'34,"20"3"3540,-25-2-3412,1 0 0,-1-1 0,1 1 1,0 0-1,-1 0 0,1-1 0,-1 1 0,0 0 1,1 0-1,-1-1 0,0 1 0,1 0 0,-1 0 1,0 0-1,0 0 0,0 0 0,0 0 0,0-1 1,0 1-1,0 0 0,0 0 0,0 0 0,0 0 0,0 0 1,0 0-1,-1 1 0,-9 122 6093,10-122-6208,-1 0 0,1 1 0,-1-1 0,1 0 0,0 1 0,0-1 0,0 1 0,0-1 1,1 0-1,-1 1 0,1-1 0,-1 0 0,1 1 0,0-1 0,0 0 0,0 0 0,0 0 0,0 0 0,0 0 1,1 0-1,-1 0 0,1 0 0,-1 0 0,1-1 0,0 1 0,0 0 0,0-1 0,0 0 0,0 1 0,0-1 1,0 0-1,0 0 0,0 0 0,0 0 0,1-1 0,-1 1 0,0 0 0,1-1 0,-1 0 0,0 0 0,1 1 1,-1-1-1,1-1 0,3 0 0,4 1 8,-1-2 0,0 1 0,0-1 0,0-1 1,0 0-1,-1 0 0,1-1 0,-1 0 0,12-7 1,-14 7-33,0 1 1,-1-1-1,0 0 1,0 0 0,0-1-1,0 0 1,-1 0 0,1 0-1,-1 0 1,-1 0 0,1-1-1,-1 0 1,6-12 0,-9 16-21,1-1 0,0 1 0,-1-1 1,0 1-1,0-1 0,0 1 0,0-1 1,0 1-1,0-1 0,0 1 0,-1-1 1,1 1-1,-1-1 0,0 1 1,0-1-1,0 1 0,0 0 0,0 0 1,0-1-1,-1 1 0,1 0 0,-1 0 1,0 0-1,1 1 0,-1-1 0,0 0 1,0 1-1,0-1 0,0 1 0,0-1 1,0 1-1,-1 0 0,1 0 0,0 0 1,-4-1-1,-4-1-108,0 0-1,0 0 1,0 1 0,0 0-1,-1 1 1,1 0 0,-11 0-1,-16 4-635,22-2-602,1 0 0,-24-2 0,29-3-414,7-7 816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43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11242,'20'35'9602,"-20"-33"-8625,0-4-993,0-1-1905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8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1 221 9706,'6'22'5199,"5"11"-2122,-1-2-1289,-10-29-1738,1-1 1,-1 0-1,1 0 1,-1 0 0,1 0-1,-1 0 1,1 0-1,0 0 1,0 0 0,-1 0-1,1-1 1,0 1-1,0 0 1,0 0 0,0-1-1,0 1 1,0 0 0,0-1-1,0 1 1,0-1-1,0 0 1,0 1 0,3 0-1,-4-1-41,1-1 0,-1 1 0,1 0-1,0 0 1,-1 0 0,1 0 0,-1 0 0,1-1-1,-1 1 1,1 0 0,-1 0 0,1-1 0,-1 1 0,1 0-1,-1-1 1,1 1 0,-1-1 0,1 1 0,-1 0-1,0-1 1,1 1 0,-1-1 0,0 1 0,1-1 0,-1 1-1,0-1 1,0 0 0,0 1 0,1-1 0,-1 1-1,0-1 1,0 1 0,0-1 0,0 0 0,0 1-1,0-1 1,0 1 0,0-1 0,0 0 0,0 1 0,-1-1-1,1 1 1,0-1 0,0 1 0,0-1 0,-1 1-1,0-2 1,-7-30 253,2 14-158,2-1 0,-5-34-1,8 49-80,1-1 0,0 1 0,0 0 0,0-1 0,1 1 0,0-1 0,0 1 0,0-1 0,0 1 0,0 0 0,1 0 0,0 0 0,0 0 0,0 0 0,0 0 0,1 0 0,3-4 0,-5 7 10,0 0-1,1 0 1,-1 0-1,0 0 0,0 0 1,1 0-1,-1 0 1,1 0-1,-1 1 1,0-1-1,1 1 1,-1-1-1,1 1 1,0-1-1,-1 1 1,1 0-1,-1 0 1,1 0-1,0 0 1,-1 0-1,1 0 1,-1 0-1,1 1 1,-1-1-1,1 0 0,-1 1 1,1 0-1,-1-1 1,1 1-1,-1 0 1,1-1-1,-1 1 1,0 0-1,1 0 1,0 2-1,7 4 99,-1 0-1,-1 1 0,0 0 0,8 11 0,-6-8-116,40 60 531,-49-71-542,0 0 1,0 0-1,0-1 0,0 1 0,0 0 0,0 0 1,0-1-1,0 1 0,1 0 0,-1 0 0,0 0 1,0-1-1,0 1 0,0 0 0,0 0 0,0-1 1,0 1-1,1 0 0,-1 0 0,0 0 0,0 0 1,0-1-1,0 1 0,1 0 0,-1 0 0,0 0 1,0 0-1,0 0 0,1 0 0,-1-1 0,0 1 1,0 0-1,1 0 0,-1 0 0,0 0 0,0 0 1,1 0-1,-1 0 0,0 0 0,0 0 0,0 0 1,1 0-1,-1 0 0,0 0 0,0 0 0,1 0 1,-1 1-1,0-1 0,0 0 0,0 0 0,1 0 1,-1 0-1,0 0 0,0 0 0,0 1 0,1-1 1,-1 0-1,0 0 0,0 0 0,0 1 0,0-1 1,0 0-1,1 0 0,-1 0 0,0 1 0,0-1 1,2-28 78,-2 16-91,0-24 24,-1 19-5,1 0 0,0 0-1,2 0 1,0 1 0,8-33 0,-10 48 11,1 0 0,-1-1 1,1 1-1,0 0 0,0 0 1,-1 0-1,1-1 0,0 1 1,0 0-1,0 0 0,0 0 1,0 0-1,1 1 0,-1-1 0,0 0 1,0 0-1,1 1 0,-1-1 1,0 1-1,1-1 0,-1 1 1,0-1-1,1 1 0,-1 0 1,1 0-1,-1 0 0,0-1 1,1 2-1,-1-1 0,1 0 1,-1 0-1,1 0 0,-1 1 1,0-1-1,1 0 0,-1 1 1,0-1-1,1 1 0,0 1 1,10 3 138,-1 1 1,1 1 0,16 13 0,-3-4-68,-23-15-112,-1 1-1,1-1 1,0 0-1,0 0 0,0 0 1,1 0-1,-1-1 0,0 1 1,0 0-1,0-1 1,1 0-1,-1 1 0,0-1 1,0 0-1,1 0 1,-1 0-1,0 0 0,0-1 1,1 1-1,-1-1 0,0 1 1,0-1-1,3-1 1,3-1-834,0 0-1225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9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35 108 7250,'36'-73'3650,"-35"71"-3324,0 0 1,0 0-1,0 0 1,-1-1-1,1 1 1,-1 0-1,1-1 1,-1 1-1,0-4 1,0 5-231,0 1 0,0-1 0,0 1 0,0 0 0,0-1 0,0 1 0,0 0 0,-1-1 0,1 1 0,0 0-1,0-1 1,0 1 0,-1 0 0,1 0 0,0-1 0,0 1 0,-1 0 0,1 0 0,0-1 0,0 1 0,-1 0 0,1 0 0,0 0 0,-1-1 0,1 1 0,0 0 0,-1 0 0,1 0 0,0 0 0,-1 0 0,1 0 0,-1 0 0,-1 0 116,0 0-1,1 0 0,-1 1 1,1-1-1,-1 1 0,0-1 1,1 1-1,-1 0 1,1 0-1,-1 0 0,1 0 1,0 0-1,-1 0 1,1 0-1,0 0 0,-2 2 1,-2 5-3,-1 0 0,2 1 0,-1-1 0,1 1 1,1 0-1,0 0 0,0 0 0,0 0 0,1 1 0,1-1 0,0 1 1,0-1-1,0 1 0,2 0 0,-1-1 0,3 17 0,-2-23-211,0-1 1,1 1-1,-1-1 0,0 1 0,1-1 1,-1 1-1,1-1 0,0 0 0,0 0 0,0 0 1,0 0-1,0 0 0,0 0 0,0-1 0,1 1 1,-1-1-1,1 1 0,-1-1 0,1 0 0,0 0 1,-1 0-1,1 0 0,0 0 0,0-1 1,-1 1-1,1-1 0,0 0 0,0 0 0,0 0 1,0 0-1,-1-1 0,1 1 0,0-1 0,0 1 1,0-1-1,-1 0 0,1 0 0,-1 0 1,1-1-1,-1 1 0,1 0 0,-1-1 0,1 0 1,-1 0-1,0 1 0,0-1 0,0 0 0,0-1 1,-1 1-1,1 0 0,0-1 0,1-3 1,16-45-1127,-15 38-197,0 0 0,1 0 0,1 0 0,0 1 1,0 0-1,2 0 0,12-17 0,-6 16 259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19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0 572 5577,'4'-13'10199,"1"-5"-6056,-5 17-4068,0 1 0,0 0-1,0 0 1,0-1 0,0 1-1,0 0 1,0-1 0,0 1 0,0 0-1,0-1 1,0 1 0,0 0-1,0 0 1,0-1 0,0 1 0,0 0-1,0-1 1,0 1 0,-1 0-1,1 0 1,0-1 0,0 1-1,0 0 1,0 0 0,-1 0 0,1-1-1,0 1 1,0 0 0,-1 0-1,1 0 1,0-1 0,0 1 0,-1 0-1,1 0 1,0 0 0,0 0-1,-1 0 1,1 0 0,0 0 0,-1 0-1,1 0 1,-1-1 0,1 1-90,23-1-41,8-6 42,-26 5 17,0 1 0,0 0 0,0 0 0,0 0 0,0 0 0,0 1 0,0 0-1,0 0 1,0 0 0,0 0 0,0 1 0,0 0 0,0 0 0,-1 0 0,1 1 0,0 0 0,8 4 0,12 12 255,-1 1 0,0 1 0,-2 1 0,-1 0 0,0 2 1,33 50-1,-43-57-116,-1 1 0,-1 0 0,-1 0 1,12 37-1,-17-45-128,-1 0 1,0 0-1,0 0 0,-1 0 1,0 0-1,-1 0 0,0 1 1,0-1-1,-1 0 0,0 0 1,-1 0-1,-4 13 0,6-20-12,-1 0 0,1-1 0,-1 1-1,0 0 1,0-1 0,0 1 0,0-1 0,0 1 0,0-1-1,0 0 1,0 1 0,0-1 0,-1 0 0,1 0-1,-1 0 1,1 0 0,-2 1 0,2-1 1,0-1-1,-1 0 1,1 0 0,0 0-1,0 1 1,0-1 0,-1 0-1,1-1 1,0 1 0,0 0-1,0 0 1,-1 0 0,1-1-1,0 1 1,0 0 0,0-1-1,0 1 1,0-1 0,-1 0 0,-3-2 4,1-1 0,0 1 0,0-1 0,0 0 1,1 0-1,-1 0 0,1 0 0,0-1 1,-3-5-1,1-1-29,0 0 0,1-1 0,1 1 0,0-1-1,0 1 1,1-1 0,-1-19 0,4-88-254,1 69 221,1-13 16,-2-55 73,-2 104-4,0 0 0,-2 1 0,1-1 0,-2 1 0,0 0 0,-8-20 0,-6-3 91,-24-33 0,35 60-32,6 11-20,12 18 6,2-2 89,0-1-1,2-1 1,0 0 0,27 22 0,-39-35-88,1 0 0,-1 0 0,1-1 0,0 1 0,0-1 0,0 0 0,0 0 0,1-1 1,-1 1-1,0-1 0,1 0 0,-1 0 0,1 0 0,-1-1 0,1 0 0,-1 0 0,1 0 1,-1 0-1,1-1 0,-1 1 0,1-1 0,-1 0 0,1-1 0,-1 1 0,0-1 0,0 0 1,1 0-1,-1 0 0,4-4 0,2-2 16,-1 0 0,0 0 0,0-2 0,-1 1 0,0-1 1,-1 0-1,0 0 0,-1-1 0,0 0 0,0 0 0,-1 0 0,-1-1 0,5-19 0,-3 6-309,-1 0 1,-1 0-1,-2 0 0,0-1 0,-4-43 0,-3 25-186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56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266 1236 6289,'-5'6'609,"0"0"0,1 0-1,0 0 1,0 1 0,0-1-1,-5 15 1,8-19-528,1 0 0,-1 0 0,1 0 0,0 1 0,0-1 0,0 0-1,0 0 1,0 0 0,0 0 0,0 1 0,1-1 0,-1 0 0,1 0 0,-1 0 0,1 0 0,0 0 0,0 0 0,0 0 0,0 0 0,0 0 0,0 0 0,1-1 0,-1 1 0,1-1 0,-1 1 0,1-1 0,0 1-1,2 1 1,33 21 728,1-3 0,0 0 1,2-3-1,70 23 0,-60-22-339,53 18 509,1-5 1,186 33-1,-236-59-713,-1-2 0,62-3 0,104-16 208,39-1-16,270-13 85,-398 12-437,0-5 0,128-41 0,167-39 438,-415 99-485,1 0-1,-1-1 1,0 0-1,0-1 1,0 0-1,0 0 0,-1-1 1,0 0-1,0-1 1,0 0-1,-1 0 1,0-1-1,-1 0 1,0 0-1,0-1 1,-1 0-1,0 0 0,0 0 1,-1-1-1,0 0 1,-1 0-1,4-12 1,10-26 184,-10 31-167,-1 0-1,-1 0 1,-1 0 0,-1-1 0,0 0-1,2-31 1,-5 36-54,-1 0-1,0 1 1,-1-1-1,0 0 1,-1 0-1,-1 1 1,0-1 0,-1 1-1,0 0 1,0 0-1,-10-16 1,-70-107 382,70 117-343,0 0-1,-2 0 0,0 2 0,-35-29 0,18 20-38,-4-4 0,0 3-1,-2 0 0,-53-25 0,-242-119-2,301 150-12,-123-72 144,125 76-116,-1 2-1,-1 1 1,-41-11 0,-51-3-31,-211-19 0,266 41-3,0 3 1,0 3-1,-70 11 0,87-5-5,1 3 0,0 2-1,1 2 1,-77 33 0,-20 21 11,45-19 29,-201 65 0,217-93-14,-1-5 1,-114 8 0,184-23-27,-1 2 0,1 0 1,-22 6-1,34-7 0,0 0 1,0 1-1,0-1 0,0 1 0,0 0 1,1 1-1,0 0 0,-1-1 1,1 1-1,0 1 0,1-1 1,-1 1-1,-4 6 0,1 4 2,0 0 0,0 0 0,2 1 1,0 0-1,0 0 0,2 0 0,0 1 0,1 0 0,0-1 0,2 1 0,0 0 1,1 0-1,0 0 0,4 21 0,6 28 0,3-1 1,28 82-1,-38-136 0,15 48-4,61 185-1,-65-208 17,1-1-1,3-1 1,0 0 0,39 51-1,-49-75-4,-1-1 0,2 1 0,-1-2-1,2 1 1,-1-1 0,1 0 0,0-1 0,0 0-1,1-1 1,0 0 0,0-1 0,1 0 0,-1-1 0,1 0-1,0 0 1,0-2 0,22 3 0,-6-4-34,0-1 1,0-2-1,0-1 1,-1-1-1,1-2 1,49-16-1,1-6-1946,78-42 0,-65 24 548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0:59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0 10906,'-29'77'3593,"20"-43"-3609,-4-7-48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1:13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379 1453 7378,'-1'0'167,"0"1"1,0 0-1,0-1 1,0 1-1,0 0 1,1 0-1,-1 0 1,0-1-1,0 1 1,0 0-1,1 0 1,-1 0 0,0 0-1,1 0 1,-1 1-1,1-1 1,0 0-1,-1 0 1,1 0-1,0 0 1,-1 0-1,1 1 1,0-1-1,0 0 1,0 2 0,1 0-28,-1 0 0,1 0 0,0 0 0,0 0 0,0 0 0,1-1 0,-1 1 0,1 0 1,3 4-1,3 3 108,0-1 0,1 0 0,18 15 0,-13-14 31,1-1-1,0 0 1,1-1-1,0-1 1,1 0-1,-1-1 1,1-1-1,0 0 1,31 3-1,16-1 542,84-2-1,-117-5-621,446-11 1247,-9 0-689,-244 7-209,128 4 569,-278 4-843,1-4 1,-1-3 0,0-3-1,91-20 1,-48 6 123,1 6 0,215 0 0,-163 12-40,101 6 82,88 37 388,49 31-583,-378-64-233,-9-2-11,0-1 0,23 3 0,-37-8-3,-1 1 1,1-1-1,0-1 1,-1 1-1,1-1 1,-1 0 0,1 0-1,-1-1 1,0 0-1,0 0 1,8-4-1,6-6 18,0 0 0,-2-2 0,28-24 0,-9 6 0,6 7-9,-36 22-12,0-1 0,0 1 1,0-1-1,-1 0 1,12-11-1,-11 9 8,-1-1-1,1-1 1,-1 1-1,-1-1 1,0 0-1,0 0 1,-1 0-1,1-1 1,-2 1-1,1-1 1,1-10-1,-3 11 9,-1 1-1,0-1 0,-1 0 0,0 1 0,0-1 1,-1 1-1,0-1 0,0 1 0,-1-1 0,0 1 0,0-1 1,-1 1-1,1 0 0,-6-9 0,-3-3 31,-1-1 0,-1 2 0,-1-1 0,-21-21 0,-71-60 51,-9-9-72,-11-24-87,-7 7 0,-156-116 0,235 202 70,-1 3 0,-2 3 0,-94-42 0,54 37 5,-155-42-1,-99 2-35,263 65 16,0 4 1,-95 2-1,48 10 4,-281-8-3,406 5 14,-429-29-12,327 28-49,-216 25-1,-186 79-672,333-61 532,181-41 199,-183 39-62,-236 83-1,404-116 56,0 0 1,1 1 0,-25 15-1,35-20 6,0 1-1,0 0 1,1 0 0,-1 1-1,1-1 1,-1 1-1,1 0 1,0-1-1,1 1 1,-1 1 0,1-1-1,0 0 1,0 1-1,0-1 1,0 1-1,1-1 1,-2 6 0,1 16-8,1 0 0,1 0 1,0 0-1,3 0 0,0 0 1,1-1-1,13 43 0,5-1 15,49 103 0,-52-129-3,2 0 1,2-2 0,1 0 0,2-2 0,45 50 0,-58-73-1,0-1 0,1 0 0,0-2 1,1 1-1,1-2 0,0 0 0,0 0 0,1-2 0,0 0 1,0-1-1,1-1 0,0 0 0,0-1 0,1-2 0,36 4 1,-31-6-8,-1-2 1,1-1 0,0-1 0,0 0 0,-1-2 0,0-1 0,0-1 0,-1-1 0,1-1 0,-2 0-1,1-2 1,22-15 0,-20 7 130,39-36-1,-61 53-126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1:49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414 1122 4897,'-26'-1'4637,"16"-3"-723,10 4-3797,0 0 0,0-1 1,0 1-1,0 0 0,0-1 0,0 1 0,0 0 1,0 0-1,0-1 0,0 1 0,0 0 1,0-1-1,0 1 0,0 0 0,1 0 0,-1-1 1,0 1-1,0 0 0,0 0 0,0-1 0,1 1 1,-1 0-1,0 0 0,0-1 0,1 1 1,-1 0-1,0 0 0,0 0 0,1 0 0,-1 0 1,0-1-1,0 1 0,1 0 0,-1 0 1,1 0-1,12-7 220,0 0 0,1 1 0,0 1 0,0 0 0,0 1 0,1 0 0,21-2 0,114-4 1537,-122 9-1502,44 0 609,139 18-1,69 33 133,-170-32-561,2-5 0,187-2 1,-234-10-458,95-4 363,-137 1-319,1-2-1,-1 0 1,0-1 0,42-17-1,-29 8-35,-2-3-1,0-1 0,-1-1 0,-1-2 1,-1-1-1,35-32 0,-52 41-53,0 0 0,-1-1 0,-1-1 0,0 0 0,-1-1 0,-1 0 0,0-1 0,-1 0 0,-1 0 0,0-1 0,-2 0 0,0 0 0,-1-1 0,4-25 0,-9 34-17,0-1 0,-1 0-1,0 1 1,0-1 0,-1 1-1,0 0 1,-1-1 0,-1 1-1,-8-19 1,0 5 10,0 2-1,-30-41 1,23 39-36,-1 1 0,-1 0 0,-1 2 0,0 1 0,-2 0 0,0 2 0,-1 1 0,-1 1 0,-1 1 0,-35-14 1,3 4-17,0 3 0,-1 3 1,-112-22-1,119 34 15,-288-57-27,278 48-28,-1 3 1,-1 2 0,0 4 0,0 2 0,-118 7 0,116 8-6,-75 19 1,46-7 15,53-13 10,-45 16 1,70-19 9,1 1 0,0 1 1,0 1-1,1 0 0,-19 14 0,-19 20-37,-90 89-1,116-101 32,2 0 0,0 2 0,3 0 0,-29 53 0,47-74 24,-1-1 0,2 1 0,0 0 0,0 0 0,1 1 1,1-1-1,0 1 0,0 0 0,1-1 0,1 1 0,2 17 1,0-13-1,1-1 1,1 0 0,0 0 0,1 0 0,1 0 0,1-1-1,16 29 1,-8-20 4,2-1 1,0-1-1,1 0 0,2-2 0,0 0 0,1-1 1,1-1-1,1-1 0,48 28 0,-47-33-11,2 0 0,0-1 0,0-2 0,1-1 0,0-1-1,0-1 1,0-1 0,1-1 0,0-2 0,0-1 0,0-1 0,0-1-1,37-7 1,76-16-3712,-71 11 2337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1:52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590 987 6553,'6'-2'12926,"21"3"-13655,-11 1 1791,289 3 787,-3-2-446,-246 4-1233,98 25 1,-109-20-4,1-2-1,0-3 0,71 4 0,-61-13 56,0-4 0,-1-1 0,0-3 0,58-18 0,-32 8-121,59-17 494,-118 28-480,1-1 1,-1-1-1,-1-1 0,39-29 0,-20 9 291,47-48 0,-82 75-338,-1 0-1,0-1 0,0 0 0,0 1 0,0-1 0,-1 0 0,0-1 0,0 1 0,-1-1 0,1 1 0,-2-1 0,1 0 0,-1 0 1,0 1-1,0-1 0,-1 0 0,1 0 0,-2 0 0,1 0 0,-1 0 0,0 0 0,0 0 0,-1 1 0,0-1 0,0 0 0,-6-9 1,-16-34 107,8 18-126,-26-41 1,35 63-47,0 0 1,-1 0-1,0 1 1,0 1-1,-1-1 1,-1 1 0,-18-12-1,-10 0-1,-1 2-1,0 1 1,-60-16-1,47 16 4,-31-9 9,27 9-24,0-2 1,-65-33-1,93 39 11,1 1-1,-2 1 1,0 2-1,0 0 1,-44-5-1,-151-6 4,111 13-3,-15-1-1,-99-10 0,197 14-11,-1 2 0,1 1 0,-1 2 0,0 1 1,1 1-1,-51 12 0,19 1-19,2 3 0,-68 32 1,106-42 26,0 1-1,1 1 1,0 1 0,1 1 0,1 1-1,0 1 1,1 0 0,0 2 0,1-1-1,1 2 1,1 1 0,0 0 0,2 0-1,0 1 1,-13 28 0,7-10 1,2 2 0,1 0-1,2 1 1,2 1 0,-8 46 0,18-75 3,1-1 1,0 0-1,0 1 0,1-1 1,1 0-1,0 0 1,1 1-1,0-1 0,1 0 1,1 0-1,0-1 0,0 1 1,1-1-1,0 0 1,1 0-1,0 0 0,1-1 1,0 0-1,1 0 0,0-1 1,0 0-1,17 13 1,-6-7 21,2-2 0,0 0 0,0-2 1,1 0-1,1-1 0,0-1 1,0-2-1,0 0 0,1-1 1,0-2-1,42 4 0,-10-6-30,1-2 0,0-2-1,108-19 1,16-21-1664,-106 27 1026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1:58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264 536 5585,'-43'19'2622,"29"-10"-721,16-2 1353,16-3 1096,9-10-3926,1-2 0,-1 0 0,-1-2 0,32-15 0,1-1 220,-47 22-547,-1-1-1,1 0 1,-1-1 0,0-1-1,13-10 1,-20 14-66,0-1 1,0 0 0,-1 0 0,1 0 0,-1 0-1,0-1 1,0 0 0,-1 1 0,1-1 0,-1 0 0,0 0-1,-1 0 1,1 0 0,-1-1 0,1-5 0,1-6 44,-2-1 0,0 0 0,0 1 0,-2-1 0,0 1 0,-1-1 0,-1 1 0,-1 0 0,-8-27 0,8 34-64,0 1-1,-1-1 1,0 1-1,0 0 1,-1 0-1,0 0 0,-1 1 1,0 0-1,0 0 1,-1 1-1,0 0 1,0 0-1,0 1 1,-1 0-1,0 1 1,0-1-1,-13-4 0,11 6-3,-1-1 0,0 1 0,0 1-1,0 0 1,0 1 0,-1 0 0,1 1-1,-1 0 1,1 1 0,-1 1 0,1 0-1,-1 0 1,1 1 0,0 1 0,-1 0-1,1 1 1,1 0 0,-1 1-1,1 0 1,-1 1 0,2 0 0,-1 0-1,1 2 1,-14 10 0,13-6 36,0-1 0,1 1 1,0 1-1,1 0 0,0 0 1,2 1-1,-1 0 0,1 1 0,1-1 1,1 1-1,-6 22 0,9-26 37,-1 1 1,2 0-1,-1 1 0,2-1 0,-1 0 1,2 0-1,0 0 0,0 0 0,1 0 1,1 0-1,0 0 0,0 0 0,1-1 0,1 1 1,7 13-1,-9-19-57,1-2 0,0 1 0,-1 0 0,2-1 0,-1 0-1,0 0 1,1 0 0,0 0 0,0-1 0,0 0 0,0 0 0,0 0 0,1 0 0,-1-1 0,1 0 0,0 0 0,-1-1 0,1 0-1,0 0 1,0 0 0,11 0 0,0-1-381,1-1-1,0-1 0,0-1 0,-1 0 1,1-1-1,17-6 0,33-15-655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0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189 477 4017,'-1'0'314,"-1"0"0,1 0 1,-1-1-1,1 1 0,-1-1 1,1 1-1,-1-1 0,1 1 0,-1-1 1,1 0-1,0 1 0,-1-1 1,1 0-1,0 0 0,0 0 0,0 0 1,0 0-1,0-1 0,-2-1 1,-8-10 3616,5 11-369,14 9-3029,-1-4-488,1-1-1,0 0 0,0-1 0,0 0 1,0 0-1,0-1 0,0 0 0,0 0 1,0-1-1,14-3 0,-14 2-18,0-1-1,0-1 1,0 1-1,-1-1 1,1 0-1,-1-1 1,0 0-1,0 0 1,-1 0-1,1-1 1,-1 0 0,9-12-1,-10 12-5,1-1 1,-1 0-1,0 0 0,-1 0 1,0-1-1,0 0 0,0 0 1,-1 0-1,0 0 0,-1 0 1,0 0-1,0-1 0,-1 1 1,0-1-1,0 0 0,-1 1 1,-1-12-1,0 10 5,-1-1-1,-1 1 1,1 0-1,-2 0 1,0 0-1,0 0 1,0 0-1,-1 1 1,-1 0-1,0 0 1,0 0 0,0 1-1,-14-13 1,10 11 33,0 0 1,-1 0 0,-1 2 0,0-1 0,0 1 0,0 1-1,-22-10 1,29 15-32,-1 1 1,1-1-1,0 1 0,0 0 1,0 0-1,-1 0 0,1 1 0,-1 0 1,1 0-1,0 0 0,-1 1 1,1 0-1,0 0 0,0 0 1,-1 0-1,1 1 0,0 0 0,0 0 1,0 0-1,1 1 0,-1 0 1,1 0-1,-6 4 0,1 2 81,1-1 0,0 1 1,0 0-1,1 1 0,0 0 0,1 0 0,0 1 0,1-1 1,0 1-1,-7 22 0,10-26-39,0 0 1,0 0-1,1 1 1,-1-1-1,2 0 1,-1 1-1,1-1 1,0 0-1,0 1 1,1-1-1,0 0 1,1 0-1,-1 1 1,1-1-1,1 0 1,-1-1-1,1 1 1,6 10-1,-7-14-74,1-1 1,-1 1-1,0-1 0,1 1 1,0-1-1,-1 0 0,1 0 1,0 0-1,0 0 0,0-1 1,1 1-1,-1-1 0,0 0 1,0 0-1,1 0 0,4 1 0,2-1-138,0 0-1,0-1 0,0 0 0,15-3 0,41-8-225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08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782 1180 4721,'-46'47'2016,"45"-46"-2004,-15 13 2818,9-13 2266,3-1-3258,3 1-1798,1-1 0,0 1-1,0-1 1,-1 0 0,1 1 0,0-1 0,0 1-1,0-1 1,-1 1 0,1-1 0,0 1 0,0-1 0,0 1-1,0-1 1,0 1 0,0 0 0,0-1 0,0 1-1,0-1 1,1 1 0,-1-1 0,0 1 0,0-1 0,0 0-1,1 1 1,-1-1 0,0 1 0,1 0 0,7 16 703,33-2-71,-26-5-580,-12-7-74,1-1 1,-1 1 0,1-1-1,0 0 1,0 0 0,-1 0-1,1-1 1,0 1 0,1-1-1,-1 0 1,0 0 0,0-1-1,0 1 1,1-1 0,7 0-1,83-12 110,97-6 509,-156 18-403,-16 1-67,0-1 0,0-1-1,-1-1 1,1 0 0,0-2 0,-1 0-1,0-1 1,21-9 0,179-106 1154,-204 111-1212,0-2-1,-1 0 0,-1 0 0,0-1 1,0-1-1,20-27 0,-27 30-78,0 1 0,0-1 0,-1 0 0,0 0-1,0 0 1,-1 0 0,-1-1 0,0 0 0,-1 0-1,1 0 1,-2 0 0,1-13 0,-2-25-11,2 21-14,-2-1 0,-1 1 0,-1 0 0,-2-1 0,-1 1 0,-10-34 1,2 18 13,10 31-6,-1 0 0,0 0 0,-1 0 0,0 0 0,-1 1-1,-1 0 1,-9-14 0,-10-10 10,19 25 21,0 1 0,-1 0 0,-1 0-1,1 1 1,-18-15 0,-152-123 212,127 107-147,32 23-80,-2 1 1,0 1 0,-1 1-1,0 0 1,-37-15-1,29 19-22,0 1 0,-1 1 0,0 2 0,-64-5 0,-132 10 48,110 3-43,87-1-11,-1 0 0,1 2 1,0 1-1,0 2 0,0 1 1,1 1-1,-46 19 0,53-17-3,1 1 0,0 1 0,0 1 0,2 1 0,-30 26 0,19-11 6,1 1 0,-34 46 0,56-66 2,1 0 0,0 0-1,0 1 1,1-1-1,0 1 1,1 0-1,0 1 1,1-1 0,-3 19-1,4-11-3,1-1-1,0 1 1,2 0-1,0 0 1,5 25 0,6 10 25,3-2 0,2 0 1,27 55-1,-25-63 240,2 0 0,48 73-1,-53-94-82,2-1 0,0-1-1,1 0 1,1-2 0,1 0-1,31 21 1,86 47 892,-35-24-626,-94-58-397,0 0 1,0-1-1,1 0 1,-1-1 0,1 0-1,0 0 1,1-1-1,-1 0 1,0-1-1,16 1 1,12-3 242,59-9 0,-42 4-317,-11 0 62,48-14 0,-55 11-2,1 1 0,42-3 0,-59 9-33,-1-2 0,0 0 0,1-2 0,-2 0 0,26-12 0,-17 7 20,46-12 1,-62 21 98,-1 0 1,0-1-1,0-1 0,0 0 1,0 0-1,15-10 0,-26 14-110,0 0-1,1-1 0,-1 1 0,1 0 1,-1-1-1,0 1 0,1 0 0,-1-1 0,0 1 1,0-1-1,1 1 0,-1-1 0,0 1 1,0-1-1,0 1 0,1-1 0,-1 1 0,0-1 1,0 1-1,0-1 0,0 1 0,0-1 1,0 1-1,0-1 0,0 1 0,0-1 0,0 1 1,0-1-1,-1 1 0,1-1 0,0 1 1,0-1-1,0 1 0,-1-1 0,0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1.2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41 6161,'-3'-17'1851,"-3"-7"5436,4 26-7088,1 0 1,-1 0-1,1 0 0,-1 0 1,1 0-1,0 0 1,0 0-1,0 0 0,0 0 1,1 0-1,-1 0 0,1 1 1,-1-1-1,1 3 0,-8 21 225,1 0 0,2 0 1,-4 48-1,19 189 1093,-3-160-1025,-9 150 0,0-236-425,-12 144 737,8 264 0,7 298 496,-8-482-311,13-141-411,-3-73-297,-1 1 0,-2 37-1,-2-42-198,0 13-60,-9 42 0,10-78-83,7-31-2879,-2-14 2029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2.2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20 207 6241,'-20'-12'10130,"22"13"-9881,-1 0 1,1 1-1,-1-1 1,1 0-1,-1 1 1,1-1-1,-1 1 1,0-1-1,0 1 1,0 0-1,0 0 1,0-1 0,0 1-1,1 3 1,2 9 215,1 0 0,-2 0 1,0 0-1,-1 1 1,1 20-1,-3 78 620,-2-71-872,2-26-157,1-10-44,-1 0 1,0-1-1,0 1 0,0-1 0,-1 1 1,0 0-1,0-1 0,-2 6 1,-3-34 80,5-22-55,3-1 0,10-64 0,-8 85-37,2 0 0,0 1 0,1 0 0,2 1 0,22-45 0,-29 64 2,0 0 1,1 0 0,-1 0-1,1 1 1,0 0-1,0-1 1,0 1-1,1 0 1,-1 0 0,1 1-1,4-4 1,-6 6-2,-1-1 0,1 1 1,-1-1-1,1 1 0,-1 0 0,1-1 1,-1 1-1,1 0 0,-1 0 1,1 0-1,-1 0 0,1 1 0,-1-1 1,1 0-1,-1 1 0,1-1 0,-1 1 1,1-1-1,-1 1 0,1 0 1,-1-1-1,0 1 0,0 0 0,1 0 1,-1 0-1,0 0 0,0 0 1,0 0-1,0 0 0,0 1 0,0-1 1,0 0-1,0 0 0,0 3 1,4 3 8,-1 2 0,-1-1 0,1 0 1,-1 1-1,0 0 0,-1-1 0,0 1 1,1 16-1,0 77 103,-3-75-71,-2-15 17,1-22 212,3-22-255,1 1-1,2-1 0,9-33 0,-9 49-11,0-1-1,1 1 1,1 0-1,0 1 0,1-1 1,1 2-1,18-26 0,-25 38 8,0-1 0,0 1-1,0 0 1,1 0 0,-1 0-1,0 0 1,1 0 0,0 0-1,-1 0 1,1 1 0,0 0-1,0-1 1,0 1 0,0 0-1,0 0 1,0 1 0,0-1-1,4 0 1,-4 2 2,0-1 1,0 1-1,-1-1 1,1 1-1,-1 0 0,1 0 1,-1 0-1,1 0 1,-1 1-1,1-1 1,-1 0-1,0 1 0,0 0 1,0 0-1,0-1 1,0 1-1,0 0 1,-1 1-1,1-1 0,0 0 1,1 4-1,72 125 276,-74-130-372,-1 0 1,1 0-1,-1 0 1,1 0 0,-1 0-1,1 0 1,0-1 0,0 1-1,-1 0 1,1 0 0,0 0-1,0-1 1,0 1-1,0-1 1,-1 1 0,1-1-1,0 1 1,0-1 0,0 1-1,0-1 1,0 0-1,1 1 1,-1-1 0,0 0-1,0 0 1,0 0 0,0 0-1,0 0 1,0 0 0,0 0-1,0 0 1,0 0-1,0-1 1,0 1 0,0 0-1,0-1 1,0 1 0,0-1-1,0 1 1,0-1-1,0 1 1,1-2 0,4-3-688,-1 0 0,0 0 1,-1 0-1,1-1 0,4-9 1,17-22-655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2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151 213 9938,'4'20'4361,"11"2"-2272,3 0-137,-1-3-320,-1-4-303,1-3-497,-4-4-224,2-4-400,-4-1-120,-8-6-496,0-2-304</inkml:trace>
  <inkml:trace contextRef="#ctx0" brushRef="#br0" timeOffset="1">2 24 9786,'-2'6'3529,"11"-5"-2985,16-2-240,1-5-536,1 0-632,15-11 536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2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 7442,'19'18'881,"7"6"1388,-2 2 0,24 32 0,-43-51-1807,1 0 0,-2 1-1,1 0 1,-1 0 0,-1 0 0,1 0 0,-1 1-1,-1-1 1,1 1 0,-1 0 0,-1 0 0,0 0-1,0 9 1,-2-74 9,0 39-416,0-1 0,1 0 0,1 1 0,1-1 0,0 1 1,1 0-1,1-1 0,8-19 0,-11 33-40,0 1 0,0 0 1,0 0-1,1 1 0,-1-1 0,1 0 0,0 0 0,0 1 0,0-1 1,0 1-1,1-1 0,-1 1 0,0 0 0,1 0 0,0 0 0,-1 0 1,1 1-1,0-1 0,0 1 0,0 0 0,0-1 0,3 1 1,-1 0-43,0 1 1,1 0 0,-1 0-1,0 0 1,0 1 0,0 0-1,0 0 1,0 0 0,-1 1-1,1-1 1,0 1 0,0 0-1,5 4 1,-8-5-220,0 0 0,-1 0 0,1 0 0,0-1 0,0 1 0,0 0 0,0-1-1,0 0 1,0 1 0,0-1 0,0 0 0,0 0 0,0 0 0,0 0 0,0-1 0,0 1 0,0 0 0,0-1 0,0 0-1,2 0 1,11-8-1237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3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1 233 9970,'9'-5'797,"21"-7"1758,-29 12-2443,0 0 0,1 0 0,-1 0 0,0 0 0,0 0 0,1 0 0,-1 1 0,0-1 0,0 0 0,0 0 0,1 1 0,-1-1 0,0 1 0,0-1 0,0 1 0,0 0 0,0-1 0,0 1 0,0 0 0,0 0 0,0 0 0,0 0 0,1 1 0,3 4 433,3 3 21,0 0 1,-1 0 0,0 1 0,0 0-1,-1 0 1,-1 1 0,1 0 0,4 15-1,-8-16-5,-1-15-212,-5-29-62,1 3-194,1 4-24,1 0 1,1-1 0,4-33-1,-2 52-76,0-1 1,0 1-1,1-1 0,0 1 1,0 0-1,6-10 0,-7 15-37,1 0-1,0 0 1,0 0-1,0 0 0,0 0 1,0 1-1,1-1 0,0 1 1,0 0-1,0 0 0,0 0 1,0 1-1,6-3 0,-5 3-631,0 1-1,0 0 0,0 0 1,0 0-1,1 1 0,7 0 0,9-2-1186,3-1 731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3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32 243 9314,'1'0'161,"0"-1"0,0 1 0,-1-1 0,1 1 1,0 0-1,0-1 0,0 1 0,0 0 0,0 0 0,0 0 0,0-1 0,0 1 0,0 0 0,0 1 1,0-1-1,0 0 0,0 0 0,0 0 0,0 0 0,0 1 0,0-1 0,0 0 0,0 1 1,1 0-1,-2 1 88,0 0 1,0 0-1,0 0 1,0 0-1,-1-1 1,1 1-1,0 0 1,-1 0 0,0 0-1,1-1 1,-3 4-1,-3 10 560,2 0-126,0-1 0,0 1 0,1 0-1,0 15 1,2-24-519,1-1-1,-1 1 1,2-1-1,-1 1 1,0-1-1,1 1 1,0-1-1,1 1 1,-1-1-1,1 1 1,0-1-1,0 0 1,1 0-1,3 6 1,-5-10-133,0 1 0,0-1-1,0 0 1,0 1 0,1-1 0,-1 0 0,0 0 0,1 0 0,-1 0 0,1 0 0,-1 0 0,1 0 0,-1 0 0,1-1 0,0 1 0,-1-1 0,1 1 0,0-1 0,-1 0 0,1 1 0,0-1 0,0 0 0,-1 0 0,1 0 0,0 0 0,0-1 0,-1 1 0,1 0 0,0-1-1,-1 1 1,1-1 0,0 0 0,1 0 0,0-1 23,-1 0-1,1 1 0,-1-1 0,0 0 1,0 0-1,0-1 0,0 1 0,0 0 1,0-1-1,-1 1 0,1-1 0,-1 1 1,0-1-1,1 0 0,-1 1 0,-1-1 1,1 0-1,1-6 0,-2 4 20,0-1-1,0 0 1,-1 0-1,0 0 1,0 1-1,0-1 1,-1 0-1,0 1 1,0-1-1,0 1 1,-1 0 0,1 0-1,-1 0 1,0 0-1,-1 0 1,-6-7-1,6 8-184,0-1 0,-1 1-1,1 0 1,-1 1 0,0-1 0,0 1-1,-7-3 1,9 4-333,-1 1 0,0-1 0,0 1 0,0 0 0,0 0-1,0 0 1,0 1 0,0-1 0,0 1 0,-8 1 0,21 4-3242</inkml:trace>
  <inkml:trace contextRef="#ctx0" brushRef="#br0" timeOffset="1">120 242 8754,'115'-27'3989,"-113"27"-3808,0-1 1,0 1-1,1 0 1,-1 0-1,0 0 1,1 0-1,-1 0 1,0 0-1,0 0 1,1 1-1,-1-1 1,0 1-1,0 0 1,0 0-1,0 0 1,0 0-1,0 0 1,0 0-1,0 0 1,0 1-1,0-1 1,0 1-1,-1-1 1,1 1-1,-1 0 1,1-1-1,-1 1 1,0 0-1,1 0 1,-1 0-1,0 0 1,0 0-1,-1 0 1,2 5-1,2 1 432,0 3 158,-4-10-669,0 0 0,0 0 0,0 0 0,0 0 0,1 0 0,-1 0 0,0 0-1,1 0 1,-1 0 0,0 0 0,1 0 0,-1 0 0,1 0 0,0 0 0,-1-1 0,1 1 0,0 0 0,-1 0 0,1-1 0,0 1-1,0 0 1,0-1 0,0 1 0,0-1 0,0 1 0,0-1 0,1 1 0,1-10 1541,7-25-1046,2 1 0,2 1-1,26-48 1,-35 72-464,-1 1 0,1-1 0,0 1 0,1 0 0,0 1 0,0-1 0,0 1 0,1 0 0,0 1 0,11-8 0,-8 9-472,0-1 0,0 2 0,0-1 0,1 1 0,-1 1 0,1 0 0,0 0 0,13 1 0,13-1-5888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8.2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659 1084 6057,'-58'25'2382,"71"-22"-1541,-1-1 0,0 0 0,20 1 0,147 25 461,-32-2-692,-123-23-437,0-2 0,1 0-1,-1-2 1,26-3 0,-31-1-47,0 0 0,0 0 0,0-2 0,-1 0 0,0-1 0,-1-1 0,0-1 0,0 0 0,-1-2 0,21-17 0,0-5 237,-1-1 0,57-74 0,-75 87-112,-1-2-1,-1 0 0,-2-1 1,13-27-1,-22 40-189,-1 1 0,0 0 0,-1-1 0,0 0 1,-1 0-1,-1 0 0,1 0 0,-2 0 0,0 0 0,0 0 0,-1 0 0,-3-15 0,-3 3-41,0 0 0,-2 0 0,-1 1 0,0 0 0,-2 1 0,0 1 0,-2-1 0,0 2 0,-1 0 0,-29-29 1,13 19-20,-1 1 0,-2 2 1,0 1-1,-1 2 1,-53-27-1,44 31-4,0 2-1,-2 1 0,0 3 0,0 1 0,-2 3 0,1 2 0,-1 2 1,0 1-1,0 3 0,-1 2 0,1 3 0,0 1 0,0 2 1,1 3-1,0 1 0,0 3 0,-45 18 0,68-20 5,0 0-1,1 1 1,1 2 0,0 0 0,1 1-1,1 1 1,0 1 0,1 1-1,1 1 1,1 0 0,-23 34-1,31-40 10,1 0 1,0 1-1,1 0 0,1 1 0,0-1 0,1 1 0,0 0 1,2 1-1,-1-1 0,2 1 0,0-1 0,1 1 0,1 0 0,0 0 1,1-1-1,1 1 0,0 0 0,1-1 0,1 1 0,6 15 0,-1-10 13,2 0-1,0 0 1,1-1-1,1-1 0,1 0 1,0-1-1,2 0 0,0-1 1,1-1-1,1 0 0,0-2 1,1 0-1,29 16 1,-15-11-200,1-2 0,1-1 0,1-2 0,0-1 0,0-2 1,2-2-1,56 8 0,27-9-383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10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553 626 5009,'-90'-16'2342,"88"16"-2168,-1-1 0,1 1-1,-1-1 1,1 0 0,-1 0 0,1 0 0,0 0-1,0 0 1,-1 0 0,1-1 0,0 1 0,0-1-1,-2-1 1,4 2-10,-1 0-1,1 0 0,-1 0 1,1 0-1,-1-1 1,1 1-1,0 0 1,-1 0-1,1 0 1,0 0-1,0 0 0,0-1 1,0 1-1,0 0 1,0-1-1,0-3 942,11 6 433,49 17-536,-44-12-818,0-1 0,0-1 1,28 3-1,-28-5-92,0 0 1,0-2-1,0 0 0,0-1 1,0 0-1,-1-2 1,1 1-1,0-2 0,-1 0 1,0-1-1,0-1 0,0 0 1,-1-1-1,1 0 1,-2-1-1,1-1 0,-1 0 1,-1-1-1,1-1 0,-2 1 1,1-2-1,-2 0 1,0 0-1,0-1 0,12-21 1,-17 26-67,-1 1 1,0-1 0,0 0 0,-1 0-1,0-1 1,-1 1 0,0-1 0,0 1-1,0-1 1,-1 0 0,-1 1-1,1-1 1,-2-12 0,-1 12-7,0 0 1,-1 0-1,0 0 0,0 0 1,0 1-1,-1-1 0,-1 1 1,0 0-1,0 1 0,0-1 1,-1 1-1,-10-11 1,1 4-17,0 1 1,-1 1 0,0 1-1,0 0 1,-2 1 0,1 0-1,-32-11 1,-2 3 4,-83-19 1,98 29-6,-1 1 0,-39-1 0,63 7-7,-1 1 0,0 0 0,1 1 0,-1 1 0,1 0-1,-1 1 1,1 1 0,0 0 0,-13 5 0,1 3 2,1 0 0,0 2 0,0 1-1,2 0 1,0 2 0,0 1 0,-36 39 0,51-48 28,0-1 0,1 1 0,-1 1 0,2-1 0,0 1 0,0 0 0,0 0 0,1 1 0,1-1 1,0 1-1,0-1 0,1 1 0,1 0 0,0 0 0,0 0 0,1 0 0,0 1 0,1-1 0,0 0 0,1 0 0,0-1 0,6 18 0,-3-14 13,1-1 1,0 1-1,1-1 0,0 0 0,1-1 0,1 0 0,0 0 0,0 0 0,1-1 0,1-1 0,-1 0 0,2 0 0,0-1 0,0-1 0,0 0 1,1 0-1,0-2 0,0 1 0,22 6 0,-9-5-226,1-2-1,0 0 1,0-2 0,0-1 0,0-1 0,0-2 0,1 0-1,-1-2 1,50-10 0,35-16-534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13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284 607 5033,'-3'0'802,"-34"5"2531,36-5-3159,0 0-1,0 1 1,-1-1-1,1 0 1,0 0-1,0 1 1,0-1-1,0 0 1,0 1 0,0-1-1,0 1 1,0 0-1,0-1 1,0 1-1,0 0 1,1-1-1,-1 1 1,0 0-1,0 0 1,1 0-1,-1 0 1,0 0-1,1-1 1,-1 1 0,1 0-1,-1 3 782,56 11 1050,-30-9-1718,0 0-1,1-1 0,39 2 0,-46-5-141,22 1 163,-1-1 0,1-2-1,63-7 1,-92 5-236,0 0 1,0-2-1,0 1 1,0-1-1,0-1 1,-1 0-1,0 0 1,0-1-1,0-1 1,-1 0 0,0 0-1,0-1 1,-1 0-1,0-1 1,-1 0-1,10-13 1,-11 13 9,-1 0 1,-1-1-1,0 0 1,0 0-1,0 0 1,-1-1 0,-1 1-1,0-1 1,-1 0-1,0 0 1,0 0-1,0-14 1,-3 10-16,1 0-1,-2 1 1,0-1 0,-1 1 0,0-1 0,-1 1-1,-1 0 1,-10-23 0,6 20-56,0 1 0,-1 0 0,0 0 0,-1 1 0,-1 0 0,-1 1 0,0 1 0,-1 0 0,0 0 0,-1 2 0,0-1 0,-1 2 0,0 0-1,-1 1 1,-18-7 0,7 7-6,-1 1-1,0 1 0,-1 1 1,0 2-1,0 1 0,0 1 0,0 2 1,0 0-1,0 3 0,0 0 1,1 2-1,-1 1 0,-45 16 0,63-17 35,-1 0 0,2 1 0,-1 1 0,1 0 0,0 0 0,0 1 0,1 1 0,0 0 0,0 0 0,1 1 0,1 0 0,-15 22 0,19-26 8,0 1 0,1 1 0,0-1 1,0 0-1,0 1 0,1 0 0,1-1 1,-1 1-1,1 0 0,0 0 0,1 0 0,0 0 1,0-1-1,1 1 0,0 0 0,0 0 0,1 0 1,0-1-1,0 1 0,1-1 0,0 1 1,7 10-1,-3-5-24,1 0 1,1-1 0,0 0-1,1-1 1,0 0 0,1 0-1,0-1 1,1-1-1,0 0 1,0 0 0,1-1-1,0-1 1,0 0 0,1-1-1,0 0 1,21 5-1,-7-4-120,1-2-1,0 0 0,0-2 0,0-1 0,0-2 0,0 0 0,43-7 0,26-12-91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3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75 3369,'91'-57'3850,"-87"55"-3593,0-1 0,0 1-1,0 0 1,1 0 0,-1 1 0,1 0 0,-1-1-1,1 1 1,5 0 0,-9 1-153,0 0 1,0 0-1,0 0 0,0 0 1,0 0-1,0 0 0,0 0 0,0 0 1,-1 0-1,1 1 0,0-1 0,0 0 1,0 1-1,0-1 0,0 1 1,0-1-1,-1 1 0,1-1 0,0 1 1,0-1-1,-1 1 0,1 0 1,0 0-1,-1-1 0,1 1 0,-1 0 1,1 0-1,-1 0 0,1-1 0,-1 1 1,1 0-1,-1 0 0,0 0 1,0 0-1,1 0 0,-1 0 0,0 0 1,0 0-1,0 0 0,0 0 0,0 0 1,0 1-1,-1 5 264,0-1 0,-1 1 0,1-1 0,-1 1 0,0-1 0,-1 0-1,-5 12 1,-32 45 722,17-28-679,-19 33-265,2 3 0,-54 134 0,79-152-1076,14-8 399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1.7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77 5577,'-15'-27'4503,"12"20"-3210,-1 0 1,0 0-1,0 0 0,-1 0 1,-5-6-1,10 13-1222,-1 0 0,1-1 0,0 1 1,0 0-1,0 0 0,0 0 0,-1 0 0,1 0 1,0 0-1,0 0 0,0-1 0,-1 1 1,1 0-1,0 0 0,0 0 0,-1 0 0,1 0 1,0 0-1,0 0 0,0 0 0,-1 0 0,1 0 1,0 0-1,0 0 0,-1 0 0,1 0 0,0 1 1,0-1-1,0 0 0,-1 0 0,1 0 0,0 0 1,0 0-1,0 0 0,-1 0 0,1 1 1,0-1-1,0 0 0,0 0 0,0 0 0,0 0 1,-1 1-1,1-1 0,0 0 0,0 0 0,0 0 1,0 1-1,0-1 0,0 0 0,0 0 0,0 1 1,-6 18-194,4-13 470,-6 27 130,2 0 0,1 0 0,-1 45 0,11 64 678,33 200 0,-5-90-547,-18-110-600,-15-130-266,-5-18-748,-4-21-1196,-9-69-5416,12 74 6593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4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1 7754,'0'3'3352,"-2"12"-1815,-3 8-97,-9 12-416,-3 4-224,-10 7-408,-5 0-63,-10-6-169,2 5-328,12-12-1065,4 1 873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4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399 2 8170,'-3'-1'8594,"-27"21"-7474,-59 68-408,33-25-528,-5-2-96,7 0-296,5-3-704,17-14 3960,8-3-2591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4.9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433 41 7282,'-61'-41'3888,"36"51"-1183,-9 19-961,-2 10-287,-11 17-633,-3 2-248,1-2-264,3-2-48,9-11-368,10-6-352,18-8-1320,-2-7 1143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5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43 9002,'-62'-43'4001,"43"62"-2065,0 16-295,7 15-585,2 4-336,10 7-392,5-5-80,7-9-1120,7-6-576,-6-26 871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5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0 7001,'-15'38'3753,"3"1"-696,5 0-1945,4-4-336,-1-4-1208,-3-7-736,1-18 696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6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392 0 6393,'-83'17'3169,"73"-7"-560,-2 6-369,-14 7-416,-8 10-223,-11 9-657,-3-1-320,2 3-224,6-2-128,16-11-1616,0-4 1032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33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442 1380 7226,'-8'1'1280,"-22"5"1567,29-6-2728,1 1 0,-1-1 1,0 0-1,0 1 1,0-1-1,0 1 0,0-1 1,1 1-1,-1-1 0,0 1 1,0-1-1,1 1 1,-1 0-1,1-1 0,-1 1 1,0 0-1,1 0 0,-1-1 1,1 1-1,-1 0 1,1 0-1,0 0 0,-1 0 1,1-1-1,0 1 0,0 0 1,-1 2 1605,16 1-284,79 8-386,1-3-1,100-4 0,-176-5-996,308-12 1004,35-1 133,-122 24-669,89 2-43,-237-14-201,140-19 0,-208 16-192,0 0-1,0-2 1,-1 0-1,0-2 1,-1-1 0,1 0-1,-2-2 1,1 0-1,-2-2 1,0 0-1,0-1 1,-1-1-1,18-20 1,30-25 328,-46 44-327,-2-2 0,0 0-1,-1-1 1,26-36 0,-32 37-27,-1-1 0,13-28-1,-21 40-30,-1 0 0,1 0-1,-1-1 1,-1 1-1,1 0 1,-1-1-1,-1 1 1,1-1-1,-1 1 1,-2-14 0,-2 0 32,-1 1 1,-1-1 0,-1 1 0,-1 0-1,-1 0 1,-1 1 0,-21-33 0,-2 7 21,-69-74 0,-64-83 173,146 175-249,0 1 1,-2 0-1,-1 2 0,-1 1 1,-1 1-1,-1 1 0,0 1 1,-2 1-1,-1 1 1,0 2-1,0 1 0,-2 2 1,0 0-1,-36-8 0,22 11-13,0 2-1,-93-3 1,-95 14-18,41 2 30,37-8-13,-323 10-25,428-4 26,-135 16-17,151-13 12,1 1 1,0 1-1,-47 19 0,33-6 2,0 1 0,2 2 0,1 3 0,1 1 0,1 2-1,2 2 1,-38 38 0,72-63 5,0-1-1,1 2 1,0-1-1,0 0 1,1 1 0,0 0-1,0 0 1,1 0 0,0 1-1,0-1 1,1 1-1,-2 12 1,1 7-3,2 1 0,2 43 0,0 7 1,-1-64 2,-2 149 5,4-141-4,0 0 1,2 0 0,1 0 0,0-1 0,10 23 0,-9-27 9,2 0 0,0-1 0,1 0 0,1 0 1,0-1-1,2 0 0,-1-1 0,21 19 0,-22-24 29,2-1 1,-1 0-1,1-1 0,0-1 1,1 0-1,0 0 0,0-1 1,0-1-1,1 0 0,0-1 1,0-1-1,14 3 0,19-1 117,1-2-1,-1-2 0,0-2 1,1-2-1,-1-2 0,0-2 1,54-16-1,28-14-1576,155-69 1,-195 69-2309,-8 1 1555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35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75 8282,'-47'20'5781,"55"-23"-2050,12 1-3013,7 0-363,227-30 2693,385 2 1,-522 31-870,201-24 0,-312 22-2334,8-1 1175,-13 2-1689,-8-1-2049,4 1 1611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38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11218,'-3'0'4569,"3"5"-3088,5 5-217,4 2-888,6-4-1032,0-18 464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7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793 982 4385,'-13'3'1501,"0"0"-1,0 1 1,-19 8 0,39-8 1123,41 9-2318,-10-7-270,0 0 1,0-3 0,1-1 0,-1-2 0,1-2 0,-1-1-1,74-17 1,138-55-18,-215 61 4,-1-1 0,0-2 0,-1-1 0,59-44 0,-87 58-16,0 0 0,-1 0 0,1-1 0,-1 1 0,0-1 0,0 0 0,0 0 0,-1-1 0,0 1 1,0-1-1,0 0 0,-1 0 0,1 0 0,1-9 0,-3 5 33,0 0 1,0 0-1,-1 0 0,-1-1 1,1 1-1,-2 0 0,1 0 1,-6-15-1,-2-6-1,-3 1 1,0 0-1,-2 1 1,0 1-1,-36-51 1,14 31 39,-1 2 0,-54-51 1,66 74 22,-1 0 0,-1 2 0,0 1 0,-59-32 0,64 41-87,-1 1 1,0 1-1,0 1 1,-1 2-1,0 0 0,0 1 1,-38-2-1,0 6 53,1 3 0,-1 3 0,1 3 0,1 2 0,-1 3 0,-65 23 0,92-25-10,0 2 0,1 1-1,1 1 1,0 2-1,1 2 1,1 0 0,-44 39-1,56-41-14,0 1 0,1 0-1,0 2 1,2 0 0,0 1 0,2 0-1,0 1 1,2 0 0,0 1-1,1 0 1,-10 40 0,14-43 20,2 0 0,0 1 0,1-1 0,1 1 0,1 0 0,1 0 0,1-1 0,0 1 0,2 0 0,0-1 0,2 0 0,0 0 0,1 0 0,1 0 0,1-1 0,0 0 0,2-1 0,0 1 0,1-2 0,1 0 0,0 0 0,1-1 0,23 21 0,-17-19-106,1-1-1,1-1 0,1 0 1,0-2-1,1-1 0,0 0 1,1-2-1,0 0 1,1-2-1,0-1 0,1-1 1,-1-1-1,37 4 0,113-8-298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2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35 9874,'-16'0'1129,"-24"2"1055,39-2-2036,-1 1 0,0-1 0,0 1-1,1 0 1,-1 0 0,0 0 0,1 0 0,-1 0-1,0 0 1,1 0 0,0 0 0,-1 1 0,1-1 0,0 0-1,0 1 1,-1-1 0,1 1 0,0 0 0,-1 2-1,-4 10 431,0 1-1,1 0 0,0 1 1,1-1-1,1 1 0,0-1 1,1 1-1,1 26 0,1-40-499,0 0-1,0 0 1,0 0 0,0 0-1,1 0 1,-1 0-1,1-1 1,-1 1-1,1 0 1,0 0 0,0 0-1,0-1 1,0 1-1,0-1 1,0 1-1,0-1 1,0 1 0,1-1-1,-1 1 1,1-1-1,-1 0 1,1 0 0,2 2-1,0-2 24,-1 0 0,0 0 0,0-1 0,0 1 0,1-1-1,-1 0 1,0 0 0,1 0 0,-1 0 0,0-1 0,0 1 0,6-3 0,5-1 184,0-1 1,0-1-1,0-1 1,24-14-1,-25 12-172,0 0 0,0-1 0,-1-1 0,0 0 0,0 0 0,14-21 0,-23 29-227,-1-1 0,0 1 0,0-1 0,0 1 1,-1-1-1,1 0 0,-1 0 0,0 0 0,0 0 1,-1 0-1,1 0 0,-1 0 0,1-5 0,-2 6-200,0-1 0,0 1-1,0-1 1,0 1 0,0 0-1,0 0 1,-1-1-1,0 1 1,0 0 0,1 0-1,-2 0 1,1 1 0,0-1-1,-1 0 1,1 1 0,-1 0-1,-5-4 1,-14-10-1409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09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345 676 5233,'-2'-1'308,"1"0"0,0 0 1,0 0-1,-1 0 0,1 0 0,0 0 0,0 0 0,0 0 0,0-1 1,0 1-1,1 0 0,-1 0 0,-1-2 0,1-7 5730,11 14-4670,-1-1-1231,1 1 1,-1 1-1,-1 0 1,14 8-1,-17-9-98,1 0-1,0 0 0,0-1 1,1 0-1,-1 0 0,0 0 0,1-1 1,0 0-1,-1-1 0,1 1 1,11 0-1,8 0 38,1-2 0,0 0 0,0-2 1,-1-1-1,1-1 0,-1-1 0,0-1 1,36-14-1,-48 15-41,0-1-1,-1 0 1,0-1 0,0 0 0,0-1 0,-1-1-1,-1 0 1,1 0 0,-2-1 0,1-1 0,-1 1-1,-1-2 1,0 1 0,0-1 0,-1-1 0,11-24-1,-15 26-9,0 1 0,-1-1 0,0 0 0,-1 0 0,0-1 0,-1 1 0,0 0 0,-1 0 0,0-1 0,-1 1 0,0 0 0,-5-19 0,2 16 38,-1 0-1,0 0 1,-2 0-1,1 1 1,-1 0-1,-1 0 1,-1 1-1,-17-21 1,8 14 7,0 2 0,-1 0 0,-1 1 1,-1 0-1,0 2 0,-1 1 0,0 1 0,-1 0 0,0 2 0,-48-15 0,44 19-73,-1 0 0,0 2 0,0 1-1,0 1 1,0 2 0,0 1 0,0 1-1,0 1 1,0 1 0,0 2 0,-28 9-1,39-9 2,1 0-1,0 2 0,1-1 1,0 2-1,0 0 0,1 1 1,0 0-1,-15 16 0,19-15 3,0-1 0,2 1-1,-1 1 1,1-1-1,1 1 1,0 1 0,1-1-1,0 1 1,1 0-1,1 1 1,-4 14-1,4-7 45,1-1 0,0 1 0,2 0 0,0-1 0,2 1-1,0 0 1,1 0 0,1-1 0,1 1 0,12 34 0,-11-39 3,2 1 0,0-2 0,1 1 0,1-1 0,0 0 0,1-1 0,1 0 0,0 0 1,1-2-1,0 1 0,1-1 0,0-1 0,19 12 0,-12-11-194,1-1-1,1-1 0,0-1 1,1 0-1,-1-2 1,1-1-1,1 0 1,-1-2-1,1-1 1,0-1-1,0-1 1,38-3-1,34-5-576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12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326 632 4209,'-50'-34'2462,"49"34"-2369,1-1 1,-1 1 0,1-1-1,-1 1 1,0-1-1,1 1 1,-1-1 0,0 1-1,1 0 1,-1-1 0,0 1-1,0 0 1,1 0-1,-1-1 1,0 1 0,0 0-1,1 0 1,-1 0 0,0 0-1,0 0 1,0 0-1,1 0 1,-1 0 0,0 0-1,0 1 1,1-1 0,-1 0-1,0 0 1,0 1-1,1-1 1,-1 0 0,0 1-1,1-1 1,-1 1 0,0-1-1,1 1 1,-1-1-1,1 1 1,-1 0 0,1-1-1,-1 2 1,-7 4 4529,12-6-4500,-1 0-1,0 0 1,0 1-1,0-1 1,1 1-1,-1 0 1,0 0 0,0 0-1,5 2 1,13 5 51,22 6 111,1-3-1,73 10 1,-101-19-181,0-1-1,1 0 1,-1-1-1,0-1 1,0-1-1,0 0 1,0-1-1,-1-1 1,1 0 0,-1-1-1,23-11 1,-22 7 35,0-1 0,-1-1 1,0 0-1,-1-2 1,0 1-1,-1-1 0,-1-1 1,0 0-1,19-31 0,-25 36-57,-1 0-1,0-1 0,0 0 0,-1 0 0,0 0 1,-1 0-1,0 0 0,-1-1 0,0 0 0,0 1 1,-1-1-1,-1 0 0,0 0 0,0 0 0,-1 1 1,-1-1-1,1 0 0,-5-13 0,0 9-23,0 0 0,-1 1 0,0 0 0,-1 0 0,-1 1 0,0 0 0,0 0-1,-2 1 1,1 0 0,-2 1 0,1 0 0,-22-14 0,15 13-55,-1 1 0,-1 1 0,1 1 0,-1 1-1,-1 0 1,0 2 0,0 0 0,-37-4 0,19 5-2,1 1 0,-1 2 0,-45 4 0,62 0-4,1 1 0,0 1-1,0 1 1,0 0 0,1 2-1,-1 1 1,-24 13-1,33-15 25,0 0 0,0 2 0,1-1 0,0 2-1,0-1 1,1 1 0,0 1 0,1 0-1,-11 14 1,14-15 28,1 0-1,1 0 1,-1 1-1,2-1 1,-1 1-1,1 0 1,1 0-1,-1 0 1,2 0-1,-1 1 1,2-1-1,-1 0 1,2 11-1,0 2 61,2 0-1,0-1 0,2 0 1,0 0-1,1 0 1,2 0-1,0-1 0,1 0 1,22 37-1,-23-45-148,1-1 0,0 0-1,1-1 1,0 1 0,0-2 0,1 0 0,1 0-1,0-1 1,0 0 0,0-1 0,1 0-1,1-1 1,-1-1 0,1 0 0,28 8-1,-18-10-573,36 4 0,38-6-127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17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8082,'-12'12'2280,"23"-14"-2320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19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380 15 2857,'0'-4'6575,"0"-2"-3509,0 2-1588,-1 7 333,-2 21-1658,0 0-1,-2-1 1,0 0-1,-2 0 0,-1-1 1,-16 36-1,-19 21 170,-72 102 0,-28 50-504,139-224-119,0 1-1,0-1 1,1 1 0,1 0 0,-3 11 0,5-19 285,-1 0 0,1 0 1,0 1-1,0-1 0,0 0 1,0 0-1,0 0 1,0 1-1,0-1 0,1 0 1,-1 0-1,0 0 0,0 0 1,0 1-1,0-1 0,0 0 1,0 0-1,0 0 1,0 1-1,0-1 0,0 0 1,1 0-1,-1 0 0,0 0 1,0 0-1,0 1 0,0-1 1,1 0-1,-1 0 1,0 0-1,0 0 0,0 0 1,0 0-1,1 0 0,-1 0 1,0 0-1,0 0 0,0 0 1,1 0-1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0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309 58 5561,'36'-57'2641,"-52"80"-937,-6 6-176,-5 14-63,-3 1-25,-8 8-160,3 3-87,-6 1-433,5 0-224,9-4-320,-2-4-112,12-11-288,-5-7-632,17-6-857,5-7 961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0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360 0 9914,'-15'22'4009,"-7"10"-2777,-2 9-240,-12 7-415,-3-1-209,-8-4-128,3 1-16,1-2-88,4 0-16,16-1-320,2-5-584,16-11 1864,4-4-1088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1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412 46 7922,'-17'-46'3704,"-3"56"-1735,-10 17-569,-6 9-288,-10 13-495,-3 7-201,1 5-168,-2 0-64,9-3-88,12-7-16,4-9-424,6-3-600,17-11 647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1.7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82 5665,'-115'-82'2857,"110"98"-753,3 14-175,6 21-145,11 7-88,-7 8-311,1 0-321,4-3-488,-7-6-232,7-9-552,-4-9-624,6-20-1449,0-13 1393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2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0 9242,'-4'9'4113,"2"4"-2217,4 18-511,2 10-337,-4 8-504,0 3-208,0-1-216,-4-1-256,-4-8-1064,-4-3-553,-2-12 977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2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197 11 3529,'15'-7'2616,"-3"4"97,-12 8-921,0 10-271,-12 14-369,-1 12-96,-1 13-112,-13 4-88,7 1-295,-8-1-177,0-7-232,2-9-80,2-10-320,4-10-481,8-22-775,14-6 208,-2-23 632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2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81 7186,'-38'-57'3612,"31"38"-751,7 19-2795,0-1 0,0 1 0,0 0 0,0 0 1,0 0-1,0 0 0,0-1 0,1 1 0,-1 0 1,0 0-1,0 0 0,0 0 0,0-1 0,0 1 1,0 0-1,0 0 0,0 0 0,0 0 0,1 0 1,-1-1-1,0 1 0,0 0 0,0 0 0,0 0 0,0 0 1,1 0-1,-1 0 0,0 0 0,0 0 0,0 0 1,0 0-1,1-1 0,-1 1 0,0 0 0,0 0 1,0 0-1,1 0 0,-1 0 0,0 0 0,0 0 1,0 0-1,1 1 0,0-1 111,1 0 0,-1 1 0,1-1 0,-1 1 0,0 0 0,1 0 0,-1-1 0,0 1 0,0 0 1,1 0-1,-1 0 0,1 1 0,4 10 335,-1-1 1,0 0 0,-1 1 0,0 0 0,-1 0-1,0 0 1,-1 1 0,2 20 0,-2-16-129,1 8 21,9 90 751,-12-100-1102,0 0 0,-1 1-1,-1-1 1,0 0 0,-7 23-1,5-28-80,3-1-78,-2-1 0,1 0 0,-1 0 0,-1 0 0,1 0-1,-1 0 1,-1-1 0,1 0 0,-8 9 0,6-8-2085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23.1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0 8578,'-17'51'2656,"34"-22"-2584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48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157 511 5753,'0'-2'4292,"6"-5"-463,63 3-1822,-56 4-1836,0 0 0,0-1 0,1 0 0,-1-2-1,21-5 1,-19 2-83,0-1 0,0-1-1,-1 0 1,0-1-1,0 0 1,-1-2 0,0 1-1,-1-1 1,19-23-1,-28 30-39,1-1 0,-1-1 0,0 1 0,0 0 0,0-1 0,-1 0 0,1 1-1,-1-1 1,-1 0 0,1 0 0,-1 0 0,0 0 0,-1 0 0,1-1-1,-1 1 1,0 0 0,-1 0 0,0 0 0,0 0 0,-2-9 0,0 5-3,-1-1 0,0 2 0,0-1 0,-1 0 0,0 1 1,0 0-1,-1 0 0,0 0 0,-1 1 0,0 0 0,-9-8 0,-3-1 16,-1 1 0,-1 1-1,-1 1 1,-35-18-1,47 27-47,0 0-1,0 1 1,-1 1 0,0-1-1,1 2 1,-1-1 0,-1 2-1,1-1 1,0 1-1,0 1 1,0 0 0,-21 3-1,24 0 14,1-1-1,-1 1 1,1 0-1,0 0 0,0 1 1,0 0-1,1 0 1,-1 1-1,1 0 1,0 0-1,1 0 0,-1 1 1,1-1-1,0 1 1,0 1-1,1-1 1,0 1-1,0 0 0,0 0 1,1 0-1,0 0 1,1 0-1,-4 15 1,3-9 87,1-1 0,0 1 1,0 0-1,1 0 0,1 0 1,0 0-1,1 0 1,1 0-1,0-1 0,0 1 1,1 0-1,1-1 1,9 21-1,-11-29-123,0 0 1,0 0-1,0 0 1,1 0-1,0 0 0,0-1 1,0 1-1,0-1 1,0 0-1,1 0 0,-1 0 1,1 0-1,0 0 1,0-1-1,0 0 0,8 3 1,-8-3-797,1-1 1,-1-1-1,0 1 0,1-1 1,-1 1-1,9-2 0,-2 1-1278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49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 5097,'-3'0'5129,"-2"5"-3681,-2 1-575,-2 3-305,4-2-784,0 5 168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52.1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8562,'12'1'12082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53.7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31 10 4241,'-25'-8'9558,"19"8"-8798,7 1-648,-1 1-1,1-1 0,-1 1 1,1-1-1,-1 1 0,1-1 1,0 0-1,0 0 1,0 1-1,0-1 0,0 0 1,0 0-1,0 0 1,0 0-1,0 0 0,0 0 1,0 0-1,1 0 1,1 1-1,12 9 151,-2 2-146,-5-5-59,1 0 1,-1-1-1,1 1 0,1-2 1,-1 1-1,1-1 0,0-1 1,15 6-1,-10-7 60,0-1 0,1-1 0,-1 0 0,1-1 0,-1-1 0,1-1 0,-1 0 0,1 0 0,-1-2 0,0 0 0,17-6 0,-31 9-97,1-1 0,-1 1 0,0 0 0,0-1 0,1 1 0,-1 0 0,0 0 0,1 0 0,-1 0 0,0 0 0,1 0 0,-1 0-1,0 0 1,1 0 0,-1 1 0,0-1 0,1 1 0,-1-1 0,0 1 0,0-1 0,0 1 0,2 1 0,5 2 371,-12-3-357,0-1-1,1 1 1,-1-1-1,1 0 1,-1 0 0,0 0-1,1 0 1,-1-1 0,1 1-1,-1-1 1,1 0 0,-5-2-1,-7 0 3,4 0-41,0 0-1,0 0 0,0-1 0,1-1 0,0 1 0,0-2 1,-13-8-1,-6-10-44,22 18 47,1 0 0,-1 0 1,0 0-1,-1 1 1,0 1-1,-13-7 1,21 10 111,11 3-50,29 14 73,-21-5-67,-12-6-23,0-1 0,0 0-1,0 0 1,1-1 0,0 0-1,-1 0 1,1-1 0,0 0-1,0 0 1,0-1 0,13 1-1,159-14 1202,-157 17-1079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55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0 147 5569,'5'-105'12589,"-2"103"-12092,1 0 0,-1 1 0,6-2 0,5-2-1170,4-1 989,0 0-1,0 1 0,24-3 1,-32 6-168,0 1 1,1 1-1,-1-1 1,0 2-1,1-1 1,-1 2-1,0-1 1,18 6-1,-14-1-30,0 1-1,0 0 0,-1 1 0,0 1 0,12 10 1,-13-10 104,-1 0 0,2-1 0,-1 0 0,1-1 0,24 10-1,-32-16-203,-1 0-1,1-1 1,0 1-1,-1-1 0,1 0 1,0 0-1,-1 0 0,1-1 1,0 1-1,-1-1 0,1 0 1,-1-1-1,1 1 0,-1-1 1,1 0-1,-1 0 0,0 0 1,6-5-1,22-20-3036,-12 1 1974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2:56.7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 40 6121,'-6'3'8074,"40"-1"-6471,75-15-270,38-5-15,-8 10-576,-54 2 117,154 9 1,-191 1-308,-1 2 0,87 23 0,-129-27-371,0-1-1,1 1 1,-1-1 0,1 0-1,-1-1 1,1 1 0,-1-1-1,1 0 1,-1-1 0,1 1-1,-1-1 1,10-3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16.2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578 996 5273,'-2'-3'13090,"7"0"-12989,-1 0 1,0 1-1,0-1 1,1 1-1,-1 0 1,1 0-1,0 0 1,0 1-1,0 0 1,-1 0-1,1 0 1,0 0-1,1 1 1,-1 0 0,0 0-1,0 0 1,0 0-1,0 1 1,0 0-1,0 0 1,-1 0-1,11 5 1,-10-4 2,1 0 1,0 0-1,1 0 1,-1-1-1,0 0 1,0 0-1,1 0 1,-1-1-1,0 0 1,1 0-1,11-2 1,9-3 378,37-12 0,-45 11-304,4 0-40,0 2 0,1 0 0,0 1 0,0 1 0,0 1 0,33 3 0,-44-1-46,1 0-1,0-2 1,-1 0-1,1 0 1,-1-1-1,1-1 1,24-8-1,-13 1 116,0-1-1,46-29 0,-53 31-133,0 0 0,0 2 0,1 0 0,1 1 1,-1 1-1,1 1 0,30-3 0,-20 3 198,60-17 1,-68 14-198,0-1-1,0-1 1,-1-1 0,0 0 0,26-19 0,-34 20 3,0-1-1,0-1 1,-1 0-1,-1 0 1,0-1 0,13-18-1,-20 24-42,0-1 0,0 1 0,-1-1 0,0 0 0,0 0 0,0 0-1,-1 0 1,0 0 0,0-1 0,-1 1 0,0-1 0,-1 1 0,1-1 0,-1 1 0,-1-1-1,0-7 1,-8-24 29,-21-55 0,5 17-60,19 61 6,-1 0 0,-12-21 0,9 18-2,6 13-8,0 0 0,-1 0 0,0 0 0,0 0 0,0 1 0,-1 0 0,0 0 0,0 0 0,0 1 0,0 0 0,-10-5 1,0 1-1,0 1 0,-1 1 1,-30-8-1,-15 1 3,34 8-1,0-1-1,-31-11 0,37 9 0,0 2-1,-1 0 1,0 2 0,1 0-1,-38-1 1,-112 12 7,-16-1-4,123-8 2,9 0-5,-1-2-1,-70-15 1,117 18-3,1 1 0,-1-1 1,1 2-1,-1-1 0,1 1 0,-1 1 0,1 0 0,-14 4 0,-16 2-12,1 1 8,1 1 0,-68 28 0,79-28-9,13-5 9,7-4 5,-1 1 1,1 1 0,0-1 0,0 1-1,0 0 1,0 0 0,1 1 0,-1-1 0,1 1-1,0 1 1,0-1 0,-7 9 0,9-9-2,-1 1 1,0 0 0,0-1-1,0 0 1,-1 0 0,1 0-1,-10 5 1,8-5-1,0 1 0,0 0 0,0 0 0,1 0 0,-7 8 0,0 3-3,1 0 0,1 1 0,0 0-1,1 1 1,1 0 0,1 0 0,-7 26 0,2 6-1,5-25 6,1 0 0,1 1 0,1 0 0,0 42 0,5-55 3,0 0-1,1 0 0,1 0 0,0 0 1,1-1-1,0 0 0,1 1 0,0-2 1,1 1-1,0 0 0,13 16 0,-6-12 6,0-1 0,1 0 0,1-1-1,0 0 1,1-2 0,30 19 0,-11-8 38,-16-11 54,-1 0 0,1-1 0,1-1 0,0-1 0,0-1 0,24 7 1,102 12 548,-25-6-366,-112-20-271,9 5 76,0-2 0,1-1 0,0 0 0,0-1 0,0-1 0,0-1 0,0-1 0,33-5 0,153-41 795,-134 36-642,-56 10-193,1-1 0,-1-1-1,-1 0 1,27-9 0,-22-3-6862,10 3 337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22.8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392 931 5401,'-20'18'943,"15"-14"-608,1 0-1,-1 0 1,1 0-1,0 1 1,1 0 0,-1 0-1,1 0 1,-4 6-1,-2 13 2799,9-24-2988,0 1 0,0-1 0,0 1 0,0-1 0,0 1 0,0-1 0,0 1 0,0 0 0,0-1 0,1 1-1,-1-1 1,0 1 0,0-1 0,0 1 0,1-1 0,-1 1 0,0-1 0,1 1 0,-1-1 0,0 0 0,1 1 0,-1-1-1,1 1 1,3 1 275,0-1 0,0 0 0,0 0 0,0 0 0,0-1 0,0 1-1,0-1 1,7 0 0,6 1-912,243-9 2697,-127 4-1530,-71 4-269,105-15 1,-147 12-319,-1-2 1,1 0-1,-1-1 1,0-1 0,-1 0-1,1-2 1,-1 0 0,-1-1-1,23-17 1,-28 17 8,0-1 0,0 0-1,-1-1 1,-1 0 0,0-1 0,0 0 0,-1 0 0,-1-1 0,-1 0 0,0-1 0,9-24 0,-12 26-42,-1 1 0,0-1 0,-1 1 0,0-1 1,-1 0-1,-1 0 0,0 0 0,0 0 0,-2 0 0,1 0 1,-2 1-1,1-1 0,-2 1 0,0-1 0,-5-11 1,-10-13-33,-1 2 0,-2 1-1,-45-56 1,-90-84-26,138 155 3,0 0 1,-1 1 0,-1 1 0,0 1 0,-2 1 0,-25-13 0,36 22 0,1 2 0,-1-1 1,0 1-1,0 1 0,0 0 0,0 1 0,-1 0 0,1 1 1,0 1-1,-1 0 0,1 0 0,-1 1 0,1 1 1,-1 0-1,-17 5 0,-13 8 2,1 1 0,0 3 0,1 1 0,1 2 1,1 2-1,0 1 0,3 2 0,0 2 0,2 1 0,1 2 0,1 1 1,2 1-1,1 2 0,2 1 0,2 1 0,-39 76 0,58-101-2,1 0-1,0 1 0,1-1 0,1 1 1,0-1-1,0 1 0,2 0 0,-1 0 1,2 0-1,0 0 0,1 0 0,0 0 1,6 28-1,-3-30 4,0 0 0,1 0 0,0 0 0,1-1 0,0 0 0,1 0 0,0 0 0,0-1 0,2 0 0,-1-1 0,1 0 0,0 0 0,1 0 0,0-2 0,17 12 0,-8-9-60,0-1-1,0 0 0,1-1 1,0-1-1,0-1 1,1-1-1,0-1 1,40 3-1,-10-5-1178,1-2-1,77-10 1,-6-8-202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21.5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571 882 7674,'-4'-1'1010,"3"0"-760,1 1-1,-1 0 0,0-1 0,1 1 1,-1-1-1,0 1 0,0 0 1,1 0-1,-1-1 0,0 1 1,0 0-1,1 0 0,-1 0 0,0 0 1,0 0-1,1 0 0,-1 0 1,0 0-1,0 0 0,0 0 1,1 0-1,-1 1 0,0-1 0,-3 3 3093,12-2-3161,-1 0 0,0 1 0,1 0-1,-1 1 1,0-1 0,0 2 0,-1-1 0,1 1-1,-1-1 1,1 2 0,6 5 0,10 5 79,-10-10-125,0 0 0,0-1 0,0-1 0,1 0 0,-1-1 0,1 0-1,0-1 1,-1-1 0,17-1 0,9 1 80,415-17 1979,-356 11-1626,-72 3-406,1 0-1,0-2 0,-1-1 0,0-1 1,0-2-1,0 0 0,27-15 0,-15 4 116,-1-3-1,-1 0 0,56-50 0,-74 58-182,-2 3 42,-2-1-1,0 0 0,21-27 0,-31 35-107,-1 0-1,1-1 1,-1 1-1,-1-1 0,1 0 1,-1 0-1,0 0 1,0 0-1,-1 0 1,0-1-1,0 1 0,0 0 1,-1-1-1,0 1 1,-1-9-1,0 2-5,-1 1 0,0 0 0,-1 0 0,-1 0 0,0 0 0,0 1 0,-1-1 0,-1 1 0,0 1 0,0-1 0,-1 1 1,0 0-1,-1 0 0,0 1 0,-1 0 0,1 0 0,-2 1 0,-18-13 0,-18-8-4,17 9-13,0 2 0,-49-22 0,49 26-5,-53-34 0,-12-7 0,82 50 0,1 0 0,0 1 1,-1 0-1,0 1 0,0 0 0,-21-2 0,-39 3 12,45 2-5,1-1-1,-1-1 0,-41-9 1,24-1-4,5 1-7,-1 2-1,0 1 1,-59-3-1,46 10 3,0 3 0,0 3 0,-75 15 0,56-13 18,59-6-16,-1 0 0,1 0 1,-1 1-1,1 1 0,-26 8 0,17 1-6,-1 0-1,2 2 0,0 1 0,0 0 0,-33 35 0,-7 3-1,41-33 5,0 0 0,1 2 1,1 0-1,-17 30 0,6-11 0,24-33 2,1-1 1,0 1-1,0 1 1,1-1-1,-1 1 1,2-1-1,-1 1 1,1 0-1,1 0 1,0 0-1,0 0 1,1 0-1,0 0 1,0 0-1,1 0 1,0 0-1,1 0 0,0 0 1,0-1-1,5 11 1,-3-7 6,1 1 1,1-1-1,0-1 0,1 1 0,0-1 1,0 0-1,1-1 0,1 0 1,0 0-1,0 0 0,1-2 1,0 1-1,15 8 0,3-1 105,1-1 0,1-2 0,60 18 0,98 11 483,-164-38-483,1-1 1,0-1 0,0-2 0,0 0-1,0-2 1,0 0 0,-1-2 0,1-1 0,35-11-1,-47 12-446,0 2-1,0-1 0,0 2 0,0 0 0,0 0 1,1 2-1,-1-1 0,25 6 0,5-1-3490,-2-1 2178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3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32 9338,'6'18'3061,"-2"0"0,5 28 0,-7-27-2718,-1-1-1,-1 0 1,-1 1 0,0-1-1,-1 0 1,-1 0-1,0 0 1,-11 28 0,59-145 17,-32 63-353,-8 18 7,1 1-1,1 0 1,0 1 0,1-1-1,1 2 1,1-1-1,14-18 1,-22 32 11,-1 1-1,1-1 1,-1 0 0,1 1 0,0-1 0,-1 1 0,1 0 0,0 0 0,0 0 0,0 0-1,0 0 1,0 0 0,0 0 0,0 0 0,0 1 0,0-1 0,0 1 0,1 0-1,3-1 1,-4 2 4,0 0 0,0-1-1,0 1 1,0 0 0,0 0 0,0 0-1,-1 0 1,1 0 0,0 1-1,-1-1 1,1 0 0,-1 1 0,1-1-1,-1 1 1,0-1 0,1 1 0,0 2-1,5 9 105,-1 0-1,0 1 1,-1-1-1,6 25 0,-7-26-116,1 6-906,-1 1 0,-1-1 1,2 37-1,-5-55 833,0 0 0,0 0 1,0 0-1,0 0 1,0 0-1,0 0 0,0-1 1,0 1-1,0 0 1,0 0-1,0 0 0,0 0 1,0 0-1,0 0 0,0 0 1,0 0-1,0 0 1,7-7-4384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24.07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278 974 8018,'-32'-2'5112,"49"3"-3840,37 3 722,1 2 0,58 16 0,-79-16-1643,1-1-1,0-1 1,1-2-1,-1-1 1,0-2-1,0-2 0,41-7 1,-8-4 244,-2-3 0,111-44 0,-93 23-6,132-82 0,-211 117-560,4-2 55,-1-1-1,1 0 1,-2 0-1,1 0 0,-1-1 1,1 0-1,-2 0 1,1-1-1,-1 0 1,9-16-1,-12 19-34,-1-1 0,0 1 0,-1 0 0,1 0 0,-1-1 0,0 1 0,0-1 0,-1 1 0,0-1 0,0 1 0,0-1 0,0 1 0,-1-1 0,0 1 0,0-1 1,-1 1-1,1 0 0,-1-1 0,0 1 0,-1 0 0,-3-6 0,-24-33-11,-2 1 0,-1 1 1,-41-38-1,51 55-33,-23-23-3,-75-61 0,95 88-18,-2 2 0,0 0 1,0 2-1,-58-24 1,62 33 2,-1 1 0,0 1 0,-1 2 0,1 0 0,-1 1-1,0 2 1,0 1 0,1 1 0,-51 8 0,30 0-5,0 2 0,0 1 0,1 3 0,-66 32-1,83-33 16,0 1-1,1 2 0,1 0 0,0 2 0,2 1 1,0 1-1,1 1 0,2 1 0,-33 43 1,44-51 1,1 0-1,0 1 1,2 0 0,-1 0 0,2 1 0,0 0 0,1 0-1,-3 19 1,6-22 2,1 0-1,0 1 0,1-1 1,1 0-1,0 0 0,1 0 0,0 0 1,1 0-1,1 0 0,0 0 1,7 14-1,-5-14-8,2 0 1,-1 0-1,2-1 1,-1 0-1,2-1 1,0 0-1,0 0 1,1-1-1,1 0 1,0-1-1,0-1 1,1 0-1,0 0 0,0-1 1,1-1-1,0 0 1,30 9-1,-11-7-72,1-1 0,0-2 0,1-1 0,-1-2 0,1-1 0,0-2 0,36-4 0,63-5-4217,-93 9 2741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41.17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381 1214 6817,'-8'-13'6475,"17"9"-2851,32 7-1904,-38-3-1764,19 3 382,0-2 0,0 0 0,0-1 0,44-7 0,329-98 2514,-349 90-2396,0-2-1,-1-2 1,83-50-1,-108 54-319,0-2-1,-2 0 1,0-1 0,-1-1 0,-1 0-1,0-1 1,-2-1 0,0-1 0,-2 0-1,0 0 1,-1-1 0,-2-1 0,8-26-1,-14 38-68,-1-1-1,-1 1 0,0-1 0,-1 0 0,0 0 0,-1 0 0,0 1 1,-6-22-1,2 14-32,0 0 1,-2 0-1,-1 1 1,-14-28 0,11 30 50,-1 1 0,0 1 1,-1 0-1,-1 1 0,-21-18 1,-6-6 51,27 24-84,-1 0-1,0 1 1,-1 0 0,-1 2-1,1 0 1,-2 1 0,1 0-1,-1 2 1,-37-13 0,-61-26 150,-6-3 186,93 41-378,1 2 0,-1 0 1,-37-2-1,50 8-9,0 1 1,0 0-1,0 1 0,0 1 1,0 1-1,0 0 1,-25 9-1,-8 9 2,2 2 0,-89 56 0,118-66-6,1 0 0,0 1 1,1 0-1,0 2 0,1 0 0,-18 24 0,-65 115 13,82-129-9,9-13-1,1 1-1,0-1 1,0 1-1,2 1 1,0-1 0,0 0-1,1 1 1,1 0 0,1 0-1,0 0 1,0 0 0,2 0-1,0 0 1,1-1-1,6 27 1,-5-29 29,1 1 0,0-1 0,1 0 1,0-1-1,1 1 0,0-1 0,1 0 0,0-1 0,1 1 0,0-1 1,0-1-1,1 0 0,1 0 0,0 0 0,0-2 0,0 1 0,1-1 1,18 9-1,-4-6 111,0-1 1,1-1 0,0-1-1,0-2 1,49 5 0,137-7 452,-13 0-307,-194-3-504,1 1-1,-1-1 1,1 0 0,-1 0 0,0 0 0,1-1 0,-1 0-1,0 0 1,1 0 0,-1-1 0,0 0 0,0 0-1,0 0 1,0 0 0,0-1 0,-1 0 0,1 0 0,-1 0-1,8-8 1,20-14-968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43.4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1251 374 5713,'5'-26'1106,"3"-50"1,-8 73-1004,0 0-1,-1 0 1,0 0 0,0 1 0,0-1 0,0 0 0,0 0 0,0 1 0,-1-1 0,0 1 0,1-1-1,-1 1 1,0 0 0,0 0 0,0 0 0,0 0 0,0 0 0,-1 0 0,-3-2 0,-13-14 702,-15-42 746,28 46-1150,-1 1-1,0 0 1,-1 0-1,-13-15 1,16 23-241,1 0-1,-1 1 1,0 0-1,0 0 1,-1 0-1,1 1 1,-1-1-1,0 1 1,1 1-1,-1-1 1,-1 1 0,-6-2-1,-5 1 200,-1 0 1,-34 0-1,3 0 635,11 1-367,0 2-1,-1 1 1,1 2-1,0 2 0,-70 18 1,46-5-81,1 4-1,-101 49 1,119-49-320,9-6 21,0 2-1,-44 31 0,70-43-180,0 1 1,1 1-1,-1-1 0,2 1 0,-1 1 0,1-1 1,0 1-1,1 0 0,0 1 0,1 0 0,0 0 1,-8 20-1,7-7 77,0-1-1,2 1 1,0-1 0,1 1 0,1 27-1,2-38-66,1 0 1,0 0-1,1 0 0,1 0 0,0 0 0,0 0 0,1-1 0,0 0 0,1 0 0,1 0 0,10 16 1,4-2 67,1-2 0,1 0 0,1-1 1,1-1-1,28 18 0,-18-12 32,54 52 0,-78-69-139,0 1-1,-1 1 0,0-1 1,-1 1-1,-1 1 0,0 0 1,0 0-1,-1 0 1,-1 0-1,0 1 0,-1 0 1,0 0-1,2 24 1,6 26 101,38 118 0,0-9 104,-41-132-162,2 0-1,2-1 0,1 0 1,3-1-1,27 49 0,-38-81-66,-1 0-1,1 0 1,1-1-1,-1 0 1,1 0-1,0 0 0,0-1 1,15 8-1,-4-4 10,-1 0-1,1-2 0,20 6 1,-14-7 1,0-1-1,0-2 1,0 0 0,1-2 0,-1 0 0,42-6-1,145-31 48,-142 19-36,125-48-1,-169 55 33,-1-1 0,-1-1 1,0-1-1,0-1 0,24-20 0,-38 27-26,-1-1 0,0 0 1,0 0-1,-1 0 0,0-1 0,-1 0 0,0-1 0,0 1 0,-1-1 0,0 0 0,-1-1 0,0 1 1,-1-1-1,5-21 0,-8 26-7,0 1-1,0-1 1,0 1 0,-1 0 0,0-1-1,0 1 1,0 0 0,-1-1-1,1 1 1,-6-9 0,-30-52 218,18 37-217,-198-282 50,159 234-53,42 54-27,0 0 1,2-2-1,0 0 1,2 0-1,1-1 1,1 0-1,1-1 1,-8-41-1,7 21 1,-2 0 0,-2 0 1,-28-61-1,29 82-8,0 1 1,-1 0 0,-2 1 0,0 1-1,-2 0 1,-1 1 0,-25-23 0,9 13-2,-2 2 0,-64-40 0,84 60 4,0 0 0,-1 2 0,0 0 0,0 1 0,-1 1 0,0 1 0,0 0 0,0 1 0,-23-1 0,26 5-7,0 1 0,0 1 0,0 0 0,0 1 0,0 0 0,0 2 0,1 0 0,0 0 0,0 2 0,0 0 0,1 0 0,-25 18 0,15-7-290,0 1 0,2 1 0,0 1 0,1 1 0,-34 47 0,48-60-166,1-1-1,0 1 1,0 0-1,1 0 1,1 1-1,-1-1 1,1 1-1,1 0 1,0 0-1,0 1 1,1-1-1,1 0 1,-1 1-1,2-1 0,0 15 1,7 13-1569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48.2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 1 9882,'-6'3'4345,"0"-3"-1816,2 0-873,3 0-648,-1 0-280,22 5-3192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06.8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950 1626 5121,'-1'-2'314,"-1"0"0,0 0 0,1 0 1,-1 0-1,1-1 0,0 1 0,0-1 0,-1 1 0,2-1 0,-1 1 0,0-1 1,1 1-1,-1-1 0,1 0 0,0 1 0,-1-1 0,1 0 0,1 0 0,0-4 1,-1-8 2583,23 26-1439,30 36-946,-43-36-428,1-1 0,0 0 0,1-1 0,0 0 0,17 9 0,11 1 182,2-1 0,0-2 1,1-2-1,73 13 0,185 14 798,-210-32-805,388 20 381,-110-11-561,-198-11 30,171-14 0,-102 3 512,264 30 0,-411-21-404,0-4 0,0-4 0,148-25 0,-178 15 4,-1-3 1,105-41-1,53-16 399,-187 62-506,-1-1 0,-1-2 0,0-2 0,54-35 0,1-24 140,-62 56-154,-1-1 1,40-46 0,-39 40-36,-10 9 7,-2-1 0,0 0 1,-1-1-1,-1 0 0,-1 0 1,0-1-1,-2 0 0,0-1 1,5-29-1,-10 38-57,0 0 1,-1 0-1,-1 0 0,0-1 0,-1 1 0,0 0 1,-1 0-1,-4-17 0,-2 1-5,-1 1-1,-18-39 1,-34-45 7,20 42-30,-5-5 17,-96-116-1,122 164-3,9 13 1,-1 0 1,0 1 0,-1 1 0,0 0 0,-1 0-1,0 2 1,0-1 0,-27-11 0,-7 1 17,-76-21 1,44 16-11,-15-4-16,-121-20 1,-99 2 5,308 46 0,-324-62-17,64 11-19,194 41 18,-125-2 0,-430 43-16,358-12 30,-244 43-67,4 36 4,400-70 38,-189 72 1,148-52 44,96-32-23,-77 31 0,106-32-8,-1 1 1,2 1-1,0 0 1,0 2 0,2 2-1,-26 26 1,-5 11-55,-52 74 0,86-102 50,1 0 0,1 1 0,2 0 0,1 2 0,1 0 1,2 0-1,-11 47 0,17-55 7,1 1 0,1 0 0,2 0 0,0 0 0,2 0 0,0 0 0,2 0 0,1 0 0,1 0 0,13 44 0,-13-57 9,1-1 0,0 0 0,0 0-1,1 0 1,1-1 0,0 0 0,0 0 0,1-1-1,0 0 1,1 0 0,0-1 0,0 0-1,1 0 1,0-1 0,0-1 0,1 0-1,0 0 1,13 5 0,-3-4-37,0-1 1,1 0-1,0-2 0,0 0 0,0-1 1,0-2-1,0 0 0,1-1 0,24-4 1,22-6-548,76-19 0,-36-2 139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29.9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353 848 5289,'-1'0'407,"0"0"0,1 1 0,-1-1 0,0 0 0,0 1 0,0-1 0,0 1 0,1-1 0,-1 1 0,0 0 0,0-1 0,1 1 0,-1 0 0,0-1 0,1 1 0,-1 0 0,1 0 0,-1 1 0,18 0 6658,12-1-7246,-9 0 568,0 0 0,0-1 0,0-1 1,24-4-1,146-25 1210,-123 22-1307,0-3 0,102-31 0,-149 34-177,-1 0 0,0-1 0,-1-1-1,0-1 1,28-22 0,-35 25-7,-1-1 0,0-1 0,0 0 0,-1 0 0,0-1 1,-1 0-1,0 0 0,-1-1 0,10-21 0,-15 26-57,0-1 0,-1 0 0,0 1 0,0-1-1,-1 0 1,0 1 0,0-1 0,-1 0 0,0 1 0,0-1 0,0 0 0,-4-7 0,-4-15 49,-20-44 1,25 66-81,-8-20 8,-1 0 1,-25-39 0,32 59-25,0 0 0,0 1 0,0 0 0,-1 0 1,0 0-1,0 1 0,-1 0 0,0 0 0,0 1 0,0 0 0,-1 1 1,-9-5-1,-99-43 4,71 30 3,-56-20 0,86 37 12,0 1 0,0 0 0,0 1 0,-1 1 0,1 0 0,-1 1 0,-27 3 0,13 1-31,0 1 0,1 2 1,-51 16-1,56-14 15,0 2-1,1 0 1,0 2-1,0 0 1,1 2-1,1 0 1,0 2-1,1 0 1,1 1-1,-31 34 0,35-31 24,0 1-1,1 1 0,1 0 0,1 1 0,1 0 1,1 1-1,-8 24 0,9-11 41,2 0 0,1 1-1,1 0 1,3 0 0,1 0 0,3 43 0,0-72-20,0 0 1,1 0-1,0 0 1,0 0-1,1 0 1,1 0 0,-1 0-1,1-1 1,1 0-1,8 13 1,4 2 116,2-1 1,22 22-1,-5-7-54,-28-29-50,0 1-1,1-1 0,0-1 0,0 0 1,1 0-1,0-1 0,0 0 1,0-1-1,1 0 0,0 0 1,0-1-1,0-1 0,0 0 1,1 0-1,0-1 0,-1-1 0,22 1 1,28-4 277,-1-2 1,112-23 0,-157 24-296,9-1 11,-5 2 99,1-2 0,-1 0 0,-1-2 0,1 0 0,28-13 0,-22 4 13,-19 11-103,0 0 0,1 0 0,0 1 0,-1-1 1,1 2-1,15-5 0,-22 7-79,0 0-1,1-1 1,-1 1 0,0 0 0,1 0-1,-1-1 1,0 1 0,1 0 0,-1 0-1,0-1 1,0 1 0,0 0 0,1-1-1,-1 1 1,0 0 0,0-1 0,0 1-1,0-1 1,1 1 0,-1 0 0,0-1-1,0 1 1,0-1 0,0 1 0,0 0-1,0-1 1,5-10-4579,2 7 2756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32.4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0 7850,'-15'28'2752,"12"4"-2640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35.1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333 1622 6633,'-11'1'6201,"13"-5"-3341,25-13-2105,-10 6-192,8-4-173,0 1 1,1 1-1,1 1 1,50-14-1,-29 14 65,2 2 1,-1 2-1,54-1 1,-88 8-367,1 2 1,0 0 0,0 0 0,-1 2-1,1 0 1,-1 0 0,0 2 0,0 0-1,0 0 1,0 2 0,-1 0 0,0 0-1,25 19 1,43 52 621,-59-54-495,0-2 0,33 25 0,-30-28-93,2-1-1,1-1 1,41 19-1,-59-32-90,0 0 0,0 0 0,0-1 0,0-1 0,0 0 0,1 0 0,-1-1 0,1-1 0,-1 0 0,1 0 0,-1-1 0,1-1 0,15-3 0,-2-3 62,0 0 0,-1-2 1,0 0-1,0-2 1,-1-1-1,-1 0 1,0-2-1,-1-1 1,0 0-1,34-37 0,-35 30 54,-2 0-1,0-1 1,-2-1-1,-1-1 1,0 0 0,-2-1-1,11-32 1,-7 7 155,-3 0 0,-1-1 0,5-58 0,-15 82-189,-1-1 0,-2 0 0,-4-38 1,-21-89 23,0-12-58,23 136-72,-3 1 1,-1-1 0,-18-58 0,17 73-5,0 0 0,-2 1 0,0 0 0,-1 0 0,0 1 1,-1 0-1,-26-28 0,-48-48 4,32 33-5,-68-58-1,115 113-1,0 0 0,0 0 0,-1 1 0,1-1 0,0 1 1,-1 1-1,0-1 0,0 1 0,-14-2 0,-4 0 1,-38 1 0,29 2 7,-93 2 17,81 1-19,29-1-8,1 2 0,-1 0 0,1 0-1,0 2 1,0 0 0,0 1 0,1 0-1,0 2 1,0 0 0,1 0 0,0 1-1,0 1 1,1 0 0,-22 22 0,13-9 3,1 1 1,0 1-1,2 0 1,2 1-1,0 1 1,-25 57-1,37-71-4,1-1 1,1 2-1,-4 25 0,-6 23 1,10-53 3,-1 0-1,0 0 1,-1 0 0,1-1-1,-2 0 1,1 0-1,-1 0 1,0-1 0,-1 1-1,1-2 1,-2 1 0,1-1-1,-10 7 1,8-10-1,1 0 1,-1-1-1,0 0 1,0-1-1,-16 1 1,-11 3 7,-19 5-9,-1 3 0,-67 26-1,75-23 3,33-12-2,1 0 1,0 1-1,1 1 1,0 1-1,-1-1 1,2 2-1,-19 13 0,18-9-3,0 2 0,0-1 0,1 1 0,1 1 0,1 0 0,0 0 0,1 1 0,-8 20 0,1 1 0,3 1-1,-15 64 1,26-88 3,0 0 0,0 1 0,2-1 0,-1 0 0,2 0 0,0 1 0,1-1-1,0 0 1,6 18 0,5 8 6,33 70 0,-39-94 9,1 0 0,0 0 0,2-1 0,0-1 0,22 27 0,-24-34 22,-1 0 0,1-1 0,0 1 1,1-2-1,0 1 0,-1-1 0,2 0 0,-1-1 0,0 0 1,1-1-1,16 4 0,125 18 687,7 1-379,-148-24-450,-1 0 0,1-1 0,-1 0-1,1-1 1,-1 0 0,1 0-1,-1-1 1,18-3 0,-15 0-773,0 0 1,0 0-1,0-1 1,-1-1 0,0 0-1,13-9 1,26-20-1027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35.7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48 0 8138,'-46'26'4633,"44"-26"-3889,18-12-608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37.4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47 1 8778,'-9'10'3961,"-1"7"-1257,-17 37-2728,37-42-48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3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0 109 5233,'2'-1'33,"1"-1"408,1 0 0,-1-1 0,0 1 0,0-1 0,0 0 0,5-6 0,-7 8-86,0-1 0,0 0 0,-1 1 0,1-1 0,-1 0 0,1 1 1,-1-1-1,0 0 0,1 0 0,-1 0 0,0 1 0,0-1 0,0 0 0,-1 0 1,1 0-1,0 1 0,-1-1 0,1 0 0,-2-2 0,2-4 2210,1 8-2476,-1 0 1,0 0-1,0 0 1,1 0-1,-1 0 1,0 0-1,0 0 1,1 0 0,-1 0-1,0 0 1,0 0-1,1 0 1,-1 0-1,0 0 1,0 0-1,0 0 1,1 0-1,-1 0 1,0 1-1,0-1 1,0 0-1,1 0 1,-1 0-1,0 0 1,0 1-1,0-1 1,0 0-1,1 0 1,-1 0-1,0 1 1,0-1 0,0 0-1,0 0 1,0 0-1,0 1 1,0-1-1,0 0 1,0 0-1,1 1 1,-1-1-1,0 0 1,0 0-1,0 1 1,0-1-1,-1 0 1,1 1-1,8 15 191,-2 0 0,0 1 0,0-1 0,-2 2 0,4 23-1,-7-33-231,0 0 0,-1 0 0,0 0 0,0 0 0,-1 1 0,0-1 0,0 0 0,-1 0 0,0 0 1,-1 0-1,1 0 0,-1-1 0,-1 1 0,-5 8 0,9-16-47,0 0-1,0 0 1,0 0 0,0 1 0,0-1 0,0 0 0,0 0 0,0 0 0,0 1 0,0-1 0,0 0 0,0 0 0,0 0 0,0 0 0,-1 1 0,1-1 0,0 0 0,0 0 0,0 0 0,0 0 0,-1 0-1,1 1 1,0-1 0,0 0 0,0 0 0,0 0 0,-1 0 0,1 0 0,0 0 0,0 0 0,0 0 0,-1 0 0,1 0 0,0 0 0,0 0 0,0 0 0,-1 0 0,1 0 0,0 0 0,0 0 0,0 0-1,-1 0 1,1 0 0,0 0 0,0 0 0,0 0 0,-1 0 0,1 0 0,0-1 0,-3-13 17,5-19-25,3 6-95,1 0-1,1 0 1,1 0-1,2 1 1,16-32-1,-22 53 92,-1 0 0,0 1 0,1 0 0,0-1 0,0 1-1,0 0 1,1 1 0,-1-1 0,1 1 0,0 0 0,0 0 0,0 0-1,0 1 1,0 0 0,10-3 0,-13 5 20,0-1 1,1 0-1,-1 1 1,1 0-1,-1 0 0,0 0 1,1 0-1,-1 0 1,1 0-1,-1 0 1,1 1-1,-1-1 1,0 1-1,1 0 0,-1 0 1,0 0-1,0 0 1,0 0-1,1 0 1,-1 0-1,0 1 1,-1-1-1,1 1 0,0 0 1,0-1-1,-1 1 1,1 0-1,-1 0 1,1 0-1,-1 0 0,0 0 1,0 0-1,0 1 1,0-1-1,0 0 1,0 0-1,0 4 1,41 140 274,-36-139-1460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52.8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424 1195 5929,'0'1'124,"0"0"-1,0 0 0,1 0 0,-1 1 1,1-1-1,-1 0 0,1 0 0,-1 0 1,1 0-1,-1-1 0,1 1 0,0 0 1,0 0-1,-1 0 0,1 0 0,0-1 1,0 1-1,0 0 0,0-1 0,0 1 1,0-1-1,0 1 0,0-1 0,0 1 1,0-1-1,0 0 0,0 1 0,1-1 1,-1 0-1,0 0 0,0 0 0,2 0 1,39-2 920,-17-5-653,-1-2-1,0 0 1,-1-2-1,0 0 1,23-17-1,-16 11-79,15-11 111,-1-3 0,-1-1 1,-2-2-1,53-56 0,-69 64-106,-1-1-1,-1-1 0,-1-1 1,-2-1-1,23-45 1,-37 64-227,-1 0-1,0 0 1,-1-1 0,-1 1 0,0-1-1,0 0 1,-1 0 0,-1 0-1,0-1 1,-1 1 0,0 0 0,0 0-1,-2 0 1,1 0 0,-2 0 0,1 0-1,-2 0 1,1 0 0,-10-18-1,-16-20 434,-35-48 0,12 22-367,49 70-151,-15-21 65,0 0-1,-1 1 1,-32-33-1,44 52-47,-1 0 1,1 1-1,-2 0 0,1 0 0,-1 1 0,1 0 0,-1 0 0,-1 1 1,1 1-1,0-1 0,-1 1 0,0 1 0,0 0 0,0 0 0,-12 0 1,-10 3 7,0 2 1,0 1 0,-58 14 0,19-3 4,6-4-5,25-5-24,0 1-1,-73 25 1,102-29 5,0 2 1,1 0-1,0 0 0,0 1 1,1 0-1,-1 0 1,1 1-1,1 1 0,-1-1 1,1 1-1,0 1 1,1-1-1,0 1 0,1 1 1,-6 10-1,2 1-29,2 2-1,1-1 1,0 1 0,2 0-1,0 0 1,2 1-1,1-1 1,0 43 0,2-60-168,1-1 0,-1 1 0,1 0 1,0-1-1,0 1 0,0-1 1,1 0-1,0 1 0,0-1 1,0 0-1,1 0 0,5 9 0,18 16-802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55.0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118 0 5753,'-27'16'2953,"-4"1"-201,4 3-1975,7-3-385,8-4-376,20-7-88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56.1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 0 8274,'-124'14'2856,"99"3"-2672,5 3-88,6-3-432,17 3 3609,28-16-2561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3:57.10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125 133 8634,'-90'-117'3825,"75"110"-1881,-2-1-200,15 8-679,2 5-289,24 0-1312,27 10 3528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25.38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61 729 6257,'-43'74'2309,"32"-61"377,4-14-1251,8-13 8267,7 13-9588,0-2 1,0 1 0,0-1 0,-1 0-1,0-1 1,1 0 0,-1 0-1,6-6 1,47-40 315,-56 47-385,34-34 635,51-66 0,-17 18 120,2 9 293,87-69-1,95-56 137,-196 155-1214,-21 25-52,-61 23-7542,-46 31 3300,49-22 3430,-20 11-625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25.9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218 31 7794,'-1'0'209,"0"-1"0,1 1 1,-1-1-1,0 0 1,1 1-1,-1-1 1,1 0-1,-1 1 0,0-1 1,1 0-1,-1 0 1,1 1-1,0-1 0,-1 0 1,1 0-1,0 0 1,-1 1-1,1-1 1,0 0-1,0 0 0,0 0 1,0 0-1,0 0 1,0 0-1,0 0 0,0 0 1,0 1-1,0-1 1,0 0-1,1 0 0,-1 0 1,0 0-1,1 0 1,-1 1-1,0-1 1,1 0-1,0 0 0,-3 5 3613,-2 11-2736,-2 11-966,-44 95 1153,26-68-102,-23 71 1,37-91-704,-26 53 1,14-36-334,20-46-127,1 0 0,-1 0 0,1 1 0,0-1 0,0 0 0,0 1 0,0-1 0,1 1 0,0-1 0,0 1 0,1 7 0,-1-11-3,1 0-1,-1 0 1,0 0 0,1 0-1,-1 1 1,1-1 0,0 0-1,-1 0 1,1 0 0,0 0-1,-1-1 1,1 1 0,0 0-1,0 0 1,0 0 0,0-1-1,0 1 1,2 1 0,-1-2 5,0 1 0,0 0 0,0-1 1,0 1-1,1-1 0,-1 0 0,0 0 0,0 0 1,1 0-1,-1 0 0,0-1 0,0 1 1,3-1-1,7-3 76,0 1 1,-1-2 0,0 0-1,0 0 1,0-1-1,13-9 1,57-48 526,-67 52-517,83-77 356,-87 78-388,0-1 0,-1 0 0,-1-1-1,1 0 1,-2 0 0,12-26 0,-18 36-50,0 1 1,-1-1 0,1 1 0,-1-1 0,1 0-1,-1 1 1,0-1 0,0 1 0,0-1-1,0 1 1,0-1 0,0 0 0,0 1-1,0-1 1,-1 1 0,1-1 0,0 0 0,-1 1-1,0-1 1,1 1 0,-1 0 0,0-1-1,0 1 1,1-1 0,-1 1 0,0 0-1,0 0 1,-1 0 0,1-1 0,0 1 0,0 0-1,-1 1 1,1-1 0,0 0 0,-1 0-1,1 0 1,-1 1 0,1-1 0,-1 1-1,-2-1 1,-7-2 33,0 0 1,0 1-1,0 1 0,-17-1 0,22 2-43,-9-1-19,0 0 1,1 1 0,-1 1 0,0 0 0,0 1 0,-28 8-1,43-10-15,0 0-1,1 0 1,-1 0-1,0 0 0,0 0 1,0 0-1,1 0 1,-1 0-1,0 0 0,0 0 1,0 0-1,1 0 1,-1 0-1,0 1 0,0-1 1,0 0-1,1 0 1,-1 0-1,0 0 0,0 0 1,0 1-1,0-1 1,0 0-1,0 0 0,1 0 1,-1 1-1,0-1 1,0 0-1,0 0 0,0 0 1,0 1-1,0-1 1,0 0-1,0 0 0,0 0 1,0 1-1,0-1 1,0 0-1,0 0 0,0 1 1,0-1-1,0 0 1,0 0-1,0 0 0,0 1 1,0-1-1,-1 0 1,1 0-1,0 0 0,0 1 1,0-1-1,0 0 1,0 0-1,-1 0 0,1 1 1,9-2-1184,1 1 0,-1-1 0,0-1 0,1 1 1,-1-1-1,9-4 0,38-14-1740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28.4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38 459 7242,'-36'58'3560,"36"-58"-3503,0 0 0,0 0 0,-1 0 0,1 0 0,0 0 0,0 0 0,0 0 0,0 0 0,0 1-1,0-1 1,0 0 0,0 0 0,0 0 0,0 0 0,0 0 0,0 0 0,0 0 0,0 0 0,0 0 0,0 1 0,0-1-1,0 0 1,0 0 0,0 0 0,0 0 0,0 0 0,0 0 0,0 0 0,0 0 0,0 1 0,0-1 0,0 0-1,0 0 1,0 0 0,0 0 0,0 0 0,0 0 0,0 0 0,0 0 0,0 0 0,0 1 0,1-1 0,-1 0 0,0 0-1,0 0 1,0 0 0,0 0 0,0 0 0,0 0 0,0 0 0,0 0 0,0 0 0,1 0 0,-1 0 0,0 0 0,0 0-1,0 0 1,0 0 0,0 0 0,0 0 0,0 0 0,0 0 0,1 0 0,-1 0 0,12-3 1405,16-9-138,54-33 1936,145-108 0,-103 66-1829,161-107 667,-238 168-1988,-47 26-108,0 0-1,0 0 0,0 0 0,0 0 1,0 0-1,0 1 0,0-1 1,0 0-1,0 0 0,0 0 1,0 0-1,0 0 0,0 0 1,0 0-1,0 0 0,0 0 1,0 0-1,0 0 0,1 0 0,-1 1 1,0-1-1,0 0 0,0 0 1,0 0-1,0 0 0,0 0 1,0 0-1,0 0 0,0 0 1,0 0-1,1 0 0,-1 0 1,0 0-1,0 0 0,0 0 0,0 0 1,0 0-1,0 0 0,0 0 1,0 0-1,0 0 0,1 0 1,-1 0-1,0 0 0,0 0 1,0 0-1,0 0 0,0 0 1,0-1-1,0 1 0,0 0 0,0 0 1,0 0-1,0 0 0,0 0 1,1 0-1,-1 0 0,0 0 1,0 0-1,-13 8-1984,7-6 1710,-1 1 1,0 0 0,1 1-1,0-1 1,-1 1-1,1 1 1,-7 6-1,8-7-31,-1 1-1,0-1 0,0 0 0,0 0 0,0-1 0,-1 0 0,1 0 0,-1 0 0,0-1 1,-9 2-1,-90 23-4284,49-14 3299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28.9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89 1 7154,'-5'6'1280,"-1"1"0,1 0 0,0 1 0,0-1 0,1 1 0,0 0 0,-4 11 0,-17 62 1728,18-53-1961,3-13-234,0 1 0,-1 24 0,4-36-620,1-1 0,-1 1 0,1-1 0,0 0 0,1 1 0,-1-1 0,0 1 0,1-1 0,0 0 0,0 1 0,0-1 0,0 0 0,0 0 0,1 0 0,-1 0 0,1 0 0,4 5 0,-3-5-88,1-1 0,0-1 0,0 1 0,0 0 0,0-1 0,0 0 0,0 0 0,0 0 0,0-1 0,0 1 0,0-1 0,0 0 0,1 0 0,-1 0 0,0-1 0,6-1 0,0 1-156,1-2 0,-1 1 0,1-2 0,-1 1 0,11-6 0,7-12-853,2-11 381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32.96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33 712 5337,'-6'15'849,"5"-12"-517,0 0 0,-1 0 0,1 0 0,0 0 0,-1 0 0,0 0 0,0-1 0,0 1 0,-3 3 2307,5-6-2428,-1 0 0,1 0 0,0 0 0,-1 0 0,1 0 0,0 0 1,-1 0-1,1 1 0,0-1 0,-1 0 0,1 0 0,0 0 0,0 0 0,-1 1 0,0-1 633,1 1-633,0-1 0,0 0 0,0 1 0,-1-1 0,1 0 0,0 0 0,0 1 0,0-1 0,0 0 1,0 1-1,0-1 0,-1 1 0,1-1-176,0 0 0,0 1 1,0-1-1,0 1 0,0-1 1,0 0-1,0 1 0,0-1 1,1 0-1,-1 1 1,0-1-1,0 0 0,0 1 1,0-1-1,0 0 0,1 1 1,-1-1-1,0 0 0,0 1 1,0-1-1,1 0 0,-1 0 1,0 1-1,0-1 1,1 0-1,-1 0 0,0 1 1,1-1-1,-1 0 0,0 0 1,1 0-1,-1 0 0,0 0 1,1 1-1,-1-1 0,1 0 1,-1 0-1,0 0 0,1 0 1,-1 0-1,0 0 1,1 0-1,-1 0 0,0 0 1,1-1-1,-1 1 0,1 0 1,-1 0-1,5-2 31,0 1 1,-1-1-1,1 0 1,-1-1-1,0 1 0,0-1 1,0 1-1,0-1 1,0-1-1,0 1 0,5-8 1,25-38 43,-27 38-37,1-2-28,0-2 0,-1 1-1,0-1 1,-1 0 0,-1 0 0,0-1-1,-1 0 1,-1 1 0,0-1 0,0-27-1,-3 41-41,0-1-1,0 0 1,-1 1-1,1-1 1,-1 0 0,0 1-1,1-1 1,-1 1-1,0-1 1,0 1-1,-1-1 1,1 1-1,-1 0 1,-1-3-1,2 4-1,1 1 0,-1-1-1,1 1 1,-1-1-1,0 1 1,1 0 0,-1-1-1,0 1 1,1 0-1,-1-1 1,0 1 0,1 0-1,-1 0 1,0 0-1,0-1 1,1 1-1,-1 0 1,0 0 0,0 0-1,1 0 1,-2 0-1,0 1 0,1 0 0,-1-1 0,1 1 0,0 0-1,-1-1 1,1 1 0,0 0 0,-1 0 0,1 0-1,0 0 1,0 0 0,0 1 0,0-1 0,-1 2-1,-5 7 0,1 0-1,1 0 1,0 1-1,0-1 1,1 1-1,1 0 1,-1 1-1,2-1 1,-2 16-1,2-11 11,0 0-1,2-1 0,0 1 0,1 0 1,0-1-1,6 25 0,-6-36-5,1 0 0,-1 0 0,0 0-1,1 0 1,0 0 0,0 0 0,0 0 0,1-1 0,-1 1 0,1-1-1,0 0 1,0 0 0,0 0 0,0 0 0,0 0 0,1-1-1,-1 1 1,1-1 0,0 0 0,0 0 0,0 0 0,0-1 0,0 1-1,0-1 1,0 0 0,5 1 0,-2-2 2,1 1 1,-1-1-1,1 0 1,-1-1-1,0 0 1,1 0-1,-1-1 1,0 1-1,0-1 0,0-1 1,0 0-1,0 0 1,-1 0-1,11-8 1,0-1 13,-1-2 0,0 0 1,-1 0-1,-1-2 1,0 0-1,18-28 0,-14 15 52,0-1 1,-2-1-1,14-40 0,-20 42 82,-2 0 1,-2 0-1,0-1 1,-2 0 0,-1 0-1,-2-54 1,-1 82-136,0-1 1,0 1 0,0 0 0,0-1 0,-1 1-1,1-1 1,-1 1 0,0 0 0,0-1 0,0 1-1,0 0 1,0 0 0,0 0 0,-2-3 0,2 4-9,0 1 1,0-1-1,0 1 1,0-1 0,0 1-1,0 0 1,0-1 0,0 1-1,0 0 1,0 0 0,0 0-1,0 0 1,0 0 0,0 0-1,0 0 1,0 0 0,0 0-1,0 0 1,0 0 0,0 1-1,0-1 1,0 0 0,0 1-1,0-1 1,0 1 0,0-1-1,1 1 1,-1 0 0,0-1-1,0 1 1,0 0 0,1-1-1,-1 1 1,0 0 0,0 1-1,-4 4 35,0-1 0,0 1 0,1 1 0,0-1 0,0 1 0,1-1 0,0 1 0,0 0 0,0 0 0,-1 9 0,-3 12 222,-4 37-1,8-41-187,2 1 0,0 0-1,2 0 1,0 0-1,2 0 1,1-1-1,7 27 1,-8-39-58,0 0-1,2 0 1,-1-1 0,1 1-1,1-1 1,0 0 0,0-1-1,1 0 1,1 0-1,0 0 1,0-1 0,0 0-1,1 0 1,1-1 0,20 14-1,-25-19-3,0-1 0,0 0 0,1 1 0,-1-2 0,1 1 0,-1-1 1,1 1-1,0-2 0,-1 1 0,1-1 0,0 1 0,0-2 0,-1 1 0,1-1 0,10-2 0,-8 1 16,1-1-1,-1-1 1,1 1 0,-1-1 0,0-1-1,-1 0 1,1 0 0,-1 0 0,10-10-1,-7 6 6,-1-1-1,-1 0 1,1 0-1,-1-1 1,-1 0-1,0 0 0,-1-1 1,0 0-1,-1 0 1,0 0-1,-1-1 1,0 1-1,4-25 0,-8 31-23,0 0-1,0 1 0,0-1 0,-1 0 0,0 1 0,-3-11 0,4 15-11,0 0 1,0 0 0,-1 1 0,1-1 0,-1 0-1,1 0 1,-1 0 0,1 0 0,-1 1 0,0-1 0,1 0-1,-1 1 1,0-1 0,1 0 0,-1 1 0,0-1-1,0 1 1,0-1 0,-1 0 0,1 1-1,0 0 1,0 0-1,-1 0 0,1 0 1,0 1-1,0-1 0,0 0 1,-1 0-1,1 1 0,0-1 1,0 1-1,0-1 1,0 1-1,0-1 0,0 1 1,0 0-1,0-1 0,0 1 1,-2 2-1,-2 2 5,0 0 0,0 1 1,0-1-1,0 1 0,1 0 0,0 0 0,1 1 0,-1-1 0,1 1 0,0 0 1,1 0-1,0 0 0,0 0 0,0 1 0,1-1 0,0 0 0,0 1 0,1-1 1,0 0-1,0 1 0,1-1 0,0 0 0,0 1 0,1-1 0,0 0 0,0 0 1,1 0-1,0 0 0,0 0 0,0-1 0,1 1 0,0-1 0,0 0 0,1 0 1,0-1-1,0 1 0,0-1 0,0 0 0,1 0 0,7 4 0,-3-3-312,0 0-1,1-1 0,-1-1 0,1 0 1,0 0-1,13 2 0,-18-5-88,0 0-1,0-1 1,0 1-1,0-1 1,-1 0 0,1-1-1,0 1 1,0-1-1,0-1 1,-1 1 0,1-1-1,-1 0 1,1 0-1,4-3 1,11-7-1180,-2-1 1,1 0 0,-2-2-1,20-19 1,-23 19 1493,-1-1 1,-1 0 0,-1-1-1,0 0 1,9-19 0,-8-5 2962,-11 29 5245,-8 27-7893,1 0-1,0 0 0,0 1 0,-2 19 0,5-25-142,1-5-76,0 0 0,0 0 0,1 0-1,-1 0 1,1-1 0,0 1 0,0 0 0,1 0-1,-1 0 1,1 0 0,0 0 0,0 0-1,1-1 1,0 1 0,0-1 0,0 1-1,0-1 1,0 1 0,1-1 0,0 0 0,0 0-1,0 0 1,0-1 0,1 1 0,0-1-1,-1 0 1,1 0 0,0 0 0,0 0-1,1-1 1,4 3 0,-3-3-31,-1-1-1,0 1 1,1-1-1,-1 0 1,1 0 0,0-1-1,-1 1 1,1-1 0,-1-1-1,1 1 1,0-1-1,-1 0 1,1 0 0,-1 0-1,0-1 1,1 0 0,-1 0-1,0-1 1,0 1-1,0-1 1,0 0 0,-1 0-1,1-1 1,-1 1-1,0-1 1,5-5 0,4-7-424,-1 0-1,-1-1 1,0-1 0,-1 0 0,0 0 0,-2-1 0,11-33 0,-11 23-134,-1 0-1,-2 0 1,0-1 0,0-54 0,-4 31 456,-3 0 1,-2-1-1,-20-97 0,12 127 345,12 24-192,-1-1 1,1 1 0,-1-1-1,1 1 1,-1 0-1,1-1 1,-1 1 0,0 0-1,1-1 1,-1 1 0,1 0-1,-1 0 1,0-1-1,1 1 1,-1 0 0,1 0-1,-1 0 1,0 0-1,1 0 1,-1 0 0,0 0-1,0 0 1,-1 1 46,1 0 1,-1 0-1,0 0 0,1 0 0,0 0 1,-1 0-1,1 0 0,0 1 1,-1-1-1,1 1 0,0-1 0,0 1 1,0-1-1,0 1 0,0-1 1,1 1-1,-1 0 0,0 0 0,1-1 1,-1 1-1,1 2 0,-5 15 399,2 1 0,0-1 0,1 1 0,1-1 1,1 1-1,1-1 0,0 1 0,7 32 0,7 9 446,31 81 0,1 2-236,-37-113-623,-7-26-185,-1 1 0,0 0 1,0 0-1,-1 0 0,2 13 1,-25-52-4376,-29-51-783,-62-95 91,95 161 5895,12 16 530,11 11 612,-3-7-1605,0 0 0,0 1 0,1-1 0,-1 0-1,1-1 1,-1 1 0,1 0 0,0-1 0,0 1 0,-1-1 0,1 0 0,0 0 0,0 0 0,0 0 0,0-1-1,4 1 1,58 3 2284,-37-4-1459,-6 1-368,-1 1 1,1 2-1,0 0 0,-1 1 1,21 7-1,-36-9-569,0-1-1,0 1 0,-1 0 0,1 0 0,-1 1 0,0 0 0,0 0 0,0 0 0,7 8 0,-10-9-106,1 0 1,-1 0-1,-1 1 1,1-1-1,0 0 0,-1 1 1,0-1-1,0 1 1,0-1-1,0 1 0,0 0 1,-1-1-1,1 1 1,-1 0-1,0 0 0,0-1 1,-2 8-1,2-10-27,0 1 0,-1-1 0,1 1 0,-1-1 0,1 0 0,-1 1 0,0-1 0,1 0 1,-1 1-1,0-1 0,0 0 0,0 0 0,-1 2 0,-6-2-24,1-14-36,4 1 17,1 0-1,0 0 0,1-1 0,0 1 0,1 0 1,1-1-1,0 1 0,0 0 0,1-1 0,1 1 0,0 0 1,0 1-1,2-1 0,-1 0 0,1 1 0,1 0 1,13-20-1,-16 29-244,-1 0 0,1 0 0,-1 0 0,1 1-1,-1-1 1,1 1 0,0-1 0,0 1 0,0 0 0,0 0 0,0 0 0,0 1 0,0-1 0,0 1 0,0-1 0,0 1 0,0 0 0,0 0 0,1 1 0,4 0 0,9 2-2590,0 0 1,21 7-1,-35-9 2776,-1 0 0,1 1 1,0-1-1,-1 0 0,1 1 0,-1-1 0,0 1 1,1 0-1,-1 0 0,0 0 0,0 0 1,0 0-1,0 1 0,-1-1 0,1 0 0,0 1 1,-1-1-1,0 1 0,0 0 0,1-1 1,0 7-1,1 5 1336,-1 0 0,0 0 0,0 23 1,-2-26-106,1 0 1,0 1 0,0-1-1,5 17 1,-5-24-1039,1-1 0,0 1 0,-1-1 0,1 0 1,0 0-1,1 1 0,-1-2 0,1 1 0,-1 0 0,1 0 0,0-1 0,3 3 1,-4-4-78,-1 0 0,1 0 0,0 0 0,-1 0 0,1-1 0,0 1 1,0 0-1,0-1 0,0 1 0,-1-1 0,1 0 0,0 0 1,0 0-1,0 0 0,0 0 0,0 0 0,0 0 0,0-1 1,0 1-1,0-1 0,-1 1 0,1-1 0,0 0 0,0 1 1,2-3-1,3-1 127,1-1 1,-1 0 0,0 0 0,0-1-1,10-11 1,-16 16-116,1-1 0,-1 1 0,0-1-1,0 0 1,0 0 0,0 1 0,0-1 0,-1 0 0,1 0 0,-1 0 0,1 0 0,-1 0-1,1 0 1,-1 0 0,0 0 0,0 0 0,0 0 0,0 0 0,-1 0 0,1 0-1,0 0 1,-1 0 0,1 0 0,-1 0 0,0 0 0,0 0 0,0 1 0,1-1-1,-2 0 1,1 1 0,-2-3 0,-7-10-11,-49-61 145,52 68-308,0 0 0,0 0 1,-1 0-1,1 1 1,-2 0-1,1 1 0,-13-7 1,19 11-71,0 0-1,0 0 1,-1 0 0,1 1-1,-1-1 1,1 0 0,-1 1 0,1 0-1,-1-1 1,1 1 0,-1 0-1,1 1 1,-1-1 0,1 0-1,-5 2 1,-7 8-932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33.6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159 24 8002,'0'-1'487,"0"0"1,-1 0-1,1-1 1,0 1 0,-1 0-1,1 0 1,-1 0-1,1 0 1,-1 0-1,0 0 1,1 0 0,-1 0-1,0 0 1,0 0-1,0 0 1,1 0-1,-1 0 1,0 1 0,0-1-1,-2-1 1,0 2-361,1-1 0,-1 1 0,1 0 1,0 0-1,-1 0 0,1 0 0,-1 0 0,1 1 1,-1-1-1,1 1 0,0 0 0,0-1 0,-4 3 1,-1 0-57,0 0 0,0 0 0,1 0 0,0 1 0,-1 0 1,2 0-1,-1 1 0,0 0 0,1 0 0,0 0 0,0 1 0,0-1 1,1 1-1,0 0 0,0 1 0,0-1 0,1 1 0,0-1 0,-4 14 1,7-18-68,0-1 1,0 1 0,0-1 0,0 1 0,0-1 0,0 1 0,0-1 0,1 0 0,-1 1 0,0-1 0,1 1-1,-1-1 1,1 0 0,0 1 0,-1-1 0,1 0 0,0 0 0,0 1 0,0-1 0,0 0 0,0 0-1,0 0 1,0 0 0,0 0 0,0 0 0,1-1 0,-1 1 0,0 0 0,2 0 0,5 3 16,0-1 0,0 0-1,16 4 1,-11-4 7,16 4 44,-22-6-12,1 0 0,-1 1 0,1 0 0,-1 0 0,0 1 0,0-1 0,0 2-1,0-1 1,-1 1 0,7 4 0,-12-7-39,0 0-1,-1 0 1,1 0-1,-1 0 1,0 0 0,1 0-1,-1 0 1,0 0-1,0 0 1,1 0 0,-1 0-1,0 0 1,0 0-1,0 0 1,0 0-1,0 0 1,0 0 0,-1 0-1,1 0 1,0 0-1,0 0 1,-1 0 0,1 0-1,-1 0 1,1-1-1,-1 1 1,1 0-1,-1 0 1,1 0 0,-1 0-1,0-1 1,1 1-1,-1 0 1,0-1 0,0 1-1,0 0 1,1-1-1,-2 1 1,-36 23 249,36-23-253,1-1-24,-56 26 211,53-24-280,1-1 1,-1 0-1,1 0 1,-1 0-1,0 0 0,1-1 1,-1 0-1,0 1 1,1-1-1,-1-1 1,0 1-1,0 0 1,1-1-1,-6-1 1,9 2-20,-1-1 1,1 1 0,-1-1-1,1 1 1,-1 0 0,1-1-1,-1 1 1,1-1 0,0 1-1,-1-1 1,1 0 0,0 1-1,-1-1 1,1 1 0,0-1-1,0 1 1,-1-1 0,1 0-1,0 1 1,0-1 0,0 0-1,0 1 1,0-1 0,0 1-1,0-1 1,0 0 0,0-1-1,6-18-2858,5 1 1635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4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0 191 7042,'19'-27'2631,"-2"23"6606,-14 3-9498,16-2 1030,-1-1 0,27-11 0,-42 13-719,1 0 0,-1 0 0,0-1-1,0 0 1,0 0 0,0 0 0,0 0 0,-1 0-1,1 0 1,-1-1 0,0 1 0,0-1-1,0 0 1,0 1 0,-1-1 0,1 0-1,-1 0 1,0 0 0,0 0 0,-1 0-1,1-1 1,-1 1 0,0 0 0,0 0-1,-1-6 1,1 8-51,0 0 1,-1 0-1,1 0 0,-1 0 0,1 0 0,-1 0 1,0 0-1,0 0 0,0 1 0,0-1 1,0 0-1,0 0 0,-1 1 0,1-1 0,0 1 1,-1-1-1,1 1 0,-1-1 0,0 1 1,1 0-1,-1 0 0,-3-2 0,3 3-2,0 0 0,0 0 0,1 0 0,-1 0 0,0 0 0,0 1 0,1-1 0,-1 0 0,0 1 0,1 0 0,-1-1 0,0 1 0,1 0 0,-1 0 0,1 0 1,0 0-1,-1 0 0,1 0 0,-1 0 0,1 0 0,0 1 0,0-1 0,0 0 0,0 1 0,0-1 0,0 1 0,-1 3 0,-4 6 16,0 0 0,1 1 1,0 0-1,1 0 0,1 0 1,0 1-1,0-1 0,1 1 1,0 13-1,1-20 22,1 1 1,0-1-1,0 1 1,1-1-1,-1 1 1,1-1-1,1 1 1,-1-1-1,1 0 1,0 0-1,1 0 1,-1 0-1,1 0 1,1 0-1,-1 0 1,1-1-1,0 0 1,0 0-1,8 8 1,-8-10-22,0-1 1,0 0 0,0 0-1,0 0 1,0-1 0,0 1 0,0-1-1,0 0 1,1 0 0,-1-1-1,0 1 1,1-1 0,-1 0-1,1 0 1,-1 0 0,0-1 0,1 1-1,-1-1 1,0 0 0,1-1-1,-1 1 1,8-4 0,-4 1-517,1-1 0,-1 1 0,0-1 1,-1 0-1,1-1 0,-1 0 0,0 0 1,0-1-1,10-13 0,-8 2-1848,-7 2 911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34.1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16 7570,'0'0'267,"0"-1"0,0 0 0,0 0 1,1 1-1,-1-1 0,0 0 0,0 1 1,1-1-1,-1 0 0,1 0 0,-1 1 1,0-1-1,1 1 0,-1-1 0,1 1 1,0-1-1,-1 0 0,1 1 0,-1 0 1,1-1-1,0 1 0,-1-1 0,1 1 1,0 0-1,-1-1 0,1 1 0,1 0 1,-1 0-37,0 0 0,1 1 0,-1-1 1,0 0-1,0 1 0,0-1 0,0 1 1,0 0-1,0-1 0,0 1 0,0 0 1,-1-1-1,1 1 0,0 0 1,1 2-1,3 3 350,-1 0 0,0 0 1,0 1-1,5 11 0,12 49 613,-3 1 0,16 120 0,-31-172-1152,-1-8-53,0 0 0,0 0 0,1 0 0,0 0 0,9 14 0,3 7-1590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34.57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63 8170,'-4'14'4361,"11"-9"-697,10-4-1119,20-4-801,4-5-311,6-3-577,-2 1-280,-6 0-304,-11-2-120,-4 4-240,7-1-336,-13 6-760,4-2-481,-3 1-1167,-4 4-1561,11 7 2904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35.0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65 352 7754,'27'15'1385,"24"17"3415,-53-24-1167,-11 8-2331,10-13-824,-49 49 2086,37-39-2165,0 1 0,2 0 0,-17 21 0,33-38-499,-1 0 1,1 1 0,-1-1 0,1 0-1,0 1 1,0-1 0,0 1 0,0 0-1,0 0 1,0 0 0,1 0 0,-1 1-1,1 0 1,-1-1 0,7 0 0,5-1 108,1 1 1,26 0 0,18-2-32,-51 2 23,0 0 0,1-1 0,-1 0 0,0-1 0,-1 0 0,1 0-1,-1-1 1,0 0 0,0 0 0,0-1 0,-1 0 0,0-1 0,0 1-1,0-1 1,6-10 0,-6 7 5,-1 0-1,0 1 0,0-2 0,-1 1 1,0-1-1,-1 0 0,0 0 1,-1 0-1,-1 0 0,1-1 0,-2 1 1,1-15-1,-1 4 20,-2 0 0,-1 0 1,0 0-1,-2 0 0,0 1 0,-2-1 1,0 1-1,-1 0 0,-2 1 0,-11-22 0,20 42-14,0-1 0,0 0 0,0 1 0,-1-1 0,1 1 0,0-1 0,-1 1 0,1-1 0,0 1 0,-1-1 0,1 1 0,-1-1 0,1 1 0,-1-1 0,1 1 0,-1 0 0,1-1 0,-1 1 0,0 0 0,1-1 0,-1 1 0,1 0 0,-1 0 0,-1-1 0,-3 14 233,5 25 115,9 24 339,4-1-1,37 112 1,-34-123-284,-14-42-359,32 89 587,-29-86-634,0-1 0,0 1 0,1-1 0,0 0-1,1-1 1,12 14 0,-19-23-40,-1 0 0,1-1 0,0 1 0,0 0-1,0-1 1,0 1 0,0 0 0,0 0 0,0-1 0,0 1 0,0 0-1,0-1 1,0 1 0,0 0 0,0 0 0,0-1 0,1 1-1,-1 0 1,0 0 0,0-1 0,0 1 0,0 0 0,0 0-1,0-1 1,1 1 0,-1 0 0,0 0 0,0 0 0,0-1-1,1 1 1,-1 0 0,0 0 0,0 0 0,1 0 0,-1-1-1,0 1 1,0 0 0,1 0 0,-1 0 0,0 0 0,1 0-1,-1 0 1,0 0 0,0 0 0,1 0 0,-1 0 0,0 0-1,1 0 1,-1 0 0,0 0 0,0 0 0,1 0 0,-1 0 0,0 0-1,0 1 1,1-1 0,-1 0 0,0 0 0,0 0 0,1 0-1,-1 0 1,0 1 0,0-1 0,0 0 0,1 0 0,-1 0-1,0 1 1,-3-25-2460,-3 9 763,-1 0 0,-1 1 1,-12-17-1,12 18 967,-14-23-699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35.4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 94 6793,'-19'-19'1492,"0"-5"5498,41 29-5839,1-2 1,-1-1-1,0 0 0,1-2 0,41-4 0,-40 3-391,-13 0-474,-2 0 14,-1 1 0,1 0 0,0 0 0,-1 0 0,16 4 0,-22-3-262,1 0 0,-1-1-1,0 1 1,0 1 0,0-1-1,0 0 1,0 1 0,0-1 0,0 1-1,0-1 1,0 1 0,-1 0-1,1 0 1,-1-1 0,1 1 0,-1 0-1,0 1 1,0-1 0,0 0-1,0 0 1,0 0 0,0 1-1,-1-1 1,2 5 0,0 10-38,1-1 0,-2 1 0,0-1 0,-1 1 0,-3 22 0,0-24-722,1 0 0,-2 0 0,-6 18 1,9-29-289</inkml:trace>
  <inkml:trace contextRef="#ctx0" brushRef="#br0" timeOffset="1">297 0 10042,'-17'12'4833,"2"2"552,23-14-5161,-8-2-472,0 0-1144,0-1-1193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35.90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705 362 11618,'-33'54'8596,"6"3"-5127,24-47-3279,0-1 0,0 0 0,1 1 0,1 0 0,-1 0 0,1-1-1,1 1 1,0 0 0,0 0 0,4 16 0,-4-24-181,0 0 0,1 1-1,-1-1 1,1 0 0,0 0 0,-1 0-1,1 0 1,0-1 0,0 1-1,1 0 1,-1 0 0,0 0 0,1-1-1,-1 1 1,0-1 0,1 1-1,0-1 1,-1 0 0,1 0 0,0 1-1,0-1 1,2 1 0,-1-1 11,1-1 0,-1 1-1,0 0 1,1-1 0,-1 0 0,0 0 0,1 0 0,-1 0 0,1 0 0,-1-1 0,0 1-1,7-3 1,-4 1-247,0 0 0,1-1-1,-1 0 1,0 0-1,0 0 1,-1-1-1,1 0 1,-1 0 0,0 0-1,0-1 1,0 1-1,0-1 1,6-10 0,-10 12-168,0 0 1,1 0 0,-2 0-1,1 0 1,0 0 0,0 0-1,-1 0 1,0 0 0,0 0 0,0 0-1,0 0 1,0 0 0,0 0-1,-2-3 1,-4-9-688</inkml:trace>
  <inkml:trace contextRef="#ctx0" brushRef="#br0" timeOffset="1">1 130 12731,'13'5'5137,"30"-10"-3145,4-10-519,8-6-633,1-3-240,-11 4-1192,-7 1-424,1 4-1017,-17 0 1081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54:36.34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92 1 14619,'-14'40'7042,"1"-12"-2737,2-5-897,-1-7-1663,6-10-641,-6-6-1272,3-10-712,6-7 952,-9-8-400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24.5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1925 3849 10082,'-10'0'131,"-31"-2"107,32 0 152,17-1 536,84-17 1117,192-49 143,-87 18-1073,54 0-376,2 10-1,299-8 1,40-4 328,-174 11-164,-262 30-564,101-16 323,32-4 106,-88 16-244,-46 1-215,220 8 0,47 20-167,0-40 476,-35-49 186,-6-28 31,-373 101-817,756-273 540,-696 249-533,-2-4-1,103-64 0,-133 70-29,-1-1 0,-1-1 0,-2-2 0,-1-1-1,50-63 1,-19 7-136,77-142-1,-130 210 120,0 0-1,-1-1 1,-1 0-1,-1 0 0,0-1 1,-2 0-1,0 1 1,-1-2-1,-2 1 0,1-24 1,-2 42 24,-16-277-13,12 251 4,-1 0-1,-1 0 1,-1 0 0,-2 1 0,-1 0-1,-1 1 1,-24-44 0,22 51 3,-1 1 0,-1 0 1,-1 1-1,0 0 0,-33-24 0,-102-62-16,98 69 20,-245-144-66,232 144 48,-2 4-1,-121-38 1,-50 1-32,-330-48 0,361 89 9,-532-93-273,349 8 241,167 44 53,-542-117-326,618 152 211,-188-37 13,240 54 90,-148-5 1,-725 28-86,678-13 97,48-2 45,182 9-31,-118 17 0,-268 66-29,321-54-28,2 5 0,-225 98 0,227-73-63,-116 79-1,74-42-6,121-72 81,1 2-1,2 1 1,0 2-1,2 2 1,2 1-1,1 2 0,2 2 1,-53 77-1,-137 239 45,196-304 3,2 2 1,2 0-1,3 1 1,1 1-1,4 1 1,-12 69-1,7 15 7,-2 193-1,20-258 5,4 0-1,3 0 1,16 85-1,-12-118-5,1 0-1,2 0 0,2-1 0,2 0 0,1-1 0,2-2 0,26 40 0,4-6 14,3-2 0,119 122 0,-126-149-3,2-2-1,2-3 1,1-1 0,107 57 0,-78-56 100,1-4 1,2-4 0,1-2-1,1-5 1,107 15-1,-65-22 194,1-6-1,247-13 0,-35-25 249,-233 15-326,126-34 1,-205 38-190,-21 8-267,1-1 1,0 1 0,0 0-1,10-2 1,-15 4 87,-1 1 0,0-1 0,0 0-1,0 1 1,0-1 0,1 0 0,-1 1 0,0-1 0,0 1-1,0 0 1,0-1 0,0 1 0,0 0 0,0 0 0,0 0-1,0 0 1,-1-1 0,1 1 0,0 0 0,-1 0 0,2 2-1,10 24 683,-9 6-255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27.82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 0 5617,'-6'5'7471,"4"7"-4284,7 15-2629,-4-19 95,48 279 2994,15 138-570,-29 3-1581,-34-398-1203,-2-20-728,1-19-2403,6-115-3611,-3 96 5143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29.13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150 122 2985,'-6'-6'1681,"-9"-11"3619,12 1 1590,-3 8-5592,6 8-1276,0 0 1,0-1 0,0 1 0,-1 0 0,1 0 0,0 0-1,0 0 1,0 0 0,0 0 0,0 0 0,0-1 0,-1 1 0,1 0-1,0 0 1,0 0 0,0 0 0,0 0 0,-1 0 0,1 0-1,0 0 1,0 0 0,0 0 0,0 0 0,-1 0 0,1 0 0,0 0-1,0 0 1,0 0 0,0 0 0,-1 0 0,1 0 0,0 0 0,0 0-1,0 0 1,0 0 0,-1 0 0,1 0 0,0 0 0,0 1-1,0-1 1,0 0 0,0 0 0,0 0 0,-1 0 0,1 0 0,0 0-1,0 1 1,0-1 0,0 0 0,0 0 0,0 0 0,0 0-1,0 0 1,0 1 0,0-1 0,0 0 0,-1 0 0,1 0 0,0 0-1,0 1 1,0-1 0,0 0 0,0 0 0,1 0 0,-1 1 0,-5 67 628,-6 40 383,-14 36 367,31-255-1349,5-34-823,-11 130 688,-1 0 0,0 0 0,-1 1 0,0-1 0,-1 0 0,-1 1 0,-6-16 0,5 22 153,4 9 207,5 14-14,0-8-218,0 1 0,0-1 0,1 0-1,0 0 1,1-1 0,8 10 0,1-2 23,-3-1 10,1-1 1,0-1 0,1 0 0,0-1-1,21 12 1,-20-14-63,0 1 1,-1 1-1,22 21 0,-22-13-8,-14-17-6,1-1 1,-1 0-1,0 0 0,0 1 0,0-1 1,0 0-1,0 1 0,1-1 0,-1 0 1,0 1-1,0-1 0,0 0 0,0 1 1,0-1-1,0 0 0,0 1 0,0-1 0,0 0 1,0 1-1,0-1 0,0 0 0,0 1 1,-1-1-1,1 0 0,0 1 0,0-1 1,0 0-1,0 1 0,0-1 0,-1 0 1,1 0-1,0 1 0,0-1 0,-1 0 0,1 0 1,0 1-1,0-1 0,-1 0 0,1 0 1,0 0-1,-1 1 0,1-1 0,0 0 1,-1 0-1,1 0 0,0 0 0,-1 0 1,1 0-1,0 0 0,-1 0 0,1 0 0,0 0 1,-1 0-1,1 0 0,0 0 0,-1 0 1,1 0-1,0 0 0,-1 0 0,1 0 1,0 0-1,-1-1 0,1 1 0,-1 0 1,-39-5 17,-49 1 1,71 5 122,1 0 0,0 0 0,0 2 0,0 0-1,-29 10 1,30-9 47,14-3-158,0-1 0,-1 1 1,1 0-1,-1-1 0,1 1 0,0 0 1,-1 0-1,1 1 0,-4 1 1,6-2-52,0-1 1,0 0 0,0 0-1,0 0 1,0 1 0,0-1-1,0 0 1,0 0 0,0 1 0,0-1-1,0 0 1,0 0 0,0 1-1,0-1 1,0 0 0,0 0-1,0 0 1,0 1 0,0-1 0,0 0-1,0 0 1,0 1 0,0-1-1,0 0 1,1 0 0,-1 0 0,0 1-1,0-1 1,0 0 0,0 0-1,0 0 1,1 0 0,-1 1-1,0-1 1,0 0 0,0 0 0,1 0-1,-1 0 1,0 0 0,0 0-1,0 0 1,1 1 0,-1-1-1,0 0 1,0 0 0,1 0 0,-1 0-1,0 0 1,0 0 0,1 0-1,-1 0 1,0 0 0,0 0-1,1 0 1,-1-1 0,0 1 0,0 0-1,0 0 1,1 0 0,17 1-1446,12-1 611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32.33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394 16 5193,'-19'-14'9385,"19"13"-9207,-1 1 0,1 0 1,-1 0-1,1-1 0,-1 1 1,1 0-1,-1 0 0,0 0 1,1 0-1,-1 0 0,1 0 0,-1 0 1,1 0-1,-1 0 0,0 0 1,1 0-1,-1 1 0,1-1 1,-1 0-1,1 0 0,-1 0 1,0 1-1,-2 2-65,0 1 0,0 0 0,1-1 0,0 1 0,-1 0 0,1 0 0,0 0 0,-1 6-1,0-5-36,-12 33 185,1 1 0,-15 71 0,-11 63 271,33-151-368,-1 0 1,0 0-1,-2-1 0,-1 0 0,-20 29 0,12-23 93,15-19-211,-2 0 0,1 0 0,-1-1 0,0 1 0,0-2 0,-1 1 0,0-1 0,0 1 0,0-2 0,-16 10 0,0 0-99,21-13-282,0-1 0,0 1 0,-1 0 0,1 0 0,-1-1 0,0 0 0,1 1 0,-1-1 0,0 0 0,0 0-1,1-1 1,-5 2 0,7-2 466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4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36 130 10146,'-31'16'5770,"27"-11"-2898,20-8-1734,9-7-660,0-1 1,0-1-1,44-29 1,-5 2 8,-53 33-450,0 0-108,1 0 1,-1 1-1,20-7 1,-90 66-6463,-37 19 4584,67-53 4169,-54 47 0,79-62-1316,6-5 169,7-6-2353,3-2-624,10-3 682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32.8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 6 3777,'-1'0'356,"1"-1"-1,0 1 1,-1-1 0,1 1-1,-1 0 1,1-1 0,-1 1-1,1 0 1,-1-1 0,1 1-1,-1 0 1,0 0 0,1-1 0,-1 1-1,1 0 1,-1 0 0,0 0-1,1 0 1,-1 0 0,1 0-1,-1 0 1,0 0 0,1 0 0,-1 0-1,1 0 1,-1 1 0,0-1-1,1 0 1,-1 0 0,1 0-1,-1 1 1,1-1 0,-1 1 0,3 26 1689,11 21-1388,3-1 1,35 75-1,-46-115-2139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33.30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18 399 4841,'-18'-43'2593,"18"41"-2376,0 0 1,1 0 0,-1 0 0,0 0 0,1 0 0,-1 0 0,1-1 0,0 1 0,0 1 0,0-1 0,0 0-1,0 0 1,0 0 0,0 0 0,1 1 0,-1-1 0,0 1 0,1-1 0,0 1 0,-1-1 0,4-1 0,1-3 429,6-8 217,6-7 742,20-30 0,-34 44-1489,0 0 1,0 0-1,0 0 0,-1-1 1,0 0-1,-1 1 0,0-1 0,0 0 1,1-9-1,-3 13-443,-1 1 0,1 0 1,-1 0-1,0 0 0,0-1 1,0 1-1,0 0 0,-4-5 1,-4-15-1759,8 18 1794,0-4-73,-1 0 0,0 0 0,-1 1 1,1-1-1,-1 1 0,-10-16 6413,19 41-5057,5 12-225,-2-3-95,2-1-1,13 25 1,-17-38-439,0 0-1,1-1 1,0 0 0,0 0 0,2-1 0,18 17-1,-27-26-346,0 0-1,1 0 0,-1 0 1,0-1-1,0 1 0,1 0 1,-1-1-1,0 1 0,1-1 1,-1 0-1,1 1 0,-1-1 1,0 0-1,1 0 0,-1 0 1,1 0-1,-1 0 0,1 0 1,-1 0-1,0 0 0,1-1 1,-1 1-1,1 0 0,1-2 0,-1 1-441,1-1-1,0 1 0,-1-1 0,1 0 1,-1 0-1,0 0 0,1 0 0,-1-1 1,0 1-1,3-5 0,10-26-1498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34.1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175 289 7146,'0'-6'1247,"0"-1"1,1 1 0,0-1 0,0 1-1,0-1 1,0 1 0,1 0 0,3-8 0,5-20 890,-2 15-1686,-7 18-436,0-1 1,0 0-1,0 1 0,0-1 1,-1 0-1,1 1 0,-1-1 1,1 0-1,-1 0 1,1-3-1,-1 5 200,2 10 105,-1 9-255,0 0-1,-2-1 0,0 1 0,-1-1 1,-1 1-1,0-1 0,-7 19 1,-50 135 518,30-95-221,23-56-246,-6 17 222,-2 0 0,-30 55 0,41-88-256,3-8-30,3-18-15,10-28-31,1 8-9,87-252-87,22 11 13,-84 201 150,-82 197 335,-148 346 1189,177-432-1389,-28 40 0,43-69-203,0-1 0,0 1-1,-1 0 1,1-1 0,0 1-1,-1-1 1,1 0 0,0 1-1,-1-1 1,1 1-1,-1-1 1,1 1 0,0-1-1,-1 0 1,1 1 0,-1-1-1,1 0 1,-1 0 0,0 1-1,1-1 1,-1 0 0,1 0-1,-1 0 1,0 0-1,-2-11 50,8-26-20,57-139-340,-16 51-218,-35 90 370,-5 13 60,2 0 1,12-25-1,-18 48 83,-2 12 23,-2 15 32,-11 29 232,-36 94-1,8-30-162,40-117-128,-8 38-557,9-40 397,0 0 1,0 0 0,0 1-1,0-1 1,0 0 0,1 1 0,-1-1-1,1 0 1,-1 0 0,1 1-1,0-1 1,0 0 0,0 0-1,0 0 1,0 0 0,3 4 0,25 15-986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35.0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359 853 7314,'1'1'225,"-1"0"0,0 0 1,1 1-1,-1-1 0,1 0 1,0 0-1,-1 0 1,1 0-1,0 0 0,-1 0 1,1 0-1,0 0 0,0 0 1,0 0-1,0 0 1,0-1-1,0 1 0,0 0 1,0-1-1,1 1 0,-1-1 1,0 1-1,0-1 0,0 1 1,3-1-1,-2 0 11,1 0 1,0 0-1,0 0 0,0-1 0,0 1 1,0-1-1,0 0 0,0 1 0,-1-2 1,6-1-1,4-4 277,0 0-1,-1-1 1,17-15-1,43-38 973,122-138-1,-178 180-1305,-1 0-1,-2-1 1,0-1 0,-1 0-1,-1-1 1,-1 0 0,-1 0-1,-1-1 1,0 0 0,3-32-1,-9 43-150,0-1-1,-1 1 0,0-1 1,-1 1-1,0-1 0,-1 1 0,0-1 1,-1 1-1,-6-16 0,5 20-37,0-1-1,-1 1 0,0-1 1,0 1-1,-1 1 1,0-1-1,0 1 0,-1 0 1,1 0-1,-2 1 1,1 0-1,-1 0 0,-11-6 1,6 5-14,0 0 0,0 1 0,-1 1 0,0 0 0,0 1 0,0 0 0,0 1 0,-1 1 0,1 0 0,-1 1 0,1 1 0,-1 0 0,-25 4 0,18 0 21,0 1 0,0 1 0,1 1 0,0 1-1,0 1 1,1 1 0,0 0 0,-22 17 0,10-5 87,0 2 0,2 1 0,1 1 0,1 2 0,1 0 0,-29 42 0,44-53 27,1 1 1,1 0-1,1 1 0,0 0 0,-10 35 1,15-41-57,1 1 1,1 0 0,0 0-1,1 0 1,1 1 0,0-1-1,1 0 1,0 0 0,4 17-1,-3-21 5,1 0-1,0-1 1,0 1-1,1-1 1,0 0 0,1 0-1,0 0 1,0-1-1,1 1 1,0-1-1,1-1 1,13 13-1,-11-12 0,1-1 0,0 0-1,0-1 1,1 0 0,0-1-1,0 0 1,0 0 0,1-2-1,17 5 1,-3-4-43,1-1 1,-1-1-1,1-1 0,0-2 1,-1 0-1,1-2 0,-1-1 1,0-1-1,27-9 1,215-87-4208,-179 54 2892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37.0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169 1021 5729,'127'-12'8447,"-72"8"-7635,1-2 0,105-26 0,-120 19-508,0-1 1,-1-3-1,0-1 1,-2-2-1,0-2 1,-2-1 0,0-2-1,-2-1 1,0-2-1,-2-1 1,-1-2-1,-2-1 1,-1-1-1,-2-2 1,33-54 0,-54 79-200,0 0 1,0-1 0,-1 0 0,0 0 0,-1-1 0,0 1 0,-1-1-1,0 0 1,-1 1 0,0-1 0,-2-20 0,0 16-38,-2 1 0,0-1 1,-1 1-1,0-1 0,-1 1 0,-1 1 1,0-1-1,-11-17 0,9 17-26,-1 1 0,-1 0 0,0 1 0,-1 0 0,-1 1 0,1 0 0,-2 1 0,0 0-1,0 1 1,-1 0 0,0 1 0,0 1 0,-1 0 0,-1 1 0,1 1 0,-1 0 0,-25-5 0,9 5-13,0 3-1,0 0 1,0 2 0,0 2 0,0 1 0,0 1-1,0 2 1,0 1 0,1 1 0,0 2 0,0 1-1,1 1 1,0 2 0,1 1 0,1 1-1,-47 34 1,-88 89-25,145-121 0,1 1 1,0 1-1,2 1 1,0 0-1,2 1 0,-18 35 1,27-47 20,1 0-1,0 1 1,1-1 0,0 1-1,0 0 1,1 0-1,0-1 1,1 1 0,0 0-1,0 0 1,1 0 0,1 0-1,-1-1 1,2 1 0,-1-1-1,1 1 1,1-1 0,0 0-1,0 0 1,0 0 0,1-1-1,1 1 1,0-1 0,0-1-1,0 1 1,1-1 0,0 0-1,0 0 1,1-1-1,0 0 1,0-1 0,12 7-1,-2-3-63,1-1 0,0-1 0,0 0 0,1-2 0,-1 0 0,1-1-1,0-1 1,0-1 0,0-1 0,38-2 0,-6-4 218,0-2 1,101-27-1,-14-7 186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38.8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44 1557 6337,'-7'-1'950,"6"1"-720,0-1 1,-1 1 0,1-1 0,-1 1-1,1-1 1,0 1 0,-1 0 0,1 0 0,-1 0-1,1 0 1,0 0 0,-1 0 0,1 0-1,-1 1 1,1-1 0,0 0 0,-1 1 0,1-1-1,0 1 1,-1-1 0,1 1 0,0 0 0,0 0-1,-1-1 1,-1 3 801,5-2-927,-1-1 0,0 1 0,1-1 0,-1 1-1,0-1 1,1 1 0,-1-1 0,0 1 0,0 0-1,0 0 1,1 0 0,0 1 0,3 2 130,11 8 18,0 1 0,-1 0 1,-1 1-1,14 17 0,35 36 565,19 10 11,3-4-1,126 83 0,-157-123-607,1-3 1,2-2-1,0-3 1,2-2-1,1-3 1,0-3-1,118 19 1,-78-24-32,1-4 1,0-5 0,0-4-1,114-16 1,-148 7-126,0-3 1,-1-3 0,-1-2 0,-1-4 0,-1-2-1,0-3 1,-3-2 0,86-56 0,195-158 891,-315 221-838,-1-1 0,-2-2 0,0 0-1,-1-1 1,-2-1 0,0-1 0,-2 0-1,-2-2 1,0 0 0,-2-1 0,-1 0-1,-2-1 1,11-45 0,-13 32-96,-2-1-1,-2 0 1,-1 0 0,-3 0-1,-2-1 1,-2 1 0,-2 0 0,-2 0-1,-14-52 1,11 60-25,-2 1 0,-1 0 0,-23-43 0,27 64 1,0 0-1,-1 1 1,-1 0-1,0 1 1,-1 0-1,-1 0 1,0 1-1,-1 1 1,-16-11-1,-3 1 0,-1 2-1,-65-27 1,-82-20 19,25 11 15,-106-63-18,72 30-23,165 78-3,-1 1 1,-50-12-1,60 19 2,0 1 0,0 1 0,0 0 0,-1 1 0,1 0 0,-18 4 0,8 1-4,0 1 1,1 1 0,-1 1-1,2 1 1,-33 17-1,-114 74 3,52-27 1,-28 6 0,-88 52-35,188-101 25,1 2 0,-76 70 1,71-50 15,3 2 1,3 3 0,2 1-1,2 2 1,-54 108 0,82-139 1,2 0 0,-13 53-1,1-4-6,9-38 3,2 0 1,2 1 0,1 0-1,2 0 1,-2 70 0,9-97 9,1 0 1,1 0 0,0 0-1,0-1 1,2 1 0,-1-1-1,2 0 1,0 0 0,7 13 0,-7-17 7,1 0 1,0-1 0,0 0-1,1 0 1,0 0-1,1-1 1,0 0 0,0 0-1,0-1 1,1 0 0,-1-1-1,2 0 1,13 6 0,-5-4-5,0-2 1,0 0-1,0-1 1,0 0-1,1-2 1,-1 0-1,1-2 1,0 0-1,0 0 0,-1-2 1,1 0-1,-1-2 1,30-8-1,-1-3-1201,0-3 0,-1-2 0,80-47-1,-44 17-401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40.59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2112 3035 5665,'-4'3'450,"1"0"0,0 0 0,0 0 0,0 0 0,0 0 0,0 0 0,1 1 0,-1 0 0,1-1 0,0 1 0,0 0 0,1 0 0,-3 7 0,4-10-413,0-1 0,0 1 0,0-1 0,-1 0 0,2 1 0,-1-1 0,0 1 0,0-1-1,0 1 1,0-1 0,0 1 0,0-1 0,0 0 0,0 1 0,1-1 0,-1 1 0,0-1 0,0 0 0,1 1 0,-1-1-1,0 0 1,0 1 0,1-1 0,-1 0 0,0 1 0,1-1 0,-1 0 0,1 0 0,-1 1 0,0-1 0,1 0 0,-1 0-1,1 0 1,-1 0 0,0 0 0,1 1 0,-1-1 0,1 0 0,-1 0 0,1 0 0,-1 0 0,0 0 0,1 0 0,26-2 870,-27 2-882,222-52 2917,-105 21-2409,167-49 32,-224 58-462,-1-2 1,93-54-1,-64 22 115,-3-3 0,-2-4-1,-4-4 1,100-107 0,-93 78 358,-4-4 1,-5-3-1,75-133 0,-106 155-130,48-114-1,-81 165-411,-3 0 0,0-1 0,-2-1-1,-1 1 1,-2-1 0,-1 0 0,0-51 0,-8 29-19,-3 0 1,-1 1-1,-3 0 1,-2 1-1,-23-58 1,5 33-14,-3 1 1,-72-116 0,77 146 16,-3 1 0,-2 1 1,-1 1-1,-2 3 0,-2 1 0,-56-43 0,60 56 19,0 2 0,-2 1 0,-1 2 0,0 2 0,-1 2 0,-1 1 0,-1 2 0,-66-14 0,21 13 26,-149-4 0,-88 19 10,313 1-72,-774 44 25,708-37-47,0 3 0,0 3 0,-145 47-1,186-47 8,-1 1-1,2 1 1,0 2-1,2 1 1,0 2-1,1 1 1,1 1-1,1 2 1,1 1-1,-25 31 0,-2 17-12,3 2-1,-64 128 0,37-60-6,-40 55-13,6-11-10,-102 232-1,185-346 55,4 1-1,3 2 1,3 0-1,3 1 1,-7 104-1,19-121 5,4-1 0,1 1-1,4-1 1,2 0 0,3 0 0,2 0-1,31 91 1,-30-120 4,2 0-1,0-2 1,2 0 0,2-1-1,0 0 1,2-1-1,1-2 1,1 0 0,1-1-1,1-1 1,1-1 0,1-2-1,36 23 1,-25-21 59,2-1 0,0-2-1,1-2 1,0-1 0,1-3 0,1-1-1,1-2 1,-1-1 0,76 3 0,-40-11 86,0-3 1,0-4-1,-1-3 0,98-25 1,301-103 255,-449 128-398,566-203-2342,-549 197 67,-13 8 916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42.13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23 200 5281,'-2'-2'366,"0"0"0,0-1 0,0 1 0,0 0 0,0-1-1,1 0 1,-1 1 0,1-1 0,0 0 0,0 0 0,0 1 0,0-1 0,0 0 0,1 0 0,-1 0-1,1 0 1,0 0 0,0 0 0,0 0 0,0 0 0,1 0 0,0-4 0,0 4-217,1 0 0,0 0 0,0 0 1,0 0-1,0 0 0,0 1 0,0-1 0,1 1 1,-1-1-1,1 1 0,0 0 0,0 0 0,0 0 1,-1 1-1,2-1 0,-1 1 0,0-1 0,0 1 1,6-1-1,43-11 584,0 2 0,97-6-1,-82 10-183,151-6 899,231 15 0,-391 0-1259,825 27 2178,-726-29-1315,-1-7 0,177-31-1,-288 30-481,-62 3-1362,13 4 261,-5 0-142,3 3-2927,3 1 1812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4.6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63 37 3849,'-63'-36'1384,"63"43"-1008,10 1-24,-11-6 136,9 1 64,-6-3-127,-4-1-225,-1-1-2169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5.23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55 94 5961,'-15'-49'2598,"14"45"-2049,-1 1 0,0-1 0,0 1-1,0 0 1,0 0 0,-1 0 0,1 0-1,-1 0 1,0 0 0,0 1 0,0-1 0,0 1-1,-6-4 1021,13 21-130,46 138-59,-28-94-763,55 126 1326,1 0-676,-65-148-1049,-2 1 1,-1 1-1,5 41 0,-13-61-123,5 56 182,-6-70-260,-1-1 0,-1 1 0,1-1 0,0 1-1,-1-1 1,0 1 0,0-1 0,-1 1 0,1-1 0,-1 0 0,0 0 0,0 0 0,-3 5-1,5-9-14,0 0 0,-1 0 0,1 1 0,0-1-1,0 0 1,-1 1 0,1-1 0,0 0 0,-1 0-1,1 0 1,-1 1 0,1-1 0,0 0 0,-1 0-1,1 0 1,0 0 0,-1 0 0,1 0 0,-1 0-1,1 0 1,0 0 0,-1 0 0,1 0-1,-1 0 1,1 0 0,0 0 0,-1 0 0,1 0-1,-1 0 1,1 0 0,0 0 0,-1-1 0,1 1-1,0 0 1,-1 0 0,1 0 0,0-1 0,-1 1-1,1 0 1,0-1 0,-1 1 0,1 0 0,0 0-1,0-1 1,0 1 0,-1-1 0,-10-20 25,-6-37-373,2-1 0,4 0 0,-5-63 0,13 100 130,2 1 0,2-32 1,0 44 176,0-1 1,0 1 0,1 0-1,1 0 1,0 0 0,0 0-1,0 0 1,6-9 0,-7 16 35,-1 0 0,0 0 0,1 0 0,-1 0 0,1 0 1,0 1-1,0-1 0,0 0 0,0 1 0,0 0 0,0-1 0,0 1 0,0 0 0,0 0 0,0 0 1,1 0-1,4 0 0,-2 0 0,0 0-1,0 1 1,0 0 0,1 0-1,-1 1 1,0-1 0,0 1-1,6 2 1,3 1 4,0 1 0,0 1-1,0 0 1,-1 1 0,13 8 0,-19-11 24,-1 0 1,0 0 0,0 1-1,0-1 1,-1 1 0,0 1 0,0-1-1,0 1 1,-1 0 0,1 0-1,-1 0 1,-1 0 0,1 1 0,-1-1-1,0 1 1,-1 0 0,1 0-1,-2 0 1,1 1 0,-1-1-1,0 0 1,0 1 0,-1-1 0,0 0-1,0 1 1,-1-1 0,0 0-1,0 1 1,-1-1 0,1 0 0,-2 0-1,1 0 1,-1 0 0,0-1-1,-5 9 1,2-4 20,-1 0-1,0 0 0,0-1 1,-1 0-1,0-1 1,-1 1-1,0-2 1,0 1-1,-1-1 1,0-1-1,-1 0 0,-14 8 1,25-15-54,0 0 0,-1 1 0,1-1-1,0 0 1,-1 0 0,1 0 0,0 0 0,-1 1 0,1-1 0,0 0 0,-1 0-1,1 0 1,-1 0 0,1 0 0,0 0 0,-1 0 0,1 0 0,-1 0 0,1 0 0,0 0-1,-1 0 1,1 0 0,0 0 0,-1 0 0,1-1 0,-1 1 0,1 0 0,0 0-1,-1 0 1,1-1 0,0 1 0,0 0 0,-1 0 0,1-1 0,0 1 0,-1 0 0,1-1-1,1-17-730,14-21-1255,-5 20 507,1 1-1,1 0 1,0 1-1,2 0 1,0 1 0,29-26-1,-8 14 212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5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1 428 7954,'24'-5'11987,"2"-8"-7904,21-21-5654,-28 20 2972,8-5-870,95-72 1443,-120 90-1964,-1 0 1,1-1 0,-1 1-1,0 0 1,1-1-1,-1 1 1,0-1-1,0 0 1,0 1-1,0-1 1,1-3-1,-2 4-8,0 1 0,1-1 0,-1 1 0,0-1 0,0 1-1,0-1 1,0 1 0,0-1 0,0 1 0,-1-1 0,1 1 0,0-1-1,0 1 1,0-1 0,0 1 0,-1-1 0,1 1 0,0-1 0,0 1 0,-1 0-1,1-1 1,0 1 0,-1-1 0,1 1 0,0 0 0,-1-1 0,0 1-1,-1-1-7,0 0 0,0 0 0,0 1 0,-1-1 0,1 1 0,0-1-1,0 1 1,0 0 0,-1 0 0,1 0 0,0 0 0,0 0 0,0 1 0,-1-1-1,1 1 1,0-1 0,-4 3 0,-9 3-25,-1 1 0,2 1 0,-1 1 0,1 0 0,1 0 0,0 2 0,0-1 0,1 2 1,-18 20-1,27-28 36,1 0 0,-1 0 0,1 0 1,-1 0-1,1 0 0,0 0 1,1 1-1,-1-1 0,1 1 0,0 0 1,0-1-1,0 1 0,1 0 1,0-1-1,0 1 0,0 0 0,0-1 1,1 1-1,-1 0 0,1-1 1,0 1-1,1 0 0,2 6 1,-1-7 14,-1 0 1,1 0-1,0 0 1,0-1 0,0 1-1,0-1 1,0 0-1,1 0 1,0 0 0,-1-1-1,1 1 1,0-1-1,0 0 1,1 0 0,-1 0-1,0 0 1,1-1-1,-1 0 1,1 0 0,-1 0-1,1 0 1,0-1-1,8 0 1,-4 0 30,0-1 0,0 0 0,0 0 0,0-1 0,0 0 0,0-1 0,0 0 0,-1 0 0,1-1-1,-1 0 1,11-8 0,3-4 5,0-1 0,28-28-1,-28 23-28,37-26 0,-55 44-27,0 2 0,0-1-1,1 0 1,0 1 0,-1 0-1,1 0 1,0 0 0,0 1-1,0 0 1,0 0 0,0 0-1,0 0 1,9 1 0,-11 0 0,0 1 1,0-1 0,0 1-1,-1 0 1,1 0 0,0 0-1,-1 0 1,1 1 0,0-1-1,-1 1 1,0 0-1,1-1 1,-1 1 0,0 0-1,0 0 1,0 0 0,0 1-1,0-1 1,-1 0-1,1 1 1,-1-1 0,1 1-1,-1 0 1,0-1 0,1 5-1,5 15 27,-4-14-10,0 0 0,0 1 1,0-1-1,8 11 0,-10-16-14,1-1 0,0 0 1,0 0-1,-1 0 0,1 0 0,1 0 0,-1 0 1,0 0-1,0-1 0,1 1 0,-1-1 0,1 0 0,-1 0 1,1 0-1,0 0 0,-1 0 0,1 0 0,5 0 1,-1-1 12,0 0-1,1 0 1,-1-1 0,0 0 0,0 0 0,0-1 0,0 0 0,0 0 0,0-1 0,0 0 0,-1 0 0,1 0 0,-1-1-1,0 0 1,0 0 0,0-1 0,-1 1 0,0-1 0,9-11 0,-1 1 59,-1 0 1,0-2-1,-1 1 0,-1-2 0,-1 1 1,9-23-1,-12 23-62,-1 0 1,0 0-1,-1-1 0,-1 1 1,-1-1-1,-1 0 0,0 1 1,-1-1-1,-4-28 0,4 44-12,-1-1 0,1 1 0,-1-1 0,1 1 0,-1-1 0,0 1 0,0-1 0,0 1 0,-1 0 0,1 0-1,0 0 1,-1 0 0,-1-2 0,2 3-1,0 0 0,1 1 0,-1-1 0,0 1 0,0-1 1,0 1-1,1 0 0,-1-1 0,0 1 0,0 0 0,0 0 0,0-1 0,0 1 0,0 0 0,0 0 0,0 0 0,1 0 0,-1 0 0,0 0 0,0 0 1,0 1-1,0-1 0,0 0 0,-1 1 0,0 0 1,-1 1-1,1-1 1,-1 1 0,1 0 0,0 0 0,-1 0 0,1 0-1,0 1 1,1-1 0,-1 1 0,0-1 0,1 1-1,-1-1 1,1 1 0,0 0 0,0 0 0,0 0 0,0-1-1,-1 7 1,1 2 5,0 0 0,1 1 0,0-1 0,1 1 0,0-1 0,0 0 0,1 0 0,1 1 0,0-1 0,5 10-1,7 17 62,29 50 0,-41-82-58,-1-2-24,40 65 151,-39-64-187,0-1 1,1 0-1,-1 1 1,1-2-1,0 1 1,0 0-1,1-1 1,-1 0-1,0 0 1,1 0-1,0-1 1,7 4-1,-10-8-1170,-6-4 360,-6-6-511,-93-80-6986,-7 8 4209,56 51 3964,18 19 3112,41 16 714,-1 0-3311,0-1 1,0 1 0,0-1-1,1 0 1,-1 0-1,6 0 1,8 0 52,-1-2 1,1 0-1,-1-1 1,34-9-1,69-28 391,-75 23-2939,52-12 1,-67 24-359,-1 9 1137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5.7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0 779 7210,'24'-3'1016,"-15"2"-378,0 0-1,0-1 0,0 1 0,-1-2 1,1 1-1,-1-1 0,1-1 0,10-5 1,0-5 242,-1 0 0,0-2 1,-1 0-1,-1-1 1,-1-1-1,21-29 0,-32 40-758,0 1 0,-1-1 0,0 0 0,0 0 0,3-13 0,-6 18-113,1 1-1,-1-1 1,1 1-1,-1-1 1,0 1-1,1-1 1,-1 0-1,0 1 1,0-1-1,0 1 1,0-1-1,-1 1 1,1-1-1,0 0 1,-1 1-1,1-1 1,-1 1-1,1 0 1,-1-1-1,0 1 1,1-1-1,-1 1 1,0 0-1,0-1 1,0 1-1,0 0 1,0 0-1,0 0 1,-1 0-1,1 0 1,0 0-1,0 0 1,-1 0-1,-1 0 1,1 0-6,-1 1 0,1 0 1,0 0-1,0 0 0,-1 1 1,1-1-1,0 1 0,0-1 0,0 1 1,-1-1-1,1 1 0,0 0 1,0 0-1,0 0 0,0 0 0,0 1 1,1-1-1,-1 0 0,0 1 0,1-1 1,-1 1-1,0 0 0,1 0 1,0-1-1,-1 1 0,1 0 0,-2 4 1,-1 1 30,0 1 0,0-1 0,1 1-1,0-1 1,0 1 0,-2 11 0,4-15-5,1 0 0,-1 0 0,1 0 0,0 0 0,0 0 0,0 1 0,1-1-1,-1 0 1,1 0 0,0 0 0,0-1 0,1 1 0,-1 0 0,1 0 0,-1-1 0,1 1-1,1-1 1,-1 1 0,0-1 0,1 0 0,-1 0 0,1 0 0,0 0 0,6 4 0,-4-4 2,0 0 0,0 0 0,1-1 0,0 1 0,-1-1 0,1 0 0,0-1 0,0 0 0,0 0 0,0 0 0,0 0 0,0-1 0,0 0 0,0-1 0,0 1 0,7-2 0,7-3-15,0 0 0,0-1 0,-1-1 0,0-1 1,0-1-1,-1-1 0,0 0 0,-1-1 0,32-26 0,-38 27-21,0 0 0,-1-1-1,0 0 1,0-1-1,-1 0 1,-1 0-1,0-1 1,-1 0-1,0 0 1,-1-1 0,0 0-1,-2 0 1,1 0-1,3-21 1,-7 17 4,0 0 0,-1 0 1,0-1-1,-2 1 0,0 0 0,-1 0 1,-1 0-1,-1 1 0,0-1 1,-1 1-1,-1 0 0,0 1 0,-2-1 1,0 2-1,0-1 0,-2 1 0,0 1 1,0-1-1,-23-19 0,28 29 23,0 0-1,1 0 0,-2 1 1,1 0-1,0 0 0,-1 1 1,0-1-1,0 1 0,0 1 1,-8-3-1,13 5 7,-1 0 0,1-1-1,0 1 1,0 0 0,0 0-1,0 0 1,-1 1 0,1-1 0,0 0-1,0 1 1,0 0 0,0-1-1,0 1 1,0 0 0,0 0-1,-2 1 1,2 0 17,0 0 1,0 0-1,0 0 0,0 0 1,1 0-1,-1 1 0,0-1 1,1 1-1,0-1 0,0 1 1,0-1-1,0 1 0,0-1 1,0 1-1,0 5 0,0 1 70,0 1 0,0 0 0,2 0-1,-1 0 1,1 0 0,1 0 0,-1 0 0,2 0-1,5 16 1,3 4 268,28 49 0,-21-47-313,2-1 1,1-1-1,1-1 1,1-2-1,2 0 1,1-1-1,1-1 0,1-2 1,1-1-1,32 19 1,-58-39-182,36 18-1002,-38-20 884,1 1 0,-1-1-1,0 1 1,1-1 0,-1 1-1,1-1 1,-1 0 0,1 0-1,-1 0 1,0 0 0,1 0-1,-1 0 1,1 0 0,-1 0 0,0-1-1,1 1 1,-1 0 0,1-1-1,-1 0 1,0 1 0,0-1-1,1 1 1,-1-1 0,0 0-1,0 0 1,2-1 0,1-12-2597,-11-11 1288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6.1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22 106 9978,'-20'8'4321,"18"-1"-2433,9-7-183,17-8-481,11-4-384,13-4-392,-1 1-128,6 3-336,1 0-264,-4 0-944,4 6-560,-10-3-617,-3 1-55,-1 3 103,-7 0 1481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6.61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68 75 4225,'41'-47'2668,"-40"47"-2377,-1-1 0,1 0 0,0 0 0,0 1 0,-1-1 0,1 0 0,0 0 0,-1 0 0,1 0 0,-1 0 0,0 0 0,1 0 0,-1 0 0,0 0 0,1 0 0,-1 0 0,0 0 0,0-1 0,0 1 0,0-2 0,-1 3-101,1 0 0,-1 1 0,0-1 0,1 0 0,-1 0 0,1 1 0,-1-1 0,0 0 0,1 1 0,-1-1 0,1 0 0,-1 1 0,1-1 0,-1 1 0,1-1 0,-1 1 0,1-1 0,-1 1 0,1-1 0,0 1 0,-1 0 0,1-1 0,0 1 0,-1 0 0,1-1 1,0 2-1,-18 32 706,-59 122 2010,76-153-2795,-1 1 1,1 0 0,-1-1 0,1 1 0,1 0-1,-1 0 1,0 0 0,1 0 0,0 0-1,0 0 1,0 0 0,1 7 0,0-10-89,-1 0 1,0 0-1,0-1 1,1 1-1,-1 0 1,1 0-1,-1-1 1,1 1-1,-1 0 1,1 0-1,-1-1 1,1 1-1,-1-1 1,1 1-1,0-1 1,0 1-1,-1-1 1,1 1-1,0-1 1,0 1-1,-1-1 1,1 0-1,2 1 1,-1-1-10,0 0 0,1 0 0,-1 0 1,0-1-1,1 1 0,-1 0 0,0-1 0,0 0 0,1 0 0,-1 1 0,0-1 1,0 0-1,2-2 0,5-2 22,0-1 1,-1 0 0,0-1-1,-1 0 1,1 0 0,-1-1-1,11-15 1,40-68 70,-41 63-86,-9 14-13,-3 4 0,0 1 0,1 0 0,0 1 0,8-10 0,-13 17-8,0-1-1,0 1 1,0 0-1,0 0 1,1 0 0,-1 0-1,0 0 1,1 0-1,-1 0 1,1 0 0,-1 0-1,1 1 1,-1-1-1,1 1 1,0-1 0,-1 1-1,1 0 1,-1-1-1,1 1 1,0 0 0,-1 0-1,1 0 1,0 0-1,-1 1 1,1-1 0,0 0-1,-1 1 1,1-1 0,0 1-1,-1-1 1,1 1-1,2 2 1,5 3-132,-1 1-1,0 0 1,0 1 0,-1 0 0,0 0 0,0 1-1,9 15 1,-6-8-894,-1 2 0,0-1 1,8 30-1,-4-3-9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7.0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18 313 8746,'-1'0'113,"-14"2"4153,15-1-4158,0-1 0,0 0 0,-1 1 1,1-1-1,0 1 0,0-1 0,0 1 0,-1-1 1,1 1-1,0-1 0,0 1 0,0-1 1,0 1-1,0-1 0,0 1 0,0-1 0,0 1 1,0-1-1,0 0 0,0 1 0,0-1 1,1 1-1,-1-1 0,0 1 0,0-1 0,0 1 1,1-1-1,-1 0 0,0 1 0,1-1 0,-1 1 1,0-1-1,0 0 0,1 1 0,-1-1 1,1 0-1,0 1 0,22 27 1452,1-2-1,30 26 1,37 40-108,-74-68-1249,17 19 7,-32-41-205,0 1 0,1-1-1,-1 0 1,0 0 0,1 0-1,-1-1 1,1 1 0,0-1-1,-1 1 1,1-1 0,0 0-1,0 0 1,5 1-1,-6-2-2,0 0-1,-1 0 0,1 0 0,0-1 0,0 1 0,-1-1 0,1 1 0,0-1 0,-1 0 0,1 1 0,0-1 0,-1 0 0,1 0 0,-1 0 1,1 0-1,-1-1 0,0 1 0,0 0 0,1 0 0,-1-1 0,1-2 0,23-38 41,-20 32-32,2-6-9,2 1-1,0 0 1,0 0-1,1 1 1,19-20-1,-27 32-1,0-1 0,1 1 0,-1 0 0,1 0 0,0 0 0,0 0 1,0 0-1,0 1 0,0-1 0,0 1 0,0 0 0,0 0 0,0 0 0,1 0 0,-1 1 0,0-1 0,1 1 0,-1 0 0,0 0 0,1 0 0,-1 0 0,0 0 0,1 1 0,-1 0 0,0 0 0,1 0 0,-1 0 0,0 0 0,0 0 0,0 1 0,0 0 0,0-1 0,0 1 0,-1 0 0,6 5 0,-6-5 6,1 0-1,-1 1 0,1-1 0,-1 1 0,0-1 0,0 1 0,0 0 0,0 0 0,-1 0 0,1 0 0,-1 0 0,0 0 0,1 0 0,-1 1 1,-1-1-1,1 0 0,0 1 0,-1 5 0,0-3 19,-1 0 0,0-1 1,0 1-1,0-1 0,-1 1 0,0-1 1,0 1-1,0-1 0,-1 0 0,-3 7 0,-5 3 52,0-1 0,0 0 0,-1 0-1,-1-1 1,-29 22 0,42-34-79,-10 6-24,1 0-1,-1 0 1,0-1 0,-19 8-1,28-13-45,-1-1 0,1 1 1,-1 0-1,0-1 0,1 1 0,-1-1 0,0 0 0,0 1 1,1-1-1,-1 0 0,0 0 0,0 0 0,1 0 0,-1 0 0,0-1 1,0 1-1,1 0 0,-1-1 0,0 0 0,1 1 0,-1-1 1,0 0-1,1 0 0,-1 0 0,1 0 0,-1 0 0,1 0 0,0 0 1,-1 0-1,1 0 0,0-1 0,0 1 0,0-1 0,0 1 0,0-1 1,0 1-1,1-1 0,-1 1 0,0-1 0,1 0 0,-1-2 1,-5-36-2259,8-9 955</inkml:trace>
  <inkml:trace contextRef="#ctx0" brushRef="#br0" timeOffset="1">554 1 11787,'16'29'5065,"4"11"-2745,4 6-295,1 8-497,1-1-272,9-2-312,-4-2-152,1-10-351,-1-2-145,-6-11-168,2-4-80,-3-12-136,-4-10-184,-6-8-705,-1-8-431,-1-16-1360,5-5-297,7-23 1865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7.48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 1 9714,'-14'71'6940,"8"1"-3425,5-59-3160,2-1 1,0 1-1,0-1 0,1 1 1,1-1-1,0 0 0,1 0 1,0 0-1,8 15 0,-11-24-317,1 0 0,-1 0 0,1-1 0,0 1 0,0-1 0,0 1-1,0-1 1,0 0 0,0 0 0,1 0 0,-1 0 0,1 0 0,-1 0 0,1-1-1,0 1 1,0-1 0,0 0 0,-1 0 0,1 0 0,0 0 0,0 0 0,1-1-1,-1 1 1,3-1 0,-2 0-29,-1-1 0,1 1-1,-1-1 1,1 0 0,-1 0-1,1 0 1,-1-1 0,0 1 0,0-1-1,0 0 1,0 0 0,0 0-1,0 0 1,0 0 0,0-1-1,-1 1 1,0-1 0,1 0 0,-1 1-1,3-7 1,1-1 2,-1 1 0,-1-1-1,0-1 1,0 1 0,-1-1 0,-1 1 0,0-1-1,0 0 1,-1 0 0,0-12 0,-1 15-8,0 0 1,0-1-1,-1 1 0,0-1 1,-1 1-1,0 0 0,0 0 0,-1 0 1,0 0-1,0 0 0,-1 1 1,0-1-1,-8-11 0,10 17-25,0 0 0,1 0 0,-1-1 0,0 1 0,-1 1 0,1-1-1,0 0 1,-1 0 0,1 1 0,-1 0 0,1-1 0,-1 1 0,1 0-1,-1 0 1,0 0 0,0 1 0,0-1 0,1 1 0,-1-1 0,0 1-1,0 0 1,0 0 0,0 0 0,0 1 0,1-1 0,-1 1 0,0-1-1,0 1 1,0 0 0,1 0 0,-1 0 0,0 1 0,-3 1 0,2 0-215,0 0 1,-1 1 0,1-1 0,0 1 0,1 0 0,-1 0-1,1 0 1,0 0 0,0 1 0,0-1 0,0 1 0,1 0-1,0 0 1,0 0 0,0 0 0,0 0 0,0 7 0,1-11 236,1 0 1,0 0-1,-1 0 1,1 0-1,0 0 1,0 0-1,0 0 1,0 0-1,0 0 1,0 0-1,0 0 1,0-1-1,0 1 0,0 0 1,0 0-1,1 0 1,-1 0-1,0 0 1,1 0-1,-1 0 1,1 0-1,-1-1 1,1 1-1,-1 0 1,1 0-1,-1-1 1,1 1-1,0 0 1,0-1-1,-1 1 1,1 0-1,0-1 1,0 1-1,0-1 1,-1 1-1,1-1 1,1 1-1,23 1 740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7.85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46 421 7034,'-10'13'6796,"2"17"-4607,6-18-1179,-2 1-268,-2 12 294,0-1-1,-3 34 1,9-53-961,-1 1 1,1-1-1,0 0 1,0 1-1,1-1 0,-1 0 1,1 0-1,1 1 1,-1-1-1,0 0 1,1 0-1,0 0 0,1 0 1,-1-1-1,1 1 1,0-1-1,4 7 0,-5-9-63,0-1 0,0 1 0,0 0 0,0-1 0,0 1 0,1-1 0,-1 0 0,0 0 0,1 0 0,-1 0 0,1 0 0,-1 0-1,1-1 1,-1 1 0,1-1 0,-1 0 0,6 0 0,-3 0 2,0-1-1,0 0 1,-1 0-1,1-1 1,0 1-1,0-1 1,-1 0-1,8-5 1,3-2-52,-1-2 1,0 1-1,0-2 0,14-16 0,-11 10-454,-1-1-1,-1 0 0,-1-1 0,-1-1 0,-1 0 0,0-1 1,-2 0-1,12-35 0,-17 43 202,-2 1 0,0-1 0,0 0 0,-2 0 0,1 0 1,-2 0-1,0 0 0,0-1 0,-2 1 0,0 0 0,0 0 0,-1 1 0,-1-1 0,0 0 1,-1 1-1,-8-16 0,0 5 327,-26-34 0,33 49 233,-2 1 0,1-1 0,-1 1-1,0 1 1,-1-1 0,-13-8 0,21 15-180,0 0 1,0 1 0,1-1-1,-1 1 1,0-1 0,0 1 0,1-1-1,-1 1 1,0 0 0,0-1 0,0 1-1,0 0 1,0 0 0,1 0 0,-1 0-1,0-1 1,0 1 0,0 0-1,0 1 1,0-1 0,0 0 0,0 0-1,0 0 1,1 0 0,-1 1 0,0-1-1,0 0 1,0 1 0,0-1 0,-1 1-1,1 1 23,1-1 0,-1 1-1,0 0 1,0-1-1,1 1 1,-1 0 0,1 0-1,-1-1 1,1 1-1,0 0 1,0 0 0,-1-1-1,1 1 1,1 2 0,0 10 312,1-1 0,0 0 0,4 14 0,3 0-31,2 0 0,0-1 0,2-1 0,1 0 0,1 0 0,0-1 0,2-1 0,1-1 0,1-1 0,40 36 0,-57-55-438,0 0-1,0 0 0,0-1 1,0 1-1,0-1 1,1 0-1,-1 1 0,0-1 1,1 0-1,-1 0 1,0-1-1,1 1 1,-1 0-1,6 0 0,-7-2-183,1 1-1,0-1 1,0 0-1,-1 0 1,1 0-1,-1 0 1,1 0-1,-1 0 1,1 0-1,-1 0 1,0 0-1,1-1 1,-1 1-1,0 0 1,0-1-1,0 1 0,0-1 1,0 0-1,0 1 1,-1-1-1,2-2 1,11-17-2428,5 0 1234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8.3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101 102 9602,'-25'40'7783,"-2"28"-5549,15-34-843,5-16-1030,0 1 1,1 0-1,1 0 1,1 1 0,1-1-1,1 1 1,0 0-1,2-1 1,1 24-1,-1-41-342,1 1 1,-1-1-1,0 0 0,1 1 0,-1-1 0,1 0 0,0 1 0,0-1 0,-1 0 1,2 0-1,-1 0 0,0 0 0,0 0 0,1 0 0,-1 0 0,1 0 0,-1 0 1,1-1-1,0 1 0,0-1 0,0 1 0,0-1 0,0 0 0,0 0 0,0 1 1,0-1-1,0-1 0,1 1 0,-1 0 0,0-1 0,1 1 0,-1-1 0,0 1 1,1-1-1,-1 0 0,1 0 0,-1 0 0,0-1 0,1 1 0,-1-1 0,0 1 1,4-2-1,4-1 12,-1 0 1,0-1 0,0 0 0,0-1-1,0 0 1,-1 0 0,1 0 0,13-14-1,-10 7-18,0-1-1,0-1 0,-2 0 0,1 0 1,-2-1-1,0-1 0,11-25 0,-16 29-11,1 0-1,-1 0 1,-1-1-1,0 1 1,-1-1-1,0 0 1,-1 1-1,-1-1 1,0 0-1,0 0 1,-3-13 0,2 24-3,1 0 1,0 1 0,-1-1 0,1 1 0,-1-1 0,1 1 0,-1-1 0,0 1-1,0-1 1,1 1 0,-1-1 0,0 1 0,-2-2 0,3 3-1,-1 0 1,1-1-1,0 1 1,-1 0 0,1 0-1,-1-1 1,1 1-1,-1 0 1,1 0-1,-1 0 1,1 0-1,-1 0 1,1-1-1,-1 1 1,0 0 0,1 0-1,-1 1 1,1-1-1,-1 0 1,1 0-1,-1 0 1,1 0-1,-1 0 1,1 0-1,-1 1 1,0-1 0,-1 2-3,0-1 0,1 1 1,-1-1-1,0 1 0,1 0 1,-1 0-1,1-1 0,-1 1 1,1 0-1,0 1 0,0-1 1,0 0-1,0 0 0,0 0 1,-1 5-1,1 1 3,-1 0 1,1 0-1,1 1 0,-1-1 1,2 0-1,-1 1 0,1-1 0,0 0 1,1 0-1,3 12 0,-4-18 2,-1 1 1,1 0-1,1 0 0,-1-1 0,0 1 1,1 0-1,-1-1 0,1 1 0,0-1 1,0 0-1,0 0 0,0 0 0,0 0 1,1 0-1,-1 0 0,0 0 0,1-1 1,0 1-1,-1-1 0,1 1 0,0-1 1,-1 0-1,1 0 0,0-1 0,0 1 1,0-1-1,0 1 0,0-1 0,0 0 1,0 0-1,5-1 0,1 0 21,1-1 0,-1 0 0,0-1 0,0 0 0,0 0 0,0-1 0,0 0 0,-1-1 0,0 0 0,0 0 0,13-11 0,-2-2 108,-1-1 0,-1 0 0,15-22 0,-28 36-23,0 0-1,1 0 0,0 1 0,0-1 1,0 1-1,0 1 0,1-1 1,-1 1-1,1-1 0,6-1 0,6-2 352,1 1-1,19-3 1,16-6 277,-47 13-687,0 1-1,0 0 0,0 0 1,0 0-1,0 1 1,12 1-1,2 0-216,-20-2 39,1 1-1,-1 0 1,1 0 0,-1-1 0,0 1-1,0-1 1,1 1 0,-1-1 0,0 0 0,0 1-1,1-1 1,-1 0 0,0 0 0,0 0-1,0 0 1,0 0 0,0 0 0,0 0 0,0-2-1,16-26-4804,-11 18 3086,8-13-26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8.7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9 376 9602,'-9'-80'4665,"30"67"-1608,19-13-1409,1-3 88,3-10-279,2 5-225,-12 7-536,-2 2-304,-13 6-808,-9 2-400,-13 7-712,-9 7-745,-15-1-391,-6 4-17,-6-7 40,-1-3 1641</inkml:trace>
  <inkml:trace contextRef="#ctx0" brushRef="#br0" timeOffset="1">90 20 6553,'-29'-19'2857,"60"19"-1457,-2 0-127,8 5 39,2 5-8,2 2 168,5 5 25,-2 2-113,-9-2-72,-8 5-359,-8 3-177,-14-1-424,-3 0-152,-4-6-264,-5-4-376,-5-4-1441,2-1-631,-8-6 1360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0:59.2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 0 9530,'-12'41'4809,"9"1"-512,6 1-1840,4 1-305,1 0-336,-1-9-855,-2-1-321,-5-1-408,-3-5-848,-7-4 432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27.5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232 1166 4873,'-2'-3'600,"0"0"0,1 0 0,-1 0 0,1 0 0,-1 0-1,1 0 1,-1-5 0,0-6 3850,3 13-4374,-1 1 0,1-1 1,0 0-1,0 0 0,0 1 0,0-1 1,0 0-1,0 1 0,0-1 0,0 1 1,0-1-1,0 1 0,0 0 1,1-1-1,3-1 121,-2 1-134,12-6 169,0 0 0,1 1 0,-1 1 1,2 0-1,-1 1 0,0 1 0,1 0 1,21 0-1,77 3 607,-1 6 1,135 22 0,-43 10-429,37 5 216,-141-31-138,1-4-1,108-7 1,-155-4-357,0-3 0,-1-2 0,0-3 0,-1-2 0,76-28-1,-126 39-129,194-79 327,-154 60-121,0-2 0,54-39 0,-87 55-153,-1-1 1,0-1-1,0 0 0,-1 0 1,0-1-1,-1 0 0,0 0 0,-1-1 1,0 0-1,-1-1 0,0 1 1,0-1-1,-2 0 0,1 0 0,-1-1 1,-1 0-1,0 1 0,-1-1 0,-1 0 1,0 0-1,0 0 0,-1 0 1,-1 0-1,0 0 0,-1 0 0,-1 0 1,0 0-1,-6-16 0,-5-16-42,-2 1-1,-43-82 0,50 111-21,-1 0 0,0 1 0,-1 0 0,-1 0 0,0 1 0,-1 1 0,0 0 0,-1 1 0,0 0 0,-1 1 1,-16-8-1,-7-1-23,-1 3 0,0 1 0,-73-17 0,-129-12-36,93 20 47,-209-28-41,291 47-64,0 3 1,0 3-1,-97 13 0,71 2-265,0 4 0,-139 50 0,173-48 257,1 2 1,2 4 0,0 1-1,-94 68 1,123-76 118,0 1 0,1 1 0,1 1 1,2 1-1,0 1 0,2 0 0,0 2 1,-25 50-1,37-60 23,0-1 0,2 1 0,0 1 0,1-1 0,1 1 1,0 0-1,2 0 0,0 0 0,1 0 0,1 0 0,1 0 0,0 0 0,2 0 1,0 0-1,1 0 0,11 31 0,-3-23 26,0 0 0,2-1 0,1-1 0,1 0 0,1-1 0,1-1 0,1-1 0,1 0-1,1-1 1,0-1 0,2-2 0,0 0 0,2-1 0,31 16 0,-7-7 3,1-3-1,1-2 1,2-2 0,-1-3-1,2-1 1,96 12-1,278-6-2092,-212-21 1251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3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6 8466,'2'-5'6800,"-2"5"-6652,11 2 3828,-7-1-3688,0 1 0,0 0 0,-1 0-1,1 1 1,-1-1 0,6 6 0,2 3-27,-1 1 0,0 0 1,-1 1-1,0-1 1,-1 2-1,-1-1 0,10 27 1,9 56 341,-21-70-679,1-1 0,1 0 0,2 0 0,0-1-1,16 28 1,-16-40-409,-4-7-1328</inkml:trace>
  <inkml:trace contextRef="#ctx0" brushRef="#br0" timeOffset="1">155 354 8626,'-150'12'3857,"146"-12"-1553,5-8-679,11-10-41,10-9-240,9-13-376,9 1-31,5-3-217,-2 4-200,-9 6-264,-3 9-128,-7 11-336,-6 3-264,-3 6-737,-6 3-663,0 8-865,-4 4 1217,-1 5 712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15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10282,'9'10'5873,"2"0"-911,-4-6-1826,1-1-423,-5-3-1097,0 0-544,-3-1-744,0-1-144,0 1-64,0-1-312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33.18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234 152 4617,'12'-29'4050,"7"-8"-2376,2-5-391,-10 10 2850,-11 31-3989,0 1 1,0 0 0,1-1 0,-1 1-1,0 0 1,0-1 0,0 1-1,0-1 1,0 1 0,0 0 0,0-1-1,0 1 1,0-1 0,0 1 0,0 0-1,0-1 1,0 1 0,0 0-1,-1-1 1,1 1 0,0 0 0,0-1-1,0 1 1,0 0 0,-1-1-1,1 1 1,0 0 0,0-1 0,-1 1-1,1 0 1,0 0 0,-1-1 0,-12 2 1233,10 0-1357,0 1 0,1-1 0,-1 0 0,1 1-1,-1-1 1,1 1 0,-1 0 0,-2 3 0,-31 45 187,-27 41-53,53-71-95,0 0-1,1 1 0,0 0 1,-6 27-1,-14 92 352,18-85-280,-31 164 436,39-198-392,0 1-1,2-1 1,0 1 0,3 28 0,0 7 512,-2-57-691,0 1 0,0 0 0,0 0 0,0 0-1,0-1 1,0 1 0,0 0 0,-1 0-1,1-1 1,0 1 0,-1 0 0,1 0-1,0-1 1,-1 1 0,1 0 0,-1-1 0,1 1-1,-1-1 1,1 1 0,-1-1 0,0 1-1,1-1 1,-1 1 0,-1 0 0,-4-1-3967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33.6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 83 5833,'-14'-10'11930,"13"10"-11820,1 0 1,0 0 0,0 0-1,-1 0 1,1 0 0,0 0-1,0 0 1,-1 0 0,1 0-1,0 0 1,0 0 0,-1 0-1,1 0 1,0 0-1,0 0 1,-1 0 0,1 1-1,0-1 1,0 0 0,0 0-1,-1 0 1,1 0 0,0 0-1,0 1 1,0-1 0,0 0-1,-1 0 1,1 1-1,0-1 1,0 0 0,0 0-1,0 0 1,0 1 0,0-1-1,0 1 1,-2 40 385,2-22-398,0-3 90,0 0 0,2 0 0,-1 0 0,7 25 0,-8-40-165,0-1 1,0 0-1,0 0 1,0 1 0,0-1-1,0 0 1,0 0-1,0 1 1,0-1 0,0 0-1,0 0 1,0 1-1,0-1 1,0 0-1,0 0 1,0 1 0,0-1-1,0 0 1,1 0-1,-1 0 1,0 1 0,0-1-1,0 0 1,0 0-1,1 0 1,-1 1 0,0-1-1,0 0 1,0 0-1,1 0 1,-1 0-1,0 1 1,0-1 0,0 0-1,1 0 1,-1 0-1,0 0 1,0 0 0,1 0-1,-1 0 1,0 0-1,0 0 1,1 0 0,-1 0-1,0 0 1,0 0-1,1 0 1,-1 0-1,0 0 1,1 0 0,-1 0-1,0 0 1,0 0-1,0-1 1,1 1 0,-1 0-1,10-19 1467,1-3-1336,6-2 54,-10 14-91,0 0 0,0-1 0,-1 1 0,0-1 0,8-22 0,29-67-687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34.5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 44 6401,'-3'-5'2161,"0"-1"0,-1 0 0,1 1 0,-1-1 0,-1 1-1,-5-5 1,14 27 289,19 28-1801,1 0 1,3-2-1,46 59 0,-4-5 306,-54-75-762,2 6 2,2-2 0,33 38 0,-43-51-400,-10-10-1438,-4-7-2346,3 3 2684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35.00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 1 7602,'-17'0'3468,"13"6"260,21 17 157,-14-19-4033,5 7 577,1 1 0,-2 0 0,0 1 0,0-1 0,7 23 0,-8-19-469,1-1 0,0 0 0,16 24-1,-14-31-482,-9-8 420,0 0-1,0 0 1,0 0-1,0 0 0,0 0 1,0 1-1,0-1 1,0 0-1,0 0 1,0 0-1,1 0 0,-1 0 1,0 1-1,0-1 1,0 0-1,0 0 1,0 0-1,0 0 0,1 0 1,-1 0-1,0 0 1,0 0-1,0 0 1,0 1-1,1-1 0,-1 0 1,0 0-1,0 0 1,0 0-1,0 0 1,1 0-1,-1 0 0,0 0 1,0 0-1,0 0 1,0 0-1,1 0 1,-1-1-1,0 1 0,0 0 1,0 0-1,0 0 1,0 0-1,1 0 1,-1 0-1,0 0 0,0 0 1,0 0-1,0-1 1,0 1-1,1 0 1,-1 0-1,0 0 1,0-2-1287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35.43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1 332 7114,'0'-5'7750,"4"-1"-4857,11-3-3031,-11 7 982,27-18 129,-24 16-888,0-1-1,-1 1 1,1-1-1,-1-1 1,0 1-1,0-1 0,-1 0 1,6-7-1,-8 9-80,0 0-1,-1-1 1,0 1 0,1 0-1,-1-1 1,-1 0-1,1 1 1,-1-1 0,0 0-1,0 0 1,0 1-1,-1-1 1,1 0-1,-1-6 1,-2-5-342,1-1 1,-9-28-1,4 14-256,-2 0 34,8 30 548,0 0 1,-1 0-1,1 0 1,0-1 0,0 1-1,-1 0 1,1 0-1,-1 0 1,1 0-1,-1 0 1,0 0-1,1 0 1,-1 0 0,0 1-1,0-1 1,1 0-1,-1 0 1,0 0-1,0 1 1,-2-2-1,2 3 47,1-1 0,-1 1-1,1 0 1,-1 0-1,1 0 1,-1-1 0,1 1-1,-1 0 1,1 0 0,0 0-1,0 0 1,-1 0-1,1 0 1,0 0 0,0 0-1,0 0 1,0 0-1,0 0 1,0-1 0,0 1-1,0 0 1,0 0-1,1 0 1,-1 0 0,0 0-1,1 1 1,7 32 1025,-7-31-857,5 20 267,1-1-1,0 0 0,2-1 0,0 1 1,2-2-1,0 1 0,1-2 1,1 1-1,18 19 0,-16-25-1252,0-7 358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36.99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109 0 4961,'-6'4'400,"1"-1"0,-1 1 0,1 0 0,0 1 0,1-1 0,-1 1-1,1 0 1,-1 0 0,1 0 0,1 1 0,-1-1 0,1 1 0,0 0 0,0 0 0,1 0 0,-4 12 0,0 10-201,0 1-1,-3 46 1,4-25 609,0-17-533,2-1-1,1 1 0,2 0 1,1 0-1,9 51 1,-8-72-164,0 0 0,1-1 0,1 1 0,0-1 0,1 0 1,0 0-1,0 0 0,1-1 0,1 0 0,-1 0 0,2-1 0,-1 1 0,1-2 1,1 1-1,0-1 0,0 0 0,0-1 0,17 10 0,-14-12-42,-1 0 0,0 0 0,1-2 0,0 1 0,0-1 0,0-1 0,1 0 0,-1-1 0,0 0 0,1-1 0,-1-1-1,0 0 1,0 0 0,1-1 0,-1-1 0,0 0 0,0 0 0,-1-1 0,1-1 0,12-7 0,-4 2 33,0-1 0,-1-2 0,-1 0 0,0 0-1,0-2 1,-2 0 0,0-1 0,0-1 0,-2 0 0,16-24 0,-26 34-22,1 0-1,-1 1 1,0-2 0,-1 1 0,0 0 0,0-1 0,-1 1-1,0-1 1,0 0 0,0 0 0,-1 0 0,-1 0 0,1 0-1,-1 0 1,0 0 0,-1 0 0,0 0 0,0 0 0,-1 0-1,0 1 1,-1-1 0,1 1 0,-1-1 0,-1 1 0,1 0-1,-1 0 1,-1 0 0,-7-9 0,-6-4 6,0 0 0,-2 2 0,0 0 0,-1 2 0,-1 0 0,-1 1 0,-24-12 0,0 3-146,-2 3 0,-80-26 0,108 41-94,13 2-30,0 1 0,-1 1 0,0-1 0,1 2 0,-1-1 0,0 1 0,0 0 0,0 1 0,-15 1 0,14 3-174,28-4 2022,21-4-773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39.8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212 860 5249,'-54'32'4980,"54"-31"-4925,0-1 0,0 0 0,0 0 0,-1 0 0,1 0 0,0 1 0,0-1 0,0 0 0,0 0 0,-1 0 0,1 0 0,0 0 0,0 0 0,0 0 0,0 0 0,-1 0 0,1 1 0,0-1 0,0 0 0,0 0 0,-1 0 0,1 0 0,0 0 0,0 0 0,0 0 0,-1 0 0,1 0 0,0 0 0,0-1 0,0 1 0,-1 0 0,1 0 0,0 0 0,0 0 0,0 0 0,-1 0 0,1 0 0,0 0 0,0-1 0,0 1 0,0 0 0,0 0 0,-1 0 0,1 0 0,0 0 0,0-1 0,0 1 92,0-1 0,0 1 0,0 0 0,0-1 0,0 1 0,0 0 0,0-1 0,0 1 0,0-1 0,0 1-1,0 0 1,1-1 0,-1 1 0,0 0 0,0-1 0,0 1 0,0 0 0,1-1 0,-1 1 0,0 0 0,0 0 0,1-1 0,-1 1 0,0 0-1,1 0 1,-1-1 0,0 1 0,1 0 0,-1 0 0,1 0 0,4-4-40,1 1 0,0 1 0,0-1 0,0 1 0,0 0 0,1 1 0,-1-1 0,0 1-1,1 1 1,-1-1 0,1 1 0,-1 0 0,11 2 0,-6 0-52,0 1 1,-1 1-1,0 0 0,0 0 0,0 1 1,0 0-1,13 10 0,-4-3 20,1 0 0,0-2-1,0 0 1,1-1 0,1-1 0,-1-1 0,1-1-1,1-1 1,-1-1 0,1 0 0,-1-2 0,46-2-1,13-2 207,160-2 1076,-173 6-838,106 18 0,-107-7-324,98 13 361,-136-23-384,0-1 1,0-2 0,51-6-1,211-57 873,-30 5-419,-81 21-482,-165 34-143,-1-1 1,1-1-1,-1-1 0,0 0 0,0-1 0,-1 0 1,0-1-1,0 0 0,14-13 0,-23 17 16,1 0 0,-1-1 1,1 1-1,-1-1 0,-1 0 0,1 0 0,-1 0 0,0 0 0,0-1 0,0 1 1,-1-1-1,0 0 0,0 0 0,0 0 0,-1 0 0,0 0 0,0 0 0,-1 0 1,1 0-1,-1 0 0,-1-1 0,1 1 0,-1 0 0,-3-11 0,-8-16 25,-2 0-1,-1 1 1,-1 1-1,-2 1 1,-1 0 0,-31-37-1,30 42-71,-1 1 0,-2 1 0,0 1 0,-2 2-1,0 0 1,-1 1 0,-1 1 0,0 2 0,-52-22 0,47 24 11,-241-97-320,227 96 291,1 3 0,-2 1 0,0 2 0,-57-3 0,-32 11 7,-147 17-1,248-13 39,-90 12-37,0 6 1,2 5 0,-124 43-1,217-60 34,1 1 0,0 2 0,1 0 0,1 2 0,0 1 0,0 1 0,2 2 0,-32 27 0,33-24-8,2 1 1,1 2 0,-36 50 0,50-62 13,0 1-1,0 0 1,1 1-1,1-1 1,0 1-1,1 0 1,0 0 0,1 1-1,1-1 1,-1 26-1,3-25 18,0 1-1,1 0 0,1-1 1,1 1-1,0-1 1,1 0-1,1 0 0,0 0 1,1 0-1,9 16 0,-9-21 6,0-1-1,0 1 1,1-1-1,1-1 1,-1 1-1,1-1 0,1-1 1,0 1-1,0-2 1,0 1-1,1-1 0,-1-1 1,2 1-1,19 6 1,-13-6-496,-1-2 1,0 1-1,1-2 1,0-1-1,0 0 1,0-1 0,0 0-1,0-2 1,0 0-1,28-5 1,-37 3 189,-1-1 1,1 0-1,-1 0 1,11-7-1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41.28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38 504 4921,'16'26'5435,"20"5"-2286,-1-1-364,-20-12-2559,1-2-1,0 0 0,1-1 1,1-1-1,0 0 0,1-1 1,1-1-1,0-1 1,0-1-1,35 12 0,32 4 116,131 23-1,96-4 543,-181-28-340,-112-14-492,263 31 1178,-195-28-345,108-5 0,129-33 315,-251 19-876,0-2-1,92-34 1,-147 43-194,-1-2 0,0 0 0,-1-1 0,0 0 0,0-2 0,-1 0 0,0-1 0,24-23 0,-38 31-101,0 1 0,0 0-1,-1-1 1,1 0-1,-1 1 1,0-1 0,0 0-1,0 0 1,-1 0-1,1-1 1,-1 1 0,0 0-1,0-1 1,-1 1-1,1-8 1,-2 5 1,1 0 1,-1 0-1,-1 0 0,1 0 0,-1 0 1,-1 0-1,1 0 0,-7-11 1,-4-5-3,-2 1 0,-1 1 0,0 0 1,-21-18-1,5 5-29,-1 1-1,-2 2 1,-65-44 0,77 60-16,0 2 0,-1 0 0,-1 1 0,0 2 1,-1 1-1,0 1 0,-44-9 0,44 13 25,-627-85-190,413 78-61,47 5 47,-13-25 45,146 19 43,-123-8 0,144 19 31,0 2 1,-63 11-1,86-9 61,1 0 0,0 1 0,0 1 0,1 0 0,0 1 0,0 1 0,0 0 0,0 1 0,-20 16 0,27-17 13,0 0 0,1 1 0,-1 0-1,2 0 1,-1 0 0,1 1 0,1 0 0,-1 0-1,1 0 1,1 1 0,-4 16 0,-1 8 19,-6 69 0,11-73-9,1-1 1,1 1-1,1 0 0,9 54 0,-8-80-52,0 1 0,0-1-1,0 0 1,1 0 0,0 0 0,0 0-1,0 0 1,0-1 0,1 1 0,-1-1 0,1 1-1,0-1 1,0 0 0,0 0 0,0 0-1,1 0 1,-1-1 0,7 4 0,-2-2-332,1-1 0,-1 0 0,1-1 0,-1 0 0,1 0 0,0-1 0,0 0 0,10 0 0,50 0-1141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42.56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877 1982 7914,'15'4'915,"1"0"1,-1 0 0,1-2 0,0 0-1,0 0 1,0-2 0,29-2 0,-2-3 58,71-19 1,140-49 964,-215 59-1603,0-2 0,-1-2 0,0-1 0,43-31 0,-66 39-163,-1-1 0,0-1 0,-1 0 0,-1 0 0,0-2 0,-1 1 0,-1-2 0,0 1 0,-1-1 0,0-1 0,-2 1-1,9-27 1,-5 5-10,-1 0 0,-2-1 0,-2 0 0,2-71-1,-7 47-42,-2 0 0,-3 0-1,-3 1 1,-3-1 0,-34-118-1,31 143-85,-2 0 0,-1 1 0,-2 0 0,-2 2-1,-1 0 1,-1 1 0,-3 1 0,0 2-1,-2 0 1,-40-35 0,-1 12-19,-109-66 1,19 14-10,137 91-14,0 1-1,-1 1 1,0 1 0,-1 1-1,0 1 1,-42-12-1,45 18-4,1 0 1,-1 1-1,0 1 0,0 1 0,0 1 0,0 1 0,0 0 0,0 2 0,-20 4 0,14 0-6,1 1 0,0 1 0,1 1-1,0 1 1,0 2 0,-28 19 0,-123 106-49,148-116 63,2 2 0,1 1 0,0 2 0,2 0 0,1 1 0,2 1 0,0 0 0,2 2 0,-25 64 0,17-22-1,4 2 0,3 0 0,3 1-1,4 1 1,-2 87 0,11-111 44,3-1 0,3 1 0,1-1 0,3 0 0,3 0 0,1-1 1,3 0-1,30 70 0,-35-100 21,0 0 0,2 0 1,0-1-1,2-1 1,0 0-1,1-1 0,0 0 1,2-1-1,0-1 1,1-1-1,0-1 0,1 0 1,1-1-1,0-1 0,1-1 1,42 16-1,-30-17 10,1-1 0,0-2 0,1-2-1,0-1 1,-1-1 0,67-4 0,-60-3-238,-1-1-1,0-1 1,0-3 0,-1-1 0,62-25 0,-29 1-1569,-12-1 678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50.20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 83 4097,'-3'-5'857,"0"1"1,0-1 0,0-1-1,1 1 1,0 0 0,0 0-1,0-1 1,1 1-1,0-1 1,0 0 0,0 1-1,1-10 1,2 11 1835,3 16-105,27 223-186,-10-58-1679,-21-170-645,0 1 0,0-1 0,1 1 0,0-1 0,1 0 0,4 11-1,-6-17-35,1 1-1,-1 0 1,1 0-1,0 0 1,-1-1-1,1 1 1,0-1-1,0 1 1,0-1-1,0 0 1,0 0-1,0 0 1,1 0-1,-1 0 1,0 0-1,0-1 1,1 1-1,-1-1 1,1 1-1,-1-1 1,0 0-1,1 0 1,2 0-1,24-1 85,0 0-1,41-8 0,-58 6-474,-1 1-1,0-1 1,1-1 0,-1 0-1,0-1 1,-1 0 0,1 0-1,17-14 1,-3-3-1822,2 1 977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23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6 3881,'-10'-1'1720,"9"-1"-912,2 1-336,-2-1-368,-1 2-128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50.6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2 194 9738,'-2'-3'5761,"9"-9"-4304,12-7-537,56-42-296,-40 42-664,-3-3-768,1-1-985,-1-11 1057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51.0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188 25 10642,'-2'-2'306,"0"0"-1,0 0 1,0 0-1,0 0 1,0 0-1,0 1 1,0-1-1,0 1 1,-1 0-1,1-1 1,-1 1-1,1 0 1,-1 0-1,1 1 1,-1-1-1,0 0 1,1 1-1,-1 0 1,0 0-1,0-1 1,1 1-1,-1 1 1,-3-1-1,2 2-145,0-1 0,-1 1 0,1 0 0,0 0 0,0 1 0,0-1 0,0 1 0,1 0 0,-1 0 0,1 0 0,0 0 0,0 1 0,-4 5 0,-2 1-57,2 1 1,-1 0 0,1 0 0,1 1 0,0 0-1,1 0 1,0 0 0,1 1 0,0 0-1,1 0 1,1 0 0,0 0 0,0 0 0,1 0-1,1 1 1,0-1 0,1 0 0,1 1 0,0-1-1,1 0 1,0 0 0,1-1 0,0 1-1,1-1 1,0 0 0,1 0 0,12 19 0,6 1-9,0 0 0,2-1 0,2-1-1,1-2 1,33 26 0,-10-9-39,-46-39-107,22 21-18,-27-26-69,0 1-1,0-1 0,1 1 0,-1-1 1,0 1-1,-1-1 0,1 1 0,0-1 0,0 1 1,-1 0-1,1 0 0,-1-1 0,1 1 0,-1 0 1,0 0-1,0 0 0,0 1 0,0-2-10,0-1-1,0 1 1,0-1-1,-1 1 1,1-1-1,0 1 0,-1-1 1,1 1-1,0-1 1,-1 0-1,1 1 1,0-1-1,-1 0 1,1 1-1,-1-1 1,1 0-1,-1 0 1,1 1-1,-1-1 1,1 0-1,-1 0 0,1 0 1,-1 0-1,1 0 1,-1 1-1,1-1 1,-1 0-1,1 0 1,-1 0-1,1 0 1,-1-1-1,1 1 1,-1 0-1,1 0 1,-1 0-1,1 0 0,-1 0 1,1-1-1,-1 1 1,-21-7-1850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51.4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2 402 9770,'0'0'229,"-1"-1"0,1 1-1,0 0 1,0-1 0,0 1 0,0-1 0,0 1 0,0 0-1,0-1 1,-1 1 0,1 0 0,0-1 0,0 1-1,0-1 1,0 1 0,1 0 0,-1-1 0,0 1-1,0 0 1,0-1 0,0 1 0,0 0 0,0-1-1,1 1 1,-1 0 0,0-1 0,11-11 2085,23-10-1710,-27 17 314,25-15-84,34-23-238,2 3-1,100-42 1,-153 76-1885,0 0 0,0-1 1,-1-1-1,0 0 1,0 0-1,15-14 0,-24 18 1132,-4 6 782,-9 15 1352,0 2-1545,4-10-270,-4 10 544,0 1 0,2 1 0,0-1 0,-6 41 0,12-56-562,0 0 1,0 0-1,0-1 1,0 1-1,1 0 1,0 0-1,0 0 1,0-1-1,0 1 1,1 0 0,0-1-1,3 8 1,-2-9-95,-1-1 0,0 1 0,1 0 0,0-1 0,0 1 0,0-1 0,0 0 0,0 0 0,0 0 0,0 0 0,1 0 0,-1-1 0,0 0 0,1 1 0,0-1 0,-1-1 0,1 1 0,0 0 0,3-1 0,0 0 19,0 0 0,0 0 1,0 0-1,0-1 1,0-1-1,0 1 1,-1-1-1,1 0 1,0 0-1,-1-1 1,1 0-1,-1 0 1,0-1-1,0 1 1,10-10-1,-13 11-51,0 0-1,-1-1 1,0 1 0,1-1 0,-1 1-1,0-1 1,0 0 0,0 0 0,-1 0-1,1 0 1,-1 0 0,0 0 0,0-1-1,0 1 1,0 0 0,0 0 0,-1-1-1,1 1 1,-1-1 0,0 1 0,0 0-1,0-1 1,0 1 0,-1-1-1,0 1 1,1 0 0,-1-1 0,0 1-1,-1 0 1,1 0 0,-1 0 0,1 0-1,-1 0 1,-3-4 0,-3-2-241,0 0 1,0 1-1,0 0 1,-1 0-1,-1 1 0,1 0 1,-1 0-1,0 2 1,-12-6-1,8 4-911,1 2 1,-1 0-1,-25-6 1,8 10-2803,31 2 2959</inkml:trace>
  <inkml:trace contextRef="#ctx0" brushRef="#br0" timeOffset="1">514 117 4553,'29'-9'761,"-11"4"350,-1 0 0,1 0-1,0 2 1,0 0 0,20 0 0,-29 4-564,0 1 0,0-1 1,-1 2-1,1-1 1,-1 1-1,1 0 0,-1 1 1,0 0-1,0 0 1,0 1-1,-1 0 1,9 7-1,-10-8-320,0 1 1,-1 1-1,1-1 1,-1 1-1,0-1 1,-1 1-1,1 1 1,-1-1-1,0 1 1,-1 0-1,1 0 1,-1 0-1,-1 0 1,4 12-1,-3-12-111,-2-7-105,-1 0 0,0 0 0,0-1-1,1 1 1,-1 0 0,0 0 0,0 0 0,0 0 0,1-1-1,-1 1 1,0 0 0,0 0 0,0 0 0,1-1 0,-1 1-1,0 0 1,0 0 0,0-1 0,0 1 0,0 0 0,0 0 0,0-1-1,0 1 1,0 0 0,0-1 0,0 1 0,0 0 0,0 0-1,0-1 1,0 1 0,0 0 0,0 0 0,0-1 0,0 1-1,0 0 1,0-1 0,0 1 0,0 0 0,-1 0 0,1-1-1,0 1 1,0-2-3,-2-11 3,1-1 0,1 1 1,0 0-1,1 0 0,0 0 1,1 0-1,1 0 0,0 0 1,1 0-1,6-16 0,-5 21-82,0 1 0,0 0-1,0 0 1,1 0 0,12-11-1,5 0-4079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51.93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1 173 8466,'2'-1'4377,"16"4"-2670,-11-1-1241,0 1 1,0 0-1,0 1 1,-1-1-1,0 1 1,1 1-1,-1-1 1,7 8-1,-10-10-312,-1 1 0,1-1 0,-1 1 1,0-1-1,0 1 0,0 0 0,0 0 0,0 0 0,-1 0 0,1 0 0,-1 0 0,0 0 0,0 1 0,0-1 0,0 0 0,-1 1 1,1-1-1,-1 0 0,0 1 0,0-1 0,0 1 0,0-1 0,-2 6 0,33-101 404,-29 81-560,1 1 1,0-1 0,1 1 0,0 0-1,10-17 1,-13 26 3,0-1 0,0 1 0,0 0 0,0-1 0,0 1 0,1 0 0,-1 0 0,0 0-1,1 0 1,-1 0 0,1 0 0,-1 0 0,1 1 0,0-1 0,-1 0 0,4 0 0,-2 1 4,-1 0 0,0 0-1,1 1 1,-1-1 0,0 0 0,0 1 0,1 0 0,-1-1 0,0 1 0,0 0 0,0 0-1,0 0 1,0 1 0,0-1 0,0 0 0,2 2 0,-2-1 25,1 1 0,-1-1 0,1 0 0,-1 1 0,0 0 0,0-1 0,0 1 0,0 0 0,0 0 0,-1 0 0,1 0 0,-1 1 0,0-1 0,2 6 0,-2 1 87,0 0 0,0 1 0,-2 15 0,3 26 284,0-50-233,2-9 3,4-19 16,-6 20-204,8-25 49,1-1 0,20-35 0,-28 59-14,2 0 0,-1 0 1,1 1-1,0-1 0,0 1 0,1 0 0,0 1 0,0-1 0,1 1 0,0 0 0,0 1 0,0 0 0,0 0 0,1 0 0,9-3 0,-15 7 1,1 1 0,0-1-1,-1 1 1,1 0 0,0 0-1,-1 0 1,1 0 0,0 0 0,-1 1-1,1-1 1,0 1 0,-1 0-1,1 0 1,-1 0 0,1 0-1,-1 0 1,1 0 0,-1 1-1,0-1 1,0 1 0,1-1-1,-1 1 1,0 0 0,-1 0-1,1 0 1,0 0 0,0 0-1,-1 1 1,2 3 0,4 5-6,0 1 0,-2 0 0,1 1 0,4 18 0,-4-11-1185,0 0 0,4 34 0,-9-18 11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1:52.6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897 2674 9498,'10'-14'3512,"13"4"-2634,-10 6-326,341-99 3339,-181 59-3151,-8-4-159,-2-7 0,210-102 0,-175 56 653,310-210 0,-438 258-972,-2-2-1,-3-3 0,-3-3 1,-2-2-1,80-111 1,-123 150-198,-1-2 0,-1 1 1,-2-2-1,0 0 0,-2 0 1,-1-2-1,-1 1 0,-1-1 1,-2 0-1,-1 0 0,-1-1 1,0-46-1,-5 24-48,-3 0 1,-1 0 0,-3 1-1,-3 0 1,-29-90-1,27 107-20,-1 0 0,-2 1-1,-1 1 1,-2 0 0,-1 1-1,-2 1 1,0 1 0,-2 2-1,-29-27 1,28 30-3,-2 2 0,0 1 0,-1 1 0,-1 1 0,-1 2 0,0 1-1,-1 1 1,-1 2 0,0 1 0,-1 1 0,0 2 0,-1 1 0,-48-4 0,28 9-10,1 3 1,-1 2-1,1 3 0,-72 15 1,-203 71-49,178-36 40,3 7 0,-227 129 0,-240 219-119,466-300-62,-205 198 0,322-276 189,1 1 0,2 2-1,1 1 1,2 1 0,1 1-1,-28 64 1,44-82 21,1 1 1,0 0-1,2 0 0,0 1 1,1 0-1,-1 34 0,5-40 4,1 0 0,1 0 0,0-1 0,0 1-1,2 0 1,0-1 0,1 0 0,0 0-1,1 0 1,9 14 0,-3-9 12,1-1 0,1 0 0,0-1 0,2 0 0,0-1 1,1-1-1,25 19 0,-8-11 39,0-1-1,1-2 1,51 22 0,-32-22 48,0-2-1,1-3 0,0-2 1,1-2-1,1-3 1,0-3-1,0-2 1,67-3-1,-1-9 301,0-4 0,206-49 0,-145 12-764,225-90-1,-333 111-1889,-29 17 891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16.2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464 39 10458,'-5'-5'703,"-1"1"1,0-1-1,1 2 0,-1-1 0,-1 0 0,-10-3 0,12 5-593,0 1 0,0 0 0,-1 0-1,1 0 1,0 1 0,-1 0-1,1 0 1,0 0 0,-1 1 0,1 0-1,0 0 1,-1 0 0,1 1 0,-8 3-1,-5 3 47,0 0-1,1 2 1,0 0-1,1 1 0,0 1 1,0 1-1,-21 22 1,12-8 106,1 0 1,1 2 0,-22 37-1,38-56-179,1-1 1,0 2-1,0-1 0,1 0 1,1 1-1,0 0 0,0 0 0,1 1 1,0-1-1,-2 23 0,5-32-76,1 0-1,-1-1 0,0 1 1,0 0-1,1-1 0,-1 1 1,1 0-1,-1-1 0,1 1 1,0-1-1,-1 1 0,1-1 1,0 1-1,0-1 0,0 0 1,0 1-1,1-1 1,-1 0-1,0 0 0,0 0 1,1 0-1,-1 0 0,1 0 1,-1 0-1,0 0 0,1-1 1,0 1-1,-1 0 0,1-1 1,-1 0-1,1 1 0,0-1 1,-1 0-1,1 0 0,3 0 1,4 0 0,1 0 0,-1-1 0,1 0 0,-1 0 0,11-4 0,10-3 0,-1-2 0,0-1-1,-1-1 1,0-1 0,0-2-1,26-18 1,-38 22 5,0-1-1,0-1 0,-2 0 1,1-1-1,-2-1 0,0 0 1,-1 0-1,0-1 0,-1-1 1,13-26-1,-23 40 68,0 0-1,1 0 1,-1 1-1,-1-1 1,1 0-1,0 0 1,-1 0 0,1 0-1,-1 0 1,1-6 2098,4 18-1481,9 20-683,-11-23 189,13 26 85,-2 0 0,-1 1-1,-1 1 1,13 67 0,-19-17 159,-8 141 0,-2-70-685,4-171-2145,-1-2 697,1 1 0,1 0 1,5-34-1,10-8 389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16.63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 0 12779,'-11'9'5281,"2"8"-3313,1-7-1104,2 0-271,12-7-593,-5-1-320,3 2-649</inkml:trace>
  <inkml:trace contextRef="#ctx0" brushRef="#br0" timeOffset="1">177 452 12219,'-26'18'4993,"9"-8"-3345,11 1-424,1-13-624,8-12-464,11-11-744,3-9-592,13-2-856,4 2 1167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17.05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131 122 11218,'-9'12'1363,"1"0"-1,1 1 0,0 0 0,0 0 0,-4 14 1,6-9-835,0-1 1,1 1-1,1 0 1,1 0-1,0 1 1,2 21 0,0-35-473,0 1 1,0-1-1,1 0 1,0 1-1,0-1 1,0 0 0,0 0-1,1 0 1,0 0-1,0 0 1,1 0-1,-1 0 1,1-1 0,0 1-1,0-1 1,1 0-1,-1 0 1,1 0 0,0 0-1,0-1 1,0 1-1,9 4 1,-6-4-39,0-1 1,0-1 0,0 1 0,1-1-1,-1 0 1,1-1 0,-1 0-1,1 0 1,-1-1 0,1 0-1,0 0 1,-1-1 0,1 0 0,-1 0-1,13-4 1,-4 0 6,-1 0 0,0-1-1,0-1 1,-1-1 0,0 0 0,0 0 0,-1-2 0,0 0-1,0 0 1,-1-1 0,15-18 0,-23 24 4,1 0 0,-1-1 1,0 1-1,0-1 0,-1 0 0,0 0 1,0 0-1,0-1 0,-1 1 0,0-1 0,0 1 1,-1-1-1,0 0 0,0 0 0,0 0 1,-1 1-1,0-1 0,0 0 0,-1 0 1,0 0-1,0 0 0,-1 1 0,1-1 0,-2 1 1,1-1-1,-1 1 0,0 0 0,0 0 1,-7-10-1,1 3-6,-2 1 1,0 0-1,0 1 1,-1 0 0,0 1-1,-1 0 1,0 1-1,0 1 1,-1 0-1,-30-12 1,23 11-193,-1 2 0,-1 0 0,0 2 0,0 0 1,0 2-1,-43-2 0,20 9-780,44-4 743,0 0 0,0 1 0,0-1 1,0 1-1,0 0 0,0 0 1,0 0-1,0 0 0,0 0 1,0 0-1,1 0 0,-1 0 1,0 1-1,1-1 0,-1 1 1,1-1-1,-3 4 0,4-5 160,0 0 0,0 0 1,0 0-1,0 0 0,0 0 0,-1 1 0,1-1 0,0 0 0,0 0 0,0 0 0,0 0 0,0 0 0,0 1 0,0-1 0,0 0 0,0 0 0,0 0 0,0 0 0,0 1 0,0-1 1,0 0-1,0 0 0,0 0 0,0 0 0,0 0 0,0 1 0,0-1 0,0 0 0,0 0 0,0 0 0,0 0 0,0 1 0,0-1 0,0 0 0,0 0 0,0 0 0,1 0 0,-1 0 1,0 1-1,0-1 0,0 0 0,0 0 0,0 0 0,0 0 0,1 0 0,-1 0 0,0 0 0,0 0 0,0 0 0,0 1 0,23 1-1227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17.37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3 191 11811,'-1'-2'507,"1"-1"1,-1 1 0,1 0-1,0 0 1,0-1 0,0 1 0,0 0-1,0 0 1,0-1 0,1 1-1,-1 0 1,1 0 0,1-4 0,18-29 2613,-10 23-2437,0 1-1,1 1 1,14-12 0,-14 14-414,0 0 0,1 1 0,0 0 0,0 1 0,0 1 1,1 0-1,0 0 0,0 1 0,0 1 0,0 0 0,14 0 1,-22 2-252,0 1 0,0-1 1,0 1-1,0 1 1,0-1-1,0 1 0,0 0 1,0 0-1,0 0 1,0 1-1,-1-1 0,1 1 1,0 0-1,-1 1 1,0-1-1,1 1 0,-1 0 1,0 0-1,0 0 1,-1 1-1,1-1 0,-1 1 1,1 0-1,-1 0 1,-1 0-1,1 0 0,0 1 1,-1-1-1,0 1 1,0-1-1,0 1 0,1 7 1,0 4-12,0 0 1,-1 1-1,-1-1 1,-1 1-1,0-1 1,-1 0-1,-5 28 1,-34 114 267,34-134-169,-2 2 78,4-15-10,0 2 0,1-1 0,0 0 1,1 0-1,0 16 0,2-27-160,0-1 0,0 1 0,0-1 0,-1 1 0,1-1 0,0 1 0,1-1 0,-1 1 0,0-1 0,0 1 0,0 0 0,0-1 0,0 1 0,0-1 0,1 1 0,-1-1 1,0 0-1,0 1 0,1-1 0,-1 1 0,0-1 0,1 1 0,-1-1 0,0 0 0,1 1 0,-1-1 0,1 0 0,-1 1 0,0-1 0,1 0 0,-1 0 0,1 1 0,-1-1 0,1 0 0,-1 0 0,1 0 0,-1 0 0,1 0 0,-1 1 0,1-1 0,0 0 1,-1 0-1,1 0 0,-1-1 0,1 1 0,-1 0 0,1 0 0,29-15 344,14-18-101,-2-3 0,47-50-1,-47 44-2234,81-64-1,-92 89-1209,-20 17 1368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19.2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3 11522,'2'-2'7687,"-2"2"-7500,14 11 2337,18 20-1100,13 30 266,50 90 1,1 3-1372,-74-124-565,5 7-875,-12-11-3590,-23-29-2204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24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19 218 3761,'0'0'191,"-1"0"0,0 0 0,0 0 0,0-1 0,0 1 0,1 0 0,-1 0 0,0 0 0,0 0 0,0-1 1,1 1-1,-1 0 0,0-1 0,0 1 0,1-1 0,-1 1 0,0-1 0,1 1 0,-1-1 0,1 1 0,-1-1 0,0 0 0,1 1 0,-1-1 0,0-1 1,1 1-66,1 0 0,-1 0 0,0 0 1,0 0-1,1 0 0,-1 0 0,1 1 1,-1-1-1,0 0 0,1 0 0,0 0 1,-1 1-1,1-1 0,-1 0 0,1 1 1,0-1-1,0 0 0,0 0 0,43-26 1480,19 1-316,89-26-1,-43 17-231,-77 24-676,0 0-1,1 3 0,1 0 1,59-4-1,-78 11-298,0 1 0,0 1-1,-1 0 1,1 1 0,0 1 0,-1 0 0,1 1-1,-1 1 1,0 0 0,-1 1 0,1 0 0,-1 1-1,18 12 1,-12-4 13,-1 1 0,-1 0 0,0 1 1,-1 1-1,-1 0 0,-1 1 0,-1 1 0,0 0 0,-2 0 0,0 2 0,12 34 0,2 21 159,-2 1 0,10 82-1,-24-119-108,5 59 287,-3 0-1,-4 119 1,1 12-94,-4-181-13,1 0 0,3-1 0,2 0 0,2-1-1,2 0 1,41 91 0,-50-130-232,1 1-1,1-1 1,-1 0-1,1-1 0,1 0 1,0 0-1,0 0 1,0-1-1,1 0 1,0-1-1,0 0 0,1 0 1,0-1-1,0-1 1,0 1-1,0-1 0,1-1 1,0 0-1,-1-1 1,22 3-1,-9-3-208,0-1 0,0 0 0,38-5 0,-29-1-2280,59-16 0,-41 3 1062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19.7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48 118 10178,'-47'61'4569,"57"-46"-2320,17-6-473,7-8-72,12-12-39,3-8-25,2-12-328,-4 1-215,-11 1-561,-9 4-232,-20 9-160,-7-1-96,-12 5-520,-8 4-536,-11 3-1809,-3 10 4177,5 14-1576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20.17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359 211 9362,'4'-6'618,"8"-8"606,-1 0-1,-1-1 0,0-1 0,-1 0 1,-1 0-1,0-1 0,-2 0 1,7-24-1,-12 40-1171,-1 0 0,1 0-1,-1 0 1,0 0 0,1 0 0,-1-1 0,0 1 0,0 0 0,0 0 0,0 0-1,0-1 1,0 1 0,0 0 0,-1 0 0,1 0 0,0-1 0,-1 1 0,1 0-1,-1 0 1,1 0 0,-1 0 0,1 0 0,-1 0 0,0 0 0,0 0 0,1 0-1,-1 0 1,0 0 0,0 0 0,0 1 0,0-1 0,0 0 0,0 1 0,0-1-1,0 1 1,0-1 0,0 1 0,-1-1 0,1 1 0,-2-1 0,-2 1 21,1 0 1,-1 0-1,0 1 1,0 0-1,1-1 1,-1 2-1,1-1 1,-1 0-1,-7 4 1,-10 8-2,1 0 1,1 0 0,0 2-1,1 1 1,0 0 0,-27 32 0,34-35-39,-20 20 136,-46 66 1,64-79-86,1 1 1,1 0-1,0 1 0,-15 44 1,25-60-73,1-1 0,-1 1 0,1-1 0,0 1 0,1 0 0,-1 0 0,1 6 0,0-11-12,1 1 1,-1-1-1,0 0 1,1 1-1,-1-1 1,0 1-1,1-1 1,0 0-1,-1 0 1,1 1-1,0-1 1,0 0-1,0 0 1,0 0-1,0 0 1,0 0-1,0 0 1,0 0-1,0 0 1,0 0-1,0-1 1,0 1-1,1 0 1,-1-1-1,0 1 1,1-1-1,-1 1 1,0-1-1,1 0 1,1 1-1,7 0 0,-1-1 0,0 1-1,1-2 1,-1 1 0,0-1-1,1-1 1,-1 0 0,0 0-1,0-1 1,10-4 0,7-4-2,0-1 0,26-18 1,-27 14 1,0-2 0,-1 0 0,-1-2-1,0-1 1,-2 0 0,-1-2 0,0 0 0,-2-2 0,17-27 0,-35 51 8,0 0 0,1 1 0,-1-1 0,1 0 0,-1 0 0,1 0 0,-1 1 0,1-1 0,-1 0 0,1 1 0,0-1 0,-1 0 0,1 1 0,0-1 0,0 1 0,0-1 0,-1 1 0,1-1 0,0 1 0,0 0 0,1-1 0,-1 1 3,0 1 0,-1-1 0,1 0 0,-1 1 0,1-1 0,0 1-1,-1-1 1,1 1 0,-1-1 0,1 1 0,-1-1 0,0 1 0,1-1 0,-1 1 0,1-1 0,-1 1 0,0 0 0,0-1 0,1 1 0,-1 0 0,0-1 0,0 2 0,9 54 576,-7-39-410,9 75 713,9 60 187,-16-135-1009,0 1 1,1-1-1,1 1 1,1-1-1,0-1 1,12 18-1,-16-29-117,1 0-1,0 0 1,0 0-1,0-1 1,6 5-1,8-2-971,-17-7 935,-1 0 1,1 0-1,0 0 0,-1 0 1,1-1-1,-1 1 0,1 0 0,-1 0 1,1-1-1,-1 1 0,1 0 0,-1-1 1,1 1-1,-1 0 0,1-1 1,-1 1-1,0-1 0,1 1 0,-1-1 1,1 1-1,-1-1 0,0 1 0,0-1 1,1 1-1,-1-1 0,0 0 1,0 1-1,0-1 0,0 0 0,9-49-4572,0 18 3141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20.6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 1 13627,'-12'15'5617,"9"5"-3640,3-5-497,3-4-800,2-5-368,7 1-728,0-3-376,5 1-1409,5 1-423,2 3 1576</inkml:trace>
  <inkml:trace contextRef="#ctx0" brushRef="#br0" timeOffset="1">253 452 9466,'-16'23'5129,"2"-6"-696,7-8-2633,2-4-359,7-8-665,5-8-392,8-7-920,2-4-376,5-16-1505,3-2-455,-3-11 1791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21.01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73 35 13651,'-9'13'1945,"0"1"1,1 1-1,-12 28 0,15-30-1356,1 1-1,0-1 0,1 1 0,0 0 1,0 17-1,2-24-470,1 0-1,0 1 1,1-1 0,0 0 0,0 0-1,0 0 1,1 0 0,0 0 0,0 0-1,7 12 1,-6-14-51,0 0 1,0 0-1,1-1 1,0 0-1,0 0 0,0 0 1,0 0-1,1 0 0,-1-1 1,1 0-1,0 0 1,0 0-1,0-1 0,0 1 1,8 1-1,-6-2-45,-1-1 1,1 1-1,-1-1 0,1-1 1,0 1-1,-1-1 0,1 0 0,0-1 1,0 0-1,-1 0 0,1 0 1,-1-1-1,1 0 0,11-5 0,-9 3 31,0-1-1,-1 0 0,1 0 0,-1-1 1,0 0-1,-1 0 0,0-1 0,0 0 0,12-16 1,-15 17-12,0 0 0,0 0 1,0-1-1,-1 0 1,0 1-1,0-1 1,-1-1-1,0 1 1,0 0-1,0 0 1,-1-1-1,0-14 0,-1 17-20,-1-1-1,0 1 0,0-1 1,0 1-1,0 0 0,-1-1 0,0 1 1,0 0-1,-1 0 0,1 0 0,-1 1 1,0-1-1,-1 0 0,1 1 1,-1 0-1,0 0 0,0 0 0,-8-6 1,-1 1-99,0 0 1,-1 2-1,0-1 1,0 2-1,0 0 1,-27-7 0,1 3-2755,-55-5 0,94 15 2742,0-1 1,0 1-1,1 0 0,-1 0 0,0-1 0,0 1 1,0 0-1,0 0 0,0 0 0,0 0 0,0 0 0,0 1 1,1-1-1,-1 0 0,0 0 0,0 1 0,0-1 1,0 0-1,0 1 0,1-1 0,-1 1 0,0-1 1,0 1-1,1-1 0,-1 1 0,0-1 0,1 1 0,-2 1 1,2 12-53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21.4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161 66 14011,'0'-2'307,"-1"0"0,1 0 1,-1 0-1,1 0 0,-1 1 0,0-1 1,1 0-1,-1 0 0,0 1 0,0-1 0,-1 0 1,1 1-1,0-1 0,0 1 0,-1-1 1,1 1-1,-1 0 0,1 0 0,-1-1 0,0 1 1,1 0-1,-4-1 0,2 2-177,1-1 0,-1 1 1,1 0-1,-1 0 0,1 0 0,-1 1 0,1-1 1,-1 1-1,1-1 0,-1 1 0,1 0 0,0 0 0,-1 0 1,1 0-1,0 0 0,0 0 0,0 1 0,-3 1 0,-3 3-9,1 0 0,1 0 0,-1 1 0,1 0 0,0 0 0,1 0 0,0 1 0,0-1 0,0 1 0,1 1 0,0-1 0,1 0 0,0 1 0,0 0 0,1 0 0,0 0 0,1 0 0,-1 0 0,2 0 0,-1 0 0,2 0 0,-1 1 0,4 16 0,-2-12-54,1 1 0,1-1-1,0 0 1,1 0 0,0 0 0,1 0 0,1-1 0,0 0 0,1 0 0,1-1 0,-1 0 0,2-1 0,0 0 0,12 12 0,-5-11 130,0 0 1,0 0 0,1-2-1,28 12 1,80 25 906,-19-8 45,-105-39-1127,-1 1 0,1-1 0,-1 1 1,1 0-1,-1-1 0,1 1 1,-1 0-1,0 0 0,0 0 0,1 0 1,-1 0-1,0 0 0,0 0 0,0 0 1,0 1-1,0-1 0,1 2 1,-2-2-16,0 0 1,0-1 0,0 1 0,0 0 0,0 0 0,0-1-1,0 1 1,-1 0 0,1-1 0,0 1 0,-1-1 0,1 1 0,0 0-1,-1-1 1,1 1 0,0-1 0,-1 1 0,1-1 0,-1 1-1,1-1 1,-1 1 0,0-1 0,1 1 0,-1-1 0,1 0-1,-2 1 1,-5 2 10,1 1 1,-1-2-1,-1 1 0,1-1 0,-11 2 0,-5-1-65,1-2 0,0-1 1,-1 0-1,1-2 0,0 0 0,0-2 1,0 0-1,0-1 0,0-2 0,1 0 0,0-1 1,-32-18-1,48 23 40,0 1 0,0-1 0,0-1 0,1 1 0,-1-1 0,1 0 1,0 0-1,0 0 0,0 0 0,1-1 0,-1 1 0,1-1 0,0 0 0,-3-8 0,4 6-11,0 1 0,1 0 0,0 0-1,0-1 1,0 1 0,1 0 0,0-1 0,0 1-1,1 0 1,0-1 0,0 1 0,0 0-1,4-8 1,6-16-20,1 1 1,2 1-1,1 0 0,27-39 1,-23 38 145,-1 0 1,-1-1-1,18-48 1,-33 75-89,-1 0 1,0-1 0,0 1 0,0 0-1,-1-1 1,1 1 0,-1-1 0,0 1-1,0-1 1,0 1 0,-1 0 0,1-1 0,-1 1-1,1-1 1,-1 1 0,0 0 0,-2-5-1,1 6-13,0 0-1,1 0 1,-1 0 0,0 0-1,0 0 1,0 0-1,-1 0 1,1 1-1,0-1 1,-1 1-1,1-1 1,-1 1-1,1 0 1,-1 0-1,1 0 1,-1 1-1,0-1 1,0 0 0,1 1-1,-1 0 1,0 0-1,-4 0 1,1 0-65,0 1 0,-1-1 0,1 1 0,0 1 0,0-1 0,0 1 0,0 0 0,0 1 0,0-1 0,0 1 0,1 0 0,-1 1 0,1-1 0,0 1 1,0 0-1,0 0 0,1 1 0,-7 7 0,7-7-385,1-1 1,0 0 0,0 1 0,1 0-1,0 0 1,-1-1 0,1 2 0,1-1-1,-1 0 1,1 0 0,0 0 0,0 1-1,1-1 1,-1 7 0,4 9-865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21.9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154 2 19396,'17'-2'11755,"-34"19"-10651,-19 2-592,-6 1-512,3-5 0,13 2-1232,16-5 928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2:24.53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1107 1934 6441,'-19'15'1212,"1"0"-1,1 1 0,1 2 0,0-1 0,-18 30 0,33-47-1147,0 1-1,0 0 0,1-1 1,-1 1-1,0 0 0,1-1 1,-1 1-1,1 0 0,-1 0 1,1 0-1,-1 0 0,1 0 1,0-1-1,-1 1 1,1 0-1,0 0 0,0 0 1,-1 0-1,1 0 0,0 0 1,0 0-1,0 0 0,0 0 1,0 0-1,1 0 0,-1 0 1,0 0-1,0 0 0,1 0 1,-1 0-1,0 0 1,1-1-1,-1 1 0,1 0 1,-1 0-1,1 0 0,0-1 1,-1 1-1,1 0 0,0 0 1,-1-1-1,1 1 0,0-1 1,0 1-1,-1-1 0,1 1 1,0-1-1,0 1 0,0-1 1,0 0-1,1 1 1,8 1 246,-1 0 0,0 0 0,0-1 0,15 0 0,-14-1-183,51 3 158,0-3 0,0-3-1,-1-3 1,118-26 0,-130 19-235,-1-2 0,-1-2 0,0-2 1,-1-2-1,-1-2 0,64-45 0,-16 1 546,-4-4 0,-2-4-1,122-139 1,-179 179-523,-2-3-1,-1 0 0,-2-1 1,-1-2-1,-3 0 0,19-54 0,-27 62-48,-3 0-1,0-1 0,-2-1 1,-2 1-1,-1-1 0,-2 0 1,-1 0-1,-7-65 0,-2 42-13,-2 1-1,-3 1 0,-3 0 0,-1 1 0,-4 1 1,-40-79-1,47 109-2,-1 0 0,-1 1 0,-2 1 0,0 1 0,-1 0 0,-33-28 0,34 36 6,0 0 0,0 1 1,-1 1-1,0 1 0,-1 1 1,0 1-1,-1 0 0,1 1 1,-30-5-1,10 7 26,1 1 1,-1 2-1,1 2 1,-1 1-1,1 2 0,-1 2 1,1 1-1,-64 20 0,27-1-39,2 3 1,0 3-1,-93 55 0,88-37-5,2 3-1,-83 72 1,-129 139-7,268-243 10,-16 15 1,-274 280-11,274-272 15,2 1 0,2 2 0,2 1 1,2 1-1,-39 93 0,60-121-3,1 0 1,1 0 0,1 1 0,1 0-1,0 0 1,0 26 0,4-34 0,1-1 0,0 1 1,1-1-1,0 0 0,1 1 1,0-1-1,1 0 1,0 0-1,1-1 0,0 1 1,14 20-1,-8-17 8,2 1-1,0-2 0,1 1 1,0-2-1,1 0 0,1-1 1,0 0-1,1-1 0,0-1 1,0-1-1,1 0 1,30 9-1,-2-3 45,1-2 0,0-3 0,0-1 1,53 2-1,12-5 342,1-6 1,-1-4-1,186-31 1,-107-2 792,237-80 0,-264 58-1158,-115 35-4822,-80 41 3489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16.04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60 40 3169,'-23'22'15782,"49"-19"-15585,0-1 1,0-2 0,0 0 0,0-2-1,0-1 1,25-6 0,-9 3-4,51-3 0,-67 10-141,0 0-1,0 2 1,0 0-1,29 9 1,98 39 270,-152-50-299,15 4 2,-16-5-15,0 0 0,0 0-1,0 0 1,0 0 0,0 0-1,0 0 1,0-1 0,0 1-1,0 0 1,0 0-1,0 0 1,0 0 0,0 0-1,0 0 1,0-1 0,0 1-1,0 0 1,0 0 0,0 0-1,0 0 1,0 0-1,1 0 1,-1-1 0,0 1-1,0 0 1,0 0 0,0 0-1,0 0 1,0 0 0,0 0-1,0 0 1,0 0-1,0 0 1,1-1 0,-1 1-1,0 0 1,0 0 0,0 0-1,0 0 1,0 0-1,0 0 1,1 0 0,-1 0-1,0 0 1,0 0 0,-2-1-1,0 0 0,-1 0 0,1 0 0,0 1 0,-1-1 0,1 1 0,-1-1 0,1 1 0,-1 0 0,1 0 0,-1 0 0,-2 1 0,-16-2-2,-46-4-3,-1 2-1,1 4 0,-112 15 1,-67 13-8,245-29 12,0 0 0,-1 1 0,1-1 0,0 0 0,-1 0 0,1 0 0,0 0 0,-1 0 0,1 0 0,0 0 0,0-1 0,-1 1-1,1 0 1,0-1 0,0 1 0,-1-1 0,1 1 0,0-1 0,0 1 0,0-1 0,-2-1 0,4 1-1,-1 0 1,0 0-1,1 0 0,-1 0 0,1 1 1,0-1-1,-1 0 0,1 0 0,-1 1 1,1-1-1,0 0 0,0 1 0,-1-1 1,1 0-1,0 1 0,0-1 0,0 1 1,0-1-1,0 1 0,-1 0 0,1-1 1,0 1-1,0 0 0,0 0 0,0 0 1,0 0-1,1 0 0,39-10 39,0 2 0,67-4 0,7 0 39,22-12 250,261-29 1611,-389 52-1907,0 0-22,-1 1 1,1-1-1,-1 1 0,1 1 1,0-1-1,-1 2 0,0-1 0,1 1 1,-1 0-1,11 5 0,-19-7-16,1 1 0,0-1-1,-1 0 1,1 1 0,-1-1-1,1 0 1,-1 1-1,1-1 1,-1 1 0,1-1-1,-1 1 1,0-1 0,1 1-1,-1-1 1,0 1-1,1 0 1,-1-1 0,0 1-1,0 0 1,1-1 0,-1 1-1,0-1 1,0 1-1,0 0 1,0-1 0,0 1-1,0 1 1,-11 16 51,5-12-25,0-1 0,-1 0 0,1 0 0,-9 4 0,-8 1 56,-1 0 0,-1-2 0,0 0 0,0-2 0,0-1 1,-45 4-1,31-4-38,25-3-603,-1-1 0,1-1 0,-21-1-1,35 1 475,0 0 54,0 0 1,0 0 0,0 0 0,-1 0 0,1 0 0,0 0-1,0 0 1,0 0 0,0 0 0,0 0 0,0 0-1,0 0 1,0 0 0,-1 0 0,1 0 0,0 0-1,0 0 1,0 0 0,0 0 0,0 0 0,0 0-1,0 0 1,0 0 0,-1 0 0,1 0 0,0 0 0,0 0-1,0 0 1,0 0 0,0 0 0,0 0 0,0 0-1,0 0 1,0 0 0,0-1 0,-1 1 0,1 0-1,0 0 1,0 0 0,0 0 0,0 0 0,0 0-1,0 0 1,0 0 0,0 0 0,0-1 0,0 1 0,0 0-1,0 0 1,0 0 0,0 0 0,0 0 0,0 0-1,0 0 1,0-1 0,0 1 0,0 0 0,0 0-1,9-13-1038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21.4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1 265 6905,'4'-5'666,"0"0"-1,0 0 0,0 0 0,1 0 0,0 1 0,8-6 1,0 1 20,1 0 0,1 0 0,18-7 0,23-3 85,1 2 0,0 3 0,80-10 0,-57 11-553,288-41 130,-254 43-130,144 5 1,-134 11 5,240 4 697,-2-27-4,-143 3-96,241 14 0,-314 3-593,-2-3-61,85 3 11,83-4 222,-145-3-181,174 14 675,-264-1-440,0 2 0,106 30-1,-151-32-398,0-3 0,1 0 0,39-1-1,-64-3-46,-3-1 105,11 1-583,-16-1 459,1 0 1,-1 0 0,0 0-1,0 0 1,0 0 0,0 0-1,1 0 1,-1 0 0,0 0-1,0 0 1,0 0 0,0 0-1,1-1 1,-1 1 0,0 0-1,0 0 1,0 0 0,0 0 0,0 0-1,0 0 1,1-1 0,-1 1-1,0 0 1,0 0 0,0 0-1,0 0 1,0-1 0,0 1-1,0 0 1,0 0 0,0 0-1,0 0 1,0-1 0,0 1-1,0 0 1,0 0 0,0 0-1,0-1 1,0 1 0,0 0-1,0 0 1,0 0 0,0 0-1,0-1 1,0 1 0,0 0-1,0 0 1,0 0 0,-1 0-1,1-1 1,0 1 0,0 0-1,0 0 1,0 0 0,0 0-1,0 0 1,-1 0 0,1 0-1,0-1 1,0 1 0,0 0-1,0 0 1,-1 0 0,1 0 0,0 0-1,0 0 1,0 0 0,-1 0-1,0-2 11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39.46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247 49 6169,'-45'-25'2545,"44"24"-2403,1 1 0,-1-1 1,0 0-1,0 0 0,1 1 1,-1-1-1,0 0 0,1 0 1,-1 0-1,1 0 0,-1 1 1,1-1-1,-1 0 0,1 0 0,0 0 1,-1 0-1,1 0 0,0-2 1,-3-2 1232,-8 8 163,-32 26 1393,-2 17-2818,38-38 134,-1 1-141,0 0 0,0 0-1,1 1 1,0 0 0,1 1 0,0-1-1,0 1 1,1 0 0,1 1-1,0-1 1,0 1 0,2 0-1,-1 0 1,1 0 0,1 0-1,0 0 1,1 0 0,0 0 0,3 16-1,-3-24-72,1 1 1,0-1-1,1 0 0,-1 0 0,1 0 0,0 0 0,0 0 0,0-1 1,0 1-1,1-1 0,-1 1 0,1-1 0,0 0 0,0 0 1,0 0-1,0 0 0,1 0 0,-1-1 0,1 0 0,0 1 1,-1-1-1,1-1 0,0 1 0,0-1 0,1 1 0,-1-1 0,7 1 1,2 0 68,1 0 0,0-1 0,0-1 0,0 0 0,-1 0 1,1-2-1,21-4 0,-24 3-13,0 0-1,0-1 1,-1-1-1,1 0 1,-1 0 0,0-1-1,0 0 1,-1-1 0,0 0-1,0-1 1,-1 1 0,10-12-1,-11 11 14,-1 0 0,1-1-1,-2 0 1,1 0-1,-1 0 1,0 0 0,-1-1-1,0 0 1,-1 0 0,0 0-1,0 0 1,-1-1 0,1-16-1,-3 21-54,0 0-1,0 1 0,-1-1 1,0 1-1,0-1 0,-1 1 1,1 0-1,-1-1 1,0 1-1,-1 0 0,1 0 1,-1 0-1,0 1 1,0-1-1,0 1 0,-1-1 1,0 1-1,0 0 0,0 1 1,0-1-1,0 1 1,-1-1-1,-9-4 0,4 3-62,-1 0-1,0 0 0,0 1 0,-1 1 0,1 0 0,-1 0 0,0 1 0,0 1 0,1 0 0,-15 0 0,23 1-124,-1 0 0,1 1 0,0-1 0,-1 1 0,1 0-1,0 0 1,0 0 0,0 0 0,0 0 0,0 1 0,0-1 0,0 1 0,0 0 0,0 0 0,-2 2 0,2-1-244,1 0 0,0-1 0,0 1 1,0 0-1,0 0 0,0 0 0,1 1 1,0-1-1,-1 0 0,1 0 1,0 1-1,0-1 0,1 1 0,-1 3 1,0 20-953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26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2224 1545 7106,'0'0'88,"0"1"1,0-1 0,0 0 0,0 0 0,0 1 0,0-1 0,0 0 0,0 1-1,0-1 1,0 0 0,0 0 0,0 1 0,0-1 0,0 0 0,0 0 0,0 1-1,0-1 1,0 0 0,0 0 0,0 1 0,0-1 0,1 0 0,-1 0 0,0 1 0,0-1-1,0 0 1,0 0 0,1 0 0,-1 1 0,0-1 0,0 0 0,1 0 0,-1 0-1,0 0 1,0 0 0,1 1 0,-1-1 0,0 0 0,0 0 0,1 0 0,-1 0-1,0 0 1,0 0 0,1 0 0,-1 0 0,0 0 0,0 0 0,1 0 0,-1 0 0,19 2 822,175-10 2482,-47-1-2761,-56 7-601,205 1 738,-209 4-194,122 22 0,-155-16-540,270 61 1122,-283-58-876,-1 2-1,-1 1 0,-1 3 0,0 1 1,64 43-1,-84-48-205,-1 1 0,-1 0 0,-1 1 0,0 1 0,-1 1 1,-1-1-1,16 30 0,-16-24 44,-1 2 1,-1 0-1,-1 0 1,-1 1-1,10 46 1,-17-54-74,-1-1 1,-1 1-1,-1 0 1,-4 29-1,0 5 28,-1-4-8,-2 0-1,-1 0 0,-19 52 1,-2 8-18,16-51-28,-32 80 0,33-107-12,-1-1 1,-1 0-1,-1-1 0,-25 31 0,24-37-8,-91 107 41,97-117-35,-1-1 0,-1 0 0,0-1-1,0 0 1,-1-1 0,0-1 0,-30 13 0,-143 32-14,28-10 7,85-20 22,-1-4 1,-83 11 0,114-27-23,0-1 0,0-2 0,-54-8 0,42 3-9,-68 3 1,10 11 21,-51 2 22,-387 16-64,484-22 53,-120-8-1,-66-23-39,109 10 4,121 13 11,0-2 0,0 0 0,1-2 0,0 0 0,0-2 0,1-1 0,0 0 0,1-1-1,0-2 1,-20-15 0,-171-99 26,-17-13-126,197 117 97,2-1 1,1-1-1,0-2 1,-48-59-1,-10-39-7,75 106-16,2-1 0,1 0 0,0 0 0,-10-43 0,8 2-202,3 0 0,0-118 0,5 61 58,-20-304-349,24 355 448,3 1 0,18-94 0,-10 79 33,3 8 31,2 2-1,50-129 0,-7 28 5,-50 139 4,87-251-14,-76 243 7,1 1 1,42-58 0,-22 37 7,-2 1 72,51-61 1,-77 105-44,1 0 0,0 1 0,1 0 0,1 1 0,0 1 0,1 1 0,0 0 0,26-11 0,-32 19 218,-12 4-305,0 0 1,1 0-1,-1 0 0,0 0 1,0 0-1,1 0 0,-1 0 0,0 0 1,0 0-1,1 0 0,-1 0 1,0 0-1,1 0 0,-1 0 1,0 0-1,0 0 0,1 1 1,-1-1-1,0 0 0,0 0 0,0 0 1,1 0-1,-1 0 0,0 1 1,0-1-1,0 0 0,1 0 1,-1 0-1,0 1 0,0-1 1,0 0-1,0 0 0,0 1 0,1-1 1,-1 0-1,0 0 0,0 1 1,0-1-1,0 0 0,0 1 1,0-1-1,0 0 0,0 1 1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39.9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347 32 5753,'-9'-14'5767,"8"13"-5303,1 0 0,-1 0 0,0 0 0,1 0 0,-1-1-1,0 1 1,0 0 0,1 0 0,-1 1 0,0-1 0,0 0-1,0 0 1,0 0 0,0 0 0,0 1 0,-1-1 0,0 0-1,-1 1-373,1 0 0,0 1 0,-1-1 0,1 1 0,0 0 0,0-1 0,0 1 0,-1 0 0,1 0 0,0 0 0,0 1 0,0-1 0,0 0 0,1 1 0,-4 2 0,3-2-55,-15 10 175,2 1 1,0 1-1,-24 28 1,-20 25 157,37-43-414,1 0 1,1 1-1,-19 31 0,23-31-626,-3 4-3970,22-24 2668,10-3 894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0.4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8 7986,'-7'-7'5923,"5"12"-2046,4 24-1354,-1-22-2817,41 281 2454,-43-268-2241,-1-12-1585,-1-51-8221,3-19 8956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0.8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1 304 5769,'4'-12'5838,"13"5"-3746,10-4-1112,1-7-286,-14 7-46,2 1 1,18-8-1,-22 11-252,1 0-1,-1-1 0,-1 0 1,13-12-1,-20 17-361,0-1 1,0 0-1,-1 0 0,1 0 1,-1 0-1,0 0 0,-1-1 0,1 1 1,-1-1-1,0 0 0,0 0 1,0 0-1,0 0 0,0-9 1,-2 9-67,-1-1 1,0 1 0,0 0 0,-1 0 0,1 0 0,-1 0-1,0 1 1,-1-1 0,1 0 0,-1 1 0,0-1 0,0 1-1,0 0 1,-1 0 0,1 0 0,-1 1 0,0-1 0,-7-4-1,10 8 35,1-1 0,0 1 0,0 0 0,-1 0-1,1 0 1,0 0 0,-1 0 0,1 0-1,0 0 1,-1 0 0,1 0 0,0 0-1,0 0 1,-1 0 0,1 0 0,0 0-1,-1 0 1,1 0 0,0 0 0,-1 0 0,1 0-1,0 0 1,-1 0 0,1 1 0,0-1-1,0 0 1,-1 0 0,1 0 0,0 1-1,0-1 1,-1 0 0,1 0 0,0 0 0,0 1-1,0-1 1,0 0 0,-1 1 0,1-1-1,0 0 1,0 0 0,0 1 0,0 0-1,-2 14 126,1-12-94,1 15 92,1 1 0,1 0 0,0-1 0,1 0 0,1 1 0,1-1 0,1 0 0,0-1 0,1 0 0,12 21 0,-16-32-235,0-1 0,0 1 0,1-1 0,0 0-1,0 0 1,0 0 0,0-1 0,1 1 0,0-1-1,0 0 1,0 0 0,1-1 0,-1 1-1,1-1 1,-1-1 0,1 1 0,0-1 0,11 3-1,17-1-639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1.2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73 56 6633,'-50'-39'3175,"27"23"7687,26 19-8785,14 18-2301,143 135 1073,-154-151-1312,0-1-1,1 0 1,0-1 0,-1 0 0,1 0 0,0 0 0,1 0 0,-1-1 0,0-1 0,1 1-1,-1-1 1,1 0 0,9-1 0,7 3-1307,6 0 759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1.7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7458,'0'0'3056,"2"3"-974,4 20-1013,-1 1 1,-1 0-1,-1 0 0,-1 0 1,-1 26-1,7 62 874,-1-68-1532,-4-12-396,2-1-1,2 0 0,1 0 1,16 44-1,-12-61-4686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2.0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0 105 8866,'0'-7'9210,"24"-1"-7914,47-14-144,-40 10-375,-4 4-201,0 1-288,-3-2-104,-5 8-144,-6-1-8,-1 2-392,2 0-264,-11 0-641,6-5-727,-3-4-465,1-6 1417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2.49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 64 6441,'-8'-61'2702,"8"61"-2642,0 0-1,0 1 1,0-1-1,0 0 1,-1 0-1,1 0 1,0 0-1,0 1 1,0-1-1,-1 0 1,1 0 0,0 0-1,0 0 1,-1 0-1,1 1 1,0-1-1,0 0 1,-1 0-1,1 0 1,0 0-1,0 0 1,-1 0-1,1 0 1,0 0-1,0 0 1,-1 0-1,1 0 1,0 0-1,0 0 1,-1 0-1,1 0 1,0 0-1,0-1 1,0 1-1,-1 0 1,1 0-1,0 0 1,0 0 0,-1 0-1,1 0 1,0-1-1,0 1 1,0 0-1,0 0 1,-1 0-1,1-1 1,0 1-1,0 0 1,0 0-1,0-1 1,0 1-1,0 0 1,-1 0-1,1-1 1,0 1-1,0 0 1,0 0-1,0-1 1,-7 19 1625,7-7-945,-1 0 0,2 1-1,0-1 1,0 1-1,6 21 1,3 31 1022,8 137 1275,-11-139-2842,-2-43-671,-4-18 399,-1-1 0,0 1 0,1-1-1,-1 0 1,0 1 0,1-1 0,-1 0-1,0 0 1,1 1 0,-1-1-1,0 0 1,1 0 0,-1 1 0,1-1-1,-1 0 1,1 0 0,-1 0-1,1 0 1,-1 0 0,0 0 0,1 0-1,-1 1 1,1-1 0,-1-1 0,1 1-1,-1 0 1,1 0 0,-1 0-1,1 0 1,-1 0 0,1 0 0,-1 0-1,0-1 1,1 1 0,-1 0 0,1 0-1,-1-1 1,0 1 0,1 0-1,-1-1 1,0 1 0,1-1 0,16-15-1045</inkml:trace>
  <inkml:trace contextRef="#ctx0" brushRef="#br0" timeOffset="1">173 388 9786,'33'60'4897,"-47"-43"-1160,-3-5-2929,7-6-224,6-2-1704,15-14 848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5.3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36 3 8402,'-9'-2'8702,"8"2"-8438,-6 11 2048,-2 26-3224,7-32 1636,-1 21-394,0-1 0,1 0 0,4 46 0,15 88 689,-6-15-1700,-12-133-829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5.8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6 463 5945,'-5'-56'2921,"18"55"-577,2-6-631,11-7-137,3 2-80,0-10-391,1 4-265,-1-1-416,0-1-152,-9 3-448,-3 2-320,-8 1-928,-1 0-385,-3-6-519,-1-5 367,1-11 1329</inkml:trace>
  <inkml:trace contextRef="#ctx0" brushRef="#br0" timeOffset="1">267 72 6225,'-10'-72'3241,"0"96"-488,1 10-441,2 12-295,4 5-121,5 3-496,3-5-248,7-5-479,-1-5-233,3-8-288,0-4-80,-1-12-168,4-5-328,-2-10-921,7-6-743,9-15 1208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6.2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6 388 10866,'-4'-8'4961,"3"-7"-2560,7-9-465,42-47-23,-13 35-673,1 2-320,-2 2-512,-2 0-216,-3 6-152,-3-1-224,-6 8-824,-1 2-424,-6 1-1369,2 0-360,-3 1 2025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27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1002 32 7994,'51'-32'2942,"-51"32"-2890,0 0 1,0 1-1,0-1 1,0 0-1,0 0 1,0 0-1,0 0 1,0 1-1,0-1 0,0 0 1,0 0-1,0 0 1,0 1-1,0-1 1,0 0-1,0 0 1,0 0-1,1 0 1,-1 0-1,0 1 1,0-1-1,0 0 1,0 0-1,0 0 1,0 0-1,1 0 1,-1 1-1,0-1 1,0 0-1,0 0 1,0 0-1,1 0 0,-1 0 1,0 0-1,0 0 1,0 0-1,0 0 1,1 0-1,-1 0 1,0 0-1,0 0 1,0 0-1,1 0 1,-1 0-1,0 0 1,0 0-1,0 0 1,0 0-1,1 0 1,-1 0-1,0 0 1,0 0-1,0 0 1,0-1-1,1 1 0,-1 0 1,0 0-1,0 0 1,0 0-1,0 0 1,0 0-1,0-1 1,1 1-1,-1 0 1,-6 15 766,5-13-452,-9 17 190,0-1 0,0 1 0,-2-2 1,0 0-1,-2 0 0,-15 15 0,-9 13-38,-145 207 1141,-8 9-535,74-117-266,-183 173 0,289-306-835,0-1-11,-1 1-1,0-2 1,0 1 0,-1-2-1,-16 9 1,29-16-26,-1-1 0,1 1 1,-1-1-1,0 0 1,1 1-1,-1-1 1,0 0-1,1 1 1,-1-1-1,0 0 1,1 0-1,-1 0 0,0 0 1,0 1-1,1-1 1,-1 0-1,0 0 1,0-1-1,1 1 1,-1 0-1,0 0 0,1 0 1,-1 0-1,0-1 1,0 1-1,1 0 1,-1 0-1,0-1 1,1 1-1,-1-1 0,1 1 1,-1-1-1,0 1 1,1-1-1,-1 1 1,1-1-1,0 1 1,-1-1-1,1 1 0,-1-1 1,1 0-1,0 1 1,-1-1-1,1 0 1,0 0-1,0 1 1,-1-1-1,1 0 1,0 1-1,0-1 0,0 0 1,0 0-1,0 1 1,0-1-1,0 0 1,0 0-1,1-1 1,-1-6-416,1-1 1,1 1 0,3-16 0,1 6-728,2-1 0,0 1 0,1 0-1,15-23 1,5-2-120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6.6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68 18 7290,'-1'-1'331,"0"0"0,1 0 0,-1 1 0,0-1 0,0 0 0,0 1 0,0-1 0,0 1 0,0-1 0,0 1 0,0 0 0,0-1 0,0 1 0,0 0 0,0 0 0,0 0 0,0-1 0,0 1 0,0 0 0,0 0 0,-1 1 0,1-1 0,0 0 0,-1 1 0,0 0-114,1-1 0,-1 1 0,1 0-1,0 1 1,-1-1 0,1 0 0,0 0-1,0 1 1,0-1 0,0 0 0,0 1 0,0-1-1,-1 4 1,-2 5 131,1 1 0,0-1 0,-3 21 0,3-14-95,1 1 0,0 0 0,2 0-1,0-1 1,1 1 0,0 0 0,8 32 0,-7-44-195,0 0 1,0 0-1,0 0 1,1 0 0,0 0-1,0 0 1,1-1-1,-1 1 1,1-1 0,1 0-1,-1 0 1,1 0-1,-1-1 1,1 0 0,0 0-1,1 0 1,-1 0-1,1-1 1,0 0 0,0 0-1,0 0 1,0-1-1,0 0 1,10 2 0,-8-3 3,0-1 1,0 1-1,0-1 1,-1-1-1,1 0 1,0 0-1,0 0 1,-1-1 0,1 0-1,-1 0 1,1-1-1,-1 0 1,13-8-1,-4 1 55,0 0 0,0-1-1,-1-1 1,21-22 0,-30 28-79,0 0-1,-1 0 1,0-1 0,0 0 0,0 0 0,-1 0 0,0 0 0,-1-1 0,1 0-1,-2 0 1,1 0 0,-1 0 0,0 0 0,1-14 0,-3 16-33,0 0 0,-1 1 1,1-1-1,-1 0 0,0 1 1,-1-1-1,0 1 0,0-1 1,0 1-1,0 0 0,-1-1 1,0 1-1,0 1 0,0-1 1,-1 0-1,1 1 0,-1 0 1,0-1-1,0 2 0,-1-1 1,1 0-1,-8-4 0,3 3-172,0 0 0,0 1 0,0 0 0,0 0 0,-1 1-1,1 0 1,-1 0 0,0 1 0,0 1 0,-14-1 0,1 2-393,0 0 1,-1 2 0,-34 7 0,6 0 562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7.06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4 9050,'1'0'4057,"4"-4"-1689,7 4-223,10 2-177,4 5-279,11 3-521,2 0-224,0 0-400,-7 1-144,-1 2-208,1 4-64,-5-5-360,2 0-384,2-4-856,-6-4-753,6-3-687,4 3 1679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7.44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26 10858,'96'-26'4465,"-85"53"-2728,0 2-137,0 7-104,2 8-207,-3 0-257,1 2-160,-1 0-328,-2-6-200,-3-1-216,-3-5-48,1-5-112,-3-7-224,11-8-680,-3-6-416,2-9-1193,-1-8-263,-6-13 1759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47.88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1 336 7546,'0'0'4309,"8"3"-2641,9 6-633,1-2 0,0 0 1,22 4-1,-35-10-932,-1-1 1,0 0-1,0 0 1,0 0-1,0-1 1,0 1-1,0-1 1,0 0-1,0 0 1,0-1-1,0 1 1,0-1 0,-1 0-1,1 0 1,4-3-1,-2 1-173,0-1 0,0 1 0,-1-1-1,0 0 1,0 0 0,0-1 0,4-6 0,-4 1-623,0-1 0,-1 0 0,0-1 0,-1 1 0,0-1 0,-1 1 0,1-17 0,3-17-1454,-3 34 1884,0-1 1,-1 0 0,-1-1 0,-1 1-1,1 0 1,-2 0 0,0 0-1,-4-20 1,-1 21 1685,2 15 1105,3 23 267,43 205 4276,-27-161-6049,-2 1-1,6 130 0,-19-198-1177,0-2 37,0 0 0,0 0 0,0 0 0,-1-1 0,1 1 0,0 0 0,0 0 0,0 0 0,0-1 0,1 1 0,-1 0 0,0 0 0,0 0 0,0-1 0,1 1 0,-1 0 0,0 0 0,1-1 0,-1 1 0,1 0 0,-1-1 0,0 1 0,1 0 0,0-1 0,-1 1 0,1-1 0,-1 1 0,1-1 0,0 1 0,-1-1 0,1 1 0,0-1 0,1 1 0,22-2-1423</inkml:trace>
  <inkml:trace contextRef="#ctx0" brushRef="#br0" timeOffset="1">561 520 15395,'-39'26'6682,"0"3"-4082,3-9-1255,6-1-313,13-14-1320,8-10-296,28-5 360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1.4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426 61 5065,'-13'-42'2010,"12"41"-1797,1 0 1,-1 0-1,1 0 1,-1 0-1,1 0 1,-1 0-1,0 0 1,1 0-1,-1 0 1,0 0-1,0 0 1,0 1-1,0-1 1,0 0-1,0 1 1,0-1-1,0 1 1,0-1-1,0 1 1,0-1-1,0 1 1,0 0-1,0-1 1,-2 1-1,-25 0 1946,23 1-2326,-9 1 367,1 0 0,-1 1-1,1 1 1,-1 0 0,1 1-1,0 1 1,1-1 0,-1 2 0,1 0-1,1 1 1,-1 0 0,1 0-1,1 1 1,-19 20 0,17-15-119,1-1 1,0 2 0,1 0-1,1 0 1,0 0 0,1 1-1,1 1 1,0-1 0,2 1 0,0 0-1,-4 23 1,-12 65 350,10-59-15,-5 61 1,15-92-302,1 1 1,0-1-1,1 1 0,0 0 1,1-1-1,1 1 0,10 28 1,-7-27-30,2 1 0,0-1 1,1-1-1,0 0 0,2 0 1,0 0-1,0-2 0,1 1 1,22 18-1,-22-23 36,1 0 0,0-1-1,0 0 1,1-1 0,0-1 0,1 0 0,-1-1 0,1-1-1,1 0 1,-1-1 0,23 4 0,-16-6-20,1-1 1,-1 0-1,0-2 0,0 0 1,0-2-1,0 0 0,-1-1 1,1-2-1,-1 0 0,0-1 1,0-1-1,-1-1 1,0-1-1,-1-1 0,0 0 1,0-1-1,-2-2 0,1 1 1,23-26-1,-27 22-35,-1 0-1,-1-1 1,0 0 0,17-38 0,4-6-15,-23 47-29,-1-1-1,11-28 1,-18 36 2,0 0 0,0 1 1,0-1-1,-1 0 0,0 0 0,-1 0 0,0 0 1,-1-14-1,-2 5 62,0 1 1,-2-1-1,0 1 1,0 0-1,-2 0 1,0 0-1,0 1 1,-13-18-1,-30-63 67,12 20-75,32 67-71,0 0 0,-1 0 0,0 1 0,0 0 0,-1 0 0,0 1 0,0 0 0,0 0 0,-1 1 0,0 0 0,-1 1 0,1 0 0,-1 0 1,0 1-1,0 0 0,-18-4 0,15 5-11,1 1 1,-1 0-1,0 1 0,0 0 1,0 1-1,0 1 1,0 0-1,0 0 1,0 2-1,0-1 0,1 2 1,-1-1-1,-15 9 1,5-3-71,16-6-215,0-1 0,0 1 0,0 1-1,0-1 1,1 1 0,-1 0 0,-8 9 0,17-8-401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4.17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40 5865,'12'-16'3756,"-11"15"-3489,0 0 0,0 0 0,1-1 0,-1 1 0,0 0 1,0-1-1,-1 1 0,1 0 0,0-1 0,0 1 1,-1-1-1,1 1 0,-1-1 0,1-2 2097,-4 4-1368,3 0-962,-1 0 1,1 0-1,0 0 1,-1 0-1,1 0 1,0 0-1,-1 0 1,1 0-1,0 0 0,-1 0 1,1 0-1,0 0 1,-1 0-1,1 0 1,0 0-1,-1 0 1,1 1-1,0-1 1,-1 0-1,1 0 1,0 0-1,0 0 1,-1 1-1,1-1 1,0 0-1,0 0 1,-1 1-1,1-1 1,0 0-1,0 0 0,0 1 1,-1-1-1,1 0 1,0 1-1,0-1 1,0 0-1,0 1 1,0-1-1,0 0 1,-1 1-1,1-1 1,0 0-1,0 1 1,0-1-1,0 1 1,7-2-754,24-7 183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5.3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1456 274 6465,'29'-48'6527,"-20"37"-5544,-2-1-1,0 0 1,0 0 0,9-26-1,-14 34-927,-2 0 0,1 1 1,0-1-1,-1 0 0,1 1 0,-1-1 0,0 0 1,-1 0-1,1 1 0,0-1 0,-1 0 0,0 1 0,0-1 1,0 1-1,0-1 0,-1 1 0,0-1 0,1 1 1,-1 0-1,0 0 0,0 0 0,-1 0 0,-3-4 0,2 2-41,0 1 0,-1 0 0,1 0-1,-1 0 1,0 0 0,0 1 0,-1 0 0,1 0-1,0 0 1,-1 0 0,0 1 0,0 0-1,0 1 1,0-1 0,0 1 0,0 0-1,0 0 1,-12 1 0,12 0-13,-46-3 0,-105 10 0,131-3-1,1 1 0,0 1 0,0 1 0,0 1 0,1 1 0,-41 22 0,6 1 23,8-7 71,2 3-1,-75 56 1,-264 229 198,358-286 39,1 2 0,1 1 0,2 1 1,1 1-1,2 2 0,1 0 0,1 1 0,2 1 1,2 1-1,-16 46 0,24-67 443,5-15-892,2-12-2660,-3-37-5083,4 35 6514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5.7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41 54 5001,'-4'-15'1129,"-4"-7"-19,-5 5 8447,13 32-8025,-8 102-105,4-70-737,3-36-485,-1 44 743,2-53-871,0 1 1,0-1-1,1 1 0,-1-1 0,0 0 0,1 1 1,0-1-1,0 1 0,0-1 0,0 0 0,0 0 1,0 1-1,0-1 0,1 0 0,-1 0 1,1 0-1,3 3 0,-3-4-19,0 0-1,0-1 1,0 1 0,0 0 0,0-1 0,0 1-1,0-1 1,0 0 0,0 0 0,0 0-1,0 0 1,0 0 0,0 0 0,4-1-1,30-9 467,-11 1-619,-1-2 0,0 0-1,-1-2 1,-1 0 0,0-2 0,0 0 0,32-32 0,-49 43-327,-1-1-1,-1 0 1,1 1-1,-1-1 1,4-7-1,6-25-1104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6.85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189 133 6585,'-2'-5'544,"0"0"0,1 0 0,0 0-1,0 0 1,0 0 0,0-1 0,1 1 0,0 0-1,0 0 1,1-1 0,1-6 0,-1 5 275,-1 0-1,1 0 1,-1 0 0,-2-12 0,2 18-767,1 0-1,-1 1 1,0-1-1,0 1 1,0-1-1,0 1 1,0-1-1,0 0 1,0 1-1,-1-1 1,1 1-1,0-1 1,0 1-1,0-1 1,0 1-1,-1-1 1,1 1-1,0-1 1,-1 1-1,1-1 1,0 1-1,-1-1 1,1 1-1,0 0 1,-1-1-1,1 1 1,-1 0-1,1-1 1,-1 1-1,1 0 1,-1 0-1,1-1 1,-1 1-1,1 0 1,-1 0-1,1 0 1,-1-1-1,1 1 1,-1 0-1,0 0 1,1 0-1,-1 0 1,1 0-1,-1 0 1,1 1-1,-1-1 1,0 0-1,1 0 1,-1 0-1,1 0 1,-1 1-1,1-1 1,-1 0-1,1 0 1,-1 1-1,1-1 1,0 0-1,-1 1 1,1-1 0,-1 0-1,1 1 1,-28 31 721,27-31-756,-19 31 234,1 0 1,1 2 0,2 0 0,1 1 0,-13 49 0,24-72-184,1 0 0,0 0 0,1 1 0,1-1 0,0 1 0,0-1 0,1 1 0,0-1 0,3 15 0,-2-23-46,0 1 0,1 0 0,-1 0 0,1-1 0,0 1 0,0-1 0,0 1-1,0-1 1,1 0 0,0 0 0,0 0 0,0 0 0,0-1 0,1 1 0,-1-1 0,1 0 0,0 0 0,0 0 0,0 0-1,0-1 1,0 1 0,1-1 0,-1 0 0,1-1 0,0 1 0,4 0 0,1 0 5,0-1 0,-1 0 1,1-1-1,0 0 0,0-1 0,-1 0 1,1-1-1,0 1 0,-1-2 0,0 1 1,1-2-1,-1 1 0,0-1 0,16-10 1,-4 1 8,0-1 1,-1-1 0,-1 0-1,31-33 1,-43 40-23,1 0 0,-1-1 0,-1 0 0,0 0 0,0-1 0,-1 0 0,0 0 0,6-16 0,-10 21-5,1 0-1,-1-1 0,0 1 0,-1 0 0,1-1 1,-1 1-1,0-1 0,-1 1 0,1 0 0,-1-1 1,0 1-1,0 0 0,-1 0 0,1-1 1,-1 1-1,0 0 0,-1 1 0,1-1 0,-7-8 1,3 5-49,-1 0 1,-1 1 0,0 0 0,0 0-1,0 0 1,-1 1 0,1 0 0,-1 1-1,-1 0 1,1 1 0,-1 0 0,-18-6-1,21 8-271,0 0-1,-1 1 0,1-1 0,-1 1 0,1 1 0,-1-1 0,1 1 0,-1 1 0,1-1 1,0 1-1,-1 1 0,1-1 0,0 1 0,-1 0 0,1 1 0,0 0 0,1 0 0,-12 7 1,-1 7-984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7.27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21 352 5473,'-3'2'770,"1"1"0,0-1 0,0 0 0,0 1 0,0 0 0,1-1 0,-3 7 0,1 4 5174,21-22-2785,14-8-2241,0-1 0,-2-2 0,35-28 0,88-85 1110,-17 15-1521,-111 97-628,-17 15-2968,-24 23-112,-5 3 1737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28.2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287 91 7026,'-7'1'1244,"0"1"0,0 0 1,0 0-1,1 0 1,-11 6-1,-30 23 2217,20-8-2487,-29 32 0,42-40-388,-77 85 581,164-192-1191,19-24-364,-75 98 242,0 1-1,1 0 0,39-27 0,-52 40 167,0 1-1,0 0 1,1 0 0,-1 1-1,0-1 1,1 1 0,0 0-1,-1 1 1,1-1 0,0 1-1,0 0 1,6 0 0,-9 2 43,0-1 0,0 1 0,0 0 0,0-1 0,0 1 0,0 1 0,-1-1 0,1 0 0,0 1 0,-1-1 1,1 1-1,-1 0 0,0 0 0,1 0 0,-1 0 0,0 0 0,0 0 0,0 0 0,-1 1 0,1-1 0,0 1 0,-1 0 0,0-1 0,2 6 0,3 7 257,-1 0 0,-1 1 0,-1-1 0,2 20 0,-3-19-615,1-1 1,0 1 0,1-1 0,10 27 0,0-16 348,2-3-287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7.94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1 216 9754,'7'24'5998,"16"15"-4307,-13-24-807,4 8-265,15 24-167,-2 1 1,-2 1-1,36 100 0,-61-149-514,0 1 0,1-1 0,-1 0 0,0 0 0,0 0-1,0 0 1,0 0 0,0 0 0,0 1 0,1-1 0,-1 0 0,0 0 0,0 0-1,0 0 1,0 1 0,0-1 0,0 0 0,0 0 0,0 0 0,0 0 0,0 1 0,0-1-1,0 0 1,0 0 0,0 0 0,0 0 0,0 1 0,0-1 0,0 0 0,0 0-1,0 0 1,0 1 0,0-1 0,0 0 0,-1 0 0,1 0 0,0 0 0,0 0 0,0 1-1,0-1 1,0 0 0,0 0 0,0 0 0,-1 0 0,1 0 0,0 0 0,0 0-1,0 1 1,0-1 0,-1 0 0,-8-8-2066,-11-18-875,-20-35-724,37 55 3833,0 0 0,0 0 0,0 0 0,1 0 0,0-1 0,0 1 0,1-1 0,-1-12 0,2 17 53,0 0 0,0 1 0,1-1 0,-1 0 0,1 1 0,0-1 0,0 1 0,-1-1 0,1 1 0,0-1 0,0 1 0,0-1 0,0 1 0,1 0 0,-1 0 0,0-1 0,0 1 0,2-1 0,31-19 1600,-24 15-1223,40-22 1203,-24 14-817,0-1 0,41-32 0,-59 40-879,-1 0 0,0 0 0,0 0 0,-1-1 1,0 0-1,0 0 0,-1-1 0,0 0 0,0 0 0,-1 0 0,0 0 0,3-13 0,-4 13 22,-1 0-1,1 0 1,-2 0 0,1-1-1,-1 1 1,-1 0-1,0-1 1,0 1-1,-1-1 1,0 1-1,0 0 1,-1 0 0,-1 0-1,1 0 1,-1 0-1,-6-11 1,9 20-29,0 0-1,0-1 1,0 1 0,0 0 0,0-1-1,0 1 1,0 0 0,0 0 0,0-1-1,0 1 1,0 0 0,-1-1 0,1 1 0,0 0-1,0 0 1,0-1 0,0 1 0,-1 0-1,1 0 1,0 0 0,0-1 0,0 1-1,-1 0 1,1 0 0,0 0 0,0 0-1,-1-1 1,1 1 0,0 0 0,-1 0-1,1 0 1,0 0 0,0 0 0,-1 0 0,1 0-1,0 0 1,-1 0 0,1 0 0,0 0-1,0 0 1,-1 0 0,1 0 0,0 0-1,-1 0 1,1 0 0,0 0 0,-1 1-1,-4 17 829,6 29-214,1-25-567,2-1-1,0 0 1,1 0-1,2 0 1,15 36 0,-16-45-246,1 1 1,1-1-1,0 0 1,0 0-1,1-1 1,1 0 0,0-1-1,0 0 1,1-1-1,13 10 1,39 17-478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8.44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138 14 5561,'-3'-1'352,"-61"-10"4912,60 10-4814,-1 1-1,0 0 1,0 0-1,0 0 1,0 0-1,0 1 1,0 0 0,0 0-1,1 0 1,-9 3-1,13-3-358,-1-1-1,0 1 0,1-1 1,-1 1-1,0-1 1,1 1-1,-1 0 0,1-1 1,-1 1-1,1 0 1,-1-1-1,1 1 1,-1 0-1,1 0 0,0 0 1,-1-1-1,1 1 1,0 0-1,0 0 1,-1 0-1,1 0 0,0-1 1,0 1-1,0 0 1,0 0-1,0 0 1,0 0-1,1 0 0,-1-1 1,0 1-1,0 0 1,0 0-1,1 0 0,-1-1 1,1 1-1,-1 0 1,0 0-1,1-1 1,-1 1-1,1 0 0,0-1 1,-1 1-1,1 0 1,1 0-1,32 31 1424,-33-31-1396,38 27 1195,0-3 0,78 38-1,-66-38-1034,70 47 1,-111-65-120,29 22-1934,83 43 1,-86-55 2163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8.8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10794,'0'4'10063,"15"26"-9269,20 32 872,27 68-1,-52-106-1840,-1 1 0,-2 0 1,0 0-1,-2 1 0,0-1 0,1 47 0,-4-58-1566,12-43-8388,-10 6 8955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9.2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1 325 7378,'8'-47'2910,"-7"45"-2730,1 0 1,-1 0 0,1 0 0,-1 0 0,1 0 0,0 1 0,-1-1 0,1 0 0,0 1 0,0 0 0,0 0 0,0-1 0,1 1 0,-1 0 0,0 1 0,0-1 0,1 0-1,-1 1 1,0-1 0,1 1 0,-1-1 0,3 1 0,3-1 276,3-2-10,-1 0 0,1 0 0,-1-1 0,0 0-1,0-1 1,0 0 0,13-10 0,-19 12-343,0 0 1,0-1-1,-1 1 0,1-1 0,-1 0 0,1 0 0,-1 0 1,-1 0-1,1-1 0,-1 1 0,1-1 0,-1 0 0,-1 1 1,1-1-1,-1 0 0,1 0 0,-1 0 0,0-6 0,-1-2 96,0 0 0,-1 1 1,0-1-1,-1 0 0,-1 1 0,0 0 0,-7-20 0,11 64 1927,85 301 135,-76-304-4123,18 36 0,-22-54 698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09:59.7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6265,'7'19'9097,"1"2"-3559,7 23-1989,8 39-5199,-16-42 3447,1 30-1143,8 81 130,-15-117-723,3 0 0,0 0 1,17 59-1,-21-92-178,0 0 1,1 0-1,0 0 0,-1 0 0,1-1 1,0 1-1,0 0 0,0 0 1,0-1-1,0 1 0,0-1 0,1 1 1,-1-1-1,3 2 0,-3-2-69,-1-1-1,1-1 1,0 1-1,0 0 1,0 0-1,0 0 1,0 0-1,0-1 1,0 1-1,0 0 1,0-1-1,0 1 1,-1-1-1,1 1 1,0-1-1,0 1 1,0-1-1,-1 0 1,1 1-1,0-1 1,-1 0 0,1 0-1,-1 1 1,1-1-1,-1 0 1,1 0-1,-1 0 1,1-1-1,17-25-1537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0.1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1 8722,'-5'0'3913,"7"8"-2145,-2 19-104,1 9-79,4 15-329,-1 1-184,8 8-296,-1-1-127,1-5-241,2 4-120,-6-10-160,-1-8-24,-3-1-248,-3-12-272,-2-5-625,-1 0-935,4-15-617,6 3 1481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0.59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36 599 7946,'-35'-93'4081,"43"83"-1273,16-7-1079,2 6-49,6-7-432,3-1-208,3-3-231,1 0-201,-2 7-320,-5 1-96,-6 6-368,-8 1-272,-6 0-617,-3 2-455,-6 2-600,2-6-249,0-3 1497</inkml:trace>
  <inkml:trace contextRef="#ctx0" brushRef="#br0" timeOffset="1">303 97 5257,'-21'-97'6177,"27"107"-3816,0 7-105,8 16-71,1 9-169,-1 16-431,-2 1-209,-1 0-568,-2-6-296,3-7-312,0-7-104,-2-4-816,2-1-448,3 2 1296,-5 1-592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1.16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64 184 5689,'-9'6'1512,"1"1"0,0 0 0,-12 16 0,2-2 9506,43-32-10241,-24 11-647,5-2-22,10-4 210,0-1 0,-1-1 0,1 0 0,19-14 0,195-124 626,-211 130-2522,-18 15 1371,-1 1 0,1 0 0,-1-1 0,0 1 0,1-1 0,-1 1 0,0-1 0,1 0 0,-1 1 0,0-1 0,0 1 0,1-1 0,-1 1 0,0-1 0,0 0 0,0 1 0,0-1 0,0 1 0,0-1-1,0 0 1,0 1 0,0-1 0,0 1 0,0-1 0,0 0 0,-1 1 0,1-1 0,0 1 0,0-1 0,-1 1 0,1-1 0,0 0 0,-1 1 0,1 0 0,-1-2 0,-1 2-1119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1.58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109 43 9130,'-108'-43'4041,"113"50"-2041,-2 8-119,2 7-289,9 11-56,5 7-151,-2 6-105,3 9-312,-8-1-272,-2-5-328,0-5-144,-1-10-152,3-7-592,8-17-4033,2-10 3289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2.6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5 9642,'0'-4'6875,"9"15"-4749,9 19-1187,15 51 703,-3 1 0,22 96 0,-34-91-1222,-11-47-283,12 38 1,-18-77-135,-1 0 0,0 1 0,0-1 1,1 1-1,-1-1 0,0 0 0,1 0 1,-1 1-1,1-1 0,0 0 0,0 0 1,-1 1-1,1-1 0,0 0 0,0 0 0,0 0 1,0 0-1,0 0 0,0 0 0,0-1 1,0 1-1,1 0 0,-1 0 0,0-1 1,0 1-1,1-1 0,-1 1 0,0-1 1,3 1-1,-2-2 0,0 0 1,0 0 0,0 0-1,0 0 1,0 0-1,-1 0 1,1-1 0,0 1-1,-1 0 1,1-1 0,-1 0-1,0 1 1,1-1-1,-1 0 1,0 0 0,0 1-1,0-1 1,0 0-1,0-3 1,25-61 44,-20 45-30,2 1 0,0 1 0,20-34 0,-21 42-16,0-1 0,1 1-1,0 1 1,1 0 0,0 0 0,15-12-1,-21 19 2,1 0-1,0 1 1,0-1-1,0 1 1,0 0-1,1 0 1,-1 1-1,0-1 1,1 1-1,0 0 1,-1 0-1,1 1 1,-1-1-1,1 1 1,0 0-1,-1 0 1,1 0-1,0 1 1,-1 0-1,1 0 1,-1 0-1,1 0 1,-1 1-1,5 2 1,2 2 22,-1 0 0,0 1 0,0 0 1,0 1-1,-1 0 0,0 1 0,10 12 1,34 31-1480,-51-51 1147,-1 0 1,1 0 0,-1 0 0,1 0 0,-1 0-1,1-1 1,0 1 0,0 0 0,-1-1 0,1 1-1,0-1 1,0 0 0,-1 1 0,1-1 0,0 0 0,0 0-1,0 0 1,0 0 0,-1-1 0,1 1 0,4-2-1,17-5-1276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28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0 179 7418,'3'-10'719,"0"1"0,0 0 1,1 0-1,0 1 1,1-1-1,0 1 1,0 0-1,1 0 1,0 1-1,0-1 1,14-11-1,-11 11-324,-1 1-1,2 0 1,-1 0-1,1 1 1,0 1-1,0-1 1,1 2-1,-1-1 1,17-3-1,-24 7-371,-1 0 0,1 1 0,-1-1-1,1 1 1,-1 0 0,1 0 0,-1 0-1,1 0 1,-1 0 0,1 0 0,-1 1-1,1-1 1,-1 1 0,1-1 0,-1 1-1,0 0 1,1 0 0,-1 0 0,0 1-1,0-1 1,1 0 0,-1 1 0,0-1-1,-1 1 1,1 0 0,0 0 0,0 0-1,-1 0 1,1 0 0,-1 0 0,0 0-1,1 0 1,-1 1 0,0-1 0,0 0-1,-1 1 1,1-1 0,0 1 0,-1-1-1,1 5 1,1 7 37,-1 1-1,0 0 1,-2 0 0,1 0 0,-5 21-1,-2 8 90,2-15 21,1 0-1,0 41 1,4-69-163,0 1 0,0 0-1,0-1 1,0 1 0,0 0 0,1-1 0,-1 1 0,0 0 0,1-1 0,-1 1 0,1-1 0,0 1 0,0-1 0,-1 1 0,1-1 0,0 0 0,0 1-1,0-1 1,2 2 0,-2-2-4,1-1-1,-1 1 0,0-1 0,0 1 1,1-1-1,-1 0 0,0 1 0,1-1 0,-1 0 1,0 0-1,1 0 0,-1 0 0,1 0 1,-1 0-1,0 0 0,1-1 0,-1 1 1,2-1-1,4-2-7,0 0 0,-1 0-1,1-1 1,-1 0 0,0 0 0,0 0 0,5-6 0,5-6-628,-1 0 0,-1-1 1,-1-1-1,13-22 0,-2 3-1803,-5 11 1306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3.0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10738,'0'4'479,"0"-1"0,0 1 0,0-1 0,0 0 0,1 1 0,-1-1 0,1 1 0,0-1 0,0 1 0,0-1 0,0 0 0,1 0 0,0 0 0,-1 0 0,1 0 0,0 0 0,3 4 0,0-3-153,-1 0-1,1 0 1,-1 0 0,1-1 0,1 0-1,-1 0 1,0 0 0,1 0 0,8 2-1,-2-1-223,0-1 0,1 0-1,-1-1 1,1 0-1,0-1 1,0 0 0,0-2-1,24-2 1,-29 2-100,-1 0 0,0 0 1,0-1-1,0 0 1,-1 0-1,1-1 0,0 0 1,-1 0-1,0 0 1,1-1-1,-1 0 0,-1 0 1,1-1-1,-1 0 1,0 0-1,0 0 0,0 0 1,5-9-1,-8 10-10,12-18-14,-14 22 19,1-1-1,-1 1 1,0-1-1,1 1 1,-1-1-1,0 1 1,1-1-1,-1 1 1,1-1-1,-1 1 1,0 0-1,1-1 1,-1 1-1,1 0 1,-1-1 0,1 1-1,0 0 1,-1 0-1,1-1 1,-1 1-1,1 0 1,-1 0-1,1 0 1,0 0-1,-1 0 1,1 0-1,-1 0 1,1 0-1,0 0 1,-1 0-1,1 0 1,-1 0-1,2 1 1,36 30 13,64 69 0,-68-65 221,-14-15 103,-1 1 0,0 1 1,-2 1-1,28 47 0,-41-63-276,0-1 0,-1 1 0,0 1 0,-1-1 0,1 0 0,-1 1 0,-1-1 0,1 1 0,-1-1 0,-1 1 0,0 0 0,0-1 0,0 1 0,-1 0 0,0-1 0,0 1 0,-1 0 0,0-1 0,0 0 0,-1 1 0,0-1 0,0 0 0,-5 7 0,5-10-69,1-1 0,-1 1 0,0-1 1,0 0-1,0 0 0,0 0 0,-1 0 0,1 0 0,-1-1 0,0 1 0,1-1 0,-1 0 1,0 0-1,0 0 0,-1-1 0,1 0 0,0 1 0,-1-2 0,1 1 0,0 0 1,-1-1-1,1 0 0,-1 0 0,1 0 0,0 0 0,-1-1 0,1 0 0,-5-1 1,1 0-325,1-1 0,-1 1 1,1-2-1,-1 1 1,1-1-1,0 0 0,1 0 1,-1-1-1,1 0 1,0 0-1,0-1 0,0 0 1,1 0-1,-8-10 1,3-13-2111,1-2 997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4.1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107 419 8962,'-1'0'295,"0"-1"-1,0 0 1,0 0 0,0 0 0,0 1-1,0-1 1,0 1 0,0-1-1,-1 1 1,1-1 0,0 1 0,0 0-1,0-1 1,-1 1 0,1 0-1,0 0 1,0 0 0,-1 0 0,1 0-1,-2 0 1,1 1-105,0 0 1,1-1-1,-1 1 1,0 0-1,1 0 1,-1 0-1,0 0 0,1 0 1,-1 1-1,1-1 1,0 0-1,-2 2 0,-2 5 113,0-1-1,0 0 0,1 1 0,-6 14 0,4-8 17,1 0-1,0 1 0,1 0 0,1 0 0,-2 25 0,4-34-222,1 1 0,0-1 0,0 1-1,0-1 1,1 1 0,0-1 0,1 1 0,-1-1 0,1 0-1,0 1 1,1-1 0,-1 0 0,1-1 0,0 1 0,7 9-1,-8-13-80,0 0 0,-1-1 0,1 1 0,0 0 0,0-1 0,0 1 0,0-1-1,0 0 1,0 0 0,1 0 0,-1 0 0,0 0 0,0 0 0,1 0 0,-1-1-1,1 1 1,-1-1 0,1 0 0,-1 0 0,3 0 0,0 0-7,-1-1 1,1 0 0,-1-1-1,0 1 1,1-1-1,-1 1 1,0-1-1,0-1 1,0 1 0,5-4-1,1-3-4,1 0 0,-1 0 0,0-1-1,-1 0 1,0-1 0,9-16 0,-8 10-9,-1 0 1,-1-1-1,-1 0 0,0-1 0,-1 1 1,-1-1-1,-1-1 0,-1 1 1,0 0-1,-2-1 0,0 0 1,-1 1-1,-4-27 0,0 15-18,-2 0-1,-2 0 1,0 1-1,-2 0 1,-1 1-1,-2 0 1,-23-41 0,32 64 28,0 0 0,-1 0 0,0 0 0,-8-8 0,13 14 2,-1-1-1,0 0 0,0 1 1,1-1-1,-1 1 1,0-1-1,0 1 1,0-1-1,1 1 1,-1-1-1,0 1 1,0 0-1,0 0 1,0-1-1,0 1 1,0 0-1,0 0 1,-1 0-1,2 0 6,-1 1-1,0-1 1,1 1-1,-1-1 1,0 1 0,1-1-1,-1 1 1,1 0-1,-1-1 1,1 1 0,0 0-1,-1-1 1,1 1-1,-1 0 1,1 0 0,0-1-1,0 1 1,0 0-1,-1 0 1,1-1-1,0 1 1,0 0 0,0 0-1,0 0 1,0-1-1,0 2 1,1 9 109,-1 1 0,1-1-1,1 0 1,0 0 0,1 0 0,0 0 0,0 0 0,7 13-1,46 85 988,-52-100-1009,85 135 1186,-75-126-1129,0 0 0,1 0 0,1-2 0,0 1 1,25 16-1,-39-30-148,1-1 0,0 0 0,0 0 0,1-1 0,-1 1 0,0-1 0,1 1 1,-1-1-1,1 0 0,-1 0 0,1-1 0,-1 1 0,1-1 0,-1 0 0,6 0 0,-7 0-8,1-1 0,-1 0 0,1 1-1,-1-1 1,0 0 0,1 0 0,-1-1-1,0 1 1,0 0 0,0-1 0,0 0-1,0 1 1,0-1 0,-1 0-1,1 0 1,-1 0 0,1 0 0,-1 0-1,1 0 1,-1 0 0,2-5 0,3-5-160,0-1 1,-1 0 0,0 0 0,-1 0 0,0-1-1,-2 1 1,4-26 0,-7 39 148,1-1-1,0 1 1,0-1 0,0 0-1,0 1 1,-1-1-1,1 1 1,0-1 0,0 0-1,0 1 1,1-1 0,-1 0-1,0 1 1,0-1-1,0 1 1,0-1 0,0 1-1,1-1 1,-1 0 0,0 1-1,1-1 1,-1 1 0,0-1-1,1 1 1,-1-1-1,0 1 1,1 0 0,-1-1-1,1 1 1,-1-1 0,1 1-1,-1 0 1,1-1-1,-1 1 1,1 0 0,0 0-1,-1-1 1,2 1 0,-1 1 5,0-1 1,0 1-1,0-1 1,-1 1-1,1 0 1,0 0-1,0-1 1,0 1-1,-1 0 1,1 0-1,0 0 1,-1 0-1,1 0 1,0 0-1,-1 0 1,0 0-1,1 0 1,-1 0-1,0 0 1,1 0-1,-1 3 1,9 23 84,0 1 0,2-2 0,21 37 0,-18-35 108,-12-24-140,0 1 1,0-1-1,1 0 1,0 0-1,0 0 1,0 0 0,0 0-1,6 4 1,-9-8-39,1 0 0,0 0 0,-1 0 0,1 0 0,-1 0 0,1-1 0,0 1 0,-1 0 0,1 0 0,-1-1 0,1 1 1,0 0-1,-1-1 0,1 1 0,-1 0 0,1-1 0,-1 1 0,0-1 0,1 1 0,-1-1 0,1 1 0,-1-1 0,0 1 0,1-1 0,-1 1 0,0-1 0,0 1 1,1-1-1,-1 0 0,0 1 0,0-1 0,0 1 0,0-1 0,0 0 0,10-29 100,-10 30-104,16-70 90,12-108 1,-21 121-121,-7 50 28,1 0-1,1 0 0,-1 1 0,5-13 1,-5 18-33,-1 1 1,0-1-1,1 0 0,-1 0 1,1 0-1,-1 0 1,1 0-1,-1 1 1,1-1-1,0 0 0,-1 1 1,1-1-1,0 0 1,0 1-1,0-1 0,-1 1 1,1-1-1,0 1 1,0-1-1,0 1 1,0 0-1,0-1 0,0 1 1,0 0-1,0 0 1,0 0-1,0-1 0,0 1 1,0 0-1,0 0 1,0 1-1,-1-1 1,1 0-1,0 0 0,0 0 1,0 1-1,0-1 1,0 0-1,0 1 0,0-1 1,1 2-1,6 2-1074,0 0-1,1 0 0,-1 0 0,18 4 0,-21-8 688,-1 1-1,1-1 0,0 0 1,0 0-1,0 0 1,-1-1-1,1 1 0,0-1 1,0-1-1,-1 1 0,7-3 1,3-3-448,-1 0 0,0-1 0,0 0 0,-1-1 0,18-17 0,9-6 906,-42 35 600,0 0 0,0 0 1,0 0-1,0 0 1,0 1-1,1-1 1,0 1-1,0 0 1,-3 7-1,1-1 103,0 0 0,1 0 0,-3 19 0,4-15-342,1 0-1,0 1 1,1-1 0,1 0 0,0 1-1,4 19 1,-3-27-268,0-1-1,0 1 0,1-1 1,-1 0-1,2 0 0,-1 0 1,1 0-1,0-1 0,0 0 1,0 1-1,1-1 0,0-1 1,9 8-1,-12-10-79,1 0 1,1 0-1,-1 0 1,0 0-1,0-1 0,1 0 1,-1 1-1,0-1 1,1 0-1,-1-1 0,1 1 1,0-1-1,-1 1 1,1-1-1,-1 0 0,1-1 1,0 1-1,-1-1 1,1 1-1,-1-1 0,1 0 1,-1 0-1,1 0 1,-1-1-1,0 1 0,0-1 1,5-3-1,-1 0 60,1 0 0,-1-1 0,0 0 0,0 0-1,-1 0 1,11-15 0,-15 19-100,-1 0 0,0 0 1,1 0-1,-1-1 0,0 1 0,0 0 0,-1-1 0,1 1 0,0 0 0,-1-1 1,0 1-1,1-1 0,-1 1 0,0-1 0,0 1 0,0-1 0,-1 1 1,1-1-1,-1 1 0,1 0 0,-1-1 0,0 1 0,0-1 0,0 1 0,0 0 1,0 0-1,0 0 0,-1 0 0,1 0 0,-3-3 0,-5-4-174,-1-1 1,1 2-1,-1 0 0,-1 0 0,-21-11 1,-62-26-3843,81 39 3053,-27-13-649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5.0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2 231 6953,'-1'-1'322,"1"-1"-1,0 1 1,0-1-1,0 1 1,0-1-1,0 1 1,0-1-1,0 1 1,0-1-1,1 1 1,-1 0-1,1-1 1,-1 1-1,1-1 1,-1 1-1,1 0 1,0-1-1,0 1 1,-1 0-1,1 0 1,0 0-1,0 0 1,1-1-1,0 1-48,0 0-1,0 0 1,0 0 0,0 0-1,-1 1 1,1-1-1,0 1 1,0-1-1,0 1 1,0 0-1,0 0 1,0 0 0,0 0-1,4 1 1,1 0 47,-1 0 0,0 1 0,0-1 0,0 2 0,0-1 1,0 1-1,0-1 0,-1 2 0,1-1 0,4 4 0,-3 1-124,0-1-1,0 1 0,-1 0 1,0 1-1,0-1 0,-1 1 1,0 0-1,-1 0 0,5 15 0,1 9-46,8 47-1,-17-74-142,-1-6-5,0 0 0,0 0 0,0 0 0,0 1 0,0-1 0,0 0 0,0 0 1,0 1-1,0-1 0,0 0 0,0 0 0,0 1 0,0-1 0,0 0 0,0 0 0,0 1 1,0-1-1,0 0 0,0 0 0,0 1 0,0-1 0,0 0 0,1 0 0,-1 0 0,0 1 1,0-1-1,0 0 0,0 0 0,0 0 0,1 1 0,-1-1 0,0 0 0,0 0 1,0 0-1,1 0 0,-1 0 0,0 0 0,0 1 0,0-1 0,1 0 0,-1 0 0,0 0 1,0 0-1,1 0 0,-1 0 0,0 0 0,0 0 0,1 0 0,-1 0 0,1 0 1,6-16 35,4-28-17,2-24-77,-6 26-153,2-1 0,23-62-1,-31 102 199,1-1 1,-1 1-1,1-1 0,0 1 1,0-1-1,0 1 0,0 0 0,1 0 1,-1 0-1,1 1 0,0-1 1,0 0-1,0 1 0,0 0 0,5-3 1,-6 4 11,1 0 1,-1 1-1,0-1 1,1 1-1,-1 0 1,0 0-1,0 0 1,1 0-1,-1 0 1,0 0-1,1 0 1,-1 1-1,0-1 1,1 1 0,-1 0-1,0 0 1,0 0-1,0 0 1,0 0-1,0 0 1,0 0-1,0 1 1,0-1-1,-1 1 1,1-1-1,3 4 1,2 5 60,0-1 0,0 1 0,-1 0 0,10 22 0,-11-21 10,0-1 0,1 0 0,0 0 0,0 0 0,1-1-1,10 11 1,-15-18-62,1 1 0,0-1 0,0-1-1,0 1 1,0 0 0,0-1 0,0 1 0,0-1 0,0 0-1,1 0 1,-1 0 0,0-1 0,1 1 0,-1-1 0,1 0-1,-1 0 1,1 0 0,-1 0 0,0 0 0,1-1 0,-1 0-1,0 0 1,1 0 0,-1 0 0,6-3 0,-1 0-7,0 0 0,-1-1 0,0 0 0,0 0 0,0-1 0,0 0 0,-1 0 1,0 0-1,0-1 0,-1 0 0,0 0 0,0 0 0,-1-1 0,5-9 0,-2 2-7,-1 0-1,0 0 1,-1-1-1,0 0 1,-2 0-1,4-27 1,-7 26-8,0 13 16,-2 9 22,2-4 20,9 21 371,9-3-212,-3-3-127,-7-8-20,0 1 1,0-1-1,12 8 1,-14-13-56,-1 0 1,0-1 0,1 1-1,0-1 1,-1 0-1,1-1 1,0 1 0,0-1-1,0-1 1,0 1-1,0-1 1,0 0 0,0 0-1,0-1 1,0 1-1,10-4 1,-14 3-64,1-1-1,-1 1 1,0-1 0,0 0 0,0 0-1,0 0 1,-1 0 0,1 0 0,0 0-1,1-5 1,12-11-675,-12 15 218,1 1-1,-1 0 0,1 0 1,0 0-1,0 0 0,0 0 1,0 1-1,5-2 0,12-3-1881,-6-1 4270,6 1-957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5.5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62 2 9946,'-29'-2'4297,"12"7"-2393,5 0-343,11-1-737,-1-4-304,12 0-496,-10-2-264,0 0-1104,15 1-521,2-4 1065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5.92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9618,'9'16'1299,"-6"-12"-984,-1-1 0,0 1 0,0 0 0,0-1 0,0 1 0,-1 0 0,1 0 0,-1 0 0,0 0 0,0 1 0,-1-1 1,1 0-1,-1 0 0,0 0 0,0 0 0,-1 5 0,0 2 242,1-1 0,0 1 1,1-1-1,0 1 0,1-1 0,0 0 1,1 0-1,0 0 0,0 0 0,1 0 1,0 0-1,1-1 0,10 15 0,-14-22-515,0-1 0,0 1-1,0 0 1,1-1 0,-1 0-1,1 1 1,-1-1 0,1 0-1,0 0 1,0 0 0,-1 0 0,1 0-1,0 0 1,0-1 0,0 1-1,0 0 1,0-1 0,0 0-1,0 1 1,0-1 0,3 0-1,-2-1-22,1 1 0,-1-1-1,1 0 1,-1 0 0,0 0 0,1-1-1,-1 1 1,0-1 0,0 0 0,0 0-1,4-3 1,0-1-16,0-1 0,0 0 0,-1 0 0,0 0 0,0 0 0,-1-1 0,0 0 0,6-14 0,-9 15 3,0 1 1,-1-1 0,1 0 0,-2 0 0,1 0-1,-1-11 1,3-25 35,-3 43-42,0 0 1,0 0-1,0-1 0,0 1 1,0 0-1,1 0 0,-1 0 1,0 0-1,0-1 0,0 1 1,0 0-1,0 0 0,0 0 1,0 0-1,1 0 0,-1-1 1,0 1-1,0 0 0,0 0 1,0 0-1,0 0 0,1 0 1,-1 0-1,0 0 0,0 0 1,0 0-1,1 0 0,-1-1 0,0 1 1,0 0-1,0 0 0,0 0 1,1 0-1,-1 0 0,0 0 1,0 0-1,0 1 0,1-1 1,-1 0-1,0 0 0,0 0 1,0 0-1,0 0 0,1 0 1,-1 0-1,13 8 34,7 13 66,-6-4-20,0-1-1,1 0 0,0-1 0,1 0 0,1-1 1,1-1-1,22 13 0,-36-24-236,1 1 0,-1-1 1,1 0-1,-1-1 0,1 1 0,0-1 0,0 0 1,-1 0-1,7 1 0,-8-3-193,0 1 0,-1 0 1,1-1-1,-1 1 0,0-1 0,1 0 1,-1 0-1,1 0 0,-1 0 0,0 0 0,0 0 1,0-1-1,0 1 0,0-1 0,0 0 0,0 1 1,0-1-1,3-4 0,4-9-1163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6.4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1 252 9130,'18'-85'3962,"-18"85"-3878,0-1-1,0 1 1,1-1-1,-1 1 1,0-1 0,1 1-1,-1 0 1,1-1-1,-1 1 1,0-1-1,1 1 1,-1 0 0,1 0-1,-1-1 1,1 1-1,-1 0 1,1 0-1,-1-1 1,1 1 0,-1 0-1,1 0 1,-1 0-1,1 0 1,-1 0-1,1 0 1,0 0 0,-1 0-1,1 0 1,-1 0-1,1 0 1,-1 0-1,1 0 1,-1 1 0,1-1-1,-1 0 1,1 0-1,-1 0 1,1 1-1,-1-1 1,1 0 0,-1 1-1,1-1 1,-1 1-1,27 19 2365,-21-15-1727,34 20 2378,-28-18-2048,-2-1-1,19 15 0,-27-18-1009,5 1 268,-3-12-103,-1-1-251,68-187-302,-70 192 332,1 1 1,-1 0-1,1 0 0,-1 0 0,1 0 0,0 1 1,0-1-1,0 0 0,1 1 0,-1-1 0,1 1 1,3-3-1,-5 5 13,0-1-1,0 1 1,0-1 0,0 1-1,0 0 1,0 0 0,0-1 0,0 1-1,1 0 1,-1 0 0,0 0 0,0 0-1,0 0 1,0 0 0,0 1-1,0-1 1,1 0 0,-1 0 0,0 1-1,0-1 1,0 1 0,0-1 0,0 1-1,0 0 1,0-1 0,0 1 0,0 0-1,-1-1 1,1 1 0,0 0-1,0 0 1,-1 0 0,1 0 0,0 0-1,-1 0 1,1 0 0,0 2 0,4 7 64,0 0-1,-1 1 1,-1-1 0,1 1 0,-2 0 0,1 0 0,0 22 0,-2-22 104,0 0-1,1 1 1,0-1-1,1-1 1,0 1 0,1 0-1,0-1 1,7 12-1,-10-20-129,-1-1-1,1 1 0,0-1 0,0 0 1,0 1-1,1-1 0,-1 0 0,0 0 0,0 0 1,1 0-1,-1 0 0,1 0 0,-1 0 1,1 0-1,-1-1 0,1 1 0,-1 0 1,1-1-1,-1 1 0,1-1 0,2 0 0,-1 0-6,-1 0-1,1-1 1,0 1-1,-1-1 1,1 1-1,-1-1 0,0 0 1,1 0-1,-1 0 1,0-1-1,1 1 1,2-3-1,6-5-138,-1-1 0,0 0-1,-1 0 1,10-14 0,-16 21 4,8-13-2754,19-33 1,-25 39 1316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6.8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13 187 9082,'-2'-3'544,"1"0"1,-1 0-1,1 0 0,-1 0 0,1 0 1,0 0-1,0-1 0,0 1 1,0-6-1,1 7-348,0-1 1,1 0-1,-1 0 0,1 1 1,0-1-1,-1 1 0,1-1 1,0 0-1,1 1 0,-1 0 1,0-1-1,1 1 1,-1 0-1,1-1 0,0 1 1,0 0-1,0 0 0,0 1 1,4-4-1,11-9 533,1 1 1,1 0-1,-1 2 0,30-14 0,-39 21-509,0 0 0,0 1 0,1 0-1,0 0 1,-1 1 0,1 0-1,0 1 1,0 0 0,0 0 0,0 1-1,0 1 1,12 1 0,-17-1-186,-1 1 1,1 0-1,-1-1 1,0 1-1,0 0 1,0 1 0,0-1-1,0 1 1,0 0-1,-1 0 1,1 0-1,-1 0 1,0 1-1,0-1 1,0 1 0,0 0-1,-1 0 1,0 0-1,1 0 1,-2 0-1,1 1 1,0-1-1,-1 0 1,0 1 0,0-1-1,0 1 1,0 4-1,1 8-23,-1 1 0,-1-1 0,0 0 0,-2 0 0,-6 33 0,-14 44 30,10-50-13,-8 65 1,19-107-28,1 1 1,-1-1-1,1 0 1,0 1-1,0-1 1,0 1 0,0-1-1,1 0 1,-1 1-1,1-1 1,-1 0 0,1 0-1,0 1 1,0-1-1,0 0 1,0 0-1,0 0 1,2 2 0,-2-2-1,1-1-1,0 0 1,0 0 0,0 0 0,0 0 0,0-1 0,0 1 0,0 0 0,0-1 0,0 0-1,1 1 1,-1-1 0,0 0 0,0 0 0,0 0 0,0 0 0,1 0 0,-1-1 0,4 0 0,7-2-48,0-1 1,-1 0-1,1-1 1,-1 0-1,0-1 1,0-1-1,0 0 1,-1 0-1,17-15 1,-18 14-514,-1 0 0,-1-1 0,1 0 0,-1 0-1,-1-1 1,0 0 0,0 0 0,-1 0 0,-1-1 0,9-22 0,-11 2-1846,-11-5 1123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7.2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31 86 10386,'-21'-9'4553,"15"2"-2624,2-4-377,11-1-952,3-4-368,7-2-664,7 11-688,6 2-961,11 12 1193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7.66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137 439 6401,'-5'0'891,"1"0"0,0 1-1,0-1 1,0 1 0,0 0-1,0 0 1,0 1 0,0-1-1,0 1 1,1-1 0,-7 5-1,6-3-405,-1 1 0,1-1-1,0 1 1,0 0 0,0 0-1,1 1 1,-6 7 0,2 2-162,-1 1 0,2 0 0,0 0 0,-7 27 0,12-36-254,-1 1 1,1-1-1,0 0 0,1 1 1,0-1-1,0 1 0,0-1 1,0 1-1,1-1 0,0 0 1,1 0-1,0 1 0,2 5 1,-3-9-61,0-1 0,0 0 1,1 1-1,-1-1 1,1 0-1,-1 0 1,1 0-1,0 0 1,0 0-1,0 0 1,0-1-1,0 1 1,0-1-1,1 1 1,-1-1-1,0 0 0,1 0 1,-1 0-1,1 0 1,-1 0-1,1-1 1,-1 1-1,1-1 1,0 1-1,-1-1 1,1 0-1,-1 0 1,1 0-1,0-1 1,-1 1-1,1-1 0,0 1 1,3-2-1,-1 0-5,-1 0-1,1 0 1,-1 0-1,1 0 1,-1-1-1,0 1 1,0-1-1,0 0 0,0-1 1,-1 1-1,6-7 1,-2 1 9,-1 1-1,0-1 1,-1 1 0,6-15 0,-6 10-4,-1 0-1,-1-1 1,0 1 0,-1-1 0,0 0 0,0-23 0,-2 15 78,8-40 1,-7 59-54,-1 1 1,1 0-1,0 0 0,0 0 0,0-1 1,0 1-1,0 0 0,0 0 0,1 0 0,-1 1 1,1-1-1,-1 0 0,1 0 0,0 1 1,-1-1-1,1 1 0,0-1 0,3-1 0,0 1 43,-1 1 0,0-1 0,1 1 0,0-1-1,-1 1 1,1 1 0,0-1 0,-1 1-1,6-1 1,-2 2 52,1-1-1,0 1 1,-1 0-1,1 1 1,-1 0-1,0 0 1,0 1-1,0 0 0,0 0 1,9 6-1,-11-4-44,1 1-1,0 0 0,-1 0 0,0 0 0,-1 1 0,0 0 1,0 0-1,0 0 0,-1 1 0,0 0 0,6 15 0,4 7 89,-14-30-168,0 1 0,0 0 0,0-1 0,0 1 0,0-1 0,1 1 0,-1-1 0,0 1 0,0 0 0,1-1 0,-1 1 0,0-1 0,1 1 0,-1-1 0,0 0 0,1 1 0,-1-1 0,1 1 0,-1-1 0,1 0 0,-1 1 0,1-1 0,-1 0 0,1 1 0,-1-1 0,1 0 0,0 0 0,-1 0 0,1 1 0,-1-1 0,1 0 0,-1 0 0,1 0-1,0 0 1,-1 0 0,1 0 0,-1 0 0,1 0 0,0 0 0,-1-1 0,1 1 0,-1 0 0,1 0 0,-1 0 0,1-1 0,0 1 0,-1 0 0,1-1 0,-1 1 0,0 0 0,1-1 0,-1 1 0,1-1 0,-1 1 0,1-1 0,-1 1 0,0-1 0,1 1 0,-1-1 0,0 1 0,0-1 0,1 1 0,-1-1 0,0 0 0,16-41 113,-15 38-108,38-131 114,-32 114-125,2 1 1,0 1-1,1-1 1,19-26-1,-28 45 2,-1 0 0,1 1 0,-1-1-1,1 0 1,-1 0 0,1 0 0,-1 0 0,1 0-1,0 1 1,-1-1 0,1 0 0,0 1 0,0-1-1,-1 0 1,1 1 0,0-1 0,0 1 0,0-1-1,0 1 1,0 0 0,0-1 0,0 1 0,0 0-1,0 0 1,0 0 0,0-1 0,0 1 0,0 0-1,0 0 1,0 0 0,0 1 0,0-1 0,0 0-1,0 0 1,0 1 0,0-1 0,0 0 0,0 1 0,0-1-1,-1 1 1,1-1 0,0 1 0,0-1 0,0 1-1,0 0 1,-1-1 0,1 1 0,0 0 0,-1 0-1,2 1 1,4 7 22,-1 0 0,0 0 0,0 1 0,4 13 0,-1-4 93,-5-12-35,1 1 0,0-1 0,1 0 1,-1-1-1,2 1 0,-1-1 0,0 0 0,13 10 0,-16-14-47,0-1 0,0 0 0,0 1 0,0-1 0,0 0 0,0 0 0,0 0 0,0 0 0,1 0 0,-1-1 0,0 1 0,1-1-1,-1 1 1,1-1 0,-1 0 0,0 0 0,1 0 0,-1 0 0,0-1 0,1 1 0,-1 0 0,0-1 0,1 0 0,-1 0 0,0 1 0,0-1 0,1 0-1,-1-1 1,0 1 0,0 0 0,0-1 0,-1 1 0,1-1 0,0 0 0,1-1 0,8-9 125,9-8 156,-1-1 0,22-31 0,-36 44-282,-1 0 0,1 0 0,-1-1-1,0 1 1,-1-1 0,0 0 0,0 0-1,-1 0 1,-1-1 0,1 1 0,-1-10 0,-1 5-86,0 1 1,-1 0-1,-6-25 1,7 34-95,-1-1 0,-1 1 0,1 0 0,-1 0 0,1 0 0,-1 0 0,0 1 0,0-1 0,-1 0 0,1 1 0,-1 0 0,0-1 0,0 1 0,0 0 0,-6-4 0,9 7 13,-1-1 0,0 1 0,0-1 0,0 1 0,1 0 0,-1-1 0,0 1 1,0 0-1,0 0 0,0 0 0,0-1 0,0 1 0,0 0 0,1 0 0,-1 0 0,0 1 1,0-1-1,0 0 0,0 0 0,0 0 0,0 1 0,1-1 0,-1 0 0,0 1 0,0-1 1,0 1-1,1-1 0,-1 1 0,0-1 0,1 1 0,-1-1 0,0 1 0,1 0 0,-1-1 1,1 1-1,-2 1 0,1 0-263,0 0 0,0 0 0,0 0 0,0 0 0,0 0 0,1 0 0,-1 0 0,1 0 0,-1 0 0,1 1 0,0-1 0,0 0 0,0 3 0,6 11-1503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08.1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180 14 20228,'6'-14'7890,"-18"14"-5577,-5 0-921,-9 4-904,-4 1-352,-3-2-888,0 4 136,-1-2 208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29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0 9090,'-17'6'3481,"5"-6"-2593,9 5-584,3-2-248,9-2-560,0-1-952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13.8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86 4785,'12'-1'446,"-1"-1"-1,1 0 1,0-1 0,-1-1 0,0 1-1,0-2 1,0 0 0,0 0-1,10-8 1,-4 4-360,1 0-1,27-9 1,-40 16 136,1 1-1,-1 0 1,1 0-1,0 0 1,0 1 0,0-1-1,0 1 1,-1 1 0,1-1-1,0 1 1,0 0-1,8 3 1,3 0-578,-17-5 14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16.09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3605 6746 4929,'-1'1'125,"0"0"1,1 0-1,-1 0 1,0 0-1,1 0 0,0 0 1,-1 1-1,1-1 0,0 0 1,-1 0-1,1 0 0,0 1 1,0-1-1,0 0 0,0 0 1,0 1-1,0-1 1,0 0-1,1 2 0,0-2-64,-1-1-1,1 1 0,-1-1 0,1 1 0,0-1 1,-1 1-1,1-1 0,0 0 0,-1 1 1,1-1-1,0 0 0,0 0 0,-1 1 1,1-1-1,0 0 0,0 0 0,-1 0 0,1 0 1,0 0-1,0 0 0,-1 0 0,3-1 1,6 0 214,1-2 1,-1 1 0,16-8 0,-17 7-78,44-16 421,346-124 926,-213 73-1425,-108 38 395,1 4 0,93-20 0,-150 43-65,-1 0 0,0-1 0,0 0 0,0-2 0,-1-1 0,-1 0 0,1-1 0,-1-1 0,30-25 0,227-170 1311,-89 70-1514,49-48-6,-169 126 139,83-93 0,-80 70 292,-3-2 1,78-132 0,-115 164-615,-2-2 0,-2-1 0,-3-2 0,-2 0 0,24-111-1,56-409 914,-33 16-654,-62 515-307,0-38-8,-4 0 1,-3 0-1,-25-153 0,4 57 2,-33-172-54,-37 11 0,52 200 49,21 71 8,-2 2-1,-4 1 1,-2 0 0,-3 2-1,-3 2 1,-2 1 0,-3 2-1,-92-106 1,-41-9 47,-348-273 0,426 379-64,-132-74 0,-115-36-1,226 120 0,-184-87 4,201 103 4,-116-34 0,138 55-2,-1 4 0,0 2 0,-1 5 0,0 2-1,0 4 1,-1 4 0,1 2 0,-1 5-1,1 2 1,-110 29 0,60 0 1,1 5-1,3 6 1,2 5-1,3 6 1,2 4 0,-153 113-1,-89 101 17,270-199-6,-144 164 0,136-124 1,4 5-1,-82 148 0,84-113 20,-98 236 0,16 100-10,132-349 4,-33 222 0,35-109-18,-35 331-3,64-248-9,13-270 6,3-1 0,28 125 0,-13-112 5,4 0 0,4-2 0,3-2 0,64 114 0,-63-138 8,2-2 0,3-2 0,1-1 1,3-2-1,3-1 0,83 69 0,-96-92-6,392 305 61,-358-284-22,2-2 0,2-3 1,1-3-1,3-3 0,0-4 1,2-3-1,1-3 0,2-4 1,0-3-1,119 12 0,618 22 368,-264-14 248,-475-32-233,0-3 0,0-4 0,0-3 0,130-23 0,-203 25-593,1 1 1,0-1-1,-1 0 1,1 0-1,-1 0 1,1-1-1,-1 0 0,0 1 1,0-2-1,0 1 1,-1 0-1,1-1 1,5-7-1,-7 7-2610,-11 4 1146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0.98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16 7890,'-5'-16'11063,"14"34"-7766,4 10-3789,-6-12 702,5 12 452,15 50 1,30 79 580,-10-31-1084,-43-111-543,2 0 1,-1 0 0,2-1-1,12 23 1,-18-37 303,-1 0 1,0 0-1,0 0 0,1 0 0,-1 0 1,0 0-1,0 0 0,1 0 0,-1 0 1,0 0-1,0 0 0,1 0 0,-1 0 0,0-1 1,0 1-1,0 0 0,1 0 0,-1 0 1,0 0-1,0 0 0,1 0 0,-1-1 1,0 1-1,0 0 0,0 0 0,0 0 1,1-1-1,-1 1 0,0 0 0,0 0 0,0 0 1,0-1-1,0 1 0,0 0 0,0 0 1,0-1-1,0 1 0,0 0 0,1 0 1,-1-1-1,0 1 0,0 0 0,0 0 1,-1-1-1,1 1 0,0 0 0,0 0 0,0-1 1,0 1-1,0 0 0,4-21-1532,-4 19 1148,9-28-887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1.4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52 270 8042,'-51'-43'3969,"51"40"-1561,13-4-568,6-1-95,12-6-449,-2 1-184,-1-4-391,6 1-193,-3 1-280,1-2-120,-5 5-120,-5-1-152,-6-1-456,-5-1-377,-4-6-1087,-2-1-369,2 2 1465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1.8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0 7426,'-2'4'973,"0"-1"-1,1 1 1,0 0 0,-1-1 0,1 1 0,1 0 0,-2 6 0,3 32 2434,3-19-1894,10 34 0,-1-22-589,2 0 1,1-1-1,1-1 0,30 41 1,11 22-179,-51-82-764,16 27 200,-22-39-248,0-1 0,0 1 0,0-1 0,0 1 1,1-1-1,-1 0 0,0 0 0,0 1 1,1-1-1,-1 0 0,1 0 0,-1-1 0,1 1 1,-1 0-1,1 0 0,0-1 0,-1 1 1,1-1-1,0 1 0,3-1 0,-5 0-52,1 0 0,0-1 1,-1 1-1,1 0 0,0-1 0,-1 1 0,1-1 0,-1 1 0,1-1 1,-1 1-1,1-1 0,-1 1 0,1-1 0,-1 0 0,1 1 0,-1-1 0,0 0 1,1 1-1,-1-1 0,0 0 0,0 1 0,0-1 0,0 0 0,1 0 0,-1 1 1,0-1-1,0 0 0,0 0 0,0 1 0,0-1 0,-1-1 0,1 0-161,0-18-1194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2.25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42 206 7482,'-37'-7'3066,"37"7"-3006,0 0 1,0-1-1,-1 1 1,1 0-1,0 0 1,0 0-1,-1 0 1,1 0 0,0-1-1,0 1 1,0 0-1,-1 0 1,1 0-1,0-1 1,0 1 0,0 0-1,0 0 1,-1-1-1,1 1 1,0 0-1,0 0 1,0-1-1,0 1 1,0 0 0,0 0-1,0-1 1,0 1-1,0 0 1,0-1-1,0 1 1,0 0-1,0 0 1,0-1 0,0 1-1,0 0 1,0-1-1,0 1 1,0 0-1,0 0 1,0-1-1,1 1 1,-1 0 0,0 0-1,0-1 1,0 1-1,0 0 1,1 0-1,-1 0 1,0-1 0,0 1-1,0 0 1,1 0-1,-1 0 1,0 0-1,0 0 1,1-1-1,-1 1 1,16-11 1720,-14 10-1432,7-5 376,0 0-1,1 1 1,0 0 0,0 1-1,0 0 1,0 1 0,11-2-1,-1 1-470,-1 1 0,0 1 1,21 1-1,-34-2-2151</inkml:trace>
  <inkml:trace contextRef="#ctx0" brushRef="#br0" timeOffset="1">96 38 6913,'-71'-37'3697,"68"47"-816,6 5-969,0 9-159,6 5-241,3 3-152,0 5-319,6 0-145,-2-1-352,-1-2-184,2-7-224,-2-5-48,-1-8-528,1 1-320,-3-3-1345,-4 0-543,1-7 1623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2.66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53 0 8546,'-6'8'834,"1"1"1,0-1-1,0 1 1,1 0-1,0 0 0,1 1 1,0-1-1,1 1 1,-4 18-1,2 12-14,0 42-1,3-70-677,0 20 101,2 0 1,1 0-1,1 0 1,2 0 0,1 0-1,1-1 1,2 0-1,1-1 1,2 0-1,0 0 1,3-1 0,0-1-1,24 33 1,-31-50-200,1 0 0,0 0 0,1-1 0,0 0 1,15 11-1,-4-7 3,1-1 0,46 19 0,-19-11-86,1-3-1,53 12 0,-78-24-186,-1-1 0,1-1 0,0-1 0,1-2 0,-1 0 0,0-1 0,31-6 0,-37 2-458,1-1 0,-1-1 0,-1-1-1,1 0 1,-1-2 0,0 0-1,-1-1 1,23-18 0,-27 17 276,0 0 0,11-16 1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3.07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7114,'0'0'163,"0"0"0,0 1 0,0-1 0,0 1 0,0-1 0,0 1 0,0-1 0,0 0 0,0 1 0,1-1 1,-1 1-1,0-1 0,0 0 0,0 1 0,1-1 0,-1 0 0,0 1 0,0-1 0,1 0 0,-1 0 1,0 1-1,1-1 0,-1 0 0,0 0 0,1 1 0,-1-1 0,1 0 0,-1 0 0,0 0 0,1 0 0,-1 0 1,1 1-1,-1-1 0,0 0 0,1 0 0,-1 0 0,1 0 0,28 9 202,-18-6 447,25 10 33,0 1 0,-2 2 0,1 2 0,-2 1 0,-1 1-1,39 32 1,-51-35-534,-1 0 0,0 2-1,-2 0 1,0 1 0,-1 1-1,-1 0 1,-1 1 0,-1 1-1,-1 0 1,11 30 0,-11-15-248,-1 1 1,-2 0 0,-2 1 0,-2-1-1,-1 1 1,-2 1 0,-1-1-1,-3 0 1,-1 0 0,-2 0 0,-2-1-1,-12 42 1,5-32-1199,13-18 403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3.5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45 104 8258,'-44'42'3689,"49"-45"-1665,3-2-184,7-9-223,1-3-225,1-5-280,1 0-152,-1 2-375,0 4-145,-7 3-272,-1 4-160,-6 6-512,-3 1-417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3.93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0 121 9146,'9'-4'3993,"8"2"-1873,1-1-167,4-5-377,2 2-328,0-5-624,3 0-232,-3 0-111,1-6-273,-8-4-665,-19-6 513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29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100 502 9050,'0'0'298,"-1"0"1,0 0-1,0 0 1,0 0-1,0 1 0,0-1 1,0 0-1,1 1 1,-1-1-1,0 0 1,0 1-1,0-1 0,1 1 1,-1-1-1,0 1 1,0 1-1,-24 24 1107,19-20-743,-1 3-265,0-1-1,1 1 1,0 0 0,0 0-1,-6 17 1,10-23-361,0 1 0,1 0 1,-1 0-1,1-1 0,0 1 0,1 0 1,-1 0-1,1 0 0,-1 0 0,1 0 1,0 0-1,0 0 0,1 0 0,0 0 1,-1 0-1,1 0 0,0-1 1,3 6-1,-3-7-34,0 0 0,1-1 0,-1 1 0,1-1 0,-1 1 1,1-1-1,0 0 0,-1 0 0,1 0 0,0 0 0,0 0 0,0 0 0,0 0 1,0 0-1,0-1 0,0 1 0,0-1 0,0 0 0,0 1 0,0-1 1,0 0-1,0 0 0,1-1 0,-1 1 0,0 0 0,0-1 0,0 1 0,0-1 1,0 1-1,0-1 0,0 0 0,2-1 0,4-2 4,1 1 0,-1-1-1,-1-1 1,1 0 0,0 0 0,7-7-1,-10 7 0,-1 1 0,0-1 0,0 0 0,0 0 0,0-1 0,-1 1 0,0-1 0,0 0 0,0 0 0,1-6 0,1-5 41,-2 0 0,3-23 0,-4 23 20,1 0 1,8-29 0,-10 44-11,-1 0-1,1 0 1,0 1 0,0-1 0,-1 1 0,1-1 0,0 1 0,0-1 0,0 1 0,1-1 0,-1 1 0,0 0 0,0 0 0,1 0 0,-1 0 0,1-1 0,-1 2 0,1-1 0,-1 0 0,1 0 0,-1 0 0,4 0 0,-1 1 9,-1-1 1,0 1 0,1 0 0,-1 0 0,1 1-1,-1-1 1,0 1 0,1 0 0,-1-1 0,0 2-1,4 1 1,5 2 47,0 1 0,-1 1-1,0 0 1,-1 0-1,14 13 1,4 12 9,-23-25-107,1 0-1,0-1 1,13 12-1,-8-39 37,-6 9-43,0 0 0,-1 0-1,-1-1 1,0 0 0,2-25 0,-4 27-32,0 1 0,0-1-1,2 0 1,-1 1 0,1-1 0,1 1 0,0 0 0,0 0-1,9-15 1,-12 24 21,0 1 0,-1-1-1,1 0 1,0 0 0,0 0 0,0 1 0,-1-1-1,1 0 1,0 1 0,0-1 0,0 1-1,0-1 1,0 1 0,0 0 0,0-1-1,0 1 1,1 0 0,-1 0 0,0-1-1,0 1 1,0 0 0,0 0 0,0 0 0,0 1-1,0-1 1,1 0 0,0 1 0,34 16-28,-32-14 32,0-1 1,0 0-1,0 0 1,1 0-1,-1 0 1,0 0-1,1-1 1,4 1-1,-3-2 26,0 0 0,0-1 0,0 1 0,0-1 0,0-1 0,0 1 1,0-1-1,-1 0 0,1 0 0,-1-1 0,1 1 0,-1-1 0,0 0 0,0-1 0,0 1 0,-1-1 0,1 0 0,-1 0 0,0-1 0,0 1 0,0-1 0,-1 0 1,1 0-1,3-9 0,5-12 155,-1 0 1,-1 0 0,-1-1-1,5-30 1,1 2 18,-14 52-189,0 1 0,0-1-1,0 1 1,0-1 0,0 1 0,0 0-1,1-1 1,-1 1 0,1 0-1,0 0 1,-1 0 0,3-2 0,-3 4 2,0-1 1,0 1 0,0 0-1,0-1 1,0 1 0,-1 0 0,1 0-1,0 0 1,0 0 0,0 0-1,0 0 1,0 0 0,0 0-1,0 0 1,0 0 0,0 0-1,-1 1 1,1-1 0,0 0-1,0 0 1,0 1 0,0-1 0,-1 1-1,1-1 1,0 1 0,0-1-1,-1 1 1,1 0 0,0-1-1,-1 1 1,1 0 0,0-1-1,-1 1 1,1 0 0,-1 0 0,0-1-1,1 1 1,-1 0 0,1 1-1,3 7 112,0-1 0,-1 1 0,1 0 0,-2 0 0,1 0 0,-1 0 0,-1 0 0,0 0 0,0 1 0,-1-1 0,-1 18 0,-1-6-62,0 0-1,-2 0 1,0-1 0,-10 27-1,12-42-53,0-1-1,0 1 1,-1-1-1,1 1 1,-1-1-1,0 0 1,0 0-1,-1 0 1,1 0 0,-1-1-1,1 1 1,-1-1-1,-5 3 1,7-5-57,1 0 0,-1 0 0,0 0 0,1-1 0,-1 1 1,0 0-1,0-1 0,1 0 0,-1 1 0,0-1 0,0 0 0,0 0 0,0 0 1,0 0-1,1 0 0,-1-1 0,0 1 0,0 0 0,0-1 0,0 1 1,1-1-1,-1 0 0,0 0 0,1 0 0,-1 1 0,0-2 0,1 1 0,-1 0 1,1 0-1,0 0 0,-1-1 0,1 1 0,0 0 0,0-1 0,0 0 1,-2-2-1,2 1-282,-1 0 0,1 1 1,0-1-1,0 0 1,0 0-1,0 0 0,0 1 1,1-1-1,-1 0 1,1 0-1,0 0 0,0 0 1,0 0-1,0 0 0,0 0 1,1 0-1,-1 0 1,1 0-1,0 0 0,0 0 1,2-3-1,13-9-848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9.0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1 460 8562,'103'21'3761,"-3"-77"-1905,15-9-144,30-8-111,1 0-289,-7 12-496,-7 9-200,-27 18-480,-15 7-152,-32 8-392,-11 6-248,-16 6-1016,-2 7 3912,-7 5-1992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29.5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1 114 10930,'15'-3'4825,"11"-6"-2464,-3-3-681,6 2-968,2 0-272,-1-9-295,7-1-1242,-23-11 817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48.2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113 654 2136,'-5'-3'620,"1"2"1,-1-1-1,0 0 0,0 1 0,0 0 0,0 0 0,0 1 0,0-1 0,0 1 0,-8 1 0,0-1 1260,3-7 2178,-4-2-1043,10 12-2278,4 10-579,0-12-118,0 0-1,1 0 1,-1 0-1,1 0 1,0 0 0,-1 0-1,1-1 1,-1 1-1,1 0 1,0 0-1,0-1 1,0 1-1,-1 0 1,1-1-1,0 1 1,0-1-1,0 1 1,0-1-1,0 1 1,0-1-1,0 0 1,0 1 0,0-1-1,0 0 1,0 0-1,2 0 1,31 13 246,-33-12-284,11 8 77,1-1 0,0-1 1,1 0-1,0-1 1,0 0-1,0-1 0,0-1 1,27 5-1,169 12 479,-155-13-311,57 17 0,-95-21-149,-1-1-1,1 0 1,0-2-1,0 0 1,0 0-1,19-3 0,101-20 932,-34 3-366,-10 3-200,21-3-23,-89 17-322,1-2 1,-1-1-1,-1-1 0,1-1 0,-1-1 1,0-1-1,-1-1 0,27-15 0,-26 11-4,-7 5 52,-1 0 0,-1 0 0,0-2-1,16-13 1,-16 8-31,26-33 0,-37 44-132,-1 1 1,0-1-1,-1 1 1,1-1-1,-1 0 0,0 0 1,0 0-1,0 0 1,-1 0-1,0-1 0,0 1 1,0 0-1,0-7 1,-3-18 38,1 17-35,0-1 1,0 0 0,-1 1-1,-5-16 1,0 10 9,1 1 0,-2 0 0,-10-18 0,12 27-9,0 0 0,0 1 1,-1 0-1,0 1 0,0-1 0,-1 1 0,-12-9 0,-106-67 51,112 74-60,-1 1 1,0 0 0,0 1 0,0 1-1,-1 0 1,0 1 0,0 1 0,-26-3 0,12 3-2,-1 3 1,0 0-1,-54 7 1,66-4 10,1-1 1,-1-1-1,1 0 1,-1-1-1,-36-8 1,43 7 5,1 1 0,-1 1 0,0 0 0,0 0 0,-15 3 0,-23 0 19,29-1-36,0 0 0,0 1 0,0 1 0,0 1 0,1 1 1,-36 15-1,-187 71 32,221-84-37,1 2-1,0 1 0,-35 24 0,-1 1 41,50-31-34,0 0 1,0 1 0,0 0 0,1 0 0,0 1 0,0-1-1,1 1 1,0 1 0,0-1 0,1 1 0,0 0 0,0 0-1,1 0 1,0 0 0,-3 14 0,2-13 0,0 0 0,0 0 1,-1 0-1,-7 11 0,7-13 4,0 0-1,1 0 0,0 1 1,1-1-1,0 1 0,0 0 1,-2 8-1,2 0 17,1 0 0,0 0-1,2 0 1,-1 0 0,2 0 0,2 17 0,-1-26 1,-1 1 1,1-1-1,1 0 0,-1-1 1,1 1-1,0 0 1,0-1-1,1 1 1,0-1-1,0 0 0,1 0 1,0-1-1,0 0 1,0 1-1,9 6 0,-3-5 41,1 1 0,-1-1 0,1-1 0,1 0 0,-1-1 0,26 7 0,1-3 109,41 4 1,4 0 164,-62-9-150,0-1-1,1-1 1,-1-1 0,1-1 0,0-1 0,-1-1 0,32-6 0,-43 6-154,-3 1-15,0 0 0,-1 0 0,1-1 1,-1 0-1,1-1 0,-1 1 0,0-1 0,0-1 1,0 0-1,7-4 0,-14 8-136,1-1 0,-1 1 1,1-1-1,-1 1 0,1-1 0,-1 1 0,0 0 1,1-1-1,-1 1 0,0-1 0,0 0 0,1 1 1,-1-1-1,0 1 0,0-1 0,0 1 0,0-1 0,0 1 1,0-1-1,0 0 0,0 1 0,0-2 0,0 0-742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52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473 1034 6169,'0'-5'5550,"0"-12"1248,0 17-6759,0-1 1,1 1 0,-1 0-1,0-1 1,0 1-1,1 0 1,-1-1-1,0 1 1,1 0-1,-1-1 1,1 1 0,-1 0-1,0 0 1,1-1-1,-1 1 1,1 0-1,-1 0 1,0 0 0,1 0-1,-1 0 1,1 0-1,-1 0 1,1 0-1,-1 0 1,1 0 0,44 0 664,-21 1-471,0-1 0,-1-2 0,26-4 0,55-6 673,1 5 0,130 7 0,-204-1-816,1-1 1,-1-1-1,0-2 0,0-1 1,35-12-1,147-61 278,-182 66-315,-12 6-32,12-5 59,-1-1-1,45-27 1,-66 34-49,0-1 0,0 0 0,-1 0 0,0-1 0,0 0 0,-1 0 0,0-1 0,0 0 0,-1 0 0,0-1 0,7-15 0,50-134 722,-61 152-713,-1-1 1,0 1-1,-1 0 0,1-1 0,-2 1 0,1 0 0,-1-1 0,0 1 0,0 0 0,-1 0 1,-4-13-1,-1-7 22,3 16-56,1 1 0,-2 0-1,1 0 1,-1 0 0,-1 0-1,0 1 1,0 0 0,-1 0-1,0 1 1,0 0 0,-1 0-1,-12-10 1,-10-6-10,-2 1 1,-37-20-1,33 23 21,-2 1-1,0 2 1,-64-19 0,30 16 67,-85-10 1,137 26-72,-9-1-4,-1 0 1,0 2-1,0 1 0,0 1 1,0 1-1,-50 8 1,43 2-13,1 1-1,0 1 1,1 2 0,-60 34-1,-125 93-33,108-62 45,-143 131-1,246-202-9,1 1 0,0 0 1,0 1-1,0 0 0,1 0 0,1 0 0,0 1 0,0 0 0,1 0 1,0 1-1,1-1 0,1 1 0,-3 14 0,4-16 5,2-1 0,-1 0 0,1 1 0,1-1 0,0 0 0,0 0 0,1 1-1,0-1 1,0 0 0,1-1 0,0 1 0,1 0 0,0-1 0,0 1 0,1-1 0,0-1 0,0 1 0,7 7-1,1-1 44,1-1 0,0 0 0,1-1 0,0-1 0,1 0 0,0-1 0,1-1 0,0-1 0,0 0 0,1-1 0,0 0 0,0-2 0,30 5 0,19 0 228,0-3-1,97-2 1,-150-5-244,32 2-286,1-3 0,-1-2-1,1-2 1,-1-2-1,0-1 1,55-20-1,-41 9 723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0:56.72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461 822 4289,'-14'-16'2828,"-5"-5"1392,5 11 1657,58 29-2620,-29-14-3038,1 0 0,0-1 0,0-1 0,0 0 0,21 0 0,214 25 1561,-155-14-1136,120 1 0,-151-15-63,100-14 0,-137 9-445,0 0 0,0-2-1,0-2 1,-1 0 0,0-1 0,26-16 0,22-9 110,-54 26-154,1-1 0,-2-1 1,1-1-1,25-19 1,-40 25-48,0-1 1,0 0 0,0 0-1,-1-1 1,0 1-1,0-1 1,-1 0-1,0 0 1,-1-1 0,0 1-1,0-1 1,-1 0-1,0 0 1,0 0-1,-1 0 1,1-14 0,-2-2 14,-1 0 0,0 0 0,-2 1 0,-11-45 0,12 61-53,-1 1-1,0 0 1,0 0 0,0 0 0,-1 0 0,0 1-1,-1 0 1,1-1 0,-1 2 0,-1-1-1,1 0 1,-1 1 0,0 0 0,0 1 0,-11-8-1,-10-3 21,0 1-1,-49-16 0,30 11-12,-109-31 5,16 7 74,77 22-3,-1 3-1,-1 3 0,-106-12 1,136 24-87,-1 2 1,1 0 0,-36 6 0,-103 20 2,122-17-6,20-2 0,0 1 0,1 1 0,0 2 0,0 1 0,1 1-1,0 2 1,1 0 0,1 2 0,1 1 0,0 2 0,1 0 0,1 2 0,1 0 0,0 1 0,-31 44 0,46-57 7,1 1 1,0 0-1,1 1 1,1 0-1,-1 0 1,2 0-1,-1 1 1,2-1-1,-1 1 1,2 0-1,0 0 0,0 0 1,1 0-1,0 0 1,1 0-1,1 1 1,0-1-1,0 0 1,1 0-1,1 0 1,0 0-1,1-1 1,0 1-1,0-1 1,12 21-1,-1-7 55,1-1 0,1 0 0,1-1 0,1 0 0,1-2 0,1 0 0,1-2 0,1 0 0,0-2 0,33 20 0,-22-19 101,1-1 1,0-2-1,1-1 0,0-2 1,1-1-1,1-2 0,49 5 1,-69-12-137,1-1 0,-1 0 0,1-2 0,-1 0 0,0-1 0,1-1 1,-1-1-1,0 0 0,-1-2 0,1 0 0,-1 0 0,0-2 0,-1 0 0,31-21 1,-44 27 58,-2 1-334,0 0-1,1-1 1,0 1-1,-1 0 1,1 0-1,0 0 1,-1 0 0,1 1-1,0-1 1,0 0-1,2 0 1,-4 2 127,1-1 1,0 1 0,0-1 0,-1 1-1,1-1 1,0 1 0,-1 0-1,1 0 1,-1-1 0,1 1 0,-1 0-1,1 0 1,-1-1 0,1 1 0,-1 0-1,0 0 1,0 0 0,1 0-1,-1 0 1,0 0 0,0-1 0,0 1-1,0 0 1,0 0 0,0 0 0,0 0-1,0 0 1,-1 1 0,-1 42-1282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01.0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4 479 9442,'-3'-3'4129,"6"-6"-2041,14-4-127,22-15-289,10-2-72,19-19-79,3-4-169,4-1-512,-9 0-240,-10 6-744,-10 4-496,-16 10-1728,-4 4 2248,-18 1-512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01.7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 1 8410,'0'1'499,"-1"0"-1,1 0 1,-1 0 0,1 0 0,0 0-1,0 0 1,-1 0 0,1 0 0,0 0 0,0 0-1,0 0 1,0 0 0,0 0 0,1 0-1,-1 0 1,0 0 0,0 1 0,1-1-1,-1 0 1,0 0 0,2 1 0,14 33 1982,-7-17-2147,16 40 1109,26 94 1,-43-126-1516,-2 1 1,-1 1 0,-1-1-1,-2 1 1,0-1 0,-4 39-1,-3-48-920,2-11-557,0-34-3155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02.3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1 311 10682,'16'5'7289,"4"16"-6380,-8-7 57,71 79 1661,-78-87-2461,-3-4-94,1 1-1,-1 0 0,1 0 0,-1 1 0,0-1 0,0 0 0,-1 1 0,1-1 1,-1 1-1,1-1 0,0 8 0,-2-11-67,0 0-1,0 0 1,0 0-1,0-1 1,0 1 0,0 0-1,-1 0 1,1 0-1,0 0 1,0 0-1,0 0 1,0 0 0,0 0-1,0 0 1,-1 0-1,1 0 1,0 0 0,0 0-1,0 0 1,0 0-1,0 0 1,0 0 0,-1 0-1,1 0 1,0 0-1,0 0 1,0 0-1,0 0 1,0 0 0,0 0-1,-1 0 1,1 0-1,0 1 1,0-1 0,0 0-1,0 0 1,0 0-1,0 0 1,0 0-1,0 0 1,0 0 0,-1 0-1,1 1 1,0-1-1,0 0 1,0 0 0,0 0-1,0 0 1,0 0-1,0 0 1,0 1-1,0-1 1,-11-20 54,2 6-66,-1-2 8,0 3 0,2 0-1,0-1 1,1 0 0,0 0-1,1 0 1,0-1 0,-3-17-1,6 17-4,-5-39-11,7 50 14,1 0 0,0 0 0,0 0 0,1 0 0,-1 0 0,1 0-1,0 0 1,0 0 0,0 0 0,2-5 0,-2 8 2,0 1 0,0-1 0,0 0 0,0 1 0,0-1-1,-1 0 1,2 1 0,-1-1 0,0 1 0,0-1 0,0 1 0,0 0-1,0-1 1,0 1 0,0 0 0,0 0 0,1 0 0,-1 0 0,0 0-1,0 0 1,0 0 0,0 0 0,0 0 0,1 1 0,-1-1-1,0 0 1,0 1 0,0-1 0,0 1 0,0-1 0,0 1 0,0-1-1,1 2 1,35 22 16,-5 4 41,25 20 230,-53-45-242,0-1 0,0 1 0,0-1-1,0 0 1,0 0 0,0 0 0,1-1 0,-1 1 0,0-1-1,1 0 1,0-1 0,7 1 0,-9-1-32,0-1-1,0 1 1,0-1-1,0 0 1,0 0 0,-1 0-1,1-1 1,-1 1-1,1-1 1,-1 1 0,1-1-1,-1 0 1,0 0 0,1 0-1,-1 0 1,0 0-1,-1 0 1,1-1 0,0 1-1,-1-1 1,1 1-1,-1-1 1,0 0 0,2-3-1,0-3 15,0 0-1,0 0 1,-1 0 0,0 0-1,-1-1 1,1-12-1,-3-36 235,-9-61 0,10 119-247,0-1 1,-1 0 0,1 0-1,0 0 1,0 0-1,0 0 1,0 1 0,-1-1-1,1 0 1,0 0-1,1 0 1,-1 0 0,0 0-1,0 0 1,0 1-1,0-1 1,1 0-1,-1 0 1,0 0 0,1 0-1,0 0 1,9 15 387,9 32 235,-1-2-334,1-1 0,2-1-1,1 0 1,54 71 0,-72-109-597,-1 0 1,0 1 0,0-1 0,0 1-1,-1-1 1,3 8 0,-4-8-382,0-1 0,-1 1 0,1 0 0,-1-1 0,0 1 0,0 0 0,0-1 0,-1 1 0,1 0 0,-2 4 0,-3 18-1036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02.7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0 457 10026,'0'2'4873,"14"-9"-1608,25-26-1273,14-9-135,23-22-57,2-8-120,5 6-439,-5 7-313,-17 18-504,-8 9-200,-16 12-416,-10 4-256,-18 10-608,-8 9-1337,-4 16 1561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1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465 1721 5281,'0'-1'165,"0"0"-1,0 0 0,0 1 1,0-1-1,0 0 1,0 1-1,0-1 1,1 0-1,-1 1 0,0-1 1,1 0-1,-1 1 1,0-1-1,1 1 1,-1-1-1,1 1 1,-1-1-1,0 1 0,1-1 1,0 1-1,-1-1 1,1 1-1,-1-1 1,1 1-1,-1 0 0,1 0 1,0-1-1,-1 1 1,1 0-1,0 0 1,-1-1-1,1 1 0,0 0 1,-1 0-1,2 0 1,25-4 882,147-14 4020,-75 6-3897,160 3 0,365 44 690,-511-23-1549,-1 4 1,121 35-1,178 26 516,-308-62-663,-12-5 188,155-2 1,-216-8-290,36 3 113,-1 3 0,78 18-1,33 4 306,-145-27-425,1-2-1,0 0 0,-1-2 1,0-2-1,48-12 1,-40 7 23,0 3 1,68-5-1,-24 12 266,145 21 1,-207-20-313,0-1-1,1-1 1,-1 0 0,0-2 0,0 0 0,0-1 0,-1-2 0,26-9-1,29-6 23,-70 20-49,17-5 39,42-4 0,-53 9-39,0 0 0,-1-1 0,1 0 0,0-1 0,-1 0 0,0-1 0,0 0 0,14-7 0,-18 7-3,0 0 0,0 0 0,0-1 1,0 0-1,-1 0 0,0 0 0,0-1 0,-1 1 0,1-1 0,-1 0 0,0-1 1,-1 1-1,5-10 0,2-9 4,-1-1 1,-2 0-1,0 0 1,-1 0 0,3-51-1,-8 7-45,-4-1-1,-12-74 0,9 92 16,-22-138-11,21 161 42,-1 0-1,-1 1 0,-2 0 1,-19-37-1,-13-18 26,22 39-35,-2 1 0,-2 1 0,-2 1 0,-40-48 0,31 55 9,-1 3 0,-2 1 0,-1 1-1,-57-31 1,51 36-19,-1 1-1,-1 3 1,-84-25-1,-158-26-43,129 45-22,-232-10-1,219 25 49,70 6-1,-138 12 1,-102 27-38,155-12 54,-24-5-36,-81 9-294,116 4 94,-185 55 1,350-80 246,-252 63-24,190-51 31,-120 8 0,180-22-13,0 0-1,1 1 1,-1 1-1,1 1 1,0 0 0,0 0-1,1 1 1,-1 1-1,2 1 1,-17 10-1,-3 7-8,0 0-1,-42 46 0,59-55 14,1 0-1,1 1 0,0 0 0,1 1 1,1 0-1,1 1 0,1 1 0,0-1 0,1 1 1,1 1-1,2 0 0,0-1 0,0 1 1,-1 39-1,4-29 11,-2 15-9,2-1 0,3 1-1,1 0 1,11 62 0,0-51 12,26 72 1,-30-104 6,2-1 1,0-1-1,2 0 1,0 0 0,24 29-1,-24-37 22,0 1-1,1-2 1,1 0-1,0-1 1,1 0-1,1-1 1,-1-1-1,21 10 1,-22-14 39,0-1 0,1 0 0,0-1 0,1-1 0,-1 0 0,1-2 0,0 0 0,-1 0 0,1-2 0,19-1 0,-3-2 59,0-2 0,-1-1 1,42-13-1,90-40 6,18-6-4076,-114 47 2639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30.3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69 13339,'21'-9'7121,"8"-2"-2568,-5-3-1016,-3 4-888,-6 8-1577,-7-1-576,-8 2-496,-6 2 0,4-1 0,1 0 0,-20 0 0,-37 0 0,45-7-8,4-1-352,12 4-1705,6 7-1095,15 16 1776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5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60 380 1952,'-18'-7'2825,"-5"5"5759,22 2-8235,0 1 1,0-1 0,0 0 0,1 1 0,-1-1 0,0 1-1,0-1 1,0 1 0,1-1 0,-1 1 0,0 0 0,1-1 0,-1 1-1,0 0 1,1-1 0,-1 1 0,1 0 0,-1 0 0,1 0 0,-1 1-1,-2 18 277,10-17 51,6 1-512,1-1 0,-1 0 0,1-1 0,0-1 1,0 0-1,0-1 0,0-1 0,0 0 0,0 0 0,-1-2 0,1 0 0,21-7 0,22-10 525,87-43 0,-120 52-527,375-199 1755,-355 185-1854,-30 18-136,22-13 46,-34 19-133,0 0-1,0-1 1,0 1 0,-1 0 0,1-1-1,0 1 1,-1-1 0,1 1 0,-1-1-1,0 0 1,0 0 0,1 0 0,0-3-1,-2 4 24,0 1 0,0-1 0,0 1 0,0-1-1,0 1 1,0-1 0,0 1 0,0 0 0,0-1 0,0 1-1,-1-1 1,1 1 0,0 0 0,0-1 0,-1 1-1,1-1 1,0 1 0,0 0 0,-1 0 0,1-1 0,0 1-1,-1 0 1,1-1 0,0 1 0,-1 0 0,-16-12-1921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6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8634,'18'22'9411,"3"20"-6352,16 49-1538,30 109 69,-31-88-1398,-27-66-827,-9-46 559,0 1 0,0 0 0,0-1 0,0 1 0,0-1 0,0 1 0,0-1 0,0 1 0,0 0 0,0-1 0,-1 1 0,1-1 0,0 1 0,0-1 0,0 1 0,-1-1 0,1 1 0,0-1 0,-1 1 0,1-1 0,0 1 0,-1-1 0,1 0 0,0 1 0,-1 0-1,-1-2-102,1 1-1,0 0 0,0 0 0,0-1 1,0 1-1,0 0 0,0-1 0,0 1 0,0-1 1,0 0-1,0 1 0,0-1 0,0 0 1,0 1-1,0-1 0,1 0 0,-1 0 0,0 0 1,0-1-1,-12-19-2062,2-19 1007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7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 6657,'0'-1'2857,"2"-3"-1601,3 3-135,-5-1-257,0 0-200,0 1 392,3 1-2576,13 1 1144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7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83 7378,'-60'3'3186,"59"-3"-2940,0 0 1,-1 0 0,1-1-1,0 1 1,0 0 0,0 0 0,-1-1-1,1 1 1,0-1 0,0 1-1,0-1 1,0 1 0,0-1-1,0 1 1,0-1 0,0 0 0,-1-1-1,1 2-16,1-1-1,-1 0 1,1 1-1,-1 0 1,1-1-1,-1 1 0,0-1 1,1 1-1,-1 0 1,1-1-1,-1 1 1,0 0-1,0 0 1,1 0-1,-1-1 1,0 1-1,1 0 1,-1 0-1,-1 0 1,7-1 123,-1 0 1,0 0 0,1 0 0,-1-1 0,0 0 0,0 0 0,0 0 0,0-1 0,6-3 0,34-19-62,-33 20-209,-1 1 1,1 0-1,-1 1 0,1 0 0,0 1 1,0 1-1,1-1 0,-1 2 1,0-1-1,13 2 0,-15 0-12,-1 1 1,0-1-1,0 1 0,-1 1 0,1-1 1,0 1-1,11 7 0,-17-9-59,0 0-1,0 1 1,0-1 0,0 1-1,0 0 1,0 0 0,-1 0-1,1 0 1,-1 0 0,1 0-1,-1 0 1,0 0 0,0 0-1,0 1 1,0-1 0,0 1-1,0-1 1,-1 0 0,1 1-1,-1-1 1,1 1 0,-1-1-1,0 1 1,0 0 0,0-1-1,-1 1 1,1-1 0,-1 4-1,-3 4 27,1 1 0,-1-1 0,-1 0 0,0 0 0,0 0 0,-1 0 0,0-1 0,-1 0 0,-7 8 0,-10 9 71,-42 35 1,61-56-102,-1-1 0,0 0 0,0 0 0,-1 0 0,1-1 0,-1 0 0,-10 4 0,15-7-67,1 1 1,0-1-1,-1 0 1,1 1 0,-1-1-1,1 0 1,-1 0 0,1 0-1,-1 0 1,1 0 0,-1 0-1,1 0 1,-1-1 0,1 1-1,-1 0 1,1-1-1,-1 1 1,1-1 0,0 0-1,-1 1 1,1-1 0,0 0-1,0 0 1,0 0 0,-1 0-1,1 0 1,0 0-1,0 0 1,0 0 0,0 0-1,1-1 1,-1 1 0,0 0-1,0-1 1,1 1 0,-1 0-1,1-1 1,-1 1-1,1-1 1,0 1 0,-1-1-1,1 1 1,0-2 0,0-6-507,-1 1 0,2 0 1,-1 0-1,1 0 0,0 0 1,1-1-1,0 2 0,0-1 1,1 0-1,0 0 0,6-11 1,19-27-745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8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 9738,'8'8'2640,"-1"0"-1,0 1 1,8 14-1,26 60-529,-20-39-828,1-2-654,-3-6-28,23 60 1,-39-87-689,0 1 1,0 0 0,-1 0-1,0 0 1,-1 0 0,0 0 0,0 0-1,-1 1 1,0-1 0,-1 0 0,-3 15-1,4-25 28,0 1 1,0-1-1,0 1 0,-1-1 0,1 1 1,0-1-1,0 0 0,0 1 0,0-1 1,0 1-1,-1-1 0,1 1 0,0-1 1,0 0-1,-1 1 0,1-1 0,0 0 0,-1 1 1,1-1-1,0 0 0,-1 0 0,1 1 1,0-1-1,-1 0 0,1 0 0,-1 1 1,1-1-1,-1 0 0,1 0 0,0 0 0,-1 0 1,1 0-1,-1 0 0,1 0 0,-1 0 1,1 0-1,-1 0 0,1 0 0,0 0 1,-1 0-1,1 0 0,-1 0 0,1 0 1,-1 0-1,1-1 0,0 1 0,-1 0 0,1 0 1,-1 0-1,1-1 0,0 1 0,-1 0 1,1-1-1,0 1 0,-1 0 0,1-1 1,0 1-1,-18-23-2854,16 16 2410,-1 0 0,1-1 0,1 1-1,-1-1 1,1 0 0,0 1 0,1-1 0,0 0-1,0 1 1,1-1 0,0 0 0,0 1 0,4-10-1,-3 13 671,0 1 1,0-1-1,1 1 0,0 0 0,0 0 0,0 0 0,0 0 0,6-4 0,8-7 628,73-81 2464,-78 81-2867,0-1 1,-2 0-1,0-1 0,16-34 0,-23 42-294,0-1 0,-1 1-1,0-1 1,0 0 0,-1 0-1,0 0 1,0 0 0,-1 0-1,-1 0 1,1 0 0,-4-11 0,4 19-68,0 0 0,0 1 0,0-1 1,0 1-1,0-1 0,0 0 1,0 1-1,0-1 0,-1 1 1,1-1-1,0 1 0,0-1 1,-1 1-1,1-1 0,0 0 1,-1 1-1,1 0 0,0-1 1,-1 1-1,1-1 0,-1 1 0,1-1 1,-1 1-1,1 0 0,-1-1 1,1 1-1,-1 0 0,1 0 1,-1-1-1,0 1 0,1 0 1,-1 0-1,1 0 0,-1 0 1,0 0-1,1 0 0,-1 0 1,1 0-1,-1 0 0,0 0 0,1 0 1,-1 0-1,1 0 0,-1 0 1,0 1-1,1-1 0,-1 0 1,0 1-1,-1 0 74,0 1 0,0-1 0,1 0 0,-1 1 0,0 0 1,1-1-1,-1 1 0,1 0 0,0 0 0,-1 0 0,1 0 0,-1 3 0,-1 4 134,1 0 0,0 0 0,1 0 0,-1 0-1,2 0 1,-1 0 0,2 1 0,-1-1 0,2 9 0,20 85 959,-18-88-1027,51 167 854,-55-180-1080,0 0 1,1 0-1,0 0 0,-1-1 0,1 1 1,0 0-1,0-1 0,0 1 1,0-1-1,0 1 0,0-1 0,0 1 1,1-1-1,-1 0 0,0 0 0,1 0 1,-1 1-1,1-1 0,-1-1 0,1 1 1,0 0-1,-1 0 0,1 0 0,0-1 1,0 1-1,-1-1 0,1 0 0,0 1 1,0-1-1,0 0 0,-1 0 1,4 0-1,1-2-436,-1 0 0,0 1 0,0-2-1,-1 1 1,1 0 0,0-1 0,-1 0 0,0 0 0,1-1 0,4-4 0,18-18-890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8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0 107 11082,'10'-3'4753,"14"-9"-2376,7 0-449,4 0-759,-2-3-337,1-2-640,-6 4-192,-7 2-544,-1 3-425,-15 4-1487,-5 13-1753</inkml:trace>
  <inkml:trace contextRef="#ctx0" brushRef="#br0" timeOffset="1">216 90 7146,'-16'162'4528,"15"-151"-71,11-2-2208,5-6-361,4-4-711,-2-13-313,8 2-464,-6-5-192,5-7-336,3 7-376,0-10-1169,2-2-623,15-4 1304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9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 6993,'-5'-4'11437,"9"10"-6918,-1 1-5870,0 1 1588,0 0 0,0 0 0,1 0 0,0 0 0,8 11 0,-8-13-99,0 0 1,0 0-1,-1 1 0,0 0 1,0-1-1,-1 1 0,0 0 1,3 14-1,5 16 389,2 0-1,1-2 1,2 0 0,21 38-1,6 14-673,-38-78 40,0 1-2923,-3-15-1091,-2 2 2576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9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 9042,'0'-1'359,"1"-1"0,-1 1 0,1 0 1,0-1-1,-1 1 0,1 0 0,0-1 0,0 1 1,0 0-1,0 0 0,0 0 0,0 0 0,0 0 0,0 0 1,1 0-1,-1 0 0,0 0 0,1 1 0,-1-1 1,0 1-1,2-1 0,-2 1-174,1 0 0,-1 0 0,0 0 0,0 1 1,0-1-1,0 1 0,0-1 0,0 1 0,0-1 0,0 1 1,0-1-1,0 1 0,0 0 0,0 0 0,-1-1 0,1 1 0,0 0 1,0 0-1,-1 0 0,1 0 0,0 1 0,4 6 284,-1 1 0,0 0 1,0 0-1,-1 0 0,3 12 0,12 67 1303,-12-51-1259,2 0-1,2 0 1,1-1 0,23 51-1,-14-38 360,-12-28-2438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29.8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0 9866,'2'3'7037,"-1"3"-3441,-7 45-2301,-10 5-178,-3-1 0,-28 57 1,44-105-1023,-1 0 53,1 1-1,1-1 0,-1 1 1,1 0-1,0 0 0,1 0 1,0 0-1,0 0 0,1 10 1,0-15-104,1 0 1,-1-1-1,1 1 1,0-1-1,0 1 1,-1-1-1,2 1 1,-1-1-1,0 0 0,0 0 1,1 1-1,-1-1 1,1 0-1,0 0 1,0 0-1,-1-1 1,1 1-1,0 0 1,1-1-1,-1 1 0,0-1 1,0 0-1,1 1 1,-1-1-1,0 0 1,1-1-1,-1 1 1,1 0-1,0-1 1,-1 1-1,1-1 1,4 0-1,5 1 71,0-1 1,0-1-1,0 0 0,0-1 0,0 0 0,0 0 1,-1-2-1,20-7 0,89-47 580,-98 46-583,20-10 40,-6 4-98,-1-1 0,-1-2 1,0-1-1,36-33 0,-55 39-2627,-31 22-3122,-17 12 2966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38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208 754 7730,'-3'52'2564,"2"-43"-585,3-35 735,-2 24-2593,0 1 0,0 0 0,1 0-1,-1 0 1,0 0 0,1 0 0,-1 0-1,0 0 1,1 0 0,-1 0 0,1 0 0,0 0-1,-1 0 1,1 0 0,0 0 0,0 1-1,-1-1 1,1 0 0,0 0 0,0 1 0,0-1-1,0 1 1,0-1 0,0 1 0,0-1-1,0 1 1,1-1 0,35-4 1182,-7 2-899,-14-3-324,0 1 0,-1-2 0,0 0 0,0-1 0,0 0 0,-1-2 0,0 1 0,-1-2 0,0 1 0,-1-2 0,0 0 0,11-14 0,-11 9-48,0 0 1,-2 0-1,1-1 1,-2-1-1,-1 1 1,0-2-1,-1 1 1,-1-1-1,5-29 1,-10 37-27,0 1 1,-1-1 0,0 1 0,-1 0 0,-1-1 0,1 1 0,-2 0 0,1 0 0,-2 0-1,1 0 1,-2 0 0,1 1 0,-1-1 0,-1 1 0,0 1 0,0-1 0,-1 1-1,-9-10 1,-9-8 1,-2 0 0,0 2 0,-2 1 0,-39-26 0,60 45-5,0-1 0,-1 1 0,0 0 0,0 1-1,0 0 1,0 0 0,-1 1 0,0 1 0,1-1 0,-1 1 0,-12 0-1,16 2 10,-1 0 0,1 1 0,0 0 1,-1 0-1,1 0 0,0 1 0,0 0 0,0 0 0,0 1 0,0-1 0,0 1 0,1 1 0,-1-1 0,1 1 0,0 0 0,0 0 0,0 0 0,-6 9 0,0 1 28,1 0 0,1 0-1,0 1 1,1 0 0,0 1 0,2 0 0,0 0 0,0 0-1,2 1 1,0 0 0,-2 22 0,1 12 219,2-1 1,5 81-1,1-87 14,1 1 0,2-1 0,13 45 0,-16-77-182,1 1 1,0-1-1,0 0 1,2 0-1,-1-1 1,2 1-1,-1-1 1,2-1-1,-1 1 1,2-1-1,-1 0 1,1-1-1,0 0 1,1-1-1,13 9 0,-15-13-49,1 0 0,0 0-1,0-1 1,0 0 0,0-1-1,1 0 1,-1 0 0,1-1-1,-1 0 1,1-1 0,-1 0-1,1-1 1,-1 0 0,1 0-1,-1-1 1,1 0 0,-1-1-1,15-6 1,3-2-230,-1-1-1,0-1 1,-1-1-1,45-35 1,-13-1-174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4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1 246 7946,'31'17'3152,"-31"-16"-2909,0 0 0,0 0-1,1 1 1,-1-1-1,0 0 1,0 0 0,0 0-1,0 1 1,0-1 0,-1 0-1,1 0 1,0 0 0,0 0-1,-1 1 1,1-1-1,-1 0 1,1 0 0,-1 0-1,1 0 1,-1 0 0,0 0-1,-1 1 1,0 3 239,0-1-445,0 0 0,1 0 1,0 0-1,0 1 0,0-1 0,0 0 1,1 0-1,-1 1 0,1-1 0,0 1 0,1-1 1,-1 0-1,1 1 0,0-1 0,0 0 1,0 0-1,0 0 0,1 0 0,-1 0 0,1 0 1,0 0-1,1 0 0,-1 0 0,1-1 0,-1 0 1,1 1-1,0-1 0,0 0 0,1 0 1,-1 0-1,1-1 0,-1 1 0,1-1 0,0 0 1,0 0-1,0 0 0,0-1 0,0 1 1,0-1-1,0 0 0,0 0 0,1-1 0,4 1 1,-1-1 7,-1 0 1,1-1 0,-1-1 0,1 1-1,-1-1 1,0 0 0,0-1-1,0 1 1,0-2 0,0 1 0,0-1-1,-1 0 1,8-6 0,-13 10-22,0-1 0,-1 0 0,1 1 0,-1-1 0,1 0 0,-1 1 0,1-1 0,-1 0 0,0 1 0,1-1 0,-1 0 0,0 0 0,1 0 0,-1 1 0,0-1 0,0 0 0,0 0 0,0 0 0,0 0 0,0 1 0,0-1 0,0 0 0,0 0 0,0 0 0,0 0 0,-1-1 0,0 0 32,-1-1-1,1 0 0,-1 1 0,1 0 0,-1-1 0,0 1 1,0 0-1,-2-3 0,-43-29 411,36 27-404,-30-19 100,40 25-145,-1 0 0,1 0 0,0 0 0,0 0 0,-1 0 0,1 0 0,0 0 0,0 0 0,0 0 0,0 0 0,1-1 0,-1 1 0,0 0 0,0-1 0,1 1 0,-1-1 0,1 1 0,-1-1 0,1 1 0,0-1 0,0 1 0,-1-1 0,1-1 0,3 0 17,0 0 0,0 0 1,0 0-1,1 0 0,-1 1 0,0-1 0,1 1 1,0 0-1,0 0 0,0 0 0,-1 1 1,6-2-1,-1 0 21,1-1 49,-1 0 0,1 1 0,-1 1 0,1-1 0,0 1 0,0 1 0,0 0 0,0 0 0,17 1 0,-21 1-36,-1-1-1,0 1 1,0 0 0,0 0 0,0 0-1,0 1 1,0 0 0,0-1-1,-1 1 1,1 1 0,0-1-1,-1 0 1,0 1 0,0 0-1,1 0 1,-2 0 0,1 0 0,0 0-1,-1 0 1,1 1 0,-1-1-1,0 1 1,2 5 0,2 10 172,-5-16-210,-1 1 1,1-1 0,0 0-1,0 0 1,0 0 0,1 1-1,-1-1 1,1 0 0,-1-1-1,1 1 1,0 0 0,0 0-1,4 3 1,-5-6-29,-1 1 0,0-1-1,1 0 1,-1 0 0,0 0-1,1 0 1,-1 0 0,0 0-1,0 0 1,1 0 0,-1 0-1,0 0 1,1 0 0,-1 0 0,0 0-1,1 0 1,-1 0 0,0-1-1,0 1 1,1 0 0,-1 0-1,0 0 1,0 0 0,1-1 0,-1 1-1,0 0 1,0 0 0,1 0-1,-1-1 1,0 1 0,0 0-1,0 0 1,1-1 0,-1 1 0,0 0-1,0 0 1,0-1 0,0 0-1,7-17 26,-4 4-35,29-106-400,-32 119 398,1 0 0,-1 0-1,0 1 1,0-1-1,0 0 1,0 1-1,1-1 1,-1 0 0,0 1-1,1-1 1,-1 0-1,0 1 1,1-1 0,-1 1-1,1-1 1,-1 1-1,1-1 1,-1 1 0,1-1-1,0 1 1,-1-1-1,1 1 1,-1 0-1,1-1 1,0 1 0,-1 0-1,1 0 1,0-1-1,0 1 1,-1 0 0,1 0-1,1 0 1,26 6-188,3 1 150,-26-7 47,0-1-1,0 1 1,-1-1 0,1 0-1,0 0 1,0 0 0,0-1-1,0 0 1,-1 0 0,1 0-1,-1 0 1,0-1 0,1 0-1,-1 0 1,4-3 0,3-5 36,-1 0 1,0-1 0,13-20-1,12-15 225,-34 45-223,1 1-1,-1-1 1,1 1-1,0-1 1,-1 1-1,1 0 1,0-1-1,0 1 1,-1 0-1,1 0 1,0 0-1,0 1 1,0-1-1,1 0 1,-1 1-1,0 0 1,0-1-1,0 1 1,0 0-1,0 0 1,0 0-1,1 0 1,-1 0-1,0 1 1,0-1-1,0 1 1,0-1-1,0 1 1,0 0-1,0 0 1,0 0-1,0 0 1,0 0-1,0 0 1,-1 0-1,1 1 1,0-1-1,-1 1 0,1-1 1,-1 1-1,3 3 1,-2-2 49,1 0-1,0 0 1,-1 1 0,0-1-1,0 1 1,0 0-1,0-1 1,-1 1 0,1 0-1,-1 0 1,0 0 0,0 0-1,-1 0 1,1 0 0,-1 1-1,0-1 1,0 0 0,0 0-1,0 0 1,-1 0-1,-2 7 1,0-5-39,-1 0 0,1 0-1,-2 0 1,1-1 0,-1 0 0,1 0-1,-1 0 1,-1 0 0,1-1 0,-1 0 0,-7 4-1,-1 0-361,0 0 0,0-1 0,-28 9 0,-22-7-4640,46-6 3964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38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15 8666,'-37'-14'12020,"44"31"-11358,7 16 182,-2 1 0,9 38 0,-5-8-53,30 135-7,-45-194-943,-1 1 1,2-1 0,-1 0-1,0 1 1,1-1-1,0 0 1,0 0 0,1 0-1,-1 0 1,1-1-1,0 1 1,6 7 0,-19-36-5874,3 6 4231,-7-7 601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43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0 501 7378,'0'-2'3112,"7"1"-1719,5-3 127,-3 1-56,4-6 129,13-9 143,11-4 8,22-19 57,9-7-49,19-18-288,3-5-231,1 7-585,-4 6-240,-26 21-288,-9 8-160,-26 12-616,-9 7-192,5 11 455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30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47 7610,'-29'-1'3985,"18"0"-1811,15 1 1135,46-3 475,12-7-2785,-17 2-341,38-4 577,-1 4 0,123 5 0,-189 3-1159,0 2 0,0 0 0,1 1 0,-1 1 0,-1 0 0,22 9 0,-28-9-62,1 1 0,-1 1 1,1-1-1,-1 2 1,-1-1-1,1 1 0,-1 0 1,-1 1-1,1 0 0,9 14 1,-6-6 3,-1 1 0,0 1 1,-1-1-1,-1 2 0,5 19 0,21 97 179,-26-95-40,2 0 1,28 73 0,-33-103-74,-1-1 1,1 0 0,1 0 0,-1-1 0,2 0 0,-1 0 0,1 0 0,0-1-1,1 0 1,-1 0 0,1-1 0,1 0 0,10 6 0,-7-6 37,1 0 1,-1-1 0,1-1 0,0 0-1,1-1 1,-1-1 0,0 0-1,27 1 1,2-5 1,-1-2 0,1-2-1,0-1 1,-1-2 0,54-20 0,-86 25-563,7-3-818,-9 7-2490,-2 6 1907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32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7786,'0'0'214,"0"-1"0,0 0 1,0 0-1,0 0 0,0 0 1,0 0-1,1 1 0,-1-1 1,0 0-1,1 0 0,-1 0 1,0 0-1,1 1 0,-1-1 1,1 0-1,-1 1 0,1-1 1,0 0-1,-1 1 0,1-1 1,0 1-1,-1-1 1,1 1-1,0-1 0,0 1 1,-1-1-1,1 1 0,0 0 1,0-1-1,0 1 0,0 0 1,0 0-1,-1 0 0,1 0 1,0 0-1,0 0 0,0 0 1,0 0-1,0 0 0,0 0 1,-1 0-1,1 0 0,0 1 1,0-1-1,0 0 0,0 1 1,-1-1-1,1 0 0,0 1 1,0-1-1,-1 1 0,2 1 1,4 2 418,0 0 1,0 0-1,-1 1 0,0 0 1,6 8-1,-1 0-146,-2 0 0,1 1-1,-2 0 1,0 1 0,0-1 0,7 28-1,19 101 322,-18-70-666,-6-42-169,-7-24-93,1-1-1,-1 1 1,0 0 0,-1 0-1,0 0 1,0 0 0,0 0-1,-1 0 1,0 0 0,-1 7-1,1-14 25,-1 1-1,1-1 0,-1 0 0,1 0 1,-1 0-1,1 0 0,-1 0 1,1 0-1,-1 0 0,1 0 1,-1 0-1,1 0 0,-1 0 1,1 0-1,-1 0 0,1 0 1,-1-1-1,1 1 0,0 0 0,-1 0 1,1-1-1,-1 1 0,1 0 1,0 0-1,-1-1 0,1 1 1,-1 0-1,1-1 0,0 1 1,0-1-1,-1 1 0,1 0 1,0-1-1,0 1 0,-1-1 0,1 0 1,-15-16-1961,-2-15-468,0-13 1208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32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78 7922,'1'-2'317,"0"0"0,0 0 1,0 0-1,1 0 0,-1 0 0,1 0 1,-1 1-1,1-1 0,0 0 1,0 1-1,-1 0 0,1-1 0,0 1 1,0 0-1,1 0 0,-1 0 1,0 0-1,0 0 0,0 1 0,3-1 1,56-12 1479,-42 10-879,22-6 327,-15 2-504,0 1 0,1 2 1,-1 1-1,1 1 1,45 2-1,-69 0-694,0 0 1,-1 1 0,1-1-1,0 1 1,-1-1-1,1 1 1,-1 0-1,1 0 1,-1 0-1,1 1 1,-1-1 0,0 0-1,1 1 1,-1 0-1,0-1 1,0 1-1,0 0 1,-1 0 0,1 0-1,0 0 1,2 5-1,-3-4-9,0 0 0,0 0 0,0 0 0,-1 0 1,0 0-1,1 0 0,-1 0 0,0 0 0,0 0 0,0 0 0,-1 1 0,1-1 0,-1 0 0,0 0 0,0 0 0,0 0 0,0-1 1,-3 6-1,-4 7 78,-1 0 0,-1 0 1,0-1-1,-1 0 0,-24 22 1,26-27-150,0-1 1,-1 0-1,0-1 1,0 0-1,0 0 1,-1-1-1,0-1 1,0 0-1,-15 4 1,23-8-120,-1 0-1,1 0 1,-1-1-1,0 0 1,1 0-1,-1 0 1,0 0-1,-6-1 1,8 0 41,1 1 0,0 0 0,-1-1 0,1 1 0,0-1 0,0 0 0,-1 1 0,1-1 0,0 0 0,0 0 0,0 0 1,0 0-1,0 1 0,0-2 0,0 1 0,0 0 0,0 0 0,1 0 0,-1 0 0,0 0 0,1-1 0,-1 1 0,1 0 0,-1-1 0,0-1 0,3-28-988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32.9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13075,'2'12'1301,"0"0"1,1 0 0,0 0-1,1-1 1,7 16 0,-2-10-115,0 0 1,20 27-1,5-2-87,56 52-1,-73-77-627,-1-1-430,-8-9-154,0 0 0,0 1-1,0 0 1,-1 1-1,-1 0 1,1 0-1,-2 0 1,8 16-1,-13-16-3055,-8-15 1007,-11-16-836,-14-48-2586,13 29 4218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33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50 384 7162,'-41'-51'3358,"33"39"-773,10 11-1266,1 0-462,52-21 3293,-27 11-2552,0-1 1,44-26-1,-66 34-1507,0 0 0,0 0 1,0 0-1,-1-1 1,0 0-1,0 0 1,0 0-1,-1-1 1,1 1-1,-2-1 0,1 0 1,0-1-1,-1 1 1,0 0-1,-1-1 1,4-13-1,-5-19 24,-1 37-94,0 1-1,0-1 0,-1 0 1,1 0-1,0 0 1,-1 1-1,1-1 1,-1 0-1,0 0 0,1 1 1,-1-1-1,0 1 1,0-1-1,0 1 1,0-1-1,-1 1 1,-1-3-1,5 41 659,-1-30-620,2 12 48,0 0 0,1 0 0,0 0-1,2 0 1,0-1 0,2 0 0,13 27-1,-16-39-162,38 57 204,-39-58-414,1 1 1,0 0 0,0-1 0,0 0 0,1-1 0,-1 1-1,1-1 1,7 4 0,-12-8 87,0 1-1,0-1 1,1 1-1,-1-1 1,0 1-1,0-1 1,1 0-1,-1 0 1,0 0-1,0 0 1,1 0-1,-1 0 1,0 0-1,0 0 1,1 0-1,-1 0 1,0-1-1,0 1 1,1-1-1,-1 1 1,0-1-1,0 1 1,0-1-1,0 0 1,2-1-1,17-16-1456</inkml:trace>
  <inkml:trace contextRef="#ctx0" brushRef="#br0" timeOffset="1">548 109 12259,'9'0'5433,"9"-12"-2873,4-1-735,6-4-1017,-3 0-376,2 0-336,-6 0-96,-5 8-832,-2 2-833,-5 9 273,-1 8 432</inkml:trace>
  <inkml:trace contextRef="#ctx0" brushRef="#br0" timeOffset="2">750 104 12947,'19'114'5177,"-9"-116"-3417,5-1-447,2-13-585,9-1-248,-1-3-472,2-4-336,9-1-1145,-9-6-607,12 4 1184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33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70 11258,'-3'10'583,"0"0"-1,1 1 0,0-1 1,1 1-1,0-1 0,0 1 0,1-1 1,1 1-1,0-1 0,0 1 1,1-1-1,0 0 0,1 1 0,0-1 1,1 0-1,8 17 0,-8-21-397,-1 0-1,1 0 0,0 0 0,0-1 1,1 1-1,0-1 0,0 0 0,0 0 1,0-1-1,1 0 0,0 0 0,0 0 1,0 0-1,0-1 0,1 0 0,-1 0 1,1-1-1,-1 0 0,1 0 0,0-1 1,0 0-1,0 0 0,0 0 0,0-1 1,0 0-1,9-1 0,-3-1 88,0-1 0,-1 0 0,1-1 0,-1 0-1,0-1 1,0 0 0,0-1 0,19-13 0,-15 8 88,0-1 0,-1-1 0,-1-1 0,0 0 0,14-18 0,-24 28-263,-1 0 1,0-1 0,0 1 0,-1-1 0,1 0 0,-1 0 0,0 0 0,0 0 0,1-9 0,-2 11-59,-1-1 0,0 1 1,0-1-1,0 1 1,-1-1-1,1 1 1,-1 0-1,1-1 1,-1 1-1,0 0 1,-1-1-1,1 1 0,0 0 1,-1 0-1,0 0 1,-4-5-1,-1 0-17,0 1 0,-1 0 0,1 0-1,-2 1 1,1 0 0,-1 0 0,0 1 0,0 0-1,-1 0 1,1 1 0,-1 1 0,0 0-1,0 0 1,0 1 0,0 0 0,-16-1 0,-18 0-620,-1 2 1,-64 6-1,93-4 203,-75 3-4689,79-4 3562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46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1211 7138,'46'-17'10178,"58"-38"-8078,-70 36-796,85-45 366,465-253 3667,276-180-1539,-846 489-3756,231-155 615,-189 115-658,-45 33-233,-14 8-82,1 7 216,0 0 0,1-1 1,-1 1-1,0 0 0,0 0 0,0 0 0,0 1 0,0-1 0,0 0 0,0 1 0,-3 0 1,-55 24-2578,-14 12 1085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49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10082,'8'1'2521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51.9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24 442 8514,'-10'-15'3633,"-4"-41"-2001,53 32 80,17 0-95,31-13-1,18-9-136,17-7-239,0-4-161,-12 6-424,-18 12-240,-33 15-312,-21 9-272,-30 15-832,-15 10-1177,-25 26 1337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38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8946,'23'2'6181,"16"11"-2955,-20-6-1841,23 3-37,0 0 0,0-3 0,52 2 0,-30-3-1039,-26 1-282,-29-4-441,-1-2-1,1 1 1,-1-1 0,1 0 0,0-1-1,14 0 1,-23-1 264,0 1 0,1 0 0,-1 0 0,0 0 0,1 0 0,-1 0 0,1-1 0,-1 1 0,0 0-1,1 0 1,-1-1 0,0 1 0,0 0 0,1 0 0,-1-1 0,0 1 0,1 0 0,-1-1 0,0 1 0,0 0 0,0-1 0,0 1 0,1 0 0,-1-1-1,0 1 1,0-1 0,0 1 0,0 0 0,0-1 0,0 1 0,0-1 0,0 1 0,0-1 0,0 1 0,0 0 0,0-1 0,0 1 0,0-1-1,0-5-759,1-14-394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1:57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76 164 7722,'3'-18'1324,"-1"-1"1,0 1-1,-1-1 1,-3-35-1,1 49-988,1 4-220,0 0-1,-1 0 1,1 0 0,0 0-1,-1 0 1,1 0-1,0 0 1,0-1 0,0 1-1,0 0 1,0 0 0,0 0-1,1 0 1,-1 0-1,0-1 1,1 1 0,-1 0-1,0 0 1,1 0-1,-1 0 1,1 0 0,0 0-1,-1 0 1,1 0-1,0 0 1,-1 1 0,3-3-1,-3 4-59,1 0 0,0 0 0,0-1-1,0 1 1,0 0 0,-1 0 0,1 0 0,0 0 0,-1 0-1,1 0 1,-1 0 0,1 0 0,-1 0 0,1 0-1,-1 0 1,0 0 0,1 0 0,-1 0 0,0 0 0,0 2-1,-1 44 364,-2-14-299,3 220 302,-6 176-5,1-320-385,-34 494 73,21-443-106,-6 85-4,22-216-4,1 0 1,1 0-1,1 1 1,7 34-1,-8-63 7,0-1 0,0 0 0,0 0 0,0 1 0,0-1 0,0 0 0,0 1 0,0-1 0,0 0 0,0 1 0,0-1 0,0 0 0,0 0 0,0 1 0,0-1 0,0 0 0,1 0 0,-1 1 0,0-1 0,0 0 1,0 0-1,0 1 0,1-1 0,-1 0 0,0 0 0,0 0 0,0 1 0,1-1 0,-1 0 0,0 0 0,0 0 0,1 0 0,-1 0 0,0 0 0,1 1 0,-1-1 0,7-11-51,4-30-15,-10 35 59,28-152 1,10-170-1,-38 317 8,17-550 56,-39 6-66,18 493 47,-1 12 92,2 1-1,3-1 1,7-52-1,-7 179 595,-1 115-403,-4 157-50,-7-43-131,-22 368 7,27-605-74,-3 22 272,6 168 0,4-245-246,1 1 0,6 26 0,-8-40-88,0 1-1,1-1 1,-1 1-1,1-1 1,-1 1-1,1-1 1,0 0-1,0 1 1,-1-1-1,1 0 1,0 1-1,0-1 1,0 0-1,0 0 1,0 0-1,2 1 1,-2-2-7,0 0 1,0 0-1,0 0 1,-1-1-1,1 1 1,0 0-1,0 0 1,-1-1-1,1 1 1,0-1-1,-1 1 1,1-1 0,0 1-1,-1-1 1,1 1-1,0-1 1,-1 0-1,1 1 1,-1-1-1,0 0 1,1 1-1,-1-1 1,1 0-1,-1 1 1,0-1-1,0 0 1,1 0-1,-1 0 1,0 1 0,0-1-1,0 0 1,0-1-1,7-29 5,-1 1 0,-2-1-1,1-50 1,-5 76-6,14-644 77,-8 186-89,-5 431-3,-1 42 43,-3 67 84,-14 172 123,-8 224-92,39-191-1034,-7-225-303,3 0-1,30 99 1,8-17-473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36.8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320 977 7226,'-96'-37'3267,"77"30"-867,31 7 3472,90-9-3434,188 9 0,-190 8-1572,1-5 0,138-13 1,-174 2-576,-1-2 1,-1-4 0,0-2-1,107-42 1,-163 55-240,0-1 1,-1 0-1,0-1 0,1 1 1,-1-1-1,-1 0 0,1-1 0,-1 0 1,0 0-1,0 0 0,0 0 1,-1 0-1,0-1 0,-1 0 1,1 0-1,-1 0 0,0 0 1,-1-1-1,0 1 0,1-10 1,2-8 14,-2-1 1,0 1 0,-2-1 0,-4-46 0,1 52-65,-2 1 1,0-1 0,-1 1 0,-1 0 0,-1 1 0,-1 0 0,0 0-1,-2 0 1,0 1 0,0 0 0,-2 1 0,0 1 0,-1-1 0,-22-19 0,14 15-3,-2 1 0,0 1 0,-1 1 0,0 1 0,-2 1 0,0 1 0,-1 1 1,0 2-1,-35-10 0,-7 2-12,-1 3-1,-82-8 1,119 21 10,0 2 0,0 1 0,1 2 0,-1 1 0,0 1 0,1 2 0,-33 11 1,37-9-4,0 2 0,1 1 1,0 1-1,1 2 0,0 0 1,1 2-1,-30 25 0,10-9 6,3 3 0,1 1 0,-57 65 1,85-86-3,1 2 1,1 0 0,0 0 0,2 1 0,-14 35 0,18-40-1,1 1 0,1-1 0,0 1 0,1 0 0,1 0 0,0 0 1,1 0-1,0 0 0,4 23 0,0-19 11,0 0 0,1 1 0,1-2-1,1 1 1,0-1 0,1 0 0,1 0 0,1-1 0,0 0 0,1-1 0,23 25 0,-22-28 20,0-1 0,0-1 0,1 0 1,0-1-1,1 0 0,0-1 0,0 0 1,1-1-1,0-1 0,0 0 0,1-2 1,0 1-1,30 3 0,-20-6-68,1-1 0,0-1 1,0-1-1,28-6 0,103-27-2788,-100 20 674,24-5 599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42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134 227 5681,'0'-12'1407,"1"8"-1005,-1 1 0,0-1 0,0 1 1,0-1-1,0 1 0,0-1 0,-1 1 1,0 0-1,1-1 0,-1 1 0,-2-4 1,3 7-351,0 0 1,0 0-1,0 0 1,0-1-1,-1 1 1,1 0-1,0 0 1,0 0-1,0 0 1,0 0-1,0 0 1,-1 0-1,1 0 1,0 0-1,0 0 1,0 0-1,0 0 1,-1 0-1,1 0 1,0 0-1,0 0 1,0 0-1,0 0 1,-1 0-1,1 0 1,0 0-1,0 0 1,0 0-1,0 0 1,-1 0-1,1 0 1,0 0-1,0 0 1,0 0-1,0 0 1,0 0-1,-1 1 1,1-1-1,0 0 1,0 0-1,0 0 1,0 0 0,0 0-1,0 0 1,0 1-1,-1-1 1,1 0-1,0 0 1,0 0-1,0 0 1,0 1-1,0-1 1,0 0-1,0 0 1,-3 13 160,2-10 17,-11 66 729,3 1 1,4 1-1,2 70 0,26 213 420,-17-270-1030,-3-32-45,2 0-1,15 63 1,-19-112-295,0 1-1,0 0 1,0-1 0,1 1 0,-1-1-1,1 1 1,0-1 0,0 0-1,0 1 1,1-1 0,-1 0-1,1-1 1,-1 1 0,1 0 0,0-1-1,0 1 1,0-1 0,0 0-1,1 0 1,-1 0 0,7 2 0,1-1 33,-1-1 0,1 0 0,0-1 0,-1 0 0,1 0 1,18-3-1,517 1 266,-96 2 581,-293 3-43,172 24-1,-175-10-234,176-4 0,425-84 953,-688 61-1448,1 3 0,0 4 0,0 2-1,71 10 1,731 27 379,-538-49-329,1 0-91,22 14-3,382-4 88,-139-37 412,-310-7-526,-5 1-2,-214 36-39,0-3 1,-1-3-1,-1-2 1,0-4 0,96-45-1,-155 62-1,0 0 0,0-1-1,0 0 1,0 0 0,-1-1 0,0 0 0,-1 0-1,1-1 1,-1 1 0,0-2 0,-1 1 0,0-1-1,0 1 1,0-1 0,-1-1 0,0 1 0,-1-1-1,4-12 1,6-17-7,-1 0-1,-3-1 1,0 0 0,-3 0-1,2-42 1,4-198-280,-12 270 259,0 0 0,-1-1-1,1 1 1,-2 0 0,1-1-1,-4-8 1,4 15 20,0 0 1,0 0-1,-1 0 1,1 0-1,-1 0 1,0 0-1,0 0 1,0 1-1,0-1 1,-1 1-1,1 0 1,0-1-1,-1 1 1,0 0-1,1 0 1,-1 1-1,0-1 1,0 1-1,0-1 1,-4 0-1,-11-2-51,0 0 0,-1 2 0,1 0-1,-1 1 1,1 1 0,-1 1 0,1 0-1,-28 6 1,26-3 46,0-2-1,0 0 1,-1-1 0,1-1-1,-1-1 1,-32-6 0,11-1 2,0 1 0,0 1 0,-65 1 0,-130 17-7,29-1 6,-517-10 2,46-21-20,415 9 36,-353-64-13,404 41 4,92 16-1,-175-1 0,249 18-1,0 2 0,1 2 0,-1 3 0,1 1-1,0 2 1,-61 21 0,-436 139 15,449-153-13,-1-4 0,-99 0 0,3 0-16,110-6 19,0-3 1,-147-14 0,-385-51-14,389 43 23,178 18-29,0 1-1,-85 13 1,70-3-6,15-3-12,-1 2 1,-58 19-1,53-12-129,-93 15-1,71-17 103,58-11 53,-1-2 1,1 0-1,-26-2 0,30 0 8,0 1 0,0-1 0,0 2 0,0 0 0,0 0 0,0 1-1,0 1 1,-20 6 0,13 1-899,1 0 1,0 1-1,0 1 0,1 0 1,0 1-1,-28 30 0,7 0-392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45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424 845 4785,'-16'4'9812,"16"-4"-9735,0 0 0,1 1 0,-1-1 0,0 0 0,0 1 0,1-1 0,-1 0 0,0 1 0,1-1 0,-1 0 0,0 0 0,1 1 0,-1-1 0,1 0 0,-1 0 0,0 0 1,1 1-1,-1-1 0,1 0 0,-1 0 0,1 0 0,-1 0 0,1 0 0,-1 0 0,0 0 0,1 0 0,-1 0 0,1 0 0,-1 0 0,1 0 0,-1-1 0,0 1 0,1 0 0,0 0 0,15-1 91,0 0 0,-1-1 1,1 0-1,0-1 0,-1-1 0,28-11 0,-36 13-93,388-153 1323,-291 111-1354,-86 37-16,0-1-1,0-2 1,-1 1-1,24-19 1,-36 25-13,-1-1 1,0 1-1,0-1 0,0 0 1,-1 0-1,0 0 0,1 0 1,-1-1-1,-1 1 1,1-1-1,-1 0 0,0 0 1,0 0-1,0 0 0,0 0 1,-1 0-1,0-1 1,0 1-1,-1 0 0,1-1 1,-1-5-1,-1 1 23,1 0 24,-1 0 0,0 0 1,0 0-1,-1 0 0,0 0 1,-1 0-1,0 0 0,-1 1 1,0 0-1,0-1 0,-7-9 1,-14-17 128,-1 1 1,-2 1 0,-1 1 0,-1 2 0,-2 1 0,-38-27-1,56 48-150,0 1-1,-1 0 0,0 2 0,0-1 0,-1 2 1,0 0-1,0 1 0,0 1 0,0 0 0,-1 1 1,1 1-1,-1 0 0,1 2 0,-1-1 0,1 2 0,-1 0 1,1 2-1,0-1 0,0 2 0,0 0 0,1 1 1,-18 9-1,-37 20 139,3 4 1,-63 46-1,98-61-29,1 1-1,1 1 1,1 2 0,2 1-1,-42 56 1,57-67-24,1 1 0,0-1 0,2 2 0,0-1 0,1 1 0,1 0 0,-8 41 0,13-52-69,1 0-1,0 1 1,1-1-1,0 0 0,0 1 1,1-1-1,0 0 0,1 0 1,0 0-1,0 0 1,1 0-1,0 0 0,1 0 1,0-1-1,0 0 1,1 0-1,0 0 0,0 0 1,1-1-1,12 13 0,-2-6-31,1-1-1,1-1 0,0 0 0,1-1 1,0-2-1,1 1 0,0-2 0,0-1 1,0 0-1,23 3 0,37 6-761,106 6 0,-131-17 141,59 7-164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04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6 6521,'-39'15'3042,"39"-15"-2956,0 1 0,0-1 0,0 0 0,-1 0 0,1 0 1,0 0-1,0 0 0,0 0 0,-1 0 0,1 1 0,0-1 0,0 0 0,0 0 0,-1 0 0,1 0 0,0 0 0,0 0 0,0 0 0,-1 0 0,1 0 0,0 0 0,0 0 0,-1 0 0,1 0 0,0 0 0,0 0 0,0-1 0,-1 1 0,1 0 0,0 0 0,0 0 0,0 0 0,-1 0 0,1 0 0,0 0 0,0-1 0,0 1 0,0 0 0,-1 0 0,1 0 0,0 0 0,0-1 0,0 1 0,0 0 0,0 0 0,0 0 0,0-1 0,0 1 0,0 0 0,0 0 0,-1-1 1,1 1-1,0 0 0,0 0 0,0 0 0,0-1 0,0 1 0,1 0 0,-1 0 0,0-1 0,0 1 0,0 0 0,0 0 0,7-9 5820,47 33-3615,-43-21-2140,-1 0 0,1 0 0,0-1 0,0 0 0,0-1-1,0 0 1,0-1 0,12-1 0,14-1 332,0 2-1,0 2 1,62 10 0,-57-6 36,1-1 0,57-2-1,-48-8 75,-1-2 0,70-20-1,-15 3 51,-88 21-451,0 1 0,0 0 0,0 2 0,0 0-1,0 1 1,0 0 0,0 2 0,0 0 0,0 1 0,23 9 0,-25-10-102,-15-3-89,1 0-1,0 0 1,-1 0-1,0 1 1,1-1-1,-1 0 1,1 1-1,-1-1 1,1 1-1,-1-1 1,0 1-1,1 0 0,-1 0 1,0-1-1,1 1 1,-1 0-1,0 0 1,0 0-1,0 0 1,0 0-1,0 1 1,0-1-1,0 0 1,-1 0-1,1 1 1,0-1-1,-1 0 1,2 3-1,-8-3-5156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06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19 161 6457,'-1'0'276,"0"0"0,0 1-1,1-1 1,-1 0 0,0 0-1,1 0 1,-1-1 0,0 1-1,0 0 1,1 0-1,-1 0 1,0 0 0,1-1-1,-1 1 1,0 0 0,1-1-1,-1 1 1,0 0 0,1-1-1,-1 1 1,1-1-1,-1 1 1,1-1 0,-1 1-1,1-1 1,-1 1 0,0-2-1,6-7 4548,5 4-4394,5-1-107,0 1 0,1 0 0,-1 2-1,1-1 1,0 2 0,-1 0 0,25 1 0,-16 0 98,90-2 1740,189-30 0,-183 2-1060,-81 19-590,0 2 1,1 2-1,52-4 1,-87 11-463,1 1 1,-1 0 0,0 0-1,0 1 1,0 0-1,1 0 1,-1 0 0,0 0-1,0 1 1,0 0-1,0 0 1,4 2 0,-7-2-27,1 0 1,-1 0 0,0 0-1,0 0 1,0 1 0,0-1-1,0 0 1,-1 1 0,1-1-1,-1 1 1,0 0 0,1 0-1,-1-1 1,0 1 0,-1 0 0,1 0-1,0 0 1,-1 0 0,0 0-1,0 0 1,0 0 0,0 6-1,-1-4-25,0 0-1,0 0 1,0 1-1,-1-1 0,-3 7 1,5-11-62,0-1-1,-1 1 1,1 0 0,0-1-1,-1 1 1,1 0 0,-1-1 0,1 1-1,-1-1 1,1 1 0,-1-1 0,1 1-1,-1-1 1,0 1 0,1-1 0,-1 1-1,1-1 1,-1 0 0,0 1-1,0-1 1,0 0-87,0 0-1,0-1 0,0 1 1,0 0-1,1-1 0,-1 1 1,0 0-1,0-1 0,1 1 1,-1-1-1,0 0 0,1 1 1,-1-1-1,1 0 0,-1 1 1,0-1-1,1 0 0,0 1 1,-1-1-1,1 0 1,-1 0-1,1 0 0,-1-1 1,-5-13-217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09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 59 6897,'-26'-46'2862,"26"45"-2761,-1 1 0,1-1-1,-1 0 1,1 0-1,0 1 1,-1-1 0,1 0-1,-1 1 1,1-1-1,-1 1 1,0-1 0,1 1-1,-1-1 1,0 1-1,1-1 1,-1 1 0,0-1-1,1 1 1,-1 0-1,0 0 1,0-1 0,0 1-1,1 0 1,-1 0-1,0 0 1,0 0 0,0 0-1,1 0 1,-1 0-1,0 0 1,0 0 0,0 0-1,1 0 1,-1 0 0,0 1-1,0-1 1,1 0-1,-1 1 1,0-1 0,0 1-1,-22 23 1075,20-19-869,-13 16 182,2 1 0,1 1 0,0 0 0,2 1 0,0 0 0,2 1 0,1 0-1,1 0 1,1 1 0,-4 34 0,9-54-398,1 0 0,-1 0 0,1 1 0,1-1-1,-1 0 1,1 0 0,0 1 0,0-1 0,1 0-1,0 0 1,0 0 0,0-1 0,1 1 0,4 7-1,-4-8-62,1-1-1,0 0 1,-1 0-1,2 0 1,-1-1-1,0 1 0,1-1 1,-1 0-1,1 0 1,0 0-1,0-1 1,0 0-1,0 0 1,1 0-1,-1-1 0,7 2 1,3-1-77,-1-1-1,1 0 1,0-1 0,-1 0 0,1-2-1,0 1 1,-1-2 0,0 0 0,1 0-1,-1-2 1,-1 0 0,16-7 0,-9 2-618,0-1-1,0 0 1,-2-1 0,1-1 0,-2-1 0,0-1-1,20-21 1,-2-7-419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10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9 365 10154,'-1'0'245,"1"0"-1,-1 1 1,1-1-1,0 0 1,-1 0-1,1 0 0,-1 1 1,1-1-1,0 0 1,-1 1-1,1-1 1,0 0-1,-1 1 1,1-1-1,0 0 1,-1 1-1,1-1 1,0 1-1,0-1 1,-1 0-1,1 1 0,0-1 1,0 1-1,0 0 1,2 14 2400,15 20-1892,-9-21 298,16 38-202,-2 1 0,-3 1-1,-2 0 1,18 98 0,-32-125-743,8 41 88,-10-64-182,0 1 0,0 0-1,1 0 1,0 0 0,0-1 0,0 1-1,0-1 1,1 0 0,0 1-1,3 3 1,-5-7-10,-1-1-1,1 1 1,0 0 0,0 0-1,0 0 1,0-1-1,0 1 1,0 0 0,0-1-1,0 1 1,0-1 0,0 1-1,0-1 1,1 0-1,-1 1 1,0-1 0,0 0-1,0 0 1,1 0-1,-1 0 1,0 0 0,0 0-1,0 0 1,1 0 0,-1-1-1,1 1 1,1-1 0,-1-1 0,0 1 0,1-1 0,-1 1 0,0-1 0,0 0 0,0 0 0,0 0 0,-1 0 0,1 0 0,2-3 0,3-7 6,-1 0 1,1 0-1,5-19 0,-5 12-6,-2 3-4,0 1 1,1 0 0,1 1 0,1-1 0,0 1 0,15-19 0,-22 32 1,0 0 1,0 0 0,0 0-1,0 0 1,0 0 0,1 0-1,-1 1 1,0-1 0,1 1-1,-1-1 1,1 1 0,-1-1-1,0 1 1,1 0-1,-1 0 1,1-1 0,-1 1-1,1 0 1,-1 1 0,1-1-1,-1 0 1,1 0 0,-1 0-1,0 1 1,1-1 0,-1 1-1,1-1 1,-1 1-1,0 0 1,0-1 0,1 1-1,-1 0 1,0 0 0,0 0-1,0 0 1,1 1 0,7 6 13,-1 0 1,0 1-1,11 15 1,-7-9 11,-7-8 8,1-1 1,0 0-1,0 0 1,1 0 0,0-1-1,0 0 1,0 0-1,0-1 1,14 6-1,-18-9-13,1 0 0,-1 0 0,1-1-1,-1 1 1,1-1 0,-1 1 0,1-1-1,0 0 1,-1-1 0,1 1 0,-1-1 0,1 1-1,-1-1 1,1 0 0,-1 0 0,1-1-1,-1 1 1,0-1 0,0 1 0,0-1-1,0 0 1,0 0 0,0-1 0,0 1 0,3-5-1,14-15 87,-2-2-1,-1 0 0,-1 0 1,20-41-1,23-34 209,-59 99-308,0 0 0,0 0 0,0 0 0,0 1 0,0-1 0,0 0-1,0 0 1,0 0 0,0 0 0,0 0 0,0 1 0,0-1 0,0 0 0,1 0 0,-1 0 0,0 0-1,0 0 1,0 0 0,0 1 0,0-1 0,0 0 0,1 0 0,-1 0 0,0 0 0,0 0 0,0 0-1,0 0 1,1 0 0,-1 0 0,0 0 0,0 0 0,0 0 0,0 0 0,0 0 0,1 0 0,-1 0-1,0 0 1,0 0 0,0 0 0,0 0 0,1 0 0,-1 0 0,0 0 0,0 0 0,0 0-1,0 0 1,1 0 0,-1 0 0,0-1 0,0 1 0,0 0 0,0 0 0,0 0 0,0 0 0,0 0-1,1 0 1,-1-1 0,-1 30 142,-11 40-46,1-25-32,6-25-44,0 0 0,1 0 0,1 1 0,0-1 0,2 1 0,1 23 0,0-43-27,0 0-1,-1 0 0,1 1 0,0-1 1,0 0-1,0 1 0,0-1 1,0 0-1,0 0 0,0 1 0,0-1 1,0 0-1,0 1 0,0-1 0,0 0 1,0 0-1,0 1 0,1-1 1,-1 0-1,0 0 0,0 1 0,0-1 1,0 0-1,0 0 0,1 1 0,-1-1 1,0 0-1,0 0 0,0 0 1,1 1-1,-1-1 0,0 0 0,0 0 1,1 0-1,-1 0 0,0 1 0,0-1 1,1 0-1,-1 0 0,0 0 1,0 0-1,1 0 0,7-12-19,5-26-29,-3-39-134,-8 54 24,0 1 0,8-29 0,-10 51 154,0-1 0,1 0 0,-1 0 0,0 0 0,1 1 1,-1-1-1,0 0 0,1 0 0,-1 1 0,1-1 0,-1 0 0,1 0 0,-1 1 0,1-1 0,0 1 0,-1-1 0,1 1 0,0-1 0,-1 1 0,1-1 0,0 1 0,0-1 1,-1 1-1,1 0 0,0 0 0,1-1 0,0 1 0,0 0 0,-1 0 0,1 0 0,0 1 1,0-1-1,0 0 0,0 1 0,-1-1 0,1 1 1,0 0-1,2 1 0,6 5 2,0-1 1,0 1-1,9 10 1,-11-11-1,-4-2 5,0-1 0,0 1-1,1-1 1,-1 0 0,1-1-1,0 1 1,0-1 0,0 0-1,0 0 1,0-1 0,1 1-1,6 0 1,-8-2-2,0 0-1,0-1 1,0 1-1,1-1 1,-1 0 0,0 0-1,0 0 1,-1 0-1,1-1 1,0 0-1,0 0 1,-1 0 0,1 0-1,-1 0 1,1-1-1,4-4 1,2-4 4,0 0 0,-1 0 0,0-1 1,-1 0-1,0-1 0,-1 0 0,-1 0 0,0 0 1,-1-1-1,0 0 0,-1 0 0,0 0 0,-2 0 1,3-29-1,-2 1 23,-2-1 0,-3 0 1,-11-80-1,12 118-25,-6-43 4,-2 0 0,-20-58 0,21 89 74,8 17-77,-1 0 0,1 0 0,0 0 0,0-1 0,0 1-1,0 0 1,0 0 0,0 0 0,0 0 0,0 0 0,0 0 0,-1 0 0,1 0-1,0 0 1,0 0 0,0 0 0,0 0 0,0 0 0,0 0 0,0 0 0,-1 0 0,1 0-1,0 0 1,0 0 0,0 0 0,0 0 0,0 0 0,0 0 0,0 0 0,0 0-1,0 0 1,-1 0 0,1 1 0,0-1 0,0 0 0,0 0 0,0 0 0,0 0 0,0 0-1,0 0 1,0 0 0,0 0 0,0 0 0,0 0 0,0 1 0,0-1 0,-1 0-1,1 0 1,0 0 0,0 0 0,0 0 0,0 0 0,0 0 0,0 0 0,0 1 0,0-1-1,0 0 1,0 0 0,0 0 0,0 0 0,1 0 0,-1 33 223,35 188 513,-16-111-289,-15-84-259,1-1 1,1 1 0,18 45 0,-22-65-167,1 1 0,0-1 0,1 0 0,-1 0 0,1 0 0,0-1 0,1 1 0,-1-1 0,1 0 0,0 0 0,0-1 0,1 1 0,-1-1 0,1 0 0,0-1 0,0 1 0,0-1 0,1 0 0,8 2 0,-13-5-42,-1 1 0,1-1 0,0 0 0,-1 0 0,1 1 1,0-1-1,0 0 0,-1-1 0,1 1 0,0 0 1,-1 0-1,1-1 0,0 1 0,-1-1 0,1 0 1,-1 1-1,1-1 0,-1 0 0,1 0 0,-1 0 1,0 0-1,1 0 0,-1 0 0,0 0 0,0-1 1,0 1-1,0 0 0,0-1 0,0 1 0,0 0 1,0-1-1,0 1 0,-1-1 0,1 0 0,-1 1 0,1-3 1,0 2-216,0-1 1,-1 0 0,1 1-1,-1-1 1,0 0 0,0 1-1,0-1 1,0 0 0,0 1-1,0-1 1,-1 0 0,0 1-1,1-1 1,-1 0 0,0 1-1,0-1 1,0 1 0,-1 0-1,1-1 1,0 1 0,-1 0-1,-2-2 1,-2-2-773,0 1 0,-1 1 0,0-1 0,0 1 0,-1 1-1,1-1 1,-13-3 0,10 3 362,-11-7-348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11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0 214 12787,'4'16'5233,"19"-10"-3081,13-6-343,13-16-177,4-12-80,1-12-455,-5-1-209,-6 4-600,-9 8-400,-11 5-704,-6 7-577,-12 14-1631,-3 13 3400,-10 10-840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11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1 411 13643,'12'9'6001,"32"-26"-2544,18-14-816,27-18-585,7-7-240,1-7-823,-11-3-345,-19 13-512,-13 9-264,-29 19-680,-8 10-489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39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6809,'-7'1'8389,"8"8"-3916,12 18-2262,-9-18-2099,14 26 694,-2 0 0,-2 2 1,16 60-1,-16 14-154,-13-83-580,3 1 0,0-1 0,1 0 0,10 27 0,-14-53-169,-1 0 0,1 0 0,0 0 0,-1 0 1,1-1-1,0 1 0,1 0 0,-1 0 0,0-1 0,0 1 0,1-1 0,-1 1 1,1-1-1,-1 1 0,1-1 0,3 2 0,-4-3-43,0 0 0,0 0 0,-1 0 1,1 0-1,0 0 0,0 0 0,0-1 0,0 1 0,0 0 0,0 0 0,-1-1 0,1 1 1,0-1-1,0 1 0,-1-1 0,1 1 0,0-1 0,-1 1 0,1-1 0,0 0 0,-1 1 1,1-1-1,-1 0 0,1 0 0,-1 1 0,1-1 0,-1 0 0,0 0 0,1 0 0,-1 1 1,0-1-1,0 0 0,1 0 0,-1 0 0,0 0 0,0-1 0,7-25-2484,4-7 1219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47.4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8578,'23'0'4083,"27"1"696,-24 0-4450,1 1-1,39 9 0,-43-5-179,-2 0 0,1 2 1,-1 0-1,0 2 0,-1 0 0,0 1 0,-1 1 0,0 1 0,-1 1 0,24 22 0,11 18 330,82 107-1,-110-129-271,50 65 498,-8-8 680,134 136 0,-175-200-1189,1-2 0,1-1 0,1-1 0,1-1 0,0-1-1,2-2 1,0-2 0,1-1 0,53 16 0,-45-20-65,0-2 0,1-2-1,0-2 1,56-1 0,-31-6-1312,131-23 1,-128 10-1082,-13-6 917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47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26 6161,'-1'-2'586,"1"1"0,0-1 0,0 0 0,0 1 0,0-1 0,0 1-1,0-1 1,0 0 0,0 1 0,1-1 0,-1 1 0,1-3 0,-1 4-451,0 0 0,1 0 0,-1-1 1,0 1-1,0 0 0,0 0 0,1 0 0,-1-1 0,0 1 1,0 0-1,1 0 0,-1 0 0,0 0 0,1 0 1,-1-1-1,0 1 0,0 0 0,1 0 0,-1 0 1,0 0-1,1 0 0,-1 0 0,0 0 0,1 0 1,-1 0-1,0 0 0,0 0 0,1 0 0,-1 0 0,0 0 1,1 1-1,-1-1 0,0 0 0,0 0 0,1 0 1,1 2 98,1 0 0,-1 0 1,0-1-1,0 1 1,0 1-1,0-1 0,-1 0 1,1 0-1,-1 1 0,1-1 1,-1 0-1,0 1 1,1 2-1,5 17 287,-1-1 0,-1 1 0,-1 0 0,2 26 0,-1 95 416,-5-105-826,-1 0-215,-10 58 0,3-27-994,7-65 769,1 0 0,0 1 0,0-1 0,0 1 0,1-1 0,0 1 0,1 5-1,-2-10 218,0 1 0,0-1 0,1 1 0,-1-1 0,0 1-1,0-1 1,1 1 0,-1-1 0,0 1 0,1-1 0,-1 1 0,1-1-1,-1 0 1,1 1 0,-1-1 0,0 0 0,1 1 0,-1-1-1,1 0 1,0 0 0,-1 1 0,1-1 0,0 0 0,0 0-50,0 0 0,0 0 1,0 0-1,0-1 0,1 1 1,-1 0-1,0-1 1,0 1-1,0-1 0,0 1 1,0-1-1,0 1 0,0-1 1,-1 0-1,1 1 0,2-3 1,19-21-1157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48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 8274,'13'0'5317,"-2"11"-3293,4 22-1417,-12-26 59,20 66 719,-17-49-837,2 0 0,0 0 0,22 41 0,-27-60-460,0 0 1,0 1 0,1-1-1,0-1 1,0 1 0,0 0-1,1-1 1,-1 0-1,1 0 1,0-1 0,0 1-1,1-1 1,-1 0 0,1 0-1,-1-1 1,1 1 0,0-1-1,0-1 1,0 1-1,9 0 1,-9-1-40,0-1-1,0-1 1,0 1 0,0-1 0,0 0-1,0 0 1,-1 0 0,1-1-1,0 0 1,-1 0 0,1-1-1,-1 1 1,0-1 0,0 0-1,0-1 1,0 1 0,0-1 0,-1 0-1,0 0 1,0 0 0,0-1-1,0 0 1,-1 1 0,1-1-1,4-10 1,-5 9 14,-1 0 0,1 0-1,-1 1 1,0-1 0,0-1-1,-1 1 1,0 0 0,0 0 0,-1 0-1,1-1 1,-1 1 0,0 0-1,-1-1 1,0 1 0,0 0 0,0 0-1,-1 0 1,0 0 0,0 0-1,0 0 1,-1 0 0,0 1 0,0-1-1,-5-7 1,2 7-21,1 0-1,-1 0 1,0 0-1,0 1 1,-1 0-1,0 0 1,0 0-1,0 1 1,0 0-1,-1 0 1,1 1-1,-1 0 1,-14-3-1,-1 2-98,-1 1-1,1 1 0,-35 2 0,36 0-61,16 0-58,-1 0 1,1-1-1,-1 0 0,1 0 1,-10-3-1,15 4 60,0-1 1,0 1-1,0 0 0,0-1 0,0 1 0,0 0 1,0-1-1,0 1 0,1-1 0,-1 0 0,0 1 1,0-1-1,0 1 0,1-1 0,-1 0 0,0 0 0,1 0 1,-1 1-1,1-1 0,-1 0 0,1 0 0,-1 0 1,1 0-1,0 0 0,-1 0 0,1 0 0,0 0 1,0 0-1,0 0 0,-1 0 0,1 0 0,0 0 0,0 0 1,1 0-1,-1 0 0,0 0 0,0 0 0,0 0 1,1 0-1,-1 0 0,0 1 0,1-1 0,-1 0 1,2-1-1,8-10-1034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48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63 10554,'-10'8'4353,"20"-4"-2408,2-4-185,7-5-376,5-2-55,-6-2-385,-1 1-200,5 3-368,-6 0-176,2 1-560,3 3-304,-8-6-728,4 0-753,2 0 1617,6-3-40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49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83 5753,'45'-74'12796,"-34"68"-8137,-8 5-4733,1 1 0,-1-1 0,0 1 0,0-1 0,1 1 0,-1 0 0,6 1 0,-2 0 1444,-5-1-1329,0-1 0,0 1-1,0 1 1,0-1 0,0 0-1,0 0 1,-1 1 0,1-1-1,0 1 1,0-1-1,0 1 1,0 0 0,-1 0-1,1 0 1,0 0 0,2 2-1,-2 0-37,0 0-1,0 0 0,0 0 1,0 1-1,0-1 1,-1 1-1,0-1 0,1 1 1,0 6-1,1 0 1,-1 0-1,-1 0 0,1 0 0,-1 1 0,-1-1 1,0 0-1,-1 1 0,-3 17 0,4-26-3,-1 0 0,1 0 0,-1 1 0,1-1 0,0 0 1,0 0-1,0 0 0,0 0 0,0 0 0,0 0 0,1 0 0,-1 1 0,0-1 0,1 0 0,0 0 0,0 0 0,-1-1 0,3 4 0,-2-4-3,1 0 0,-1 0 0,1 0 0,-1 0 1,1 0-1,0 0 0,-1 0 0,1-1 0,0 1 0,0-1 0,0 1 0,-1-1 0,1 0 1,0 0-1,0 0 0,0 0 0,0 0 0,0 0 0,0 0 0,3-1 0,38-7-16,-35 5 56,1 1 0,0 1 0,-1-1 0,1 1 0,0 0 0,0 1-1,0 0 1,-1 1 0,1 0 0,16 3 0,-24-3-18,0-1-1,0 1 1,0 0-1,0-1 1,0 1-1,0 0 1,0 0-1,0 0 1,0 0-1,-1-1 1,1 1 0,0 0-1,-1 0 1,1 0-1,-1 0 1,1 1-1,-1-1 1,1 0-1,-1 0 1,0 0 0,1 0-1,-1 0 1,0 1-1,0-1 1,0 0-1,0 0 1,0 0-1,0 1 1,0-1-1,-1 0 1,1 0 0,0 0-1,-1 0 1,1 0-1,-1 2 1,-21 41 225,21-41-232,-8 10-167,0 1 0,-1-1 0,0 0 0,-18 16 0,21-22-509,-1 0-1,-1-1 1,1 0 0,-17 8-1,23-13 452,0 0 0,-1 0 0,1 0 0,0 0-1,-1 0 1,1-1 0,0 1 0,-1-1 0,-4 1 0,5-1 104,0-1 0,0 0 0,1 1 0,-1-1 1,0 0-1,1 0 0,-1 0 0,0 0 0,1 0 1,-1 0-1,-1-2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0.0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253 985 7130,'9'8'846,"0"-1"1,1 0-1,0 0 1,0-1 0,0-1-1,13 6 1,-7-5-219,1-1 1,0 0-1,25 3 0,7-4-88,97-3-1,-118-1-234,30-3 61,0-1 1,-1-3-1,1-3 1,60-18-1,-88 19-220,0-2 0,0-1 0,-1-1-1,-1-1 1,0-2 0,-1-1 0,-1-1-1,0-1 1,24-25 0,-36 30 45,-2-1 0,0 0 0,-1 0-1,0-1 1,-2-1 0,1 0 0,-2 0 0,-1-1 0,8-23 0,-8 13 120,0 0 1,-2 1-1,-1-2 1,-1 1 0,-2-47-1,-2 60-269,-1 1-1,0-1 1,-2 1-1,1 0 1,-2 0-1,0 0 1,0 0-1,-1 1 1,-1 0 0,0 0-1,-1 1 1,0 0-1,-1 0 1,-1 1-1,1 0 1,-2 0-1,1 1 1,-2 1-1,-11-9 1,-10-4-77,-1 2-1,0 1 1,-1 1 0,-1 2-1,-75-22 1,67 25 20,0 3 1,-1 1-1,0 2 0,0 2 1,-1 3-1,1 1 1,-47 5-1,66-1 15,-1 1-1,1 1 1,1 1-1,-1 1 1,1 2-1,0 0 0,1 2 1,0 1-1,1 0 1,0 2-1,1 1 1,0 0-1,-28 28 1,25-17 26,0 1 0,2 2 0,1 0 0,2 2-1,1 0 1,1 1 0,-17 42 0,26-52-7,1 2-1,0 0 0,2 0 0,1 0 1,0 0-1,2 1 0,1 0 1,1-1-1,1 1 0,1 0 0,7 38 1,-6-54-42,0 0 0,1 0 0,0 0 1,0 0-1,1-1 0,0 1 0,1-1 0,0 0 1,0 0-1,0-1 0,1 1 0,0-1 1,1 0-1,0-1 0,9 8 0,-4-7-104,0 1 0,1-2 0,0 0 0,0 0-1,1-1 1,-1-1 0,1 0 0,0-1 0,19 2-1,72 2 1206,12-6-705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0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88 6209,'-5'20'1045,"1"0"0,-4 32-1,8-51-997,0 0-1,0-1 0,0 1 1,0-1-1,0 1 0,0-1 1,0 1-1,0 0 0,0-1 1,0 1-1,1-1 0,-1 1 1,0-1-1,0 1 0,1-1 1,-1 1-1,0-1 1,1 1-1,-1-1 0,0 0 1,1 1-1,-1-1 0,1 1 1,-1-1-1,0 0 0,1 1 1,-1-1-1,1 0 0,0 1 1,18-3 1099,196-66 2458,15-4-2244,-160 55-1162,0 4 0,110-8 0,-141 19-109,-1 3-1,1 1 1,-1 1 0,0 3 0,0 1 0,55 17 0,2 11 399,112 58 0,81 65 412,-214-112-597,-2 4 0,-2 2-1,-3 3 1,77 81 0,-73-57 174,-2 2 0,-5 4 0,62 105 0,-88-118-323,-3 3 0,45 134-1,-49-119 473,65 131 0,-92-212-592,2 0 0,-1-1 0,1 1 0,1-1 1,-1 0-1,2-1 0,-1 0 0,1 0 0,0 0 1,0-1-1,0-1 0,1 1 0,0-1 0,16 7 1,-11-8-748,0 1 1,0-1 0,18 2-1,-17-2-1501,-4 5 882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1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62 110 7346,'-53'-75'3250,"52"74"-3048,0-1 0,0 1 0,0 0 1,0-1-1,1 1 0,-1-1 1,1 1-1,-1-1 0,1 0 1,-1 1-1,1-1 0,0-1 0,0 2-106,0 1 0,0-1 1,0 1-1,0-1 0,0 1 0,1-1 0,-1 1 0,0-1 0,0 1 0,1-1 0,-1 1 0,0-1 0,0 1 0,1-1 0,-1 1 0,0 0 0,1-1 0,-1 1 0,1 0 0,-1-1 0,1 1 0,0-1 0,0 1 168,0-1 0,0 1 0,0 0 0,0 0 0,0-1 0,0 1 0,0 0-1,0 0 1,0 0 0,0 0 0,0 0 0,0 0 0,0 0 0,0 0 0,0 1 0,0-1-1,2 1 1,0 3 9,-1-1-1,0 1 1,0 0-1,0 1 0,0-1 1,-1 0-1,0 0 1,0 1-1,0-1 0,0 0 1,-1 9-1,1-5-48,3 35 723,-4 74 0,-1-21-687,-1-40-331,1-41-210,0-1 0,1 1 0,1-1 0,0 1 0,1 0 0,4 16 0,-6-30 176,0 0 1,1 0-1,-1 0 0,0 0 0,1 0 0,-1 0 1,1-1-1,-1 1 0,1 0 0,-1 0 1,1 0-1,-1-1 0,1 1 0,0 0 1,0 0-1,-1-1 0,1 1 0,0-1 0,0 1 1,0-1-1,-1 1 0,1-1 0,0 1 1,0-1-1,0 0 0,0 1 0,0-1 0,0 0 1,0 0-1,0 0 0,0 0 0,0 0 1,1 0-1,1-1-169,-1 1 1,0-1 0,0 0-1,0 0 1,1 0 0,-1-1-1,0 1 1,-1 0-1,1-1 1,0 1 0,0-1-1,-1 0 1,1 0 0,1-2-1,17-25-917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1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160 1 9394,'0'0'227,"1"0"0,0 0 1,-1 0-1,1 0 0,0 0 0,-1 1 1,1-1-1,-1 0 0,1 0 0,-1 1 1,1-1-1,-1 0 0,1 1 0,-1-1 1,1 0-1,-1 1 0,1-1 0,-1 1 0,1-1 1,-1 1-1,0-1 0,1 1 0,-1-1 1,0 1-1,0-1 0,1 1 0,-1 0 1,0-1-1,0 1 0,0-1 0,0 2 1,2 23 565,-2-17-216,-1 84 1382,2 59 233,1-132-1888,0 1 0,1-1 0,1 0 0,1 0 1,10 26-1,-13-39-232,1 0-1,-1-1 1,1 0 0,1 0 0,-1 0 0,1 0 0,0 0 0,0 0-1,0-1 1,0 0 0,1 0 0,0 0 0,0-1 0,9 6-1,-10-7-38,0-1 0,1 1 0,-1-1 0,0 0 0,0-1 0,1 1-1,-1-1 1,0 0 0,1 0 0,-1 0 0,0 0 0,1-1-1,-1 0 1,0 0 0,0 0 0,0 0 0,0-1 0,0 1 0,0-1-1,0 0 1,5-4 0,0 0 21,0 0 0,0-1 0,-1 0 0,0-1 0,-1 1 0,0-2 0,0 1 0,-1-1 0,0 0 0,0 0 0,-1 0 0,0-1 0,-1 0 0,0 0 0,0 0 0,-1-1 0,0 1 0,-1-1-1,1-13 1,-2 14-40,-1 0-1,0 0 0,-1 0 0,0 0 0,0 0 0,-1 0 0,0 0 0,-1 0 1,0 1-1,0-1 0,-1 1 0,-1 0 0,1 0 0,-1 0 0,-1 1 1,0 0-1,0 0 0,0 0 0,-1 1 0,-13-12 0,9 12-89,1-1-1,-1 2 1,0-1-1,0 2 1,-1-1-1,0 1 0,0 1 1,0 0-1,0 1 1,-22-3-1,-2 3-1156,0 2-1,-50 4 0,23 0-1898,38-4 930,19-2 1059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1.8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0 524 11618,'0'-5'8626,"29"-8"-7745,47-18-193,-38 18-424,-4-3-144,0 6-408,-6 3-256,-6 4-1129,-1 0-463,-4-1 1264</inkml:trace>
  <inkml:trace contextRef="#ctx0" brushRef="#br0" timeOffset="1">548 0 9834,'24'66'13121,"14"17"-10013,35 89-2736,-66-151-425,-3-10-338,0 1 0,-1-1 0,0 1-1,-1 0 1,0 0 0,1 21 0,-3-32 274,0-1-1,-1 0 1,1 1 0,0-1 0,0 0 0,0 1 0,0-1-1,0 0 1,-1 1 0,1-1 0,0 0 0,0 0 0,-1 1-1,1-1 1,0 0 0,0 0 0,-1 1 0,1-1 0,0 0 0,-1 0-1,1 0 1,0 0 0,-1 0 0,1 1 0,0-1 0,-1 0-1,1 0 1,0 0 0,-1 0 0,1 0 0,0 0 0,-1 0-1,1 0 1,0 0 0,-1 0 0,1 0 0,0 0 0,-1 0 0,1-1-1,0 1 1,-1 0 0,1 0 0,0 0 0,-1 0 0,1 0-1,0-1 1,-1 1 0,1 0 0,0 0 0,0-1 0,-1 1-1,1 0 1,0 0 0,0-1 0,0 1 0,-1 0 0,1-1 0,0 1-1,0-1 1,-4-5-1238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39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31 8674,'6'-9'3412,"4"-5"-106,-9 14-3188,-1 0 0,0-1-1,0 1 1,0 0 0,0 0 0,0 0 0,0-1 0,0 1-1,0 0 1,0 0 0,0-1 0,0 1 0,0 0 0,0 0-1,0 0 1,0-1 0,0 1 0,0 0 0,0 0 0,0 0-1,0-1 1,0 1 0,0 0 0,0 0 0,-1 0-1,1-1 1,0 1 0,0 0 0,0 0 0,0 0 0,0 0-1,-1-1 1,1 1 0,0 0 0,0 0 0,0 0 0,0 0-1,-1 0 1,1 0 0,0 0 0,0 0 0,0-1 0,-1 1-1,1 0 1,0 0 0,0 0 0,-1 0 0,1 0 0,0 0-1,0 0 1,0 0 0,-1 0 0,1 0 0,0 0 0,0 1-1,0-1 1,-1 0 0,0 0-77,0 0-1,1 1 1,-1-1 0,0 0 0,0 1-1,0-1 1,0 1 0,1-1-1,-1 1 1,0-1 0,1 1-1,-1-1 1,0 1 0,1 0-1,-1-1 1,1 1 0,-1 0 0,1 0-1,-1-1 1,1 1 0,-1 0-1,1 0 1,0 0 0,0 0-1,-1-1 1,1 1 0,0 2 0,-11 20 285,8-18-302,-3 2 34,1 1 0,0 0 1,0 1-1,1-1 1,0 1-1,1 0 0,-4 16 1,3-8 6,2 1 1,0 21-1,2-33-58,0 0 0,0 0-1,1 0 1,0 0-1,0 0 1,1 0-1,-1 0 1,1 0 0,5 9-1,-7-14-6,1 0 0,0 0 1,0 0-1,0 0 0,0 0 0,0 0 0,0 0 0,0 0 0,0 0 0,1 0 0,-1 0 1,0-1-1,0 1 0,1 0 0,-1-1 0,1 0 0,-1 1 0,0-1 0,1 0 0,-1 1 1,1-1-1,-1 0 0,1 0 0,-1 0 0,0 0 0,1 0 0,-1-1 0,1 1 0,-1 0 1,0-1-1,1 1 0,-1-1 0,1 1 0,-1-1 0,0 0 0,2-1 0,2-1 2,0 0 0,-1 0 0,1 0-1,-1-1 1,0 1 0,0-1 0,0 0-1,4-5 1,-1-2 7,0-1 0,0 0 0,-1 0 1,0 0-1,-1-1 0,-1 1 0,0-1 0,-1 0 0,0-1 0,-1 1 0,0 0 0,-1-1 0,-1 1 0,0-1 1,-3-23-1,0 30 75,2 11 206,1-3 102,2 3 133,6 12-166,-5-6-264,2-1 0,-1-1 1,1 1-1,0-1 0,1 0 1,0 0-1,0 0 0,1-1 1,14 13-1,-17-18-157,-1 0 0,1 0 0,-1 0 0,1-1 0,0 1 0,-1-1 0,1 0 0,0 0 0,0 0 0,0-1 0,0 1 0,0-1 0,0 0 0,7-1 0,-8 1-237,0-1-1,0 1 0,0-1 0,0 0 1,0 0-1,0 0 0,0 0 0,-1-1 1,1 1-1,0-1 0,4-4 1,10-9-2485,7 1 1100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2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 10570,'-3'2'484,"1"0"1,0 0-1,1 0 0,-1 0 0,0 1 0,1-1 1,-1 0-1,1 1 0,-1 0 0,1-1 0,-1 4 0,-4 36 1948,6-28-1967,1 0 0,0 0 0,6 25 0,-1-17 181,1 0 0,0 0 0,19 36 0,-22-50-479,0-1 0,0 0 0,1 0 0,0 0 0,0-1 0,0 1 0,1-1 0,0 0 0,0-1 1,1 0-1,0 0 0,0 0 0,12 6 0,-16-10-149,0 0 0,0-1 0,0 1-1,0-1 1,0 1 0,0-1 0,0 0 0,0 0 0,1 0 0,-1-1 0,0 1 0,0-1 0,0 0 0,0 0-1,0 0 1,-1 0 0,1 0 0,0 0 0,0-1 0,-1 0 0,1 1 0,-1-1 0,1 0 0,-1 0 0,0 0-1,0-1 1,0 1 0,2-3 0,3-5-638,0 1-1,0-1 1,-1-1-1,-1 1 1,9-22-1,11-26-3209,-10 30 2921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5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68 11266,'22'0'4121,"14"-2"-3161,27 12 9,16 6 127,13 2 304,12 4-39,9-13-9,3-7-32,21-21-176,4-6-175,-6-13-409,-6 4-128,-30 17-648,-18 7-440,-30 27 95,-19 15 129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7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0 9258,'-8'3'9387,"3"5"-6414,1 17-4383,2-13 2537,-13 217 1262,10-103-1832,-2-50-457,-1 53-3387,13-138-1309,2-11 3333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8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 10682,'-15'95'5768,"12"-66"-4529,1 48-1,3-64-1087,0 1 0,1-1 0,0 0 1,1 0-1,7 20 0,-7-26-63,0-1-1,0 1 1,1-1 0,0 1 0,0-1 0,0-1 0,1 1 0,0 0 0,0-1 0,0 0 0,7 5-1,-8-7-47,0-1 0,-1 1-1,1-1 1,0 0 0,0 0-1,1 0 1,-1 0 0,0-1-1,0 0 1,1 0 0,-1 0-1,1 0 1,-1-1 0,1 1-1,-1-1 1,1 0-1,-1-1 1,1 1 0,-1-1-1,1 0 1,-1 0 0,1 0-1,-1-1 1,0 1 0,0-1-1,0 0 1,0 0 0,0-1-1,0 1 1,0-1 0,-1 0-1,1 0 1,-1 0-1,0 0 1,0-1 0,0 1-1,-1-1 1,1 0 0,-1 0-1,0 0 1,0 0 0,0 0-1,0 0 1,-1-1 0,1 1-1,-1 0 1,0-6 0,-1 6-6,0-1 1,0 1 0,-1 0-1,0-1 1,0 1 0,0 0 0,0-1-1,0 1 1,-1 0 0,0 0-1,0 0 1,0 0 0,-1 0 0,1 1-1,-1-1 1,0 1 0,-3-4-1,-6-6 35,-2 0-1,-25-19 0,27 24-468,0 0 0,-1 0-1,0 1 1,0 1 0,-1 0 0,1 0-1,-1 2 1,-18-4 0,24 4-1755,19 3 1695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8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197 0 11899,'-7'2'588,"0"-1"0,0 2 1,0-1-1,1 1 1,-1 0-1,1 0 1,0 1-1,0-1 1,0 1-1,0 1 0,-5 5 1,2-1-122,1 0 0,0 0-1,0 1 1,1 1 0,-10 20 0,6-8-68,1 0 0,2 1 0,0 0 1,2 0-1,-6 44 0,10-29-101,1 0-1,2 0 1,2 0 0,10 45-1,-9-56-186,4 29 1,4-1 1,1 0 0,3-1-1,39 90 1,-49-133-199,17 40-147,-21-48 7,-1 1 1,0-1 0,1 1-1,-2-1 1,1 1-1,0-1 1,-1 1 0,0-1-1,0 6 1,0-9 41,-1 0 0,1 0 0,0 0 1,0 0-1,-1-1 0,1 1 0,0 0 0,-1 0 0,1 0 0,-1-1 0,1 1 1,-1 0-1,1-1 0,-1 1 0,1 0 0,-1-1 0,0 1 0,1-1 1,-1 1-1,0-1 0,0 1 0,1-1 0,-2 1 0,-8 5-1320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9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0 291 12467,'394'-233'9508,"-387"227"-9527,40-21-468,-45 25 442,1 1-1,0-1 1,0 1-1,0 0 1,1 0-1,-1 1 1,0-1-1,0 1 1,0-1-1,0 1 1,1 0-1,-1 0 1,5 1-1,-6 0 2,-1 0 0,1 0 0,0 0 0,-1 0 0,0 0 0,1 0 0,-1 0 0,0 1 0,1-1 0,-1 0 0,0 1 0,0-1 0,0 1 0,0 0 0,0-1-1,-1 1 1,1-1 0,0 1 0,-1 0 0,1 0 0,-1 1 0,7 42-50,-6-42 87,0 37 133,5 35 579,-6-71-555,1 1 0,0 0-1,1-1 1,-1 1 0,1-1 0,0 1 0,0-1 0,0 0 0,0 0 0,1 0 0,0 0 0,5 5 0,-7-7-85,1-1 0,0 0 0,0 0 0,0 0 0,0 0 0,0 0-1,0 0 1,0 0 0,0-1 0,0 1 0,0-1 0,0 0 0,1 1 0,-1-1 0,0 0 0,0 0-1,0 0 1,0-1 0,1 1 0,-1 0 0,0-1 0,0 1 0,0-1 0,0 0 0,0 0 0,0 0 0,0 0-1,0 0 1,0 0 0,-1-1 0,1 1 0,0 0 0,-1-1 0,1 1 0,-1-1 0,1 0 0,-1 0-1,0 1 1,0-1 0,0 0 0,0 0 0,0 0 0,0 0 0,0 0 0,-1 0 0,1 0 0,-1-1-1,0 1 1,1 0 0,-1 0 0,0 0 0,0 0 0,0-1 0,-1 1 0,1 0 0,0 0 0,-1 0-1,0 0 1,0-3 0,-10-15-461,-1 0 0,-1 1-1,-1 0 1,0 1 0,-1 0 0,-24-20-1,-21-15-5053,57 45 4442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2:59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0 126 10122,'14'1'4921,"1"25"-896,4 13-1696,1 15-601,-1 4-128,-2 6-688,-4 1-263,-4 3-353,-6-4-136,1-5-96,-1-4-64,4-11-208,1-5-240,1-17-713,1-5-383,-2-14-1321,2-8-271,-4-12 1911</inkml:trace>
  <inkml:trace contextRef="#ctx0" brushRef="#br0" timeOffset="1">485 382 7994,'-4'31'10056,"-13"16"-8213,1-3-1106,8-16-421,0 1 1,2 0-1,1 0 1,2 0-1,-1 34 1,4-62-315,0 1 0,0 0 0,0 0 0,0 0 0,0-1 0,1 1 0,-1 0 0,0-1 1,1 1-1,-1 0 0,1 0 0,0-1 0,-1 1 0,1-1 0,0 1 0,0-1 0,0 1 0,0-1 0,0 0 0,1 1 0,-1-1 1,0 0-1,2 1 0,-1-1-2,-1-1 0,1 0 0,-1 0 0,1 0 0,-1 0 1,1 0-1,0 0 0,-1-1 0,1 1 0,-1 0 0,1-1 0,-1 1 0,0-1 1,1 1-1,-1-1 0,1 0 0,-1 0 0,0 0 0,0 1 0,1-1 0,-1 0 1,0-1-1,0 1 0,0 0 0,0 0 0,1-2 0,18-21 16,-2-1-1,0 0 0,-2-2 1,-1 0-1,-1 0 0,-1-1 1,-1-1-1,13-53 1,-14 34 17,-1 0 1,-3 0 0,-2-1-1,-3-84 1,-2 118 30,-1 0-1,-1 0 1,0 0 0,-8-25 0,10 39-42,-1 1 0,1-1 0,0 0 0,0 1 0,0-1 1,-1 0-1,1 1 0,0-1 0,-1 1 0,1-1 0,0 1 1,-1-1-1,1 0 0,-1 1 0,1 0 0,-1-1 1,1 1-1,-1-1 0,1 1 0,-1 0 0,0-1 0,1 1 1,-1 0-1,-1-1 0,-8 10 410,-4 22 94,5 2-348,1 0 1,2 1-1,1 0 1,1 1-1,2 35 1,3-9-580,20 121 0,9-57-3151,-11-68 2311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00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329 489 5393,'-2'-1'353,"1"1"0,-1-1 0,1 1 0,-1-1 0,1 1 0,-1-1 0,1 0 0,0 0 0,-1 1 0,1-1 0,0 0 0,0 0-1,-1 0 1,1-1 0,0 1 0,0 0 0,0 0 0,0-1 0,1 1 0,-1 0 0,0-1 0,1 1 0,-2-2 0,0-2 52,0 0 0,-1 1 1,0-1-1,0 1 0,-6-6 0,-32-30 940,39 39-1270,1 0-1,0 0 1,-1 0 0,1 0 0,-1 1 0,1-1-1,-1 0 1,0 1 0,1 0 0,-1-1 0,1 1-1,-1 0 1,0-1 0,1 1 0,-1 0 0,0 0-1,1 0 1,-1 1 0,0-1 0,1 0 0,-1 1-1,1-1 1,-1 1 0,0-1 0,-1 2 0,-2 1 68,1 0 1,-1 0 0,1 0 0,0 1 0,-6 6 0,5-5 27,-15 16 207,0 1 0,2 1 0,0 0 0,1 2 0,2 0 1,1 0-1,-12 29 0,24-50-337,1 0 0,-1 0 0,1 0 1,0 0-1,1 0 0,-1 0 0,1 0 1,-1 0-1,1 0 0,0 0 0,2 8 1,-2-11-34,1 1 0,0-1 0,-1 0 1,1 1-1,0-1 0,0 0 1,0 0-1,0 0 0,0 0 1,0 0-1,0 0 0,0 0 0,0 0 1,1 0-1,-1 0 0,0-1 1,1 1-1,-1 0 0,0-1 0,1 1 1,-1-1-1,1 0 0,-1 1 1,1-1-1,-1 0 0,1 0 1,-1 0-1,1 0 0,-1 0 0,0 0 1,1-1-1,-1 1 0,1 0 1,-1-1-1,3 0 0,5-2 0,0 1 0,-1-2 0,1 0 0,-1 0 0,0 0 1,0-1-1,0 0 0,0 0 0,12-13 0,7-8-21,25-31 0,-33 34-11,-1 0 1,-2-1-1,0 0 1,-2-2-1,-1 0 0,-1 0 1,16-52-1,-22 58 27,-1-1 0,-1 1 0,-1-1 0,-1 0-1,-1 0 1,-1 0 0,-1 0 0,0 0 0,-2 0 0,0 0-1,-10-29 1,12 46 3,0 0 0,-1 0 0,1 0 0,-1 0-1,0 0 1,-1 0 0,1 1 0,-4-5 0,5 7-1,1 0 0,-1 1-1,0-1 1,1 1 0,-1 0 0,0-1 0,0 1 0,1 0-1,-1-1 1,0 1 0,0 0 0,0 0 0,0-1 0,1 1 0,-1 0-1,0 0 1,0 0 0,0 0 0,1 0 0,-1 0 0,0 1-1,0-1 1,0 0 0,0 0 0,1 1 0,-1-1 0,0 0 0,0 1-1,1-1 1,-1 0 0,0 1 0,1-1 0,-1 1 0,0 0-1,1-1 1,-1 1 0,1-1 0,-1 1 0,1 0 0,-1-1 0,1 1-1,-1 0 1,1 0 0,-1 0 0,-6 10 83,1 1-1,0 0 1,0 0 0,1 0 0,1 0 0,0 1-1,-3 18 1,-11 95 661,17-105-617,0 0 0,1 0 0,1 1 0,1-1 0,1 0 0,7 28 0,-7-39-111,0-1 0,0 0-1,1 0 1,0 0 0,1 0 0,0-1 0,0 1 0,1-1 0,0 0-1,0-1 1,1 1 0,0-2 0,0 1 0,0-1 0,16 10 0,-18-13-14,1 0 0,-1 0 0,1-1 0,0 0 0,0 0 0,0 0 0,0-1 1,0 0-1,0 0 0,0-1 0,0 1 0,0-1 0,0-1 0,10-1 0,-7 0-2,-1 0-1,1-1 1,-1 0 0,1-1-1,-1 1 1,-1-2-1,1 1 1,0-1-1,8-7 1,-2 0 2,-1-1-1,0-1 1,-1 0 0,0 0-1,-1-1 1,-1 0-1,-1-1 1,0-1 0,8-18-1,-11 87 116,-5-47-228,0 0-1,0 0 1,0 0 0,1 0 0,0 0 0,0-1-1,0 1 1,0 0 0,1-1 0,0 0 0,0 0-1,3 4 1,-5-7-43,0-1-1,0 1 0,0-1 0,-1 0 1,1 1-1,0-1 0,0 0 1,0 0-1,0 0 0,0 0 1,0 0-1,0 0 0,-1 0 0,1 0 1,0 0-1,0 0 0,0 0 1,0 0-1,0-1 0,0 1 1,-1 0-1,1-1 0,0 1 0,0-1 1,0 1-1,-1-1 0,1 1 1,0-1-1,-1 1 0,2-2 1,19-22-3807,-20 23 3786,14-18-1385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01.0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55 340 7898,'-54'-124'7569,"66"124"-6801,3-7-319,-3-11-673,12-1-265,-2-8-375,0 0-192,3-11-448,2-1-161,-5-1 1033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01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0 241 2985,'35'-126'2213,"-28"98"491,-10 34-1503,1-2-429,1 17 167,2 0-1,0 1 0,1-1 0,1 0 0,9 31 0,-1-1-29,20 99 851,32 196 698,-60-318-2392,-2 0-1,0 0 1,-2 1 0,-5 29-1,5-57-512,0-7-4,0-22-447,0-38-800,7-46-995,-1 56 2073,-3-1 1,-3 0-1,-11-84 0,8 124 2610,4 17-1931,10 28 1440,-9-26-1418,1 0 0,-1 1 1,1-1-1,0 0 0,0 0 0,0 0 1,0 0-1,0-1 0,0 1 1,0 0-1,0-1 0,1 1 1,-1-1-1,1 0 0,-1 0 0,1 0 1,-1 0-1,1 0 0,0-1 1,4 1-1,-3-1 5,0 0 1,0 0 0,1-1-1,-1 0 1,0 0-1,0 0 1,0-1-1,0 1 1,0-1-1,0 0 1,0 0 0,3-3-1,5-4 94,0 0 0,0-1 0,-1-1 0,0 0-1,-1 0 1,13-20 0,-9 8-86,-1 0-1,-2-1 1,0 0 0,-1-1-1,-2 0 1,-1 0-1,0-1 1,-2 0-1,-1 0 1,-1 0-1,-2-1 1,-2-37 0,-1 45 191,1 23 291,5 36 158,11 48-50,19 96-215,14 278-1,-49-336-3732,2-126 2606,-1 0 603,0 0 0,0 0 1,1 0-1,-1 0 0,0 0 0,0 0 0,0 0 1,0 0-1,0 0 0,0 0 0,0 0 0,0 0 1,0 0-1,0 0 0,0 0 0,1 0 1,-1 0-1,0 0 0,0 0 0,0 0 0,0 0 1,0 0-1,0 0 0,1 1-603,-1-1 604,0 0-1,0 0 0,0 0 0,0 0 0,0 0 1,0 1-1,5-11-1717,8-23-1843,2-11 1501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0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12 230 6441,'-12'7'3569,"13"-7"-3482,-1 0 0,0 0 0,0 0 0,0 0 0,0 0 0,0 0 0,0 0 0,1 0 0,-1 0 0,0 0 0,0 0 0,0 0 0,0 0 0,0 0 0,1 0 0,-1 0 0,0 0 0,0 1 0,0-1 0,0 0 0,1 0 348,-1 0-348,0 0 0,0 0 0,0 1 0,0-1-1,0 0 1,0 0 0,0 0 0,0 0 0,0 0 0,0 0 0,0 1 0,0-1 0,0 0 0,0 0 0,0 0 0,0 0 0,0 0 0,0 0 0,0 1 0,0-1 0,0 0 0,0 0 0,0 0 0,0 0 0,0 0 0,0 0 0,0 1 0,0-1 0,0 0 0,0 0 0,0 0 0,0 0 0,4 0 649,1 0-1,0-1 1,-1 0 0,1 0-1,-1-1 1,5-1 0,43-22 16,-38 17-137,8-3-121,-1-2 0,-1 0-1,0-2 1,-1 0-1,-1-1 1,33-35 0,-32 24-830,-19 26 118,0 0 1,1 0 0,-1 0-1,0 0 1,0 0-1,0 0 1,0 0 0,0 0-1,0 0 1,0 0-1,0 0 1,0 0 0,0 0-1,0 0 1,-1 0 0,1 0-1,0 0 1,-1 0-1,1 0 1,-1 0 0,1 1-1,-1-1 1,0 0 0,1 0-1,-1 0 1,0 1-1,1-1 1,-2 0 0,-4-5-2311,4-1 1024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01.8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4 8506,'3'-4'3601,"-11"21"-2081,-11 0-944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21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510 986 5801,'-17'-14'5990,"18"14"-5871,-1 0 0,0 0 0,0 1 0,1-1 0,-1 0 0,0 0 0,0 0 1,0 0-1,1 0 0,-1 0 0,0 0 0,0 0 0,1 0 0,-1 0 0,0 0 0,0 0 0,1 0 0,-1 0 0,0 0 0,0-1 0,0 1 0,1 0 0,-1 0 0,0 0 1,0 0-1,0 0 0,1 0 0,-1-1 0,0 1 0,0 0 0,0 0 0,0 0 0,1 0 0,-1-1 0,0 1 0,0 0 0,0 0 0,0 0 0,0-1 0,0 1 0,0 0 1,0 0-1,1-1 0,-1 1 0,0 0 0,0 0 0,0-1 0,0 1 0,0 0 0,0 0 0,0-1 0,-1 1 0,1 0 0,0 0 0,0 0 0,0-1 0,0 1 0,0 0 1,0 0-1,0 0 0,0-1 0,0 1 0,-1 0 0,66 5 1264,-43-4-807,42 8 0,48 17 818,63 12 20,-141-33-1154,0-1 0,0-2 0,45-3 0,240-27 862,-273 25-882,-1-3-1,0-2 0,-1-1 0,1-3 0,57-23 0,-84 25-190,0-1-1,0-1 1,-1-1-1,-1 0 1,0-1-1,-1-1 1,-1 0-1,0-1 0,-1-1 1,-1 0-1,19-33 1,-3 10-18,-23 34-22,-1 0 1,1 0-1,-1 0 0,7-14 0,-10 17-4,-1 1 0,1-1 0,0 0 0,-1 0 0,1 1 0,-1-1-1,0 0 1,0 0 0,0 0 0,-1 1 0,1-1 0,0 0 0,-1 0 0,0 0 0,0 1-1,0-1 1,-1-3 0,-1 0 10,-7-17 55,-22-34 0,27 49-67,-1 1 0,0-1 0,-1 1 0,1 0 1,-2 0-1,1 1 0,-13-9 0,-75-48 8,-185-114-6,227 147-1,-78-47-14,112 63 7,0 1 1,-1 1-1,0 0 1,-1 2-1,0 1 1,-1 0 0,1 1-1,-2 2 1,1 0-1,-36-4 1,11 7-8,1 1 0,-1 3 1,-68 9-1,-136 36 17,212-37-11,0 2 1,1 2-1,0 1 1,1 2-1,1 1 1,0 3-1,2 0 1,0 2-1,1 2 1,-39 37-1,58-47 6,0 0 1,1 2-1,1-1 0,0 2 0,1 0 1,1 0-1,1 1 0,0 0 0,1 0 1,1 1-1,1 0 0,1 1 0,-5 32 1,8-28 7,0 0 1,2 0-1,1 0 1,1 0-1,1 0 1,1 0-1,1-1 0,1 1 1,1-1-1,19 41 1,-18-48 63,0 0 0,1 0 0,1-1 0,1-1 0,0 0 1,1 0-1,0-1 0,1 0 0,0-1 0,1-1 0,0 0 0,1-1 0,1 0 0,-1-1 1,1-1-1,1-1 0,-1 0 0,1-1 0,1-1 0,22 4 0,17 1-148,1-3-1,-1-3 0,1-2 1,-1-3-1,1-2 0,63-12 0,-94 12-1067,0 0 0,0 2 0,30 3 0,5 4-567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32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477 1093 7746,'0'2'303,"0"0"1,0-1 0,0 1 0,1 0 0,-1-1 0,0 1-1,1 0 1,-1-1 0,1 1 0,0 0 0,-1-1 0,1 1-1,0-1 1,0 1 0,0-1 0,0 0 0,0 1-1,1-1 1,-1 0 0,0 0 0,1 0 0,-1 0 0,0 0-1,1 0 1,-1 0 0,1 0 0,0 0 0,-1-1 0,1 1-1,-1-1 1,4 1 0,11 4 379,-1-1 0,26 3 0,-23-4 27,65 13 1386,157 8 0,-225-25-2032,-1 0 0,1 0 0,-1-2 1,0 0-1,0 0 0,0-1 1,0-1-1,0-1 0,-1 0 0,0 0 1,0-1-1,-1-1 0,20-16 1,-4 1 59,-2-1 0,-2-2 0,0 0 0,31-45 0,-33 38-92,-2-1 1,-1 0-1,-1-2 0,-2 0 1,-2-1-1,-2-1 0,-1 0 1,-1 0-1,-3-1 0,-1 0 1,2-56-1,-9 79 2,0 0-1,-1 0 1,0 1-1,-2-1 1,1 1-1,-2 0 1,0 0 0,-1 0-1,-1 0 1,0 1-1,0 0 1,-2 1 0,0 0-1,0 0 1,-1 1-1,-1 0 1,0 1-1,0 0 1,-1 0 0,-1 1-1,-22-13 1,21 14 6,-29-19 119,-82-38 1,109 60-153,1 0 0,-1 1 1,-1 0-1,1 1 0,0 1 1,-1 1-1,0 0 0,0 1 1,-25 3-1,11 2-14,0 2 1,1 1 0,0 1-1,0 1 1,-29 15-1,-136 78-54,146-74 57,1 3 0,1 2 0,3 1 0,0 3 1,3 1-1,-48 56 0,74-75-2,0 1-1,1 0 1,1 1-1,1 1 1,1 0-1,1 0 1,0 1 0,2 0-1,1 1 1,1-1-1,1 1 1,1 1-1,1-1 1,1 1 0,1-1-1,5 48 1,-1-57 13,0-1-1,1 1 1,0-1 0,1 0 0,1-1-1,0 1 1,1-1 0,0 0 0,1-1 0,1 0-1,0 0 1,0-1 0,1 0 0,1 0 0,0-1-1,0-1 1,1 0 0,14 8 0,-7-5 59,1-1 1,1-1 0,-1-1 0,2 0 0,-1-2 0,1 0-1,0-2 1,0-1 0,1 0 0,-1-1 0,27-1 0,-9-2-183,0-2-1,-1-2 1,1-1 0,-1-2 0,0-2 0,-1-1-1,53-22 1,-53 20-2130,3 10 914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41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358 1320 7658,'36'17'6663,"47"17"-3414,-44-20-2698,1-2 1,0-2-1,0-1 0,44 3 0,183 8 1464,-224-16-1741,0-2 1,1-1-1,-1-3 1,59-9-1,-72 6-130,0-2-1,0-1 1,-1-1-1,0-1 1,-1-2-1,0-1 1,26-17-1,-41 21-63,-1 0-1,1-1 0,-2-1 1,0 0-1,15-18 0,42-67 425,-28 36-210,-20 32-92,-1-1-1,-2-1 1,-1-1-1,-2 0 1,-1-1 0,-1-1-1,9-41 1,-16 53-115,-2 0 1,0-1 0,-1 1-1,-1-1 1,-1 1 0,-1-1-1,-1 1 1,-1 0 0,-1 0-1,-1 0 1,0 0 0,-15-34 0,12 39-21,0 1 1,-1 1 0,-1 0 0,0 0 0,-1 0 0,-1 2 0,0-1 0,-16-11 0,-17-12 109,-56-31 1,5 2-184,56 37 29,0 2 0,-2 1 0,0 3 0,-2 1 0,-1 2 0,-46-13 0,53 22-2,-1 1-1,0 2 1,-1 2 0,0 1-1,0 2 1,1 2 0,-68 8-1,71-1-12,0 0-1,1 3 0,0 1 0,0 2 0,-51 26 1,37-13-16,1 3 0,2 1 0,-43 38 0,68-49-1,0 2 0,1 0 0,1 1-1,0 2 1,2-1 0,1 2 0,2 0-1,0 1 1,1 0 0,2 1 0,-11 37-1,10-23 8,3 0-1,1 0 0,2 1 1,2 0-1,2 0 1,2 0-1,6 53 0,1-48 5,1-1 0,3-1 0,2 0 0,2 0-1,36 74 1,-39-96 39,2-1 0,0 0 1,1-1-1,1 0 0,2-1 0,0-1 0,0-1 0,2-1 0,0 0 1,1-1-1,1-2 0,0 0 0,30 13 0,-23-13-2,2-2-1,-1-1 1,2-2-1,-1-1 0,1-1 1,0-2-1,0-1 1,1-1-1,-1-2 1,42-4-1,-59 1-76,-5 1-235,0 0 1,-1 0-1,1 1 1,0 0-1,0 0 1,0 1-1,0 1 1,0-1-1,9 4 1,13 15-543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45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30 9378,'0'0'149,"-1"-1"0,1 1 0,-1-1 0,1 1 0,-1-1 0,1 0 0,-1 1 0,1-1 0,0 0 0,0 1 0,-1-1-1,1 0 1,0 1 0,0-1 0,0 0 0,0 0 0,-1 1 0,1-1 0,0 0 0,0 1 0,1-1 0,-1 0 0,0 0 0,0 1 0,0-1 0,0 0 0,1 1 0,-1-1 0,1-1 0,0 2-21,0-1 0,0 0 0,0 0 0,0 0 0,0 1 0,0-1 0,1 1 1,-1-1-1,0 1 0,0-1 0,1 1 0,-1 0 0,0 0 0,3-1 0,4 1 155,-1 0-1,1 0 1,0 1 0,-1 0-1,10 2 1,19 9 570,1 1 1,-2 3 0,40 22 0,44 20 551,-100-50-1187,0-2 1,0 0-1,1-1 0,31 4 1,-25-7 7,0-1 0,0-2 0,-1 0 0,45-9 0,98-34 334,-134 34-575,-5 5-397,-4 9 202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51.3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271 937 6761,'-5'-3'1571,"-11"-7"3723,16 10-5167,0 0 0,-1-1 0,1 1-1,0-1 1,0 1 0,0-1 0,0 1 0,-1-1 0,1 1-1,0-1 1,0 1 0,0-1 0,0 1 0,0-1-1,0 1 1,0-1 0,0 1 0,0-1 0,1 1-1,-1-1 1,0 1 0,0 0 0,0-1 0,1 1 0,-1-1-1,0 1 1,0-1 0,1 1 0,-1 0 0,0-1-1,1 1 1,-1 0 0,0-1 0,1 1 0,-1 0 0,1-1-1,-1 1 1,1 0 0,79-60 1073,-65 49-992,-7 6-58,0 1-1,0 0 1,1 0-1,-1 0 1,1 1-1,0 0 1,0 1-1,0 0 1,0 0-1,0 1 1,15 0-1,0 1 127,0 2-1,42 8 1,108 31 302,63 10 336,-100-31-329,-57-6-308,1-4 1,136 0 0,-197-12-235,-1 0-1,1-2 1,-1 0 0,0-1 0,0 0 0,-1-2 0,1 0-1,-2-2 1,1 0 0,-1 0 0,22-17 0,-29 19 18,-1-1 0,0 0 1,0 0-1,-1-1 0,0 1 1,-1-2-1,0 1 0,0-1 1,-1 0-1,0-1 0,-1 1 1,0-1-1,-1 0 0,0-1 1,0 1-1,-2-1 0,1 1 1,-1-1-1,-1 0 0,0-13 0,-2 10 20,0 1 0,-1-1-1,0 1 1,-2-1-1,1 1 1,-2 0-1,0 0 1,-1 1-1,0-1 1,-11-16-1,-14-22-30,-2 1 0,-3 2 0,-57-62 1,76 93-49,-1 1 0,-1 0 0,-1 2 1,0 0-1,-1 1 0,0 1 0,-1 1 1,-1 1-1,0 1 0,-48-14 0,0 9-8,-1 3 0,0 3-1,-1 3 1,0 3-1,-133 13 1,148-2-8,0 2 0,1 3 0,-101 37 1,121-35 3,0 2 0,2 1 0,0 1 0,1 2 0,0 2 1,-43 38-1,62-46 3,0 1 0,1 0 0,0 1 0,2 1 0,0 0 0,1 1 0,1 0 0,0 0 0,2 1 0,-11 35 0,12-28 6,2 0 0,0 0 0,2 0 1,1 0-1,2 0 0,0 1 0,2-1 0,5 29 1,-5-43-11,1-1 0,0 1 0,1-1 0,1 0 0,-1 0 0,2 0 0,0 0 0,0-1 0,1 0 0,1-1 0,0 1 0,13 12 0,-8-11 21,1 0 1,0-1 0,1 0-1,0-2 1,1 0 0,0 0 0,0-1-1,19 5 1,11 1-388,2-2 0,-1-3-1,2-1 1,-1-3 0,84-1 0,-18-9-1954,-7-17 947,-104 21 1357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59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16 9810,'-10'-2'4721,"10"-3"-1752,0 2-441,0 1-1311,0 0-145,0 1-1008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07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283 864 5513,'-3'6'10934,"9"0"-8331,25 9-3879,-25-12 2142,8 2-700,0 0 0,0-1-1,0 0 1,1-1 0,-1 0 0,1-2 0,0 0-1,19 0 1,39-3 350,0-4 0,0-2 0,-1-4 0,78-22 0,-143 32-473,38-11 225,-1-2 0,0-2 1,79-43-1,-115 53-209,-1 0 1,1 0-1,-1 0 0,-1-1 1,1 0-1,-1-1 0,-1 1 1,1-1-1,-2 0 1,1 0-1,-1-1 0,-1 0 1,1 1-1,-2-1 1,1 0-1,1-18 0,-4 20-26,0 1 1,-1-1-1,0 0 0,0 0 0,-1 1 0,0-1 1,0 1-1,-5-10 0,-30-60 125,31 66-149,-7-8 26,-1-1 0,-1 2 0,0 0 0,-2 1 0,0 0 0,-36-26 0,11 7-18,20 18-16,-1 0-1,-1 2 0,0 0 0,-1 2 1,-28-13-1,33 17 24,0-1 1,-29-22-1,33 21 27,-1 0 0,0 2-1,-28-13 1,39 20-23,-1 1 1,0 0-1,1 0 1,-1 1-1,0 0 1,0 0-1,0 1 1,0-1-1,0 2 0,0-1 1,0 1-1,1 0 1,-1 0-1,-8 3 1,-8 3-3,-8 2 61,2 1 0,-1 1 0,1 1 0,-52 31 0,45-18-77,0 1 1,2 1-1,1 2 0,1 1 1,-46 58-1,68-76 0,1 1-1,0 1 1,1 0 0,0 0-1,1 1 1,1-1 0,1 1 0,0 1-1,0-1 1,2 1 0,0 0 0,1 0-1,0 0 1,1 0 0,1 0 0,1 0-1,0 0 1,6 29 0,-3-30 56,0 0 0,1-1 0,1 1 1,0-1-1,1 0 0,1-1 0,0 1 1,0-2-1,2 1 0,-1-1 0,2 0 0,-1-1 1,1-1-1,1 1 0,0-2 0,1 0 0,0 0 1,0-1-1,1-1 0,-1 0 0,2-1 1,21 7-1,-14-7 81,1-1-1,-1-2 1,1 0 0,0-1 0,-1-1 0,1-1-1,0-2 1,-1 0 0,42-9 0,-28 1-438,0-1 1,0-2-1,-1-1 0,-1-2 0,40-25 1,-32 12-2279,-9-5 990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08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24 5961,'-20'-6'1060,"16"4"-515,-1 1 1,0 0-1,0 0 1,0 0 0,0 0-1,-8 0 1,58 3 9451,-3 1-6842,-3 1-2570,48-3-1,30-10 1449,-51 3-876,68 2 0,-115 4-1057,1 2-1,-1 0 1,0 1-1,0 1 1,0 1-1,-1 1 1,0 0-1,19 10 1,-33-14-220,-1-1-1,1 1 1,0 1 0,-1-1-1,1 0 1,-1 1 0,0 0-1,0 0 1,0 0 0,0 0 0,-1 0-1,1 0 1,-1 1 0,4 6-1,-7 0 173,-11-15-145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54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427 817 6137,'-66'55'2788,"66"-54"-2634,0-1 0,-1 0 1,1 0-1,-1 1 0,1-1 1,0 0-1,-1 1 0,1-1 1,0 0-1,-1 1 1,1-1-1,0 1 0,0-1 1,-1 0-1,1 1 0,0-1 1,0 1-1,0-1 0,0 1 1,-1-1-1,1 1 1,0-1-1,0 1 0,0 0 1,9 3 3448,9-4-1767,102 6 372,-3 8-336,-93-9-1733,0-1 0,1-2 0,0 0 1,-1-1-1,1-2 0,0-1 1,28-5-1,214-79 1376,-256 81-1435,0-1-1,0 0 1,0 0 0,-1-1-1,0-1 1,-1 0 0,16-16-1,-5 3 94,-2-2-1,19-27 1,-32 42-132,1 0 1,-1 0-1,-1 0 1,1-1-1,-1 0 1,-1 0-1,0 0 1,0 0-1,-1-1 1,0 1-1,-1-1 1,0 1-1,0-1 1,-1 0-1,0 1 1,-1-1-1,0 1 0,0-1 1,-6-18-1,2 12 10,0-1-1,-2 2 0,0-1 1,0 1-1,-2 0 0,0 0 1,0 1-1,-13-14 0,1 5-31,0 1 0,-2 2 0,-40-31 0,38 33-18,0 0 0,-2 1 1,0 2-1,0 0 0,-1 2 1,-1 1-1,-60-16 0,84 27 6,-261-52 89,250 52-60,-1 0-1,0 1 1,1 1-1,-1 0 1,0 1 0,1 1-1,0 1 1,0 0 0,0 1-1,0 1 1,1 0 0,-19 11-1,-6 5 88,1 2 0,1 2 0,-41 36 0,71-55-101,-11 8 72,0 1 1,-19 24-1,32-33-77,1-1 1,0 2-1,1-1 0,-1 0 1,2 1-1,-1 0 0,1 0 1,0 0-1,1 0 1,-2 10-1,-1 9-17,2 1 1,2-1-1,0 0 0,2 1 1,1-1-1,1 0 0,1 0 1,1 0-1,2 0 0,16 43 1,-19-62-98,0-1 0,1 1 1,0-1-1,0 0 0,0 0 1,1-1-1,0 1 0,0-1 1,0-1-1,1 1 0,0-1 1,0 0-1,1-1 0,-1 1 1,1-2-1,9 5 0,9 0-1063,0 0 1,0-2-1,52 6 0,16-3-301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0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2 7114,'-62'-1'3176,"62"10"-863,0-2-361,10 9 73,2 3 127,1 12-336,4 5-167,0 11-369,-7 0-248,2-3-448,-1-5-168,-5-6-272,3-1-408,-8-11-1136,12 2-1112,8-20 1423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3:55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283 989 6721,'-4'-1'9060,"10"1"-5822,23 4-2762,147 63 1306,-143-55-1489,0-1 0,0-1 1,1-2-1,50 4 1,-30-7 2,0-2 1,61-6-1,-83-1-191,-1-1 1,0-1-1,0-1 0,-1-2 0,0-2 1,0 0-1,-1-2 0,-1-1 1,0-1-1,-1-2 0,-1 0 0,-1-2 1,0-1-1,-1-1 0,-1-1 0,21-26 1,-33 33-14,0-1 0,0 1 0,-2-2 0,0 0 0,-1 0 0,0 0 0,-2-1 0,0 0 0,-1 0 0,4-26 0,-7 29 19,-1 1 1,-1-1-1,0 1 1,-1-1-1,0 1 1,-1 0-1,-1-1 1,0 1-1,-1 0 1,0 1-1,-2-1 1,1 1-1,-2 0 1,-8-14-1,-119-167 121,117 173-222,-1 1-1,0 1 1,-2 0 0,0 2-1,-1 0 1,-41-25-1,48 35-4,-1 1-1,0 0 1,0 1 0,-1 1-1,-30-5 1,-85-2 0,56 6 1,12-1-5,-22-2 3,-153 3-1,224 6-5,0 2 1,1-1 0,-1 2 0,0-1-1,1 2 1,0 0 0,0 1 0,0 0-1,1 1 1,0 0 0,0 1 0,1 0-1,-12 11 1,1 2-5,2 0-1,0 2 0,2 0 1,1 1-1,-18 31 0,23-32 2,1 0-1,1 1 0,1 0 0,1 1 0,-6 29 1,-15 132 8,20-115 0,3-32 4,0-3-6,1 1 0,2-1 0,3 53 0,0-80 5,1 0 0,0 1-1,1-1 1,0 0-1,1 0 1,-1 0 0,2-1-1,-1 1 1,1-1-1,1 0 1,-1 0 0,1 0-1,1 0 1,0-1-1,0 0 1,0 0 0,0-1-1,14 10 1,-10-9 0,1 0 0,1-2 0,-1 1 0,1-2 0,0 1 0,0-2 0,1 1 0,-1-2 0,1 0 0,-1 0 0,1-1 0,0-1 0,0 0 0,-1 0 0,17-4 0,-3 0-324,0-2 0,0-1 0,-1-1 0,1-1 0,-2-1 0,32-18 0,12-13-448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11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533 1071 5009,'-21'7'9710,"50"3"-4498,-12-6-6282,92 19 2419,126 11 0,-98-16-890,-71-9-309,1-3-1,0-3 1,107-9-1,-138 2-27,0-1 0,-1-2 0,0-2 0,-1-1-1,0-2 1,0-1 0,-2-1 0,45-27 0,-65 33-49,-1 0-1,0 0 1,-1-1 0,0 0 0,0-1-1,-1 0 1,0 0 0,-1-1-1,-1 0 1,1-1 0,-2 0-1,8-17 1,-8 14-4,-1-1 0,0 0 0,-1-1 0,-1 1-1,-1 0 1,0-1 0,-2 0 0,1 1 0,-5-32 0,1 27-45,-2 1 0,-1-1 1,0 1-1,-1 0 0,-1 0 0,-1 1 1,-1 0-1,-16-24 0,6 14-19,-2 1 0,0 1 0,-2 1 0,-36-30-1,20 24 1,-2 2-1,-1 3 1,-1 1-1,-1 2 1,-2 2-1,-59-20 1,-304-72 67,360 103-51,-1 1-1,0 3 0,-91-1 0,118 8-19,-1 2-1,1 1 1,-1 1-1,1 1 1,0 1-1,1 1 0,0 1 1,0 1-1,-43 24 1,39-15 4,0 0 0,2 2 0,0 1 0,1 1-1,1 1 1,2 0 0,0 2 0,1 1 0,-17 31 0,24-37 8,2 1-1,1 1 1,0-1 0,1 2 0,2-1-1,0 1 1,2 0 0,0 1 0,2-1-1,0 1 1,2-1 0,3 48 0,2-43 48,1 0 1,1-1 0,2 0-1,1 0 1,1-1 0,1 0 0,1-1-1,1 0 1,2-1 0,0-1 0,1 0-1,2-1 1,29 29 0,-28-33 21,0-1 0,2-1 0,0 0 0,0-2 0,1-1 0,1 0 0,1-2 0,-1 0 0,2-2 0,-1-1 0,1-1 0,0-1 0,1-1 0,46 3 0,-22-8-115,1-3 0,-1-2 0,0-3-1,0-1 1,-1-2 0,-1-3-1,0-2 1,0-2 0,48-26 0,-70 31-1245,-1-1 0,45-34 0,-34 9-140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29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680 1487 3617,'-7'-73'7929,"7"73"-7816,0-1 0,0 1 0,0 0 0,0-1 0,0 1 0,1-1 0,-1 1 0,0-1 0,0 1 0,1-1 0,-1 1 0,0 0 0,0-1 0,1 1 0,-1 0 0,1-1 0,-1 1 0,0 0 0,1-1 0,-1 1 0,1 0 0,-1 0 0,1 0 0,-1-1 0,0 1 0,1 0 0,-1 0 0,1 0 0,-1 0 0,1 0 0,-1 0 0,1 0 0,0 0 0,25 0 1159,-22 0-1406,233 23 2509,120 6-273,262-3 181,-224-13-839,-266-16-880,133-19 0,-215 15-469,21-1 82,131-35-1,-100 8 261,-53 18-195,72-17 0,-70 24-246,-12 4 31,59-20 0,-83 22-10,0-1 1,-1-1-1,0 0 1,0 0-1,0-1 1,-1-1-1,1 1 0,14-16 1,-16 13 1,1-1-1,-1 1 1,-1-1 0,0-1-1,9-18 1,-14 23-8,0 0 0,0-1 0,-1 1 1,0-1-1,-1 0 0,1 0 0,-1 0 0,-1 0 0,0 1 0,0-1 0,-1-10 0,0 10 6,0-1 1,0 0-1,0 1 0,-1-1 0,-1 0 0,1 1 0,-1 0 0,-1 0 0,0 0 1,0 0-1,0 0 0,-10-12 0,-31-33 13,12 12-24,-1 1 0,-3 2 1,-63-52-1,35 44-7,-3 4 0,-1 2 1,-113-47-1,53 26 156,-44-17 277,58 36-412,-227-52 1,89 32-13,166 37-27,-1 4 0,-140-14 0,-106 24-177,269 13 161,-1 3 0,1 3 1,-68 18-1,91-15-21,0 2-1,1 1 1,1 3-1,1 1 1,-67 42-1,52-26-74,-27 17-1,2 3 0,-107 97-1,165-129 124,1 2-1,2 0 0,0 1 1,1 1-1,2 0 0,0 1 1,2 1-1,1 0 0,2 1 1,0 0-1,2 1 0,-7 51 1,13-51 7,1 0 0,1 0 1,2 0-1,1 0 0,1-1 1,2 1-1,1-1 0,1 0 1,2 0-1,22 47 0,-18-48 8,2 0-1,1-1 1,0-1 0,2-1-1,1 0 1,1-1-1,1-2 1,1 0-1,1-1 1,29 18-1,-24-21 59,1-2 0,1-1 0,0-1 0,1-2 0,0-1 0,1-1 0,0-2 0,1-1 0,49 3-1,17-6 363,194-16 0,120-47-143,-409 58-285,36-6-558,-1 2 1,68 1 0,-78 5-761,-1 2 1,37 8 0,13 8-276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33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29 130 6169,'-5'-4'1068,"-14"-15"2191,18 19-3130,1-1 0,-1 0 0,1 1 0,0-1 1,-1 0-1,1 0 0,-1 0 0,1 1 0,0-1 1,0 0-1,0 0 0,-1 0 0,1 0 1,0 1-1,0-1 0,0 0 0,0 0 0,0 0 1,0 0-1,1 0 0,-1 1 0,0-1 0,0 0 1,1 0-1,-1 0 0,1-1 0,1-1 33,1 1 0,-1-1 0,1 1 0,0-1 0,0 1 0,0 0 0,0 0 0,0 0 0,0 0 0,1 1 0,-1-1 0,1 1 0,-1 0 0,1 0 0,5-1 0,2-1 43,28-7 133,0 1-1,1 2 1,45-2 0,624 29 1668,2 1-742,-520-31-786,98-3 535,473 45 1615,-705-28-2532,265-2 1169,-253-7-684,0-3-1,111-29 0,-161 32-458,0 0-1,0 1 0,0 1 0,1 1 0,38 0 0,-55 2-237,-2 1 49,-7 4-4503,-4 10 2994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23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258 1172 5729,'-36'14'2013,"36"-14"-1982,0 0-1,-1 0 1,1 0 0,0 0 0,0 0 0,-1 0 0,1 0 0,0 0-1,-1 0 1,1 0 0,0 0 0,0 0 0,-1 0 0,1-1-1,0 1 1,0 0 0,-1 0 0,1 0 0,0 0 0,0 0 0,-1-1-1,1 1 1,0 0 0,0 0 0,0 0 0,-1-1 0,1 1 0,0 0-1,0 0 1,0-1 0,0 1 0,-1 0 0,1 0 0,0-1 0,0 1-1,0 0 1,0 0 0,0-1 0,0 1 0,0 0 0,0-1 0,1-15 1766,0 10 517,4 3-1616,18-6-184,1 2 1,1 1-1,44-6 0,91-2 1449,-48 6-1099,527-30 2299,-634 37-3139,374-21 1767,-264 14-1333,28-4 147,0-6 0,-1-7 1,167-50-1,-138 31-516,23-6 208,-183 47-257,0 0 0,-1-1 0,1-1-1,-1 0 1,0 0 0,0-1 0,-1 0 0,0 0 0,0-1 0,0-1 0,-1 1 0,0-1 0,0-1 0,-1 1 0,12-20 0,10-15 32,9-16-40,-37 56-29,0 0 1,0 0 0,0-1 0,-1 1 0,1 0-1,-1 0 1,0-1 0,0 1 0,0 0 0,-1 0-1,1-1 1,-1 1 0,1 0 0,-1 0 0,0 0-1,-1 0 1,1 0 0,0 0 0,-4-5-1,-3-6 8,-1 1-1,-17-19 0,12 15 10,-24-28-75,-57-53 0,79 84 6,0 1-1,-1 0 0,-1 2 1,0 0-1,0 1 1,-1 0-1,-27-8 1,-238-56-276,-7 23 323,213 39-5,-23-6 15,-172-21-84,227 36 24,-1 3 0,-67 8 0,-92 23-32,144-21 43,-766 188-621,797-189 658,1 2 0,0 1-1,1 2 1,0 0 0,1 2-1,1 1 1,0 2 0,-29 26 0,45-35 3,0 0 0,1 0 0,1 1-1,0 1 1,0 0 0,1 0 0,1 0 0,0 1 0,1 0 0,0 1 0,1-1 0,1 1 0,0 0 0,0 0 0,2 1 0,0-1 0,0 0 0,1 1 0,1 0 0,2 18 0,1-12 4,1 0-1,1 0 0,1 0 1,1-1-1,1 0 1,0 0-1,2-1 1,0 0-1,1-1 0,1 0 1,0 0-1,1-2 1,26 25-1,-20-23 34,2 0-1,0-2 1,1-1-1,0 0 0,1-2 1,1 0-1,0-2 1,1 0-1,0-2 1,39 9-1,-9-7 80,-1-3 0,1-1 0,0-4-1,0-1 1,0-3 0,60-10 0,-26-3 99,-1-4 1,167-58-1,-160 52-2912,-59 13 1550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25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84 4329,'-6'0'1279,"2"0"-681,1 1 0,-1-1 0,1 0 0,-1-1 0,1 1-1,-1 0 1,1-1 0,0 0 0,-1 0 0,1 0 0,0 0 0,-1-1 0,-3-1 2558,19 3-896,41 5-890,-18-1-442,56-2-1,0-5-1154,1-4 1,-1-4-1,113-29 0,-136 17-204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26.2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133 144 6201,'-17'-7'595,"7"2"336,0 1-1,0 0 0,-1 0 1,0 1-1,0 1 1,0 0-1,0 0 1,-19 0-1,47 4 3180,71 3-1851,31-15 110,137-29 0,-36 3-840,101 6-845,-317 30-924,0 0 0,0 0 0,0 0 0,-1 0 0,1 1 0,0 0 0,0-1 0,-1 1 0,1 1 1,0-1-1,-1 0 0,1 1 0,3 2 0,16 12-1134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38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973 210 4825,'-98'-71'4734,"73"50"-3472,-2 1 0,-1 1 0,0 1 0,-47-21 0,63 35-1044,-1 0 1,1 0-1,-1 1 1,0 1 0,0 0-1,0 1 1,0 0-1,0 1 1,0 0-1,-19 4 1,13 0 0,1 0-1,0 1 1,1 2 0,-1-1-1,1 2 1,-26 16 0,5 1 26,1 2 0,2 2 0,1 2 1,1 1-1,-35 43 0,51-55-157,2 0-1,0 1 1,1 1-1,1 0 1,1 1-1,1 0 1,-11 37-1,17-44-40,1 1 0,1-1-1,0 1 1,2-1-1,-1 1 1,2 0-1,1-1 1,0 1 0,0-1-1,2 1 1,0-1-1,10 27 1,-7-25-14,2 0 1,0-1-1,0-1 1,2 1-1,0-1 1,1-1-1,1 0 1,0-1-1,15 14 1,-8-11 45,2-1 0,0-1 1,0 0-1,1-2 0,1-1 0,27 11 0,-8-6 30,1-2-1,0-2 1,1-2-1,0-2 0,1-1 1,-1-3-1,2-1 0,-1-3 1,0-2-1,77-10 1,-100 7-55,-1-2 1,1 0 0,-1-2-1,0 0 1,-1-1 0,0-1-1,0-1 1,-1-1 0,-1 0-1,0-2 1,0 0 0,-1-1-1,-1-1 1,-1 0 0,0-1-1,-2 0 1,1-1 0,-2-1-1,16-32 1,-15 25 73,-1-1 1,-1 0-1,-2 0 0,0-1 0,-2-1 1,-1 1-1,-2-1 0,0 0 0,-2 0 1,-4-57-1,1 69-70,-2 1 1,0-1-1,-1 1 0,-1 0 1,0 0-1,-1 0 0,-1 1 1,-16-27-1,15 31-33,0 0 1,-1 0-1,0 1 0,-1 0 0,0 0 1,-1 1-1,0 1 0,0 0 1,0 0-1,-1 1 0,-23-9 0,7 5 107,0 2 1,0 1-1,-1 1 0,-29-3 0,-120-5 275,147 13-388,0 0-303,-1 1 0,1 1-1,-1 2 1,1 1 0,-60 14 0,77-12-2021,7 1 990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39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55 5361,'-15'-43'5931,"11"32"2897,6 17-6614,17 46-869,-11-30-872,0 1 0,7 39 1,1 44 53,-4 1 1,-4 153 0,-3-228-1330,-1-22-406,1-20-758,8-46-2293,-6 15 2904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39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46 7834,'4'-25'9212,"-8"36"-7535,-10 39-301,1-9-510,-12 76 1,23-104-799,1-1 0,0 0 0,1 0 0,1 0 0,0 0 0,0 0 0,1 0 0,1 0 1,0 0-1,1 0 0,5 12 0,-4-14-19,0-1-1,1 0 1,0 0 0,0 0 0,1-1-1,0 0 1,1 0 0,0 0 0,0-1-1,1-1 1,12 9 0,-15-12-26,0 0 0,0 0-1,0 0 1,0-1 0,0 0 0,1 0 0,-1 0 0,1-1 0,-1 0 0,1 0 0,0-1 0,-1 0-1,1 0 1,0 0 0,-1-1 0,1 0 0,-1-1 0,1 1 0,11-6 0,-11 4 27,0-1 1,-1-1 0,1 1-1,-1-1 1,0-1 0,0 1 0,-1-1-1,0 0 1,0 0 0,0 0-1,0-1 1,4-9 0,-1 2 48,-1-1 0,-1 0 1,0 0-1,-1 0 0,3-17 1,-6 20-77,-1 1 1,-1-1-1,1 1 1,-2-1-1,0 1 1,0-1-1,-1 1 1,-1 0-1,0 0 1,0 0-1,-1 0 1,0 0-1,-1 1 1,0 0-1,-1 0 1,0 0-1,-13-16 1,11 16-53,-1 0 1,0 0-1,0 1 1,-1 0 0,0 1-1,-1 0 1,0 1-1,0 0 1,-1 1-1,1 0 1,-1 0-1,-1 1 1,1 1 0,-1 0-1,-15-2 1,25 5-162,-1 1 1,1 0-1,0 0 1,0 0 0,0 1-1,0-1 1,-1 1-1,1-1 1,0 1-1,0 0 1,0 0 0,0 1-1,0-1 1,-2 3-1,4-4 26,0 1-1,0-1 0,1 1 1,-1-1-1,1 1 1,-1 0-1,1-1 0,-1 1 1,1 0-1,-1-1 0,1 1 1,-1 0-1,1 0 1,0 0-1,-1-1 0,1 1 1,0 0-1,0 0 0,0 0 1,0 0-1,0 1 1,0 0-57,0 0 0,1-1 1,0 1-1,-1 0 0,1-1 0,0 1 1,0-1-1,0 1 0,0-1 1,0 1-1,0-1 0,0 0 1,0 1-1,1-1 0,1 1 1,18 12-810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3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112 749 9162,'-19'-80'3853,"11"66"-1560,0 15-1039,-6 20-168,13-18-802,-9 16 38,1 1 0,0-1 1,2 1-1,0 0 0,2 1 0,0 0 1,1 0-1,1 0 0,1 0 0,1 37 1,2-52-251,-1 0 1,1 0-1,0-1 1,0 1-1,1-1 1,0 1-1,0-1 1,0 0-1,0 1 1,1-1-1,0 0 1,4 5-1,-5-8-51,0 0 0,1 0 0,-1 0 0,1 0 0,-1 0 0,1-1 0,-1 0 0,1 1 0,0-1-1,0 0 1,0 0 0,-1 0 0,1-1 0,0 1 0,0-1 0,0 1 0,0-1 0,0 0 0,0 0 0,0 0 0,0-1-1,0 1 1,0-1 0,5-1 0,5-2-24,1-1-1,-1-1 1,0 0 0,-1 0-1,1-1 1,-1-1 0,-1 0-1,0-1 1,0 0-1,0-1 1,-1 0 0,0 0-1,14-23 1,-11 14-57,0 0 0,-2-1 1,0 0-1,-2-1 0,0 0 0,-1-1 1,9-40-1,-16 58-14,-1 0 0,1 0 0,-1 0 0,0 0 0,0 0 0,-1-7 0,1 10 64,0 1 0,0 0 0,0 0 0,0 0 0,0 0 0,0 0 0,0-1 0,0 1 0,0 0 0,0 0 0,0 0 0,0 0-1,0 0 1,-1 0 0,1-1 0,0 1 0,0 0 0,0 0 0,0 0 0,0 0 0,0 0 0,0 0 0,0 0 0,0-1 0,0 1 0,-1 0 0,1 0 0,0 0 0,0 0 0,0 0 0,0 0 0,0 0 0,0 0 0,-1 0-1,1 0 1,0 0 0,0 0 0,0 0 0,0 0 0,0 0 0,-1 0 0,1 0 0,0 0 0,0 0 0,0 0 0,0 0 0,0 0 0,0 0 0,-1 0 0,1 0 0,0 0 0,0 0 0,-9 17-302,7-10 303,0 0 0,0 0 0,0 1 0,1-1 0,0 0 0,0 1 0,1-1 0,0 1 0,1 0 0,-1-1 0,1 0 0,1 1 0,3 11 0,-4-16 12,0 0 0,1 0 0,0 0 0,-1 0-1,1 0 1,0 0 0,0-1 0,1 1 0,-1-1 0,0 0 0,1 1 0,-1-1 0,1 0-1,0-1 1,0 1 0,0 0 0,0-1 0,0 1 0,0-1 0,0 0 0,1 0 0,-1-1 0,0 1-1,0 0 1,1-1 0,-1 0 0,0 0 0,1 0 0,-1 0 0,1-1 0,-1 1 0,5-2-1,-2 1-7,-1-1-1,0 1 0,0-1 0,0 0 0,0 0 0,0 0 0,0-1 0,0 0 0,-1 0 0,0 0 0,1 0 0,-1-1 0,6-6 1,-9 8 6,1 0 0,-1 0 0,1 0 0,-1-1 0,0 1 0,0 0 0,0 0 0,0-1 0,0 1 0,0 0 0,-1-1 0,1 1 0,-1-1 0,0 1 0,0-1 0,0 1 0,0-1 0,0 1 0,0-1 0,-1 1 0,1-1 0,-1 1 0,1-1 0,-1 1 0,0 0 0,0-1 0,0 1 0,-1 0 0,1 0 0,-3-4-1,-8-7 26,0 0 0,0 1 0,-1 0-1,-1 1 1,-17-11 0,12 9 493,-32-30 0,51 43-479,-1-1 1,0 0 0,0 0 0,1 0-1,-1 0 1,0 1 0,1-1-1,-1 0 1,1 0 0,-1 0 0,1 0-1,0 0 1,-1 0 0,1-1-1,0 1 1,0 0 0,0 0 0,-1 0-1,1 0 1,0 0 0,1 0-1,-1 0 1,0 0 0,0 0 0,0 0-1,1-1 1,-1 1 0,0 0-1,1 0 1,-1 0 0,1 0 0,-1 1-1,1-1 1,0 0 0,-1 0-1,1 0 1,0 0 0,0 1 0,-1-1-1,1 0 1,0 0 0,2 0-1,3-4 45,2 0-1,-1 1 1,0 0-1,11-4 1,-17 7-76,21-9 216,0 1 0,0 0 0,1 2 0,0 1 0,0 0 0,40-3 0,-60 9-210,-1 0 0,1 0 1,-1 1-1,1-1 0,-1 0 1,0 1-1,1 0 0,-1 0 1,0 0-1,1 0 0,-1 0 1,0 0-1,0 0 1,0 1-1,0-1 0,0 1 1,0-1-1,2 4 0,-2-2-6,1 1 0,-1 0 0,1-1 0,-1 1 0,-1 0 0,1 0 0,0 0-1,-1 1 1,2 7 0,-2-4-2,0 0-1,0 1 1,-1 0-1,0-1 1,0 1-1,-1-1 1,0 1-1,-1-1 1,0 0-1,-3 9 1,5-17-7,0 0 0,0 0 0,0 1 0,0-1 0,0 0 0,0 0 0,0 0 0,0 0 0,0 0 0,0 1 0,0-1 0,0 0 0,0 0 0,0 0 0,0 0 0,0 0 0,0 0 0,0 1 0,0-1 0,0 0 0,0 0 0,-1 0-1,1 0 1,0 0 0,0 0 0,0 0 0,0 1 0,0-1 0,0 0 0,0 0 0,-1 0 0,1 0 0,0 0 0,0 0 0,0 0 0,0 0 0,0 0 0,-1 0 0,1 0 0,0 0 0,0 0 0,0 0 0,0 0 0,0 0 0,-1 0 0,1 0 0,0 0 0,0 0 0,0 0 0,0 0 0,0 0 0,-1 0 0,1 0 0,0 0 0,0 0 0,0 0 0,0-1 0,0 1 0,0 0 0,-1 0 0,1 0 0,0 0 0,0 0 0,0 0 0,0-1 0,-2-14-167,3-7 122,2 0 0,0 1-1,8-25 1,-8 37 22,0-1 0,0 1-1,1 1 1,0-1-1,0 0 1,1 1 0,0 0-1,1 0 1,0 1 0,6-8-1,-11 14 19,0 0 1,1 0-1,-1 0 0,0 0 0,0 0 0,1 0 0,-1 0 1,1 0-1,-1 0 0,0 1 0,1-1 0,0 0 1,-1 1-1,1 0 0,-1-1 0,1 1 0,0 0 0,-1 0 1,3 0-1,-3 0-1,1 1 0,-1-1 0,0 1 0,0-1 1,0 1-1,0 0 0,0-1 0,0 1 0,0 0 0,0 0 0,0 0 1,0 0-1,0 0 0,-1 0 0,1 0 0,0 0 0,-1 0 1,1 0-1,0 2 0,3 7-25,-1 1 0,0-1 0,-1 1 1,1 17-1,-1-13 37,-2-15-9,0 0 1,0 1 0,0-1 0,0 1-1,0-1 1,0 1 0,0-1 0,0 1-1,0-1 1,0 1 0,0-1-1,0 1 1,0-1 0,1 1 0,-1-1-1,0 1 1,0-1 0,0 1 0,1-1-1,-1 0 1,0 1 0,1-1-1,-1 1 1,0-1 0,1 0 0,-1 1-1,0-1 1,1 0 0,-1 0 0,1 1-1,-1-1 1,0 0 0,1 0-1,-1 1 1,1-1 0,-1 0 0,1 0-1,-1 0 1,1 0 0,0 0 0,1-1-9,-1 0 0,1 0 0,-1 0 0,0 0 0,1 0 0,-1-1 0,0 1 0,0-1 0,0 1 0,0-1 0,1-1 1,23-47-190,-21 37 71,0-1 0,2-25 0,-6 31 31,1 0 1,0-1-1,1 1 1,0 0-1,0-1 1,1 1 0,0 1-1,0-1 1,1 0-1,7-12 1,-9 19 92,-1-1 1,1 1 0,-1-1-1,1 1 1,0-1 0,0 1 0,0 0-1,0 0 1,0 0 0,0 0-1,0 0 1,0 0 0,0 1-1,0-1 1,0 1 0,1-1-1,1 1 1,42 4 310,-42-3-252,0 0-1,0 0 1,1 0-1,-1-1 1,0 1-1,1-1 0,-1 0 1,0 0-1,1-1 1,-1 1-1,0-1 1,1 0-1,-1 0 1,0-1-1,0 1 1,0-1-1,7-4 1,-5 2-22,-1-1 0,0 0 0,0 0 0,-1-1 0,1 0 0,-1 1 0,0-2 0,-1 1 0,0 0 0,0-1 0,0 1 0,-1-1 0,1 0 0,-2 0 0,1 0 0,-1 0 0,0 0 0,0 0 0,-1 0 0,-1-11 0,36 134 92,-24-85-64,67 257 399,-76-280-443,0 1 0,0 0 0,1-1 0,0 1 1,6 9-1,-10-48 64,-29-78-123,-12-53-504,35 129 382,2 0 0,2 0 0,0-35 0,3 54 140,1 0-1,1 0 1,0 1-1,1-1 1,5-15-1,-6 24 24,-1 0 1,1 0-1,0 0 1,0 1-1,1-1 1,-1 1-1,1-1 0,5-5 1,-7 8 1,0 0 1,1 0-1,-1 0 1,1 0-1,-1 0 1,1 0-1,0 0 1,-1 1-1,1-1 0,0 1 1,-1-1-1,1 1 1,0 0-1,0-1 1,0 1-1,-1 0 1,1 0-1,0 0 1,0 1-1,-1-1 1,3 1-1,-1-1 7,0 1 0,-1 0-1,1 0 1,-1 0 0,0 1 0,1-1 0,-1 0 0,0 1-1,1 0 1,-1-1 0,0 1 0,0 0 0,-1 0 0,1 0-1,0 0 1,-1 1 0,3 2 0,-2 0 24,1 1 0,-1 0 0,0-1 0,0 1 0,-1 0 0,0 0 0,1 10 0,-1-2 37,-1 0 1,-1-1 0,0 1-1,-1 0 1,0 0-1,-6 18 1,-20 36 59,25-61-168,-1-1 1,1 1-1,-1-1 0,-1 0 1,1-1-1,-1 1 0,-10 9 0,14-14-43,0 0 0,0 0 0,0-1 0,-1 1 0,1 0 0,0 0 0,-1-1 0,1 1-1,0-1 1,-1 1 0,1-1 0,0 1 0,-1-1 0,1 0 0,-1 0 0,1 0-1,-1 0 1,1 0 0,-1 0 0,1 0 0,0 0 0,-1-1 0,1 1 0,-1 0 0,1-1-1,0 0 1,-1 1 0,1-1 0,0 0 0,0 1 0,-1-1 0,1 0 0,0 0-1,0 0 1,0 0 0,0 0 0,0 0 0,0 0 0,0 0 0,1-1 0,-1 1 0,0 0-1,0 0 1,0-3 0,-2-3-547,0 0-1,0-1 1,0 0-1,1 0 1,0 1-1,-1-14 1,1-28-755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40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59 8562,'0'10'7113,"-8"10"-4373,0 3-2435,7-20-279,-9 32 511,1 0-1,-6 57 1,14-81-448,1-1-1,-1 1 1,2 0 0,-1 0-1,2-1 1,-1 1 0,1-1-1,1 1 1,0-1 0,0 0-1,1 0 1,1 0 0,0 0-1,6 10 1,-3-11-27,-1 0 0,2 0 0,-1 0 1,1-1-1,0-1 0,1 0 0,-1 0 0,2 0 0,-1-2 0,1 1 0,-1-1 1,2-1-1,-1 0 0,0 0 0,1-1 0,-1-1 0,1 0 0,14 1 1,-15-3 52,0 1 0,-1-2 0,1 1 0,0-2 0,-1 1 0,1-2 0,-1 1 0,1-1 0,-1-1 0,0 0 0,0 0 0,-1-1 0,1 0 0,-1-1 0,0 0 0,-1 0 0,1-1 1,-1 0-1,-1-1 0,10-11 0,-12 14 0,-1-1 0,-1 1 0,1-1 1,-1 0-1,0 0 0,-1 0 0,1 0 1,-1 0-1,0-1 0,-1 1 0,1-1 1,-1 1-1,-1-1 0,1-8 0,-2 6-20,0 0-1,-1 1 0,1-1 1,-2 1-1,1 0 0,-1-1 1,-1 1-1,1 0 0,-9-12 0,-6-6-25,-1 2-1,-2 0 0,0 1 0,-44-36 0,-16-5-110,72 57-123,-1 1 1,0 1-1,0 0 1,0 0-1,-1 1 1,0 0-1,-13-3 0,24 7 50,-1 0-1,1-1 0,-1 1 0,0 0 0,1 0 0,-1-1 1,0 1-1,1 0 0,-1 0 0,0 0 0,1 0 0,-1 0 1,0 0-1,1 0 0,-1 0 0,0 0 0,1 1 0,-1-1 1,1 0-1,-1 0 0,0 0 0,1 1 0,-1-1 0,1 0 1,-1 1-1,0-1 0,1 1 0,-1-1 0,1 0 1,-1 1-1,1-1 0,0 1 0,-1 0 0,1 0-123,0 0-1,1 0 1,-1 0-1,1 0 1,-1 0-1,1 0 1,-1 0-1,1 0 1,0 0-1,-1 0 1,1 0-1,0 0 1,0 0 0,0-1-1,0 1 1,0 0-1,0-1 1,-1 1-1,2 0 1,0 0-1,14 9-893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40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19 5073,'17'-18'13937,"-17"18"-13817,-3 16 5175,-4 16-6542,-59 202 3239,-24 108-687,85-322 133,-3 3-4688,8-23 3171,0 0-1,0 1 0,-1-1 1,1 0-1,0 0 0,0 0 0,0 0 1,0 1-1,0-1 0,0 0 0,0 0 1,0 0-1,-1 0 0,1 0 0,0 0 1,0 1-1,0-1 0,0 0 0,0 0 1,-1 0-1,1 0 0,0 0 0,0 0 1,0 0-1,0 0 0,0 0 1,-1 0-1,1 0 0,0 0 0,0 0 1,0 0-1,-1 0 0,1 0 0,0 0 1,0 0-1,0 0 0,0 0 0,-1 0 1,1 0-1,0 0 0,0 0 0,0 0 1,0 0-1,-1 0 0,1 0 0,0-1 1,0 1-1,0 0 0,0 0 1,0 0-1,0 0 0,-1 0 0,1 0 1,0-1-1,0 1 0,0 0 0,0 0 1,-8-28-3343,-1-34 2128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40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 11322,'-3'-5'8650,"3"4"-8082,0-1-344,20 5-4040,-5 1 3304,36 28 31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41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30 11178,'8'-9'5474,"3"2"-2226,-5 1-1407,-1 0-305,-8 5-656,-4 9-128,-20 11-560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47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36 15579,'-13'-12'5393,"1"3"-5088,8 1-273,3 1-48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4:56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1291 2497 5225,'-1'-3'231,"0"0"-1,0 0 0,0 0 1,0 0-1,0 0 1,1 0-1,-1 0 0,1 0 1,0 0-1,0-1 1,0 1-1,0 0 0,0 0 1,1 0-1,-1 0 1,1 0-1,0 0 1,0 0-1,0 0 0,1 0 1,-1 0-1,1 0 1,-1 1-1,1-1 0,0 1 1,0-1-1,0 1 1,0-1-1,1 1 0,-1 0 1,0 0-1,1 1 1,0-1-1,-1 0 0,1 1 1,4-3-1,3 0 24,-1 0-1,1 1 1,-1 0-1,1 0 1,0 1-1,0 0 0,0 0 1,0 2-1,0-1 1,16 2-1,30 8 258,-1 3 0,0 2 0,97 39-1,190 111 536,-283-132-770,132 84 443,-138-80-461,2-2 1,1-2 0,99 39 0,-105-56-130,1-1 0,0-4 0,1-1-1,0-2 1,1-3 0,-1-2 0,1-3 0,-1-1 0,61-12 0,239-52 116,60-8-112,-384 72 18,-1-2 0,1-1 0,-1-2 0,42-14-1,-40 9 90,3-2 131,42-23 1,-64 31-329,0-1 1,0 0 0,-1 0-1,0-1 1,-1 0-1,1-1 1,-2 0 0,8-9-1,-3 0-7,-1 0-1,-1-1 0,-1 0 0,0 0 0,-1-1 0,-2 0 0,0 0 0,6-35 0,-11 43-30,1 0-1,-2-1 1,0 1 0,0-1-1,-2 1 1,1 0-1,-1 0 1,-1-1 0,0 1-1,-1 1 1,0-1-1,-1 1 1,0-1 0,-1 1-1,-14-20 1,-21-18 2,-2 3 0,-2 1 0,-2 2 0,-63-44 0,81 67-16,0 0 0,-1 3 0,0 0 0,-34-12 0,-134-40-77,29 11-208,140 46 276,1-2-1,0 0 0,2-2 0,-1-2 1,2 0-1,0-1 0,2-2 0,0 0 1,1-1-1,1-2 0,1 0 0,2-1 1,0-1-1,1 0 0,-18-42 0,29 51 11,0 1-1,2-1 1,0 0-1,0-1 1,2 1-1,0 0 1,1-1-1,1 0 1,2-18-1,1 2-2,2 0 0,2 1-1,18-57 1,-14 65 9,0 1 1,2 1 0,0 0 0,1 0 0,2 2-1,0 0 1,21-20 0,9-15 1,26-51 23,-47 67-14,-19 28-3,0 0-1,-1 0 0,0 0 0,0-1 0,-2 0 1,1 0-1,-2 0 0,0 0 0,1-21 1,-2 6 5,-2-1 0,-1 1 0,-8-41 1,8 57-3,-1 1 1,0-1 0,-1 1 0,-1 0 0,0 0-1,0 1 1,-1-1 0,0 1 0,-1 0 0,-13-15-1,9 14-5,0 0 1,-1 0-1,0 2 0,-1-1 0,0 2 0,-1 0 0,-18-8 0,-3 2 0,-1 2 0,-1 1 0,1 2 0,-2 1 0,-73-4 0,-142 2-28,208 11 15,1 3-1,0 1 1,-74 19-1,-370 93-20,325-78 28,74-15 13,-2-4 0,-169 14 1,-171-8-4,354-19-14,-15 0-42,-161 34 0,225-34 14,0 2 0,0 0 0,1 2 0,0 1 1,1 1-1,1 1 0,0 2 0,1 0 0,-42 38 1,35-23-2,1 1 1,2 2 0,1 1-1,2 1 1,1 2 0,2 0 0,1 1-1,3 1 1,1 1 0,2 0-1,2 1 1,1 1 0,-6 49 0,8-26 31,2-1 1,4 2-1,2-1 1,3 0-1,3 0 1,25 123-1,1-57-4,59 155-1,-71-240 8,3 0 0,1-1 0,2-2 0,2 0-1,2-1 1,52 59 0,-60-81 24,1-1 0,1-1 0,1-2 0,0 0 0,1-1 0,1-1-1,0-1 1,1-2 0,0 0 0,1-2 0,54 13 0,-39-15 88,-1-1 0,2-3-1,-1-1 1,1-2 0,-1-2 0,0-2 0,61-12 0,14-9 95,-33 6-873,100-8 1,-107 23 191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05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11 114 6193,'-1'0'195,"1"0"0,-1 0 0,1 0 0,-1 0-1,1 0 1,0 0 0,-1-1 0,1 1 0,-1 0-1,1 0 1,0 0 0,-1-1 0,1 1 0,-1 0-1,1-1 1,0 1 0,0 0 0,-1-1 0,1 1-1,0 0 1,-1-1 0,1 1 0,0-1 0,0 1 0,0 0-1,0-1 1,-1 1 0,1-1 0,0 1 0,0-1-1,0 1 1,0 0 0,0-1 0,0 0 0,15-11 2759,1 1-2957,-3 0 147,-3 3 119,-1 1 0,1-1-1,1 2 1,-1-1-1,1 1 1,0 1 0,1 0-1,-1 1 1,25-6-1,-17 8-95,1 1 0,-1 2 0,1 0 0,-1 1 0,37 8 0,-10 2 361,56 22 0,-88-29-388,-1 1 0,0 0 0,19 13 0,-26-15-108,-1 0 0,0 0-1,0 1 1,0 0 0,0 0 0,-1 0-1,0 1 1,0-1 0,6 12 0,-8-23-1153,1-15-363,6-29-1166,7 14 1599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00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4 10818,'-10'0'7914,"15"2"-5826,22-7-5520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01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0 3761,'-36'49'936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02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0 6633,'-51'43'14476,"54"-48"-17189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3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1 305 10146,'0'-1'268,"1"0"-1,-1 1 1,1-1-1,-1 0 1,1 1 0,-1-1-1,1 1 1,0-1-1,-1 1 1,1-1 0,0 1-1,0-1 1,0 1-1,-1 0 1,1 0-1,0-1 1,0 1 0,0 0-1,-1 0 1,1 0-1,0 0 1,0 0-1,0 0 1,1 0 0,-1 0-39,1 1 0,-1-1 0,1 1 0,-1 0 0,0-1 0,0 1 0,1 0 0,-1 0 0,0 0 0,0 0 0,0 0 0,2 2 0,1 3 213,0-1 0,-1 1 1,1-1-1,-1 1 0,3 11 0,8 30 1414,11 75-1,-19-83-1522,1-1-1,3 0 0,26 70 0,-34-102-305,1-1 0,0 1 0,0-1 1,1 0-1,-1 0 0,1 0 0,7 7 0,-10-11-23,0 0-1,0-1 0,-1 1 0,1-1 0,0 1 1,0-1-1,0 1 0,0-1 0,0 0 0,0 1 1,0-1-1,0 0 0,0 0 0,0 1 1,0-1-1,1 0 0,-1 0 0,0 0 0,0-1 1,1 1-1,0-1-7,-1 1 0,1-1 0,0 0 1,-1 0-1,1 0 0,-1-1 0,1 1 0,-1 0 1,0 0-1,1-1 0,-1 1 0,0-1 0,0 1 1,0-1-1,1-2 0,5-10-157,0 0 0,-2 0 0,0-1 0,4-15-1,-7 23 13,0 0 0,-1 0 0,0 0-1,0-1 1,-1 1 0,0 0 0,0-1-1,-1 1 1,1 0 0,-4-9 0,2 50-362,2-30 514,1-1 1,0 1-1,0 0 1,0-1-1,1 1 1,-1-1-1,1 1 1,0-1-1,0 1 1,0-1-1,0 0 1,0 0-1,1 0 0,0-1 1,-1 1-1,1 0 1,0-1-1,6 4 1,-7-5 10,0 0 0,0 0-1,1 0 1,-1 0 0,0 0 0,1-1 0,-1 1 0,1-1 0,-1 0 0,0 1-1,1-1 1,-1 0 0,1-1 0,-1 1 0,1 0 0,-1-1 0,1 1 0,-1-1 0,0 0-1,1 1 1,-1-1 0,0-1 0,0 1 0,0 0 0,0 0 0,0-1 0,0 1-1,0-1 1,0 0 0,2-2 0,5-7 49,0-1-1,0-1 1,-1 1-1,-1-1 1,0 0-1,-1-1 1,0 0-1,-1 0 1,-1 0-1,0 0 1,-1-1-1,1-18 1,0-9-41,-2-1 1,-1 1-1,-6-44 1,-3 21-144,-26-113-1,32 174 112,1-1 1,-1 1-1,0-1 0,0 1 1,0 0-1,-3-5 0,5 9 10,0 0-1,0-1 0,0 1 1,-1 0-1,1 0 1,0-1-1,0 1 0,0 0 1,-1 0-1,1 0 1,0-1-1,0 1 0,0 0 1,-1 0-1,1 0 1,0 0-1,0 0 1,-1-1-1,1 1 0,0 0 1,-1 0-1,1 0 1,0 0-1,0 0 0,-1 0 1,1 0-1,0 0 1,-1 0-1,1 0 0,0 0 1,-1 0-1,1 0 1,0 0-1,-1 1 0,-5 17 48,4 9 165,1 0 0,1 0 1,6 38-1,19 77 708,-17-102-464,22 62-1,-25-89-377,0 0 0,1 0 0,1 0 0,0 0 0,1-1 0,0-1 0,1 1 0,11 10 0,4-4-363,-14-19-900,-8-13-958,-3 7 1131,-1 0 1,1 0-1,-2 1 0,1-1 1,-1 1-1,-4-9 1,0 0-425,-9-19-147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02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0 9970,'-54'71'10226,"54"-72"-10474,0-3-1928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03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 12051,'-27'8'4441,"10"1"-3345,5-4-1384,22-15 160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07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718 234 4793,'-2'-17'962,"-1"1"0,-1 0 0,0 1 1,-1-1-1,0 1 0,-2 0 0,0 0 0,-10-16 0,14 25-753,-1 1 0,0-1 0,0 1-1,-1 0 1,1 0 0,-1 0 0,0 1 0,0 0-1,-1 0 1,1 0 0,-1 1 0,0-1 0,0 1-1,0 1 1,0-1 0,-1 1 0,1 0 0,-1 1-1,1-1 1,-1 1 0,0 1 0,-7-1 0,-2 2-66,1 1 0,0 1 0,0 0 0,0 1 1,0 1-1,1 0 0,-19 9 0,-90 57 73,101-56-181,0 1 0,1 1 1,1 1-1,1 0 0,0 2 0,2 0 0,0 1 0,1 0 0,-14 27 0,20-30 61,1 1-1,1 0 0,0 0 1,1 1-1,1 0 1,1 0-1,1 0 0,0 0 1,2 1-1,1 0 0,0-1 1,3 31-1,0-40-46,0 0 0,0-1 0,1 1 0,0-1 0,1 0 0,0 1-1,0-2 1,1 1 0,1-1 0,0 1 0,0-2 0,0 1 0,10 9 0,-5-7 19,1-1 0,1 0 1,-1-1-1,2 0 1,-1-1-1,1-1 0,0 0 1,21 7-1,-5-4 9,-1-3 0,1 0 0,1-2 0,-1-1 0,1-1 0,0-2 0,-1-1 0,60-8 0,-54 2-59,-1-3 0,0 0 0,0-2 0,-1-2 0,-1-1 0,38-23 0,-23 8 100,-1-2-1,-2-2 1,53-50 0,-76 63 60,-2-1 0,26-33-1,-39 45-89,0-1-1,-1-1 0,0 1 0,0-1 0,-2 0 0,1-1 0,-1 1 1,3-19-1,-6 26-67,-1 0 0,0 0 0,0 0 0,0-1 0,-1 1-1,1 0 1,-1 0 0,0 0 0,0 0 0,-1 0 0,1 0 0,-1 0 0,0 0 0,0 1 0,0-1 0,-1 0 0,1 1 0,-1 0 0,0 0 0,1 0 0,-2 0 0,1 0 0,0 0 0,0 1 0,-1-1 0,-6-2 0,-7-4-11,0 0 1,-1 1 0,0 1 0,-27-7 0,-14 2-807,0 2-1,0 3 1,-1 2 0,-78 4 0,83 0-1467,22-8 943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10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1584 2683 5289,'-6'-9'1189,"-20"-31"2398,25 37-2876,0 0 0,0 0 0,0-1 1,0 1-1,1 0 0,-1 0 0,0-6 783,13 10-1250,-1 1 0,0 1 0,0 0 0,0 0 0,0 1 1,0 1-1,18 10 0,-18-9-93,250 130 1294,-216-115-1164,0-2 1,84 23-1,-100-35-130,2-1 0,-1-2 1,0-1-1,1-1 0,49-4 0,-26-3-36,0-3 1,-1-1-1,0-3 1,0-2 0,75-32-1,-113 39-92,-1 0-1,0-1 1,0-1 0,-1 0-1,-1-1 1,1 0-1,-1-1 1,-1 0 0,0-1-1,15-21 1,-21 24-3,1 0-1,-2 0 1,1 0 0,-1 0 0,-1-1 0,0 1 0,0-1-1,-1 0 1,0 0 0,0 0 0,-1 0 0,-1-1-1,0 1 1,0 0 0,-1 0 0,0 0 0,-5-18 0,1 10 42,0-10 31,-3 1-1,0-1 1,-2 1-1,0 1 0,-2 0 1,-29-47-1,18 40-70,2-2 0,1 0 0,2-2 0,2 0 0,1 0 0,2-1 1,2-1-1,1 0 0,2-1 0,-3-44 0,9 54 58,2 0 0,1 0 0,1 0 0,2 0 0,0 0 0,3 1 0,19-57 0,8-1 245,57-99 1,-50 105-306,-25 55-8,0 0 1,2 0-1,27-29 0,-22 27-4,39-59-1,-51 65 5,-1 0 0,0-1 0,-2 0 0,-1 0 0,0-1 0,-2 0 0,3-34 0,-5 23 11,-1 1 0,-3-1 0,0 1 0,-11-59-1,7 68 17,-1 0-1,-1 1 1,-1-1-1,-2 1 0,-22-42 1,24 52-14,-1 1 0,-1 1 0,1-1 1,-2 1-1,0 1 0,0 0 1,-1 1-1,-1 0 0,1 0 0,-26-13 1,11 9-10,0 1 0,-1 2 0,0 0 0,-1 2 0,0 1 0,0 1 0,-1 2 0,0 1 0,-57-1 0,-43 12-16,0 5 1,-236 55-1,26-7-8,46-10 28,127-16-27,-158 38-42,267-56 41,0 3 0,2 3 0,-80 42 0,109-50-1,1 2 1,0 0-1,1 2 1,1 0-1,1 2 1,1 0-1,0 2 1,2 1-1,-33 44 1,21-17 5,2 0 0,3 2 0,1 2 0,3 0 0,2 1 0,3 1 0,-14 71 0,-8 237 23,38-287-24,3 1 0,20 133 0,-10-139-5,4-1 1,3-1-1,28 71 1,-35-114 16,1-1 0,1 0 0,2-1 1,0 0-1,1-1 0,2-1 0,0-1 0,2 0 0,0-1 0,36 28 1,-17-23 57,0-1 0,1-2 0,1-2 0,1-2 0,63 19 0,226 48 520,-248-69-409,1-4-1,85 2 0,-138-17-867,-1 0 1,1-3-1,-1 0 1,47-16 0,-58 16-50,36-13-620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15.8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496 1179 4449,'-11'-5'5355,"17"1"-1217,30 0-1946,32 3-1089,139-6 861,-168 3-1779,0-1 0,0-3 0,52-16-1,-53 12-41,0-2 0,-1-2-1,0-1 1,-2-2 0,0-1-1,43-34 1,-64 42 49,-1-1 1,-1 0-1,0-1 0,-1 0 0,0-1 1,-1 0-1,-1-1 0,-1 0 0,0-1 1,-1 1-1,0-1 0,4-23 0,-9 24-137,-1 0-1,0 0 0,-1 0 0,-1 0 1,-1 0-1,0 0 0,-1 0 0,-1 1 0,0-1 1,-1 1-1,-1 0 0,0 0 0,-1 1 1,-10-16-1,-4-4-22,-2 1 1,-1 0-1,-2 2 1,-42-40 0,-12-7-30,-93-67 0,159 135-2,0 1-1,0 1 0,-1 0 1,-1 1-1,1 1 0,-1 0 1,0 2-1,0-1 0,0 2 1,-1 0-1,0 1 0,1 1 1,-1 0-1,0 1 0,1 1 1,-1 0-1,0 2 0,1 0 1,-1 1-1,1 0 0,0 1 1,1 1-1,-26 13 0,3 2 1,1 1 0,1 2-1,1 2 1,1 1 0,1 2-1,2 1 1,1 1 0,1 2-1,-37 55 1,47-59 24,-15 22-25,3 0 0,1 2 0,-23 61 1,47-96 52,0 0 1,1 1-1,1 0 1,1 0-1,-2 33 1,5-39 37,0-1-1,1 1 1,1-1 0,0 0-1,1 0 1,0 0 0,1 0-1,0 0 1,11 21-1,-9-23 21,0 0 0,1 0-1,1-1 1,-1 1-1,1-2 1,1 1-1,-1-1 1,2 0-1,-1-1 1,12 7-1,-4-5 38,-1 0 0,1-1 0,1-1 0,-1-1 0,35 7 0,-6-6 33,-1-2 0,1-2-1,0-2 1,64-6 0,-40-4-406,96-25-1,-36 6-1806,-82 23 1239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17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549 1240 6889,'3'1'3269,"13"5"-2455,6 4-354,0-2 0,1 0 0,0-2 0,0 0 0,1-1 0,-1-2 0,1 0 0,0-2 1,0 0-1,0-2 0,0 0 0,0-2 0,32-8 0,4-2-211,0-4 0,-2-2-1,0-2 1,-1-3 0,-1-2 0,-2-3-1,0-2 1,-3-3 0,0-1 0,-3-3 0,-1-2-1,58-64 1,-96 95-162,-1-1 0,0 0-1,-1-1 1,0 0 0,-1 0 0,0 0 0,-1-1-1,0 0 1,0 0 0,-2 0 0,1 0 0,-2-1-1,0 1 1,0-1 0,-1 0 0,-1 0 0,0 0-1,0 1 1,-1-1 0,-1 0 0,-1 1 0,1-1-1,-2 1 1,-9-24 0,-1 4-12,-1 2-1,-1-1 1,-2 2 0,0 1 0,-2 0 0,-2 1-1,0 1 1,-2 1 0,0 1 0,-2 2-1,0 0 1,-2 2 0,-54-31 0,36 28-66,-1 2 0,0 3 0,-2 1 1,0 2-1,-1 3 0,0 2 0,-1 2 1,0 2-1,0 3 0,0 2 0,-94 9 0,63 1-11,-1 4-1,2 3 0,-97 32 1,158-40-2,0 0 1,0 1 0,1 1-1,0 1 1,0 0-1,-28 25 1,37-27 0,1 0 0,1 0 0,0 1 0,0 0 0,0 0-1,1 1 1,1 0 0,0 0 0,1 1 0,0-1 0,0 1 0,-4 23 0,2 2 22,2-1 1,2 1 0,1 0-1,2 0 1,1 0-1,3 0 1,0-1 0,11 38-1,-8-45 156,1 0 0,2-1 0,1 0 0,1-1 0,1 0 0,1-1 0,2-1 0,0 0 0,2-1 1,29 31-1,-37-46-88,1 0 1,0 0 0,0-1 0,1 0 0,0-1-1,0 0 1,0-1 0,1-1 0,0 0-1,1-1 1,-1 0 0,0-1 0,1 0 0,0-1-1,0-1 1,0 0 0,0-1 0,26-3 0,5-4-1057,0-2 0,0-2 0,-1-1 0,58-26 0,-42 13-475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19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34 3049,'0'-1'444,"0"-1"1,0 1 0,0-1 0,0 1-1,-1 0 1,1-1 0,0 1-1,-1-1 1,1 1 0,-1 0-1,0 0 1,1-1 0,-1 1 0,0 0-1,-1-2 1,-5-8 6385,12 30-1239,-5-15-5578,1 1 0,0-1-1,0 1 1,0-1 0,1 0-1,2 7 1,75 129 1481,-67-117-1247,0-1-1,2 0 1,1-1 0,1-1-1,0 0 1,1-2 0,2 0-1,0 0 1,0-2 0,2 0-1,36 21 1,-14-15-358,1-1 0,1-2 0,0-2 1,2-1-1,57 10 0,-84-23-815,-13-2-195,0 1 0,0 0 0,0 0 0,11 4 0,-4 2-607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19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21 5129,'-15'-1'10811,"19"13"-7111,8 11-4487,5 1 1073,-12-18-209,-1-1 0,0 1 0,0 1 1,0-1-1,-1 0 0,0 1 0,0 0 0,-1 0 1,2 7-1,-1-4 77,-3-6-105,1-1-1,-1 1 1,1-1 0,0 0 0,0 1 0,0-1 0,1 0 0,-1 0 0,1 0-1,0 0 1,0 0 0,0 0 0,0 0 0,3 3 0,-4-7-40,-1 1-1,1 0 1,-1 0 0,0 0 0,1 0 0,-1 0-1,1-1 1,-1 1 0,1 0 0,-1 0-1,0-1 1,1 1 0,-1 0 0,0-1 0,1 1-1,-1 0 1,0-1 0,1 1 0,-1-1 0,0 1-1,0 0 1,0-1 0,1 1 0,-1-1-1,0 1 1,0-1 0,0 1 0,0-1 0,0 1-1,0-1 1,0 1 0,0-1 0,6-27 105,-4 16-123,24-132 51,-26 144-42,0-1 0,0 1 0,0-1 0,0 1 0,0-1 0,0 0-1,1 1 1,-1-1 0,0 1 0,0-1 0,0 1 0,1-1 0,-1 1 0,0-1 0,0 1-1,1-1 1,-1 1 0,0-1 0,1 1 0,-1 0 0,1-1 0,-1 1 0,1-1 0,-1 1-1,1 0 1,-1 0 0,1-1 0,-1 1 0,1 0 0,-1 0 0,1-1 0,-1 1 0,1 0-1,-1 0 1,1 0 0,0 0 0,-1 0 0,1 0 0,-1 0 0,1 0 0,0 0 0,-1 0 0,1 0-1,-1 1 1,2-1 0,26 17 0,-16-9 7,5 1-343,1 0 1,0-1-1,0 0 1,0-2-1,1 0 1,0-1-1,0-1 1,39 2-1,26-5-677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21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21 720 8506,'-2'0'223,"1"-1"0,0 1 0,0-1 1,0 1-1,0-1 0,0 1 0,0-1 0,0 0 0,0 0 1,0 1-1,0-1 0,0 0 0,1 0 0,-1 0 0,0 0 1,0 0-1,1 0 0,-1 0 0,1 0 0,-1-1 1,1 1-1,-1 0 0,1 0 0,0 0 0,0 0 0,-1-2 1,1-1 53,1 1 0,-1-1 0,1 1 0,-1-1 1,1 1-1,0 0 0,0-1 0,1 1 0,2-5 1,4-6 581,1 0 0,21-26 1,-30 39-832,63-68 2433,-57 63-2252,0 1 0,1 0 0,-1 0 1,1 0-1,0 1 0,0 0 0,0 0 0,1 1 0,10-3 1,-16 5-179,1 0 0,-1 1-1,1-1 1,0 1 0,-1 0 0,1 0 0,0 0 0,-1 0 0,1 0 0,0 1 0,-1-1 0,1 1 0,-1-1 0,1 1 0,-1 0 0,1 0 0,-1 0 0,1 1 0,-1-1 0,3 3 0,-1-1-16,-1 1 0,0-1-1,-1 1 1,1-1 0,-1 1-1,1 0 1,-1 0 0,0 0 0,-1 0-1,1 0 1,1 6 0,0 6-9,0-1 0,-1 1 0,0 0 0,-2 1 1,-1 26-1,0-28 10,-1 0 0,0 1 1,-1-1-1,-9 24 0,9-39-24,1-9-11,-1-10-35,2-8-110,1 0 0,2 0 0,1 1 1,1-1-1,1 0 0,1 1 0,1 0 1,2 0-1,19-40 0,-26 61 154,1 0-1,1 0 1,-1 0 0,1 1-1,-1 0 1,1-1 0,0 1-1,1 0 1,-1 1 0,1-1-1,0 1 1,9-5 0,-11 7 9,0 0 1,0 0-1,0 1 1,0-1-1,0 1 1,0-1-1,0 1 1,0 0-1,0 0 1,1 0-1,-1 1 1,0-1-1,0 1 1,0 0-1,0 0 1,0 0-1,0 0 1,-1 0-1,1 0 1,0 1-1,0 0 1,-1-1-1,1 1 1,3 4-1,11 10 44,26 33 0,-30-34 77,0 1-1,19 15 1,-26-26-79,0 0 0,1-1-1,0 1 1,0-1 0,0-1 0,1 1-1,-1-1 1,1-1 0,8 3 0,-9-4-26,0 0 0,0 0 0,0 0 1,0-1-1,0 0 0,0-1 0,0 1 1,0-1-1,0-1 0,-1 1 0,1-1 1,0 0-1,-1-1 0,1 0 0,-1 0 1,0 0-1,0-1 0,0 1 0,-1-1 1,1-1-1,-1 1 0,0-1 0,0 0 1,0 0-1,-1-1 0,0 1 0,0-1 1,0 0-1,3-7 0,-2 3-5,-1 1-1,0 0 1,0-1-1,-1 0 1,0 0-1,-1 0 1,0 0-1,0 0 1,-1 0-1,-1 0 1,1-1-1,-2 1 1,1 0 0,-2-1-1,1 1 1,-1 0-1,-1 0 1,0 0-1,-5-12 1,4 16-6,0-1 0,0 1 0,0 0 1,-1 0-1,1 0 0,-12-9 0,15 14-3,1 0-1,-1 0 0,0 0 0,0 1 0,0-1 0,0 0 0,0 1 0,0-1 1,0 1-1,0-1 0,0 1 0,0-1 0,-1 1 0,1 0 0,0-1 0,0 1 1,0 0-1,0 0 0,-1 0 0,1 0 0,0 0 0,0 0 0,0 0 0,0 0 1,-1 1-1,1-1 0,0 0 0,0 1 0,0-1 0,0 1 0,0-1 0,0 1 1,0-1-1,0 1 0,0 0 0,0 0 0,0-1 0,0 1 0,0 0 0,1 0 1,-1 0-1,0 0 0,1 0 0,-1 0 0,1 0 0,-1 0 0,1 0 0,-1 0 1,0 3-1,-1 1 9,0 1 0,0 0 0,1 0 1,-1 0-1,1 0 0,0 0 0,1 0 1,0 0-1,0 0 0,0 0 0,0 0 1,1 0-1,0 0 0,0 0 0,1 0 1,0 0-1,0-1 0,0 1 0,1-1 1,0 1-1,0-1 0,0 0 0,0 0 1,1 0-1,0 0 0,0-1 0,0 1 1,1-1-1,0 0 0,-1-1 0,1 1 1,1-1-1,-1 0 0,0 0 0,1-1 1,-1 1-1,1-1 0,0 0 0,0-1 1,0 1-1,0-1 0,0-1 0,0 1 1,0-1-1,0 0 0,11-1 0,-5-1-23,0-1-1,0 0 1,0-1-1,-1 0 1,1-1-1,-1-1 1,0 1-1,-1-2 1,11-7-1,1-2-91,0-2 1,36-37-1,-40 34 74,-1-1 1,0 0 0,-2-1-1,-1 0 1,-1-1 0,-1-1-1,13-39 1,-24 63 35,0 0 1,-1-1-1,1 1 0,-1-1 1,0 1-1,1-1 0,-1 1 1,0-1-1,0 1 0,0-1 1,0 1-1,0-1 0,0 1 1,0 0-1,-1-1 0,1 1 1,0-1-1,-2-1 1,2 2 0,-1 1 1,1-1-1,-1 1 1,0-1-1,1 1 1,-1 0-1,0-1 1,1 1-1,-1 0 1,0 0-1,0 0 1,1-1-1,-1 1 1,0 0-1,0 0 1,1 0-1,-1 0 1,0 0-1,0 0 1,1 0-1,-1 0 1,0 1-1,1-1 1,-1 0-1,-1 1 1,-3 0 19,0 2 0,0-1 1,0 1-1,0-1 0,0 1 1,1 1-1,-1-1 0,-5 6 0,0 2 38,0 1 0,1 0-1,0 0 1,-11 23 0,17-30-26,0 1 0,1-1 0,-1 1-1,1 0 1,1 0 0,-1-1 0,1 1 0,0 0 0,0 1 0,1-1 0,0 0 0,0 0-1,0 0 1,2 8 0,-1-11-29,0 1 0,1-1 0,-1 0 0,1 0 0,0 0 0,-1 0 0,2 0 0,-1-1 0,0 1 0,0 0 0,1-1 0,0 0 0,-1 1 0,1-1 0,0 0 0,0-1 0,0 1-1,0 0 1,0-1 0,1 0 0,-1 0 0,0 0 0,1 0 0,-1 0 0,0-1 0,1 1 0,-1-1 0,7 0 0,-5 0-17,0 0-1,0-1 1,0 1-1,0-1 1,0 0-1,-1 0 1,1-1-1,0 1 1,0-1-1,-1 0 1,1 0-1,-1-1 1,0 0-1,1 1 1,-1-1-1,0-1 1,-1 1 0,1 0-1,4-6 1,-3 0 6,0-1 0,0 1 0,-1-1 0,-1 0 0,0 0 0,0 0 1,2-14-1,-1-1 10,0-49 1,-3 76-12,-1-1 0,0 1 0,1-1 1,-1 1-1,1-1 0,0 0 0,0 1 1,-1-1-1,1 0 0,0 1 0,0-1 1,0 0-1,0 0 0,2 1 0,5 8-10,91 157 258,-25-38 241,-52-93-301,10 13 171,40 85-1,-65-120-324,-1 1 0,0 1 0,-2-1 1,1 1-1,-2 0 0,0 0 0,-1 0 0,-1 0 0,0 0 1,-3 28-1,0-35-29,0 0 1,0 0 0,-1 0 0,0 0-1,0 0 1,-1 0 0,-1-1 0,1 1-1,-1-1 1,-1-1 0,1 1 0,-1-1-1,-1 0 1,1 0 0,-1 0 0,0-1-1,-1 0 1,0-1 0,1 0 0,-16 8-1,17-10-5,-1-1-1,0 1 1,0-1-1,0 0 1,-1 0-1,1-1 1,0 0 0,-1-1-1,1 1 1,0-1-1,-1-1 1,1 1-1,0-1 1,-1-1-1,1 1 1,0-1-1,0-1 1,0 1-1,0-1 1,0 0-1,1-1 1,0 1 0,-1-1-1,1-1 1,0 1-1,-8-9 1,10 8 3,0 1 0,0-1 1,0 0-1,1 0 0,0-1 1,0 1-1,0 0 0,1-1 1,0 0-1,0 0 0,0 0 1,0 0-1,1 0 0,0 0 1,1 0-1,-1 0 0,1 0 1,0 0-1,1-1 0,0 1 1,0 0-1,0 0 0,2-6 1,5-14 27,2 1 1,0 0 0,26-45 0,-26 52 3,44-72 264,-28 50-126,21-46 1,-25 25-1123,-18 47-454,1 0-1,0 1 0,1 0 0,13-24 1,9-2-343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21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0 10930,'-22'29'5626,"-2"-5"-713,-1-4-4137,3-3-1488,-11-22 464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4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3 150 9082,'0'0'241,"-1"1"0,1-1 0,0 1 0,0-1 0,-1 1 0,1-1 0,0 1 0,0-1 0,0 1 0,0-1 0,0 1-1,0-1 1,0 1 0,0-1 0,0 1 0,0 0 0,0-1 0,0 1 0,0-1 0,1 1 0,-1-1 0,0 1 0,0-1 0,0 1 0,1-1 0,-1 0 0,0 1 0,1 0 0,14-1 2390,23-18-2421,-32 15 202,37-22-289,-33 18-425,0 1 0,0 0 0,0 0 0,1 1 0,-1 0 0,1 1 0,0 1 0,1 0 0,14-3 0,-25 6 19,1 0 1,0 0-1,0 0 0,-1 1 0,1-1 1,0 0-1,-1 1 0,1-1 0,0 1 1,-1 0-1,1-1 0,0 1 0,-1 0 0,1 0 1,-1 0-1,0 0 0,1 0 0,-1 0 1,0 1-1,1-1 0,0 2 0,18 37-2094,-19-36 2634,1 0 0,0 1 0,-1-1 0,1 0 0,1 0 0,-1 0 1,0-1-1,1 1 0,0-1 0,0 1 0,0-1 0,5 4 0,-6-6-32,0 0-1,0-1 1,0 1-1,0-1 1,0 1-1,0-1 1,1 0-1,-1 0 1,0 0-1,0 0 0,0 0 1,0 0-1,1 0 1,-1-1-1,0 1 1,0-1-1,0 0 1,0 0-1,0 1 1,0-1-1,0-1 1,0 1-1,-1 0 0,1 0 1,0-1-1,-1 1 1,1-1-1,-1 1 1,1-1-1,0-1 1,4-4 256,0 0 1,-1 0 0,0 0 0,0-1-1,6-15 1,-8 17-173,15-43 1179,-18 47-1394,1 0-1,0 1 0,-1-1 0,0 0 0,1 0 1,-1 0-1,0 0 0,0 0 0,0 1 0,0-1 1,0 0-1,0 0 0,-1 0 0,1 0 0,0 0 1,-1 1-1,0-1 0,1 0 0,-1 0 0,0 1 1,0-1-1,-1-1 0,1 2-50,0 1 0,1-1 0,-1 1 0,0 0 0,0-1 0,1 1 0,-1 0 0,0 0 0,0 0 0,0 0 0,1-1 0,-1 1 0,0 0 0,0 0 0,0 1 0,1-1 0,-1 0 0,0 0 0,0 0 0,0 0 0,1 1 0,-1-1 0,0 0 0,1 1 0,-1-1 0,0 1 0,1-1 0,-1 1 0,0-1 0,1 1 0,-1-1 0,1 1 0,-1-1 0,1 1 0,-1 0 0,1-1 0,-1 1-1,1 0 1,-1 1 1,-15 30 628,15-27-635,0 0 0,0 0 0,1 0 0,-1 1 0,1-1-1,0 0 1,0 0 0,1 0 0,-1 1 0,1-1 0,1 0-1,-1 0 1,0 0 0,1 0 0,0 0 0,1-1-1,-1 1 1,1-1 0,3 6 0,-2-4-437,1 0 0,0 0 0,0 0 0,1-1 0,0 1 1,-1-1-1,2-1 0,-1 1 0,0-1 0,1 0 0,0 0 0,13 4 0,21 4-3205,0 5 1452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46.4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451 1321 6353,'-7'-2'10242,"23"4"-8573,26 4-1692,75-1 865,-1-6-1,121-14 1,-211 12-741,63-5 693,124-27 1,-183 28-518,-1-2 1,0-1 0,-1-1-1,0-1 1,-1-2 0,0 0-1,-1-2 1,27-22 0,-19 11 49,33-26 227,67-69 0,-124 110-548,0-1 1,0 1-1,-1-2 1,-1 0 0,-1 0-1,0 0 1,8-24-1,-6 9 12,-1 0-1,-1-1 0,3-32 0,-10 52-11,0-1 0,0 1 0,-1 0 1,0-1-1,-1 1 0,0 0 0,-1 0 0,0 0 0,0 0 1,-1 1-1,-1-1 0,1 1 0,-2 0 0,-11-16 0,0 4 4,0 0-1,-2 1 1,0 1 0,-33-25-1,-16-5-19,-91-50 0,71 56 12,-1 3 0,-187-56-1,240 86-14,0 1 0,-1 1-1,0 2 1,-1 2 0,1 2-1,-50 2 1,59 2-1,0 2 1,1 0 0,-1 2 0,2 1-1,-1 1 1,1 2 0,0 0-1,1 2 1,-30 17 0,-5 11-6,1 1 1,3 4-1,1 1 1,-49 56 0,89-86 15,1 1 0,1 0 0,0 1 0,1 0 0,1 1 0,1 1 0,-9 22 0,14-27-1,1 0-1,0 0 0,1 0 1,0 1-1,2-1 0,0 1 1,0 0-1,1-1 0,1 1 1,5 26-1,1-12 78,2 0 1,0-1-1,2-1 0,1 1 1,2-2-1,0 0 0,2 0 1,1-1-1,1-1 1,1-1-1,1-1 0,1-1 1,41 35-1,-40-40 24,0-1-1,1 0 1,1-2 0,0 0-1,1-2 1,1-1 0,0-1-1,0-1 1,1-1 0,0-1-1,0-2 1,0 0 0,1-2-1,0-2 1,37-1 0,-29-3-323,0-2 0,-1-1 1,0-1-1,-1-2 0,1-2 1,-2-1-1,0-1 0,48-28 1,-13 0-483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48.7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9242,'56'-9'4049,"-56"13"-2249,7-3-279,0 4-401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0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12539,'19'100'4401,"-27"-92"-4625,8-6 280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3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231 583 7826,'-11'-19'3068,"-9"-14"1117,19 32-4055,-1 0 1,1 0-1,0 0 0,0 0 1,0 0-1,0 0 1,-1 1-1,1-1 1,0 0-1,-1 1 1,1-1-1,0 1 1,-1 0-1,1-1 0,-1 1 1,1 0-1,-1 0 1,1 0-1,-1 0 1,1 0-1,-1 0 1,1 0-1,0 1 0,-3-1 1,-4 3 2,1 1 0,-1-1 1,0 1-1,1 1 0,0-1 1,0 1-1,0 1 0,0-1 0,1 1 1,0 0-1,0 0 0,1 1 1,0 0-1,0 0 0,0 0 0,-3 8 1,-1 2 41,1 1 0,1-1 1,0 1-1,1 1 0,1-1 0,-3 23 1,7-32-113,1 0 0,-1 1 0,1-1 0,1 0 0,0 0 0,0 0 0,1 1 0,0-1 0,5 12 0,-7-18-57,1-1 0,0 1 0,1-1 1,-1 0-1,0 1 0,1-1 0,-1 0 0,1 0 0,0 0 1,-1 0-1,1 0 0,0 0 0,0 0 0,1-1 1,-1 1-1,0-1 0,0 0 0,1 1 0,-1-1 0,1 0 1,-1 0-1,1-1 0,-1 1 0,1 0 0,0-1 1,-1 0-1,1 0 0,0 1 0,-1-1 0,1-1 0,0 1 1,-1 0-1,1-1 0,-1 1 0,1-1 0,4-2 1,0 1-10,-1-1 0,1 0 1,-1 0-1,0-1 1,0 1-1,0-1 1,0-1-1,-1 1 1,0-1-1,0 0 0,7-9 1,-5 5-26,0-1-1,-1 0 1,-1-1 0,0 1 0,0-1 0,4-16-1,-1-3-54,-2 1 0,-2-1 0,0-1 0,-2-47-1,-6-12 51,-4 1 1,-38-172-1,45 251 81,-1 1 1,0 0 0,-1-1-1,0 1 1,0 0-1,-1 1 1,0-1 0,-1 1-1,0 0 1,0 0 0,-1 0-1,-6-7 1,11 14-32,1 1 1,0-1-1,-1 0 1,1 1-1,-1-1 1,0 0-1,1 1 1,-1-1-1,1 1 1,-1-1-1,0 1 0,1 0 1,-1-1-1,0 1 1,1-1-1,-1 1 1,0 0-1,0 0 1,0 0-1,1-1 1,-1 1-1,0 0 1,0 0-1,0 0 1,1 0-1,-1 0 1,0 0-1,0 0 0,0 1 1,1-1-1,-1 0 1,0 0-1,0 0 1,1 1-1,-1-1 1,0 1-1,1-1 1,-1 0-1,0 1 1,1-1-1,-1 1 1,0-1-1,1 1 1,-1 0-1,1-1 0,-1 1 1,1 0-1,0-1 1,-1 1-1,1 0 1,-1-1-1,1 1 1,0 1-1,-2 4 69,0 0 0,1 0 1,0 0-1,0 0 0,0 12 0,1 14 130,2 0-1,2 0 1,1 0-1,16 56 1,1-19 180,33 67 1,-50-124-341,0-1-1,2 1 1,-1-1-1,1-1 1,1 1-1,0-1 1,0-1-1,1 1 1,0-2-1,21 17 1,-26-22-53,1 0 1,1-1 0,-1 1-1,0-1 1,0 0-1,1 0 1,-1-1 0,1 1-1,0-1 1,-1 0 0,1-1-1,0 0 1,0 1-1,-1-2 1,1 1 0,0-1-1,0 0 1,-1 0-1,1 0 1,-1-1 0,1 0-1,-1 0 1,0 0 0,0-1-1,0 0 1,6-4-1,-4 1-21,0 0-1,0 0 0,-1-1 0,0 0 1,0 0-1,-1 0 0,0-1 0,0 0 1,0 0-1,-1-1 0,-1 1 0,1-1 1,-1 1-1,-1-1 0,0 0 0,0 0 0,-1-1 1,0 1-1,0 0 0,-1 0 0,0-1 1,-1 1-1,0 0 0,0 0 0,-1 0 1,0 0-1,-1 0 0,0 0 0,0 1 1,-5-10-1,7 17 11,0-1-1,1 1 1,-1-1 0,0 1-1,0-1 1,0 1 0,0 0-1,0-1 1,0 1 0,0 0-1,0 0 1,0 0 0,-1 0-1,1 0 1,0 0-1,-1 0 1,1 0 0,-1 1-1,1-1 1,-1 1 0,1-1-1,-1 1 1,0-1 0,1 1-1,-1 0 1,0 0 0,1 0-1,-1 0 1,0 0 0,1 0-1,-1 0 1,1 0 0,-1 1-1,0-1 1,1 0 0,-1 1-1,1 0 1,-1-1 0,1 1-1,-1 0 1,1 0 0,0 0-1,-1 0 1,1 0 0,0 0-1,0 0 1,0 0 0,-2 2-1,0 1 2,-1 1 0,0-1-1,1 1 1,0 0 0,0 0-1,1 0 1,-1 0 0,1 1-1,0-1 1,1 1-1,-1-1 1,-1 10 0,3-9 17,0-1 0,0 1-1,1-1 1,-1 1 0,1-1 0,0 0 0,1 1 0,-1-1 0,1 0 0,0 0 0,1 0-1,-1 0 1,1-1 0,0 1 0,0 0 0,0-1 0,0 0 0,1 0 0,0 0 0,0 0-1,0-1 1,0 1 0,1-1 0,-1 0 0,1-1 0,0 1 0,0-1 0,0 0 0,10 3-1,-5-2 7,0 0-1,0-1 1,1-1 0,-1 0-1,0 0 1,1-1-1,-1 0 1,1-1-1,-1 0 1,0-1-1,1 0 1,-1 0-1,0-1 1,19-9-1,-15 4-9,1-1-1,-1-1 1,-1 0-1,0-1 1,0-1-1,-1 0 1,-1 0-1,0-1 1,11-16-1,-11 12 1,0-1 0,0 0 1,-2-1-1,0 0 0,-2-1 0,0 1 0,4-22 0,-9 34 9,-1-1 0,0 1 0,0-1 0,-1 1-1,0-1 1,0 1 0,-2-11 0,4 70-83,6-25 140,2 0 1,0-1-1,1-1 1,2 0-1,21 31 0,22 46 35,42 128-84,-221-465-64,115 217 41,-11-20-1,2-1 0,1-1 0,3 0 0,-14-63 1,26 96 2,1-1 0,-1 0 0,1 0 0,1 1 0,-1-1 0,1 0 0,1 0 0,-1 1 0,6-14 0,-6 18 3,0 0 0,0 0 1,1 0-1,0 0 0,0 0 0,-1 1 0,2-1 0,-1 0 0,0 1 0,0-1 0,1 1 1,-1 0-1,1 0 0,0 0 0,0 0 0,0 1 0,0-1 0,0 1 0,0-1 0,0 1 1,0 0-1,0 0 0,1 1 0,-1-1 0,5 0 0,-1 1 47,0 0 0,1 0 0,-1 1 1,0 0-1,0 0 0,-1 1 0,1 0 0,0 0 0,0 1 0,-1-1 0,1 1 0,6 5 0,-9-6-12,0 1 0,0 0-1,0 1 1,-1-1 0,1 1-1,-1-1 1,0 1 0,0 0-1,0 0 1,0 0 0,-1 1-1,0-1 1,0 1 0,0-1-1,0 1 1,-1 0 0,1 0-1,0 7 1,-1-1-16,-1 0-1,0 1 1,-1-1-1,0 0 0,0 0 1,-1 0-1,-1 0 1,0 0-1,0-1 1,-1 1-1,-6 10 1,7-15-34,0 0 1,-1 0 0,0 0-1,0 0 1,0 0 0,-1-1-1,1 0 1,-1 0 0,-1 0-1,1-1 1,-1 1 0,0-1-1,0-1 1,0 1-1,0-1 1,0 0 0,-1 0-1,-11 3 1,16-6-52,0 1 0,0-1 0,0 1 1,0-1-1,0 0 0,0 0 0,0 0 0,-1 0 0,1 0 0,0 0 1,0-1-1,0 1 0,0-1 0,0 1 0,1-1 0,-1 0 0,0 0 0,0 1 1,0-1-1,1-1 0,-1 1 0,-2-2 0,2 1-121,1-1 0,-1 1 0,1 0 0,0-1 0,-1 1 0,1-1 0,0 0 0,1 1 0,-1-1 0,0 0 0,1 0 0,0 1 0,-1-1 0,2-4 0,-1-6-949,2 0-1,-1 0 0,2 0 1,0 0-1,9-23 0,7-7-1245,10 0 1115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3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0 202 9714,'80'64'9709,"-53"-45"-7102,35 35 0,-60-57-2400,-4-9-194,-6-23-117,2 15-70,-21-98-402,25 108 21,0-1 0,1 0-1,1 0 1,0 0 0,0 0 0,1 0 0,1 0 0,-1 1 0,5-14 0,3 8-1632,7 2 957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4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43 7610,'80'58'3608,"-77"-56"-3241,0 0 0,-1 1-1,1-1 1,-1 1 0,0 0-1,0 0 1,0 0 0,0 0-1,0 0 1,-1 0 0,1 0 0,-1 1-1,0-1 1,1 7 0,7 12 2901,-8-21-3140,-1-1 0,1 1 0,0-1-1,0 1 1,0-1 0,-1 0 0,1 1 0,0-1 0,0 0 0,0 0-1,-1 0 1,1 0 0,0 0 0,0 1 0,0-1 0,0-1 0,0 1 0,-1 0-1,1 0 1,0 0 0,0 0 0,0-1 0,0 1 0,-1 0 0,1-1-1,0 1 1,0 0 0,1-2 0,20-15 372,21-54-407,-43 70-92,1 0 0,-1 0 0,1 1 0,-1-1 0,0 0 0,1 0 0,-1 0 0,0 0 0,0 0 0,1 1 0,-1-1 0,0 0 0,0 0 1,0 0-1,0 0 0,0 0 0,0 0 0,0 0 0,-1 0 0,1 0 0,0 1 0,0-1 0,-1 0 0,1 0 0,-1 0 0,1 0 0,-1 1 0,1-1 0,-1 0 0,1 0 0,-1 1 0,1-1 0,-1 0 1,0 1-1,0-1 0,1 1 0,-1-1 0,-1 0 0,-33-11-13,26 10-26,-10-4-629,1 0 0,-1 2 1,0 0-1,-1 1 1,-23-1-1,39 5 247,3-1 373,1 0-1,-1 0 0,0 0 1,0 0-1,0 1 1,0-1-1,0 0 0,1 0 1,-1-1-1,0 1 1,0 0-1,0 0 0,0 0 1,0-1-1,1 1 1,-1 0-1,0-1 0,0 1 1,1 0-1,-1-1 1,0 1-1,1-1 1,-1 1-1,-1-2 0,3-4-137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4.5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12 9634,'-21'-11'5563,"20"11"-5465,1 0 0,0 0 0,0 0 1,-1 0-1,1 0 0,0 0 0,0 0 0,-1 1 1,1-1-1,0 0 0,0 0 0,-1 0 1,1 0-1,0 1 0,0-1 0,0 0 1,0 0-1,-1 0 0,1 1 0,0-1 0,0 0 1,0 0-1,0 1 0,0-1 0,0 0 1,-1 0-1,1 1 0,0-1 0,0 0 0,0 0 1,0 1-1,0-1 0,0 0 0,0 1 1,0-1-1,0 0 0,0 0 0,0 1 0,0-1 1,1 1-1,0 5 438,1 0 0,0 0 0,0 0 0,1 0 0,5 8-1,195 364 4785,-180-321-5242,-20-47-387,0 1 0,1-1 1,0 0-1,9 14 1,-3-13-1964,-10-11 2184,1 0 0,-1 0 0,0 0 0,0 0 0,0 0-1,1 1 1,-1-1 0,0 0 0,0 0 0,1 0 0,-1 0 0,0 0 0,0 0 0,0-1 0,1 1 0,-1 0 0,0 0-1,0 0 1,1 0 0,-1 0 0,0 0 0,0 0 0,0 0 0,1 0 0,-1-1 0,0 1 0,0 0 0,0 0-1,0 0 1,0 0 0,1-1 0,-1 1 0,0 0 0,0 0 0,0 0 0,0-1 0,0 1 0,0 0 0,0 0 0,0 0-1,1-1 1,-1 1 0,0 0 0,0 0 0,0 0 0,0-1 0,0 1 0,0 0 0,0 0 0,-1-1 0,1 1-1,5-16-1620</inkml:trace>
  <inkml:trace contextRef="#ctx0" brushRef="#br0" timeOffset="1">43 345 10546,'11'3'4529,"18"-6"-2536,3-6-185,8-6-328,-1-2-271,-9 0-473,1 2-216,-8 6-456,-2 3-368,-6 4-776,-5 2-681,-3 0 1281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4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74 9938,'47'79'5155,"-28"-44"-2308,-18-32-2688,1-1 1,-1 0 0,0 1-1,1-1 1,0 0 0,-1 0-1,1 0 1,0 0 0,0 0-1,0 0 1,0-1 0,0 1-1,1-1 1,-1 1 0,1-1-1,-1 0 1,1 0-1,-1 0 1,1 0 0,-1 0-1,1-1 1,0 1 0,3-1-1,-3 0-72,0 0-1,0-1 1,0 0 0,0 0-1,0 0 1,0 0-1,0 0 1,0 0-1,0-1 1,-1 0-1,1 1 1,-1-1-1,1 0 1,-1 0 0,0 0-1,1-1 1,-1 1-1,0 0 1,2-5-1,-3 6-59,-1 0 0,1-1-1,-1 1 1,1 0 0,-1 0-1,0-1 1,1 1 0,-1-1-1,0 1 1,0 0 0,0-1-1,0 1 1,0 0 0,0-1-1,0 1 1,-1-1 0,1 1-1,0 0 1,-1-1 0,1 1-1,-1 0 1,1 0 0,-1-1-1,0 1 1,0 0 0,1 0-1,-3-2 1,-30-31 35,25 27-76,-8-6-351,-1 0 0,0 1-1,-20-10 1,16 10-1580,-30-23-1,49 30 2837,12 6-475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5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0 564 11578,'104'2'4387,"-101"-2"-4033,1 0 0,-1 0 0,1 1 1,0-1-1,-1 1 0,1 0 0,-1 0 0,0 0 1,1 1-1,-1-1 0,0 1 0,0-1 0,0 1 1,0 0-1,0 1 0,0-1 0,0 0 0,2 4 1,-1-1-138,-1 0 0,1 1 0,-2 0 0,1-1 0,0 1 0,-1 0 0,1 6 0,4 9-24,-1-74-309,-6 52 116,1-9-42,0-1 1,1 0-1,4-16 0,-6 25 33,0 1 0,1-1 1,-1 0-1,1 1 0,-1-1 0,1 0 0,0 1 0,-1-1 0,1 1 0,0 0 0,0-1 0,0 1 0,0 0 0,1-1 0,-1 1 0,0 0 0,0 0 0,1 0 0,-1 0 0,1 0 0,-1 0 0,1 0 0,-1 1 0,1-1 0,0 1 0,-1-1 0,1 1 0,0-1 0,-1 1 0,1 0 0,3 0 0,25 5 33,52 15 0,-58-12 216,1-2 0,0 0-1,33 2 1,-57-8-194,1 0-1,-1 0 0,0 1 0,1-1 0,-1 0 0,0 0 1,1 0-1,-1 0 0,0-1 0,0 1 0,1 0 0,-1 0 1,0-1-1,1 1 0,-1-1 0,0 1 0,0-1 0,0 0 1,0 1-1,1-1 0,-1 0 0,1-1 0,-2 1 3,0-1 0,0 1 0,0-1 0,0 0 0,0 1 0,0-1 0,0 1 0,-1-1 0,1 0 0,0 1 0,-1-1-1,1 1 1,-1-1 0,0 1 0,0 0 0,0-2 0,0 1-63,-3-7-84,1 1-1,-1 0 0,-1 0 0,0 0 1,0 1-1,0 0 0,-1 0 1,-10-10-1,16 17 59,0 1 1,0-1-1,0 0 0,0 0 1,0 0-1,0 0 0,0 0 1,0 0-1,0 1 0,0-1 1,0 0-1,0 0 1,0 0-1,0 0 0,0 0 1,0 0-1,0 1 0,0-1 1,0 0-1,0 0 0,-1 0 1,1 0-1,0 0 0,0 0 1,0 0-1,0 0 1,0 0-1,0 0 0,0 1 1,-1-1-1,1 0 0,0 0 1,0 0-1,0 0 0,0 0 1,0 0-1,-1 0 1,1 0-1,0 0 0,0 0 1,0 0-1,0 0 0,0 0 1,0 0-1,-1 0 0,1 0 1,0 0-1,0 0 0,0-1 1,0 1-1,0 0 1,0 0-1,-1 0 0,6 13-258,26 47 289,-21-44 7,-9-13 5,1 0 0,-1-1 1,1 1-1,0 0 0,0-1 1,0 0-1,0 1 1,1-1-1,-1 0 0,1 0 1,-1 0-1,1 0 0,0 0 1,-1-1-1,1 0 0,4 2 1,-4-2 3,-1-1 1,1 0-1,-1 1 1,1-1 0,-1 0-1,1-1 1,-1 1-1,1 0 1,-1-1 0,1 1-1,-1-1 1,0 0-1,1 0 1,-1 0 0,0 0-1,3-2 1,2-2 10,0 0 0,0-1 1,-1 0-1,0 0 0,0-1 1,-1 1-1,1-1 0,-1-1 1,6-11-1,-4 2-3,0 1 0,-2-1 0,0-1-1,0 1 1,-2 0 0,0-1 0,-1 0 0,-1 0 0,-1 0 0,-2-25-1,-5-16 33,-24-98 0,11 87 225,110 310 2941,-24-70-2087,-38-103-890,-18-44-432,0-1 0,-2 2 0,0-1 0,5 31 0,-13-44-1952,-6-18-1714,1-4 2428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5.8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0 178 11378,'1'3'244,"-1"3"252,0-1 0,0 1 1,1-1-1,0 0 0,0 1 1,0-1-1,3 6 0,-2-9-286,-1 0-1,0 0 0,1 0 1,-1 0-1,1 0 0,0 0 1,0-1-1,-1 1 0,1-1 1,0 0-1,0 1 0,1-1 1,-1 0-1,0 0 0,0 0 1,0 0-1,1-1 0,-1 1 1,0-1-1,5 1 0,1 0 139,0-1-1,0 0 0,0 0 0,0-1 1,0 0-1,-1-1 0,1 1 0,0-2 1,0 1-1,-1-1 0,0 0 1,1 0-1,-1-1 0,0 0 0,-1 0 1,1-1-1,-1 0 0,10-9 0,-11 9-383,0 0-1,0 0 0,-1 0 1,1-1-1,-1 1 1,0-1-1,-1 0 0,1 0 1,-1 0-1,-1-1 0,1 1 1,-1-1-1,0 1 0,0-1 1,-1 0-1,0 0 0,0 0 1,-1 1-1,0-1 0,0 0 1,-2-11-1,1 12-144,-1 0 1,0 0-1,0 0 0,0 1 0,-1 0 0,-3-6 1,5 10 160,1 0 0,-1 0 0,1 1 1,-1-1-1,1 0 0,-1 1 0,1-1 1,-1 0-1,0 1 0,1-1 0,-1 1 1,0-1-1,1 1 0,-1 0 0,0-1 1,0 1-1,0-1 0,1 1 0,-1 0 1,0 0-1,0 0 0,0 0 0,0-1 1,0 1-1,1 0 0,-1 0 0,0 0 1,0 1-1,0-1 0,0 0 0,0 0 1,1 0-1,-1 1 0,0-1 0,0 0 1,0 1-1,1-1 0,-1 1 0,0-1 1,1 1-1,-1-1 0,0 1 0,1-1 1,-1 1-1,0 0 0,1-1 0,-1 1 1,1 0-1,0-1 0,-1 1 0,0 2 1,-2 0 26,0 2 0,0-1 0,1 0 0,-1 0 1,1 1-1,0 0 0,0-1 0,1 1 0,0 0 1,-1 0-1,1 0 0,1 0 0,-1 0 0,1 0 1,0 0-1,0 0 0,1 5 0,1-3 72,0 0 0,0 0-1,0 0 1,1 0 0,0 0 0,1-1-1,0 0 1,0 1 0,0-1 0,8 8-1,5 3 386,1 0-1,1-1 0,0 0 1,1-2-1,38 20 0,-2-10 372,-52-22-1060,1-1 1,0 0-1,-1 0 0,1 0 0,0 0 0,-1-1 1,1 0-1,0 0 0,-1 0 0,6-2 0,4-6-811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4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30 8146,'0'-2'342,"0"1"1,0-1-1,0 1 0,0-1 1,0 0-1,0 1 0,0-1 1,-1 1-1,1-1 1,-1 1-1,1-1 0,-1 1 1,1-1-1,-1 1 1,0-1-1,-1-2 0,1 4-235,0 0-1,1 0 1,-1 0-1,1 0 1,-1 0-1,0 0 0,1 0 1,-1 0-1,1 0 1,-1 0-1,0 0 1,1 0-1,-1 0 0,0 0 1,1 0-1,-1 1 1,1-1-1,-1 0 1,1 0-1,-1 1 0,1-1 1,-1 1-1,1-1 1,-1 0-1,1 1 1,-1-1-1,1 1 1,-1 0-1,-7 8 346,0 0-1,0 1 1,-7 12 0,9-12-199,2-4-125,-5 5 90,1 0 0,1 1-1,0 0 1,0 0 0,1 1 0,1-1 0,0 1 0,-4 16 0,9-28-208,0 0 0,0 1 0,0-1 0,0 1 0,0-1-1,0 1 1,0-1 0,0 0 0,1 1 0,-1-1 0,1 0 0,-1 1 0,1-1 0,-1 0 0,1 1 0,0-1 0,-1 0 0,1 0 0,0 0 0,0 0 0,0 0-1,0 0 1,1 1 0,1 0 17,0 0 0,0 0 0,0-1-1,0 1 1,0-1 0,1 0 0,-1 0-1,0 0 1,6 0 0,8 1 90,0-1 1,0 0-1,18-3 1,-24 1-61,20-2 73,-23 2-97,1 0 1,-1 0 0,1 0-1,-1 1 1,1 1-1,-1-1 1,1 1-1,-1 1 1,1-1 0,15 7-1,-23-8-21,0 1 1,0-1-1,0 1 0,-1 0 1,1-1-1,0 1 0,0 0 0,0 0 1,-1 0-1,1-1 0,0 1 0,-1 0 1,1 0-1,0 0 0,-1 0 1,1 0-1,-1 0 0,0 0 0,1 1 1,-1-1-1,0 0 0,0 0 0,0 0 1,0 2-1,0-1 18,0 1 1,-1 0-1,1-1 1,-1 1-1,0 0 1,0-1-1,0 1 1,0-1-1,-3 5 1,-2 2 44,-1-1 1,0 1 0,0-1 0,-10 9 0,4-7-31,0 0 1,-1 0-1,-27 14 0,34-21-154,1 1 1,-1-2-1,0 1 0,-1-1 0,1 0 1,0 0-1,-1-1 0,1 0 1,-1 0-1,-14-1 0,20 0-20,1-1-1,-1 1 1,0-1-1,0 1 1,1-1-1,-1 1 1,1-1 0,-1 0-1,0 0 1,1 0-1,0 0 1,-1 0-1,1 0 1,0 0-1,-1-1 1,1 1-1,0 0 1,0-1-1,0 1 1,0-1 0,0 1-1,0-1 1,1 0-1,-1 1 1,0-1-1,0-3 1,0 0-287,0 0-1,1 0 1,-1 0 0,1-1 0,0 1-1,0 0 1,1 0 0,0-7 0,9-24-890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6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10498,'1'25'3080,"5"38"0,22 68-440,-13-67-1386,-10-36-854,2 0-1,1-1 1,2 0-1,0 0 0,2-1 1,15 26-1,-22-44-261,0-1-1,0 0 1,1-1 0,0 1-1,0-1 1,1 0-1,-1-1 1,1 1-1,1-1 1,9 5 0,-10-7-40,-1 0 0,1-1 0,0 0 1,0-1-1,0 1 0,0-1 1,0 0-1,0-1 0,0 0 1,1 0-1,-1-1 0,0 1 1,0-2-1,10-2 0,-4 0-42,1-1 1,-1 0-1,1-1 0,-2-1 0,1 0 0,-1-1 0,0 0 0,-1-1 1,1 0-1,15-18 0,-15 14-566,-1 0 0,-1 0 0,0-1 0,0-1 0,-2 0 0,0 0 1,0-1-1,7-25 0,-3-3-2224,1-1 1107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7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64 8562,'-6'-1'1146,"-1"1"0,1 0 1,0 1-1,-1 0 0,1 0 1,0 0-1,-12 4 0,15-3-935,0-1 0,1 1 0,-1 0-1,1 0 1,0 1 0,-1-1 0,1 0 0,0 1 0,0-1 0,1 1-1,-1 0 1,0-1 0,1 1 0,0 0 0,-1 0 0,1 0-1,-1 6 1,-1-1 41,1-1 0,0 1 0,0 0 0,1 0-1,0 0 1,0 0 0,1 0 0,0 0 0,1 1-1,1 10 1,-2-18-245,0-1 1,0 0-1,0 0 0,0 1 1,0-1-1,0 0 0,0 0 0,0 0 1,1 1-1,-1-1 0,0 0 0,0 0 1,0 1-1,0-1 0,0 0 0,0 0 1,0 0-1,1 0 0,-1 1 0,0-1 1,0 0-1,0 0 0,1 0 1,-1 0-1,0 0 0,0 1 0,0-1 1,1 0-1,-1 0 0,0 0 0,0 0 1,0 0-1,1 0 0,-1 0 0,0 0 1,0 0-1,1 0 0,-1 0 1,0 0-1,0 0 0,1 0 0,-1 0 1,0 0-1,0 0 0,0 0 0,1 0 1,-1 0-1,0-1 0,1 1 0,8-15 252,-2-3-240,7-17 11,34-58 1,-45 88-28,0 1 0,0 0 0,0-1 0,1 1 0,0 0 0,0 1 0,0-1 0,0 1 0,1-1 0,-1 1 0,1 1 0,0-1 0,0 1 0,0 0 0,0 0 0,0 0 0,0 0 0,1 1 0,6-1 0,10 0 13,0 1-1,1 0 1,32 4-1,-11 0-81,108 0-5666,-146-3 5257,51 0-1745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8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1143 8466,'-2'1'290,"0"-1"1,1 0-1,-1 0 1,0 0-1,0 0 1,0-1-1,0 1 1,1 0-1,-1-1 1,0 1-1,1-1 1,-1 0-1,0 0 1,1 1-1,-1-1 1,0 0-1,1 0 1,0 0-1,-1-1 1,-2-1-1,3 0-13,-1 0 0,0 1 1,1-1-1,-1 0 0,1 0 0,0 0 0,0 0 0,0 0 0,0 0 0,1 0 0,-1-4 1,0-4 149,1 0 0,0 1-1,1-1 1,0 1 0,1-1 0,4-15 0,0 6 20,1 2-1,1-1 1,1 1-1,0 0 1,18-25-1,-23 37-344,1-1-1,0 1 1,0 0-1,1 0 1,0 0-1,0 1 1,0 0 0,0 0-1,1 0 1,0 1-1,0 0 1,0 1-1,1-1 1,-1 1-1,1 1 1,12-3-1,-16 4-72,1 1 0,-1 0-1,1 0 1,0 0-1,-1 0 1,1 1 0,-1 0-1,1 0 1,-1 0-1,1 1 1,-1-1-1,0 1 1,0 0 0,8 5-1,-6-3-9,-1 1 1,0-1-1,1 1 0,-2 1 0,1-1 0,0 1 1,-1-1-1,6 13 0,-3-3-13,0 0-1,-1 1 1,-1 0 0,0 0-1,-1 0 1,-1 0 0,1 27-1,-3-30-2,1-5 3,-2 0-1,1 0 1,-1 0 0,0 0-1,-1 0 1,1-1 0,-2 1-1,1 0 1,-1 0 0,-4 9 0,6-16-6,0-1 0,-1 0 0,1 0 0,0 0 0,0 0 0,-1 0 0,1 1 0,0-1 0,-1 0 0,1 0 0,0 0 0,-1 0 0,1 0 0,0 0 0,-1 0 0,1 0 0,0 0 0,-1 0 0,1-1 0,0 1 0,-1 0 0,1 0 0,0 0 0,0 0 0,-1 0 0,1-1 0,0 1 0,0 0 0,-1 0 0,1 0 0,0-1 0,0 1 0,-1 0 0,1 0 0,0-1 0,0 1 0,0 0 0,0 0 0,-1-1 0,1 1 0,0 0 0,0-1 0,0 1 0,0 0 0,0-1 0,0 1 0,0 0 0,0-1 0,0 1 0,0 0 0,0 0 0,0-1 0,-3-21-81,0 0 1,2 0 0,0 0 0,2-1 0,4-29 0,-4 39 15,13-88-445,-12 90 463,0 1-1,1 0 1,1 0-1,0 0 1,0 0 0,1 1-1,7-12 1,-11 20 45,-1-1 0,1 1-1,0 0 1,0 0 0,0 0 0,0 0 0,0 0 0,1 0 0,-1 0 0,0 0 0,0 0 0,1 0 0,-1 1 0,0-1 0,1 1 0,-1-1 0,1 1 0,-1-1 0,1 1 0,-1 0 0,1-1 0,-1 1 0,1 0 0,-1 0 0,1 0 0,-1 1 0,1-1-1,-1 0 1,1 0 0,-1 1 0,1-1 0,-1 1 0,0-1 0,1 1 0,-1 0 0,0-1 0,1 1 0,-1 0 0,0 0 0,0 0 0,2 2 0,6 6-13,-1-1 1,0 1-1,0 1 0,8 13 1,-5-8 7,-4-5 10,7 10 56,1-1 1,1 0 0,1-2-1,30 27 1,-43-41-49,0 0 0,1 0 0,-1 0 0,1 0 0,0-1 0,-1 1 0,1-1 0,0-1 0,1 1 0,-1-1 0,0 0 0,0 0 0,0 0 0,1-1 0,-1 1 0,0-1 0,1-1 0,-1 1 0,0-1 1,0 0-1,1 0 0,-1 0 0,0-1 0,0 0 0,0 0 0,0 0 0,7-5 0,-4 1 12,1-1 1,-1 0-1,-1 0 1,0-1-1,0 1 1,0-2 0,-1 1-1,0-1 1,-1 0-1,0 0 1,0 0-1,-1-1 1,0 1-1,0-1 1,-2 0 0,1 0-1,-1-1 1,0 1-1,0-11 1,-1 10-14,-1 0 1,0 0-1,0 0 1,-1 0-1,-1 1 1,1-1-1,-2 0 1,0 1-1,0-1 1,-1 1-1,0 0 1,0 0-1,-1 0 1,-1 1-1,0-1 1,0 2-1,0-1 1,-9-8-1,14 16-10,0 0-1,0 0 0,0-1 1,-1 1-1,1 0 0,0 0 1,-1 0-1,1 1 0,-1-1 1,1 0-1,-1 0 0,1 1 1,-1-1-1,1 1 0,-1-1 1,0 1-1,1 0 0,-1 0 1,0 0-1,1 0 0,-3 0 1,3 0-2,-1 1 0,1 0-1,-1-1 1,1 1 0,0 0 0,-1 0 0,1 0 0,0 0 0,0 0 0,0 0-1,0 0 1,0 1 0,0-1 0,0 0 0,0 1 0,0-1 0,-1 3 0,0 2-1,0 0 0,0 0 0,0 0 0,1 0 0,0 1 0,0-1 0,1 0 0,-1 1 0,2 8 0,1-4 22,1 0-1,1 0 1,-1-1 0,2 1 0,-1-1-1,1 0 1,1 0 0,0-1-1,0 1 1,1-1 0,0-1 0,1 1-1,0-1 1,15 11 0,-18-15-2,0 0 1,1 0-1,0-1 0,0 0 1,0 0-1,0-1 0,0 0 1,0 0-1,1 0 1,-1 0-1,11 0 0,-12-2-4,0 0-1,0-1 0,0 1 1,0-1-1,0 0 0,0 0 0,0-1 1,0 1-1,0-1 0,0 0 1,-1-1-1,1 1 0,-1-1 1,0 0-1,0 0 0,6-5 1,-5 3 24,0-1 1,-1 1-1,1-1 1,-1 1 0,-1-1-1,1-1 1,-1 1 0,4-9-1,15-58 425,-11 33-230,-8 33-198,-1-1 0,0 0 0,0 1 0,-1-1 0,0 0 0,0 1 0,-1-1 0,-1-11 1,-1 18-42,-2 8-7,-2 8-12,2 1 19,2 0 1,0 0-1,0 0 1,2 0-1,1 24 1,0-36 9,-1 1-1,1 0 1,0 0 0,0-1 0,0 1-1,0 0 1,1-1 0,0 1 0,0-1-1,0 0 1,1 0 0,-1 0 0,1 0-1,0 0 1,0 0 0,1-1-1,-1 1 1,1-1 0,-1 0 0,1 0-1,0 0 1,7 3 0,-9-5 0,0 0-1,0 0 1,0-1 0,0 1-1,0-1 1,1 1 0,-1-1-1,0 0 1,0 0 0,0 1 0,0-2-1,1 1 1,-1 0 0,0 0-1,0-1 1,0 1 0,0-1-1,0 0 1,0 1 0,3-3 0,-2 1 2,0 0 0,0-1 0,0 1 0,0-1 0,0 0 0,-1 0 0,0 0 0,1 0 0,-1 0 0,3-7 0,1-5 10,0 0-1,-1 0 0,0-1 1,2-22-1,-6 32-13,0 1 0,-1 1 0,1 0 1,0-1-1,0 1 0,0 0 1,0 0-1,1-1 1,0 1-1,0 0 0,0 1 1,0-1-1,4-5 1,22 17-97,-22-6 95,-1 0 0,1 0 0,-1 0 0,0 1 0,0 0 0,0 0 0,0 1 0,0 0 0,5 5 0,10 7 1,-18-15 0,1 1-1,0-1 0,0 0 1,0 0-1,0 0 1,0 0-1,0 0 0,0-1 1,0 1-1,0-1 1,0 0-1,0 0 0,0 0 1,0 0-1,0-1 0,0 1 1,4-2-1,1-1-3,0 0-1,0 0 1,15-9 0,-17 9-1,1-1-2,0 0 1,0-1-1,0 0 1,0 0 0,-1-1-1,1 0 1,-1 0 0,-1 0-1,1-1 1,-1 0 0,-1 0-1,1 0 1,3-9-1,-3 4 5,-1 0-1,0 0 0,-1 0 0,-1 0 1,0 0-1,0-1 0,-1 1 0,-1-14 1,-3-17-3,-3 1 0,-1 0 0,-2 0 0,-16-43 0,-15-53 3,35 125 2,3 17-2,7 32 18,14 52 371,38 109 0,48 85 366,-88-238-746,4 14-1537,-19-52-52,-14-38-3378,0-6 5519,0-1-278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8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15 176 7354,'-1'1'392,"0"0"0,0-1 0,0 1 0,0 0 0,0 0 1,0 0-1,0 0 0,1 0 0,-1 0 0,0 0 0,1 0 0,-1 0 1,0 0-1,1 0 0,-1 1 0,1-1 0,-1 2 0,1-2-216,0 0-1,0 0 0,0-1 1,1 1-1,-1 0 0,0-1 1,0 1-1,1 0 0,-1-1 1,0 1-1,1 0 0,-1-1 1,0 1-1,1 0 0,-1-1 1,1 1-1,-1-1 0,1 1 1,0-1-1,-1 1 1,1-1-1,0 1 0,2 0 27,0 1-1,0-1 1,0 0-1,1 0 1,-1 0 0,0-1-1,0 1 1,0-1-1,0 0 1,1 0-1,-1 0 1,0 0 0,6-1-1,13-6 143,-1-1 0,0 0 0,-1-2 1,0 0-1,-1-2 0,34-24 0,-25 16-213,1 1-1,35-16 1,-58 33-185,0 0 1,0 0 0,0 0-1,1 1 1,6-2-1,-12 3 28,0 0 0,0 0-1,1 0 1,-1-1-1,0 1 1,0 0 0,1 0-1,-1 1 1,0-1-1,0 0 1,1 0 0,-1 1-1,0-1 1,0 0 0,0 1-1,0-1 1,1 1-1,-1 0 1,0-1 0,0 1-1,0 0 1,0 0-1,0-1 1,-1 1 0,1 0-1,0 0 1,0 0-1,0 0 1,-1 0 0,1 0-1,-1 1 1,1-1 0,0 1-1,3 17-92,2 8 42,1 0 1,19 45-1,-23-65 206,0 0 1,0-1-1,1 0 0,0 0 1,0 0-1,1 0 0,-1-1 1,1 0-1,0 0 1,1 0-1,-1 0 0,1-1 1,0 0-1,0 0 0,0 0 1,8 2-1,-13-5-85,0-1-1,0 0 1,-1 1-1,1-1 1,0 0 0,0 1-1,0-1 1,0 0-1,0 0 1,0 0 0,0 0-1,0 0 1,0 0-1,0 0 1,0 0 0,0 0-1,0-1 1,0 1-1,0 0 1,0-1-1,0 1 1,0-1 0,-1 1-1,1-1 1,0 1-1,0-1 1,0 1 0,0-2-1,1 0 13,-1 0 0,0 0 1,0 0-1,0 0 0,0 0 0,-1 0 0,1 0 0,-1-1 0,1 1 0,-1 0 0,1-5 1,-1-6 57,-1-1 1,0 1-1,-3-16 1,4 28-107,-2-6-54,-1-12 132,0 1 0,2-1 0,0-32 0,1 46-125,1 0-1,-1 1 1,1-1-1,1 0 0,-1 0 1,1 1-1,-1-1 0,5-7 1,-4 10-52,-1 0-1,1 0 1,0 0 0,-1 0-1,1 0 1,0 0 0,0 1 0,0-1-1,0 1 1,1-1 0,-1 1-1,0 0 1,0 0 0,1 0 0,-1 0-1,1 0 1,3 0 0,-1 1-926,1 0 1,-1 1-1,1-1 0,-1 1 1,0 0-1,10 4 1,-1-1-599,0 0 306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59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145 537 9546,'-1'2'552,"0"0"0,1-1-1,-1 1 1,0-1 0,0 1-1,0-1 1,0 0 0,-1 1 0,1-1-1,0 0 1,-3 2 0,-9 12 1681,10-10-1979,0 1 0,-1-1 1,1 0-1,-1 0 0,0 0 0,-1 0 1,1-1-1,-1 1 0,1-1 0,-1 0 0,-1-1 1,1 1-1,0-1 0,-1 0 0,0 0 1,0-1-1,1 0 0,-12 3 0,16-5-256,0 0-1,0-1 1,0 1 0,0 0-1,0-1 1,1 1-1,-1-1 1,0 1-1,0-1 1,1 1-1,-1-1 1,0 1-1,1-1 1,-1 0 0,1 1-1,-1-1 1,1 0-1,-1 0 1,1 1-1,-1-1 1,1 0-1,0 0 1,-1 0 0,1 0-1,0 1 1,0-1-1,-1 0 1,1 0-1,0 0 1,0 0-1,0 0 1,0 0 0,0 0-1,1 1 1,-1-1-1,0-2 1,4-33-164,-3 34 153,-1-1 0,0 1 0,1-1 0,0 1 0,0 0 0,0-1 0,0 1 0,0 0 0,0 0 0,0 0 0,1 0 0,-1 0 0,1 0 0,0 0 0,-1 0 0,1 1 0,0-1 0,0 0 0,0 1 0,0 0 0,4-2 0,-3 2 4,-1 1-1,1 0 0,-1-1 1,1 1-1,-1 0 0,0 1 1,1-1-1,-1 0 0,1 1 1,-1 0-1,1-1 0,-1 1 1,0 0-1,0 0 0,1 0 1,-1 0-1,0 1 0,0-1 1,0 1-1,0-1 0,0 1 1,2 3-1,30 38-64,-30-36 78,1 0 0,0-1 1,0 1-1,1-1 0,0 0 1,11 9-1,-15-13 17,0-1 1,1 0-1,-1 0 1,0 0-1,1-1 0,-1 1 1,1 0-1,-1-1 1,1 1-1,-1-1 0,1 0 1,0 0-1,-1 0 1,1 0-1,-1-1 0,1 1 1,-1-1-1,1 1 0,-1-1 1,1 0-1,-1 0 1,0 0-1,1 0 0,-1-1 1,0 1-1,4-3 1,3-3 81,-1 0 0,0 0 1,0 0-1,0-1 0,-1 0 1,0-1-1,-1 0 0,0 0 1,5-10-1,-3 3 69,0 0 0,-2 0-1,0-1 1,7-31 0,-9 21-9,-1-1-1,-2 0 1,-2-36-1,0 11-79,1 44-70,-5-107 39,4 106-50,0 0 1,-1 1-1,0-1 0,-1 1 0,0-1 0,-1 1 1,1 0-1,-2 0 0,-6-11 0,10 19 3,0 0 0,0-1-1,1 1 1,-1 0 0,0 0 0,0 0-1,-1 0 1,1 0 0,0 0 0,0 0-1,-1 0 1,1 0 0,0 1 0,-1-1-1,1 0 1,0 1 0,-1-1 0,1 1-1,-1-1 1,-1 1 0,1 0 5,1 0 0,0 1 0,0-1 0,-1 1 0,1-1 0,0 1-1,0-1 1,0 1 0,-1-1 0,1 1 0,0 0 0,0 0 0,0 0 0,0 0 0,1 0 0,-1 0 0,0 0 0,-1 2-1,-2 3 27,1 1-1,-1-1 1,1 1-1,1 0 1,-1 0-1,1 1 1,-1 7-1,-1 13-36,2 0-1,1 1 0,1-1 1,2 0-1,0 0 1,2 0-1,10 38 0,3-5-1691,3-1 0,34 71 1,-23-66 367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00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8130,'1'0'4255,"2"6"-2768,3 13-231,-2 0 0,0 1 0,-1-1 0,-1 1 0,0 29-1,5 46 438,-5-85-1550,0 0 0,0-1 0,1 0 0,0 1 0,1-1 0,0 0 0,8 12 0,-11-19-133,1 0 1,-1 0 0,0-1-1,1 1 1,0-1 0,-1 1-1,1-1 1,0 0-1,0 1 1,-1-1 0,1 0-1,0 0 1,0 0-1,0-1 1,1 1 0,-1 0-1,0-1 1,0 1 0,0-1-1,0 0 1,1 0-1,-1 0 1,0 0 0,0 0-1,0 0 1,0-1 0,1 1-1,-1-1 1,0 1-1,0-1 1,3-1 0,1-1-7,-1 1 1,1-1 0,-1 0 0,0-1-1,0 1 1,0-1 0,0 0 0,0 0-1,-1-1 1,5-5 0,3-9 0,0 0 1,9-22-1,-16 29-9,0 0 0,2 0-1,-1 1 1,1-1 0,1 2 0,0-1-1,0 1 1,1 0 0,0 1 0,17-13-1,-23 20 3,-1 1 0,1 0 0,0 1 0,0-1 0,0 0 0,0 1 0,-1 0 0,1-1 0,0 1 0,0 1 0,0-1 0,0 0 0,0 1 0,0-1 0,0 1 0,-1 0 0,1 0 0,0 0 0,-1 0 0,1 0 0,0 1 0,-1-1 0,4 3 0,-2-1 3,0-1 1,0 0-1,0 0 1,0-1-1,0 1 1,1-1-1,-1 0 1,1 0-1,-1 0 1,1 0-1,4-1 1,-3 0 13,0-1 0,-1 0 0,1 0 1,0 0-1,0-1 0,-1 0 1,1 0-1,-1 0 0,1-1 0,7-5 1,-9 7-3,0 0 0,0 0 0,0 1 1,0-1-1,0 1 0,-1 0 1,1 0-1,0 0 0,0 1 0,0 0 1,0-1-1,0 1 0,-1 0 1,5 2-1,-5-2-8,10 3-82,-10-2-1,1-1 1,0 1-1,0-1 0,-1 0 1,1-1-1,0 1 0,0 0 1,0-1-1,0 0 0,0 0 0,0 0 1,0-1-1,5 0 0,-8 0-96,0 1-1,0-1 0,0 1 0,-1-1 0,1 0 0,0 1 0,0-1 0,-1 0 0,1 1 1,0-1-1,-1 0 0,1 0 0,-1 0 0,1 0 0,-1 0 0,1 0 0,-1 0 0,0 0 1,1 0-1,-1 0 0,0 0 0,0 0 0,0 0 0,0 0 0,0 0 0,0 0 0,0-1 1,1-1-265,1-20-708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00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19 10314,'-15'7'4833,"5"-2"-1920,18 0-1929,6-5-576,8-12-1568,19 1-640,15-1 967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01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92 679 7754,'0'-1'184,"-1"0"0,0 0 0,0 1 0,0-1 1,0 0-1,0 0 0,0 0 0,0 1 0,0-1 1,0 1-1,0-1 0,0 1 0,0-1 0,0 1 1,0-1-1,-1 1 0,1 0 0,0 0 0,0 0 1,0-1-1,-1 1 0,1 0 0,0 1 0,0-1 0,-1 0 1,1 0-1,0 0 0,0 1 0,0-1 0,0 1 1,-1-1-1,1 1 0,0-1 0,0 1 0,0 0 1,0-1-1,0 1 0,0 0 0,0 0 0,1 0 1,-1 0-1,0 0 0,0-1 0,1 2 0,-1-1 1,0 1-1,-4 7 271,1 1 1,0-1 0,1 1-1,-4 17 1,4-15-165,-2 4 27,1-1 0,1 1 0,1 0 0,-1 24 0,3-37-293,0 1 1,0-1-1,0 1 1,1-1-1,-1 1 1,1-1-1,0 1 1,0-1-1,0 1 1,1-1 0,-1 0-1,1 0 1,-1 0-1,1 0 1,0 0-1,1 0 1,-1 0-1,0-1 1,1 1-1,-1-1 1,1 0 0,0 1-1,0-1 1,0 0-1,0-1 1,6 4-1,-4-3-11,0-1-1,1 1 0,-1-1 0,0 0 1,1 0-1,-1-1 0,0 0 1,1 0-1,-1 0 0,0 0 0,1-1 1,-1 0-1,7-2 0,-4 0-4,1 0-1,-1-1 0,0 0 1,-1 0-1,1 0 0,-1-1 1,11-9-1,-1-2-14,-1-1 0,0-1 0,-1 0 0,-1-1 1,14-25-1,-15 21 2,-2-1 1,0 0-1,-2 0 1,-1 0 0,-1-1-1,-1-1 1,-1 1-1,-1-1 1,1-33-1,-4 35 22,-1 1-1,-1 0 0,-2 0 0,0 0 0,-1 0 0,-1 1 1,-1 0-1,-1 0 0,-1 0 0,-17-31 0,24 50 5,-1 0 0,0 0-1,0 1 1,0-1 0,0 0 0,0 1-1,-1 0 1,-3-4 0,6 6-15,-1 0 0,1 0 1,-1-1-1,1 1 0,0 0 0,-1 0 1,1 0-1,0 0 0,-1 0 1,1-1-1,-1 1 0,1 0 1,0 0-1,-1 0 0,1 0 1,-1 0-1,1 0 0,-1 0 0,1 1 1,0-1-1,-1 0 0,1 0 1,0 0-1,-1 0 0,1 0 1,-1 1-1,-6 15 271,5 1-74,1 1 1,0-1-1,1 0 0,1 0 1,1 1-1,5 22 0,32 102 920,-39-142-1124,14 42 317,22 49-1,-31-80-267,0-1 0,1 1 0,0-1 0,1-1 0,0 1 0,1-1 0,0-1 0,0 1 0,17 13 0,-23-21-44,0 0 0,0 1 1,0-1-1,0 0 0,1 0 1,-1-1-1,0 1 0,0 0 1,1-1-1,-1 1 0,0-1 1,1 0-1,-1 1 0,0-1 0,1 0 1,-1-1-1,0 1 0,1 0 1,-1-1-1,0 1 0,1-1 1,-1 0-1,0 0 0,0 1 0,0-2 1,0 1-1,0 0 0,0 0 1,0-1-1,0 1 0,0-1 1,-1 1-1,3-4 0,5-5 19,-1 0-1,0-1 1,-1 0-1,11-21 1,-12 20-14,59-118 30,-65 128-37,1 0-1,0 1 1,0-1-1,0 1 1,0-1 0,0 1-1,0-1 1,1 1-1,-1 0 1,0 0 0,1-1-1,-1 1 1,1 0-1,-1 0 1,1 1 0,-1-1-1,1 0 1,0 0-1,0 1 1,-1-1 0,1 1-1,0-1 1,0 1-1,-1 0 1,4 0 0,-3 0 2,1 1 1,0 0 0,-1-1 0,1 1-1,-1 1 1,1-1 0,-1 0 0,1 0-1,-1 1 1,0 0 0,0-1 0,0 1-1,0 0 1,0 0 0,0 0 0,3 4-1,0 2 9,-1-1-1,1 1 0,5 16 0,11 18-78,-21-42 57,6 10-221,0-2 0,1 1 0,0-1 0,13 13 0,-18-20 68,-1 0 0,0 1 0,1-1 0,-1 0 0,1 0-1,0 0 1,-1 0 0,1-1 0,0 1 0,-1 0 0,1-1-1,0 1 1,0-1 0,-1 0 0,1 1 0,0-1 0,0 0 0,0 0-1,0 0 1,-1 0 0,1 0 0,0-1 0,0 1 0,0-1-1,-1 1 1,1-1 0,0 1 0,-1-1 0,1 0 0,0 0-1,-1 0 1,1 0 0,-1 0 0,1 0 0,1-3 0,4-4-346,0 0 0,-1-1 0,0 0 0,0 0 0,-1 0 0,0-1 0,-1 0 0,0 0 1,-1 0-1,0 0 0,0 0 0,1-12 0,0-9 302,-2 0 0,-2-57 0,0 72 1080,-1 0-1,-1 0 1,-1 1 0,-7-26-1,4 55 2228,-6 41-1252,-11 64 223,21-101-1886,1-1 0,0 1 0,1-1 1,5 34-1,-5-49-177,1 1 0,0 0 1,-1-1-1,1 1 1,0-1-1,1 0 0,-1 1 1,0-1-1,1 0 0,-1 0 1,1 0-1,-1 0 1,1 0-1,0 0 0,3 2 1,-4-4-10,0 1 0,0 0 1,0-1-1,0 0 0,0 1 0,1-1 1,-1 0-1,0 1 0,0-1 0,0 0 0,1 0 1,-1 0-1,0 0 0,0 0 0,1 0 1,-1-1-1,0 1 0,0 0 0,0-1 1,0 1-1,1 0 0,-1-1 0,0 0 1,0 1-1,0-1 0,0 1 0,0-1 1,0 0-1,0 0 0,0 0 0,-1 0 1,1 0-1,0 0 0,0 0 0,-1 0 0,1 0 1,0-1-1,8-12-27,-1 0 1,0 0-1,-1-1 0,0 0 1,-2 0-1,1-1 1,-2 0-1,5-27 0,-4-5-382,0-81-1,-3 133 396,-1 0 0,1 0 1,0-1-1,0 1 0,1-1 0,-1 1 1,6 5-1,-4-4 11,102 119 416,13 16 236,-111-128-599,0 0 1,-1 0-1,-1 1 1,0-1-1,0 1 0,4 18 1,-8-24-40,0 1 1,0-1-1,-1 0 1,0 0-1,-1 1 1,0-1-1,0 0 1,0 1-1,-1-1 1,0 0-1,-1 1 1,1-1-1,-6 12 1,7-18-11,-1 1 0,1-1 1,-1 0-1,0 1 0,1-1 0,-1 0 1,0 0-1,0 0 0,0 0 0,0 0 1,0 0-1,0 0 0,0 0 0,0 0 1,0 0-1,0-1 0,-1 1 0,0 0 1,1 0-2,0-1 0,0 0 1,0 0-1,0 0 0,0 0 1,0-1-1,1 1 1,-1 0-1,0 0 0,0 0 1,0-1-1,0 1 1,0 0-1,1-1 0,-1 1 1,0-1-1,0 1 0,1-1 1,-1 1-1,-1-2 1,-1-2-6,0 1 0,0-1 0,0 0 0,0 0 0,1 0 1,-1-1-1,1 1 0,-2-8 0,-1-6-34,0-1-1,2 1 1,0-1 0,0-26 0,6-81-81,0 45 58,-15-275-130,8 288 198,24 120 163,2 22 214,21 59 702,-35-112-844,1 0-1,1-1 1,1 0 0,14 19 0,-23-36-216,0 0 1,1 0-1,-1 0 1,0-1-1,1 1 1,0-1-1,-1 0 1,1 1-1,0-1 1,0 0-1,0-1 1,6 3-1,-7-3-23,0-1-1,0 0 0,0 0 1,0 0-1,0 0 1,0 0-1,0 0 1,-1 0-1,1-1 1,0 1-1,0-1 0,0 1 1,0-1-1,0 0 1,-1 0-1,1 0 1,0 0-1,-1 0 0,1 0 1,0 0-1,-1 0 1,0-1-1,3-2 1,7-10-382,0-1 0,-1 0 0,-1 0 1,0-1-1,-1 0 0,-1-1 0,6-20 0,13-28 682,13-9-395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02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0 10834,'0'59'6690,"-10"-8"151,-2-5-3464,-3-17-1625,-2-4-1080,7-11-2688,1-4 1496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29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10 8234,'-7'-2'8262,"1"-1"-4530,5 2-3667,1 1 1,-1-1-1,0 1 0,0-1 1,0 1-1,0 0 1,0-1-1,0 1 1,0 0-1,0 0 1,0-1-1,0 1 1,0 0-1,0 0 0,0 0 1,0 0-1,0 0 1,-2 1-1,1 0-27,-1 0 0,1-1 0,0 2 0,-1-1 0,1 0 0,0 0 0,0 1 0,0-1 0,0 1 0,-2 2 0,-4 3 15,0 1 0,1 0 0,0 0 0,0 1 0,1 0 0,0 0 0,0 0 0,1 1 0,1 0-1,-7 18 1,-4 26 172,-11 76-1,21-100-145,2 1 0,2 0 0,1 0 1,3 31-1,-2-57-69,-1-1 0,1 1 1,0 0-1,1-1 0,-1 1 1,1-1-1,0 0 0,0 1 1,0-1-1,0 0 0,1 0 1,0-1-1,3 5 0,-4-6-10,0-1 1,-1 1-1,1-1 0,0 0 1,0 0-1,0 0 0,0 0 1,0 0-1,0-1 0,0 1 0,0 0 1,0-1-1,0 0 0,0 1 1,0-1-1,1 0 0,-1 0 0,0 0 1,0 0-1,0-1 0,0 1 1,0 0-1,0-1 0,0 0 1,1 1-1,-1-1 0,-1 0 0,1 0 1,2-1-1,3-3-4,-1 1-1,-1-1 1,1 0-1,0 0 1,-1-1-1,0 0 1,-1 0 0,1 0-1,-1 0 1,0-1-1,-1 0 1,5-10 0,3-12-22,13-49 1,-15 49 10,-3 0 1,0 0-1,-2-1 1,-1 1-1,-1-1 1,-2 0-1,-4-41 1,1 63 563,1 23-112,2 28 300,2-23-457,0 0 0,1 0 0,6 19 0,-7-33-260,0 0-1,0-1 1,0 1-1,0-1 1,1 0-1,0 0 0,0 0 1,1 0-1,-1 0 1,1 0-1,0-1 1,1 0-1,-1 0 1,10 7-1,-12-10-60,0 0-1,0 0 0,1 0 1,-1 0-1,0 0 0,1 0 1,-1-1-1,0 1 0,1-1 1,-1 1-1,1-1 0,-1 0 1,0 0-1,1 0 0,-1-1 1,1 1-1,-1 0 0,5-2 1,-3 0-131,1 0 1,-1 0 0,0-1-1,-1 1 1,1-1 0,0 0-1,-1 0 1,1 0 0,3-6-1,5-6-1107,0-1-1,-2-1 1,15-30-1,-24 45 1067,25-48-2257,1 1 967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6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1068 10386,'-2'-4'332,"1"0"-1,0 0 1,0 0 0,0 0-1,0 0 1,0 0 0,1 0-1,-1 0 1,1-1 0,0 1-1,1 0 1,-1 0-1,1 0 1,0 0 0,0 0-1,0 0 1,0 0 0,1 0-1,-1 0 1,5-6-1,4-7 376,0 1-1,24-30 0,-28 39-451,0 0-1,1 0 1,0 0-1,0 1 0,0 0 1,1 1-1,-1 0 0,1 0 1,1 1-1,15-7 0,-21 10-196,0 0 0,0 0-1,0 1 1,0-1 0,0 1-1,0 0 1,0 0 0,0 0 0,0 0-1,0 1 1,0-1 0,0 1-1,0 0 1,0 0 0,4 1-1,-4 0-46,0 0-1,0 1 0,0-1 0,-1 0 1,1 1-1,0 0 0,-1-1 0,0 1 1,0 0-1,0 0 0,0 1 0,0-1 1,0 0-1,-1 0 0,2 6 0,1 2-4,-2-1-1,1 1 0,-2 0 0,1 0 0,-1 0 0,-1 18 1,-10 68 2,7-77-19,-2 6-86,-1-18-111,0-17-190,4-6 252,0 0-1,1-1 1,0 1 0,1 0-1,1 0 1,3-21 0,-1 15-29,-2 12 97,0-1-1,1 1 1,0 0 0,1-1 0,0 1-1,1 0 1,-1 1 0,6-10 0,-8 16 78,1 0 0,-1 0-1,0 0 1,1 0 0,0 0 0,-1 0 0,1 1 0,0-1 0,0 0 0,-1 1 0,1 0 0,1-1 0,-1 1 0,0 0 0,0 0 0,0 0 0,1 0 0,-1 0 0,0 1 0,1-1 0,-1 1 0,1-1 0,-1 1 0,0 0 0,1 0 0,-1 0 0,1 0 0,-1 1 0,1-1 0,-1 1 0,0-1 0,1 1 0,-1 0 0,0 0 0,0 0 0,4 2-1,24 14 257,-21-11-142,-1-1 0,2 0 0,-1 0 0,1-1 0,14 4 0,-21-7-91,0 0-1,1-1 1,-1 0-1,1 0 1,-1 0-1,0 0 1,1 0-1,-1-1 1,0 0-1,1 1 1,-1-1-1,0 0 1,0-1-1,0 1 1,0 0-1,0-1 1,0 0-1,0 0 1,0 0-1,-1 0 1,5-3-1,0-3 15,0 0-1,0 0 1,0 0-1,-1-1 1,-1 0-1,1 0 1,-1-1-1,-1 1 1,0-1-1,5-16 1,-7 18-20,0 0 0,-1 0 0,1-1-1,-2 1 1,1 0 0,-1 0 0,0 0 0,-1-1 0,0 1 0,-1 0 0,1 0 0,-1 0-1,-1 0 1,-3-9 0,5 16-16,1-1 0,-1 1 0,1 0 0,-1-1 0,1 1 0,-1 0 0,0 0 0,1-1 0,-1 1 0,0 0-1,0 0 1,0 0 0,0 0 0,0 0 0,0 0 0,0 0 0,-1 1 0,1-1 0,0 0 0,0 1 0,-1-1 0,1 0 0,0 1 0,-1 0 0,1-1-1,-1 1 1,1 0 0,0 0 0,-1-1 0,1 1 0,-1 0 0,1 1 0,-1-1 0,1 0 0,0 0 0,-3 1 0,1 1 7,0-1 1,1 1-1,-1 0 1,1 0 0,0 0-1,-1 0 1,1 1-1,0-1 1,0 0 0,0 1-1,1-1 1,-1 1-1,1 0 1,-1 0 0,-1 5-1,1-1 42,0 0-1,0 1 1,1-1 0,-1 1-1,2 0 1,-1-1-1,1 1 1,0 0 0,1-1-1,0 1 1,0 0-1,1-1 1,0 1-1,0-1 1,5 12 0,-5-15-38,0-1 1,0 1 0,0-1-1,1 1 1,-1-1-1,1 0 1,-1 0 0,1 0-1,0-1 1,0 1 0,1-1-1,-1 1 1,0-1-1,1 0 1,0 0 0,-1 0-1,1-1 1,0 0 0,0 1-1,0-1 1,0 0 0,0-1-1,0 1 1,0-1-1,0 0 1,0 0 0,0 0-1,0 0 1,0-1 0,0 0-1,4-1 1,1 0-12,0-1 1,0-1 0,0 0-1,-1 0 1,0-1 0,1 1-1,-2-2 1,1 1 0,-1-1-1,1-1 1,-2 1-1,1-1 1,-1 0 0,0-1-1,0 1 1,4-10 0,1-2 7,-1 1 0,-1-1 0,-1-1 0,-1 1 0,-1-1 0,5-26 0,-10 45 7,-2 11 29,0-1 0,0 1 1,-4 14-1,4-20-27,-1 1-1,1-1 1,0 1-1,1-1 1,-1 0-1,1 1 1,0-1 0,0 1-1,0-1 1,1 1-1,-1-1 1,1 1-1,0-1 1,1 1-1,-1-1 1,4 8 0,-4-11-14,-1 1-1,1-1 1,0 0 0,0 1 0,-1-1 0,1 0 0,0 1 0,0-1 0,0 0 0,0 0 0,1 0 0,-1 0 0,0 0 0,0 0-1,1 0 1,-1-1 0,0 1 0,1 0 0,-1-1 0,1 1 0,-1-1 0,1 1 0,-1-1 0,4 1 0,-3-2-5,1 1 0,-1-1 0,1 0 1,-1 1-1,0-1 0,1 0 0,-1 0 0,0 0 1,0-1-1,0 1 0,0-1 0,0 1 1,4-4-1,1-2-29,0-1 0,-1 1 0,0-1 0,0-1 0,-1 1 0,8-16 0,-10 16-37,-1-1 1,0 1-1,0-1 0,0-11 0,-2 14-29,1-1 0,0 1 0,0-1 0,1 1 0,-1-1 0,1 1 0,5-9 0,10 48-234,-2-20 364,29 14-11,-42-26-24,1 0 0,-1-1 1,1 1-1,-1-1 0,1 1 0,-1-1 0,1 0 1,-1 0-1,1 0 0,-1 0 0,1-1 0,-1 1 1,1-1-1,-1 1 0,1-1 0,-1 0 0,0 0 1,1 0-1,-1 0 0,4-3 0,0 0-5,0 0 0,-1-1 0,1 0 0,-1 0 0,5-7 0,-3 4 12,-2-1 0,1-1 0,-1 1 0,-1-1 0,1 0 0,-2 0 0,1 0 0,-2 0 0,1-1 0,-1 1 1,-1-1-1,0 0 0,0 1 0,-1-1 0,-2-11 0,-2-21 3,-2 0-1,-16-57 1,15 71-14,-6-31-17,6 24-5,-14-44 0,21 80 29,-1 0 0,1 0 0,0 0-1,0 0 1,0 0 0,0 1 0,0-1 0,0 0-1,-1 0 1,1 0 0,0 0 0,0 0 0,0 0-1,0 0 1,0 0 0,-1 1 0,1-1-1,0 0 1,0 0 0,0 0 0,0 0 0,-1 0-1,1 0 1,0 0 0,0 0 0,0 0 0,-1 0-1,1 0 1,0 0 0,0 0 0,0 0-1,0 0 1,-1-1 0,1 1 0,0 0 0,0 0-1,0 0 1,0 0 0,0 0 0,-1 0 0,1 0-1,0 0 1,0-1 0,0 1 0,0 0-1,-2 24 153,4 6 30,2 0 0,1 0 0,1 0-1,1 0 1,2-1 0,1-1 0,1 1-1,29 49 1,-32-66-156,1 0 0,0-1 0,12 11 0,11 15-1228,-29-30-1989,-12-11-3986,2 0 5795,-13-5 598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5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1 709 7858,'0'-5'894,"0"1"1,0-1 0,0 0 0,1 0-1,0 0 1,0 0 0,2-4 0,-3 8-768,1 0 0,-1 0 0,1 0 0,0 0 0,-1 1 0,1-1 0,0 0 0,0 0 0,-1 1 0,1-1 0,0 0 0,0 1 0,0-1 0,0 1 0,0-1 0,0 1 0,0-1 0,0 1 0,0 0 0,0 0 0,0 0 0,1-1 0,-1 1 0,0 0 0,0 0 0,0 0 0,0 0 0,0 1 0,0-1 0,0 0 0,0 0 0,0 1 0,0-1 0,0 1 1,0-1-1,0 1 0,0-1 0,1 2 0,3 0 159,0 1 1,0 0 0,-1 0 0,1 0 0,-1 1 0,0-1 0,0 1-1,0 0 1,0 0 0,4 8 0,31 55 1266,-22-36-1010,-2-3-334,-2 0-1,-1 1 0,-1 0 0,-2 1 1,10 51-1,-5-36-179,-14-44-33,1 0-1,-1 0 1,1 0-1,-1 0 0,1 0 1,0 0-1,-1 0 1,1 0-1,0-1 1,0 1-1,0 0 1,-1 0-1,1-1 0,0 1 1,2 0-1,-3-1-2,1 0-1,0 0 0,0 0 0,-1 0 1,1 0-1,0 0 0,-1 0 0,1 0 1,0-1-1,-1 1 0,1 0 0,-1-1 1,1 1-1,0 0 0,-1-1 0,1 1 1,-1-1-1,1 1 0,-1-1 1,1 1-1,-1-1 0,0 1 0,1-1 1,-1 1-1,1-1 0,-1 0 0,0 1 1,1-2-1,9-18-163,-2-1 1,0 0-1,-1 0 1,6-27-1,6-21-327,-16 58 398,2-5-36,1 1 1,11-22-1,-16 34 132,1 0 1,-1 1-1,1-1 1,0 0-1,0 1 0,0-1 1,0 1-1,1-1 0,-1 1 1,0 0-1,1 0 0,0 0 1,-1 0-1,1 1 0,0-1 1,0 1-1,0 0 1,6-2-1,-7 3 22,1 1 0,0-1 1,-1 1-1,1 0 0,0-1 1,-1 1-1,0 1 0,1-1 1,-1 0-1,1 0 0,-1 1 1,0 0-1,0-1 0,0 1 0,0 0 1,0 0-1,0 0 0,-1 0 1,1 0-1,1 3 0,0-1 55,0-1 0,1 1 0,-1 0 0,1-1-1,0 0 1,6 4 0,-8-6-52,-1 0 1,1-1-1,-1 0 0,0 1 1,1-1-1,-1 0 0,1 0 0,-1 1 1,1-1-1,-1 0 0,1-1 1,-1 1-1,1 0 0,-1 0 1,0-1-1,1 1 0,-1 0 1,1-1-1,-1 0 0,0 1 1,1-1-1,-1 0 0,0 0 1,0 1-1,0-1 0,0 0 1,2-1-1,6-8 21,1 0 0,-1 0 0,-1-1 0,0 0 0,0 0 0,-1-1 1,-1 0-1,0 0 0,0-1 0,-1 1 0,-1-1 0,0 0 0,2-14 0,-6 26-42,0-1-1,0 1 1,1 0-1,-1 0 1,0 0-1,0 0 1,0 0-1,0 0 1,0 0-1,0 0 1,-1 0-1,1 0 1,0 0-1,-1 0 1,1-1-1,0 1 1,-1 1-1,1-1 1,-1 0-1,1 0 1,-1 0-1,0 0 1,1 0-1,-1 0 1,0 1-1,0-1 1,0 0-1,0 1 1,1-1-1,-1 0 1,0 1-1,0-1 1,0 1-1,0-1 1,0 1-1,0 0 1,0 0-1,0-1 1,-1 1-1,1 0 1,0 0-1,0 0 1,0 0-1,0 0 1,0 0-1,0 0 1,0 0-1,0 1 1,0-1-1,0 0 1,0 1-1,0-1 0,0 1 1,0-1-1,0 1 1,0-1-1,0 1 1,0 0-1,0-1 1,0 1-1,1 0 1,-1 0-1,0-1 1,1 1-1,-2 2 1,-2 3-3,0 0 0,1 1 0,-1 0 0,1-1 0,1 1 0,0 0 0,0 0 0,0 1 0,0-1 0,1 0 0,1 1 0,-1-1 0,1 0 0,0 1 0,1-1 0,1 8 0,-2-12 3,1 1-1,-1-1 0,1 1 0,0-1 1,0 0-1,1 0 0,-1 1 0,0-1 1,1 0-1,0 0 0,0 0 0,0-1 1,0 1-1,0 0 0,1-1 0,-1 1 1,1-1-1,0 0 0,-1 0 0,1 0 1,0 0-1,0 0 0,0-1 1,1 1-1,-1-1 0,0 0 0,0 0 1,1 0-1,-1 0 0,1-1 0,-1 1 1,1-1-1,-1 0 0,1 0 0,3-1 1,2-1 2,1 0 1,-1 0 0,0-1-1,0-1 1,-1 0 0,1 0 0,0 0-1,-1-1 1,0 0 0,-1-1-1,1 0 1,-1 0 0,12-13 0,-7 6 4,-1-1 0,0 1 0,-1-2 0,0 1 0,-2-1 0,13-28 1,-13 22 11,-2 1 1,-1-1 0,0 0 0,-1 0 0,-2-1 0,0 1-1,-1-1 1,-1 1 0,-1-1 0,-1 1 0,-1 0-1,0-1 1,-10-27 0,-8 5-4,20 42-17,-1-1 1,0 1 0,0-1-1,1 1 1,-1 0 0,0 0-1,-1 0 1,1 0 0,0 0 0,-1 1-1,1-1 1,-1 1 0,1-1-1,-1 1 1,-2-1 0,3 2-1,1-1 1,0 1-1,0 0 1,0 0-1,0 0 0,-1 0 1,1 0-1,0 0 1,0 1-1,0-1 1,0 0-1,0 1 1,0-1-1,0 0 1,0 1-1,-1 0 1,1-1-1,1 1 1,-1-1-1,0 1 0,0 0 1,-1 1-1,-1 1-1,1 0-1,0-1 0,0 1 1,0 0-1,1 1 0,-1-1 0,-1 6 1,0 0-3,0 0 0,1 0 0,1 0 0,-1 0 0,1 13 0,2-9 14,1-1 0,0 1-1,0-1 1,1 0 0,1 0 0,0 0 0,1 0 0,0-1 0,1 1 0,8 11 0,-10-17-4,-1 0 1,1-1 0,0 1-1,1-1 1,0 0-1,-1 0 1,2-1 0,-1 1-1,0-1 1,1 0 0,0-1-1,0 1 1,0-1-1,0 0 1,0-1 0,1 1-1,0-1 1,-1 0-1,1-1 1,7 1 0,-8-3 2,0 1 0,0-2 0,0 1 1,0-1-1,0 0 0,0 0 0,-1 0 0,1-1 1,-1 0-1,1 0 0,-1 0 0,0-1 1,0 0-1,0 0 0,-1 0 0,1-1 0,-1 1 1,0-1-1,-1 0 0,5-6 0,3-7 1,0 0 0,0-1 0,-2 0 0,12-33 0,-15 30 1,0 0 1,-1 0-1,-1-1 0,2-40 1,-6 49-7,0 1 1,-1-1-1,0 1 1,-1-1 0,-1 1-1,0 0 1,0 0-1,-2 0 1,-7-18-1,10 29-5,1 0 0,0-1 0,-1 1 0,1 0 0,-1-1-1,0 1 1,1 0 0,-1 0 0,0 0 0,0 1 0,-1-1-1,1 0 1,0 1 0,-1 0 0,1-1 0,0 1 0,-1 0-1,1 0 1,-1 0 0,0 1 0,1-1 0,-1 1-1,0-1 1,-4 1 0,5 0 0,-1 1 0,1-1 0,0 1 0,0 0 0,0 0 0,0 0 0,0 0 1,0 0-1,0 0 0,0 0 0,1 1 0,-1-1 0,0 1 0,1-1 0,-1 1 0,1 0 0,-1 0 0,1-1 0,0 1 0,0 0 0,0 0 0,0 0 0,0 0 0,0 0 0,1 1 1,-1-1-1,1 0 0,-1 0 0,1 0 0,0 5 0,-1 6 104,1 1 1,0 0-1,2 0 0,-1 0 1,2-1-1,0 1 1,0-1-1,1 1 0,1-1 1,0-1-1,1 1 1,0-1-1,1 0 0,1 0 1,-1 0-1,2-1 1,0-1-1,0 1 1,1-2-1,0 1 0,0-1 1,1-1-1,1 0 1,-1 0-1,14 6 0,-18-12-71,0 0 1,0 0-1,0 0 0,1-1 0,-1 0 0,0-1 0,0 1 0,1-1 0,-1-1 0,0 1 1,0-1-1,0-1 0,0 1 0,1-1 0,-2 0 0,1-1 0,0 0 0,0 0 0,9-6 1,-7 3-341,0 0 1,0 0-1,0-1 1,-1-1-1,0 1 1,0-1-1,-1 0 1,0-1-1,-1 0 0,1 0 1,-2-1-1,6-11 1,-8 14-325,23-43-4259,-10 26 3431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30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5 483 6521,'-1'1'317,"1"0"0,-1-1 0,1 1 0,0 0 0,-1 0 0,1 0 0,-1 0 0,1-1-1,0 1 1,0 0 0,0 0 0,-1 0 0,1 0 0,0 0 0,0 0 0,0 0 0,0 0-1,1-1 1,-1 1 0,0 0 0,0 1 0,5 22 2191,2-1-183,15 32 0,-15-40-1752,0 1 0,-1 0 0,-1 0 0,6 34 0,-4-15-147,0-20-309,-7-15-118,0 0 1,0 0 0,0 0 0,0 0 0,0 0 0,1 0 0,-1 1 0,0-1-1,0 0 1,0 0 0,1 0 0,-1 0 0,0 0 0,0 0 0,0 0 0,1 0 0,-1 0-1,0 0 1,0 0 0,0 0 0,0 0 0,1 0 0,-1 0 0,0 0 0,0 0-1,0-1 1,1 1 0,-1 0 0,0 0 0,0 0 0,0 0 0,0 0 0,0 0-1,1 0 1,-1-1 0,0 1 0,0 0 0,0 0 0,0 0 0,0 0 0,0-1 0,0 1-1,1 0 1,-1 0 0,0 0 0,0 0 0,0-1 0,0 1 0,0 0 0,0 0-1,0 0 1,0-1 0,0 1 0,0 0 0,0 0 0,3-12-10,0 0 1,0 0-1,-1 0 1,1-22 0,1-11-2,2 6 5,-3 12-12,10-38-1,-11 58 37,0 1 0,0-1-1,1 1 1,0 0-1,0 0 1,0 0 0,0 0-1,1 1 1,0-1-1,1 1 1,4-5-1,-7 8 9,0 0 0,0 1 0,-1-1 0,1 1 0,0 0 0,0 0 0,1 0 0,-1 0 0,0 0 0,0 0 0,1 0 0,-1 0 0,0 1 0,1 0 0,-1-1 0,0 1 0,1 0 0,-1 0 0,0 0 0,1 0 0,3 1 0,-2 1 6,0-1 1,-1 1-1,0 0 1,1 0-1,-1 0 1,0 0-1,0 0 1,0 1-1,0-1 1,0 1 0,-1 0-1,4 4 1,0 3 21,0-1 1,0 1 0,-1-1 0,0 2-1,-1-1 1,0 0 0,-1 1 0,3 15-1,-4-10 0,-4-18-14,-2-37-56,15-124-317,-8 140 264,0-1 0,2 0 0,1 1 0,1 0 0,13-28 0,-19 48 68,0 1 0,0 0 0,0 0 1,0 0-1,0 0 0,1 0 0,-1 0 0,1 0 0,0 0 0,-1 0 0,1 1 1,0-1-1,0 1 0,0 0 0,0-1 0,0 1 0,1 0 0,2-1 0,-3 2 1,0 0 0,0-1 0,0 1 0,0 0 0,0 1 0,0-1 0,0 0-1,0 1 1,0-1 0,0 1 0,0-1 0,0 1 0,0 0 0,-1 0 0,1 0 0,0 0-1,1 1 1,6 5 34,-2 0-1,1 1 0,-1-1 0,0 1 0,0 1 0,8 14 0,-9-14 23,0 1-1,0-1 0,1-1 0,1 0 1,-1 0-1,16 13 0,-21-20-51,0 0 1,-1 1-1,1-1 1,0 0-1,0 0 0,0 0 1,0-1-1,0 1 1,0 0-1,1-1 1,-1 0-1,0 1 0,0-1 1,0 0-1,0 0 1,1 0-1,-1 0 0,0 0 1,0-1-1,0 1 1,0-1-1,0 1 1,0-1-1,1 0 0,-1 0 1,-1 0-1,1 0 1,0 0-1,0 0 0,0 0 1,-1-1-1,1 1 1,0-1-1,-1 1 1,1-1-1,-1 0 0,0 0 1,0 1-1,1-1 1,-1 0-1,1-3 1,2-3 2,1 0 1,-2-1 0,1 0 0,-1 0 0,0 0-1,-1 0 1,0 0 0,1-11 0,1-78 35,-1 11-26,-3 86-15,-1 0 1,1 1-1,0-1 0,0 1 0,0-1 1,0 1-1,0-1 0,0 0 0,0 1 0,0-1 1,0 1-1,1-1 0,-1 1 0,0-1 0,0 0 1,0 1-1,1-1 0,-1 1 0,0-1 1,1 1-1,-1-1 0,0 1 0,1-1 0,-1 1 1,1 0-1,-1-1 0,0 1 0,1 0 1,-1-1-1,1 1 0,-1 0 0,1-1 0,-1 1 1,1 0-1,0 0 0,-1 0 0,1-1 1,-1 1-1,1 0 0,-1 0 0,1 0 0,0 0 1,-1 0-1,1 0 0,-1 0 0,1 0 0,0 0 1,-1 1-1,1-1 0,-1 0 0,1 0 1,-1 0-1,1 1 0,-1-1 0,1 0 0,-1 1 1,1-1-1,-1 0 0,1 1 0,-1-1 1,1 0-1,-1 2 0,32 31 314,-28-28-228,24 33 257,13 16 83,-39-51-489,1-1 0,0 1-1,0 0 1,0-1 0,0 0 0,1 1 0,-1-2-1,1 1 1,-1 0 0,1 0 0,-1-1 0,1 0-1,6 1 1,-8-2-85,-1 0 0,0 0 0,0 0 0,1 0 0,-1 0 0,0-1-1,0 1 1,1 0 0,-1-1 0,0 1 0,0-1 0,0 1 0,0-1 0,0 0 0,0 0-1,0 1 1,0-1 0,0 0 0,0 0 0,0 0 0,0 0 0,-1 0 0,1 0-1,0 0 1,-1 0 0,1 0 0,-1 0 0,1-2 0,12-39-3569,-11 32 2807,8-24-417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30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0 8042,'-20'17'4105,"7"-3"-1065,11-2-2096,2-7-439,10-8-922,5-4-367,6-5-704,13 2 776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31.0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1 323 8858,'9'32'6318,"16"16"-2049,0 1-1636,-9 7-935,-13-43-1461,0-1 0,1 1 0,1 0 0,11 22 0,-2-21-138,-14-14-99,0 0 0,1 0 1,-1 0-1,0 0 1,1 0-1,-1 0 1,1 0-1,-1 0 1,0 0-1,1 0 0,-1 0 1,0-1-1,1 1 1,-1 0-1,0 0 1,1 0-1,-1 0 0,0-1 1,1 1-1,-1 0 1,0 0-1,0 0 1,1-1-1,-1 1 1,0 0-1,0-1 0,1 1 1,-1-1-1,1-1 0,1-1 0,-1 0 0,0 0 0,-1 0 0,1 0 0,0 0 0,-1 0 0,0 0 0,1-5 0,-6-72 34,0-21-43,5 89 3,1 0 0,0 0 0,1 1 0,0-1 0,1 0 0,4-13 0,-6 23 6,-1 0 1,1 0-1,0 0 1,0 0-1,-1 0 1,1 0-1,1 0 1,-1 1 0,0-1-1,0 0 1,1 0-1,-1 1 1,0-1-1,1 1 1,0-1-1,-1 1 1,1 0-1,0 0 1,0 0 0,0 0-1,0 0 1,0 0-1,0 0 1,0 0-1,0 1 1,0-1-1,0 1 1,0 0-1,0 0 1,0-1 0,0 1-1,0 0 1,1 1-1,3 0 1,-1 1 6,0 0 1,0 0 0,0 1-1,-1-1 1,1 1 0,-1 0-1,1 1 1,-1-1 0,0 1-1,0 0 1,0 0 0,4 7-1,-2-3 10,0-1 0,1 1 0,0-1 0,0 0 0,9 5 0,-15-11-16,0 0 0,0 0-1,0 0 1,0 0 0,0-1 0,0 1 0,1 0-1,-1-1 1,0 1 0,0-1 0,1 0 0,-1 1-1,0-1 1,0 0 0,1 0 0,-1 1 0,0-1-1,1 0 1,-1-1 0,0 1 0,1 0 0,-1 0-1,0 0 1,1-1 0,-1 1 0,0-1 0,0 1-1,1-1 1,-1 1 0,0-1 0,0 0 0,0 0-1,0 0 1,0 1 0,0-1 0,0 0 0,0 0-1,0 0 1,0 0 0,-1-1 0,1 1 0,0 0-1,-1 0 1,1 0 0,-1 0 0,1-1 0,0-1-1,4-16 15,0 1 0,-1-1 0,-1 0 0,-1-1 0,0 1 0,-2-35 0,1-20 19,-1 73-34,0 1-1,0-1 0,0 0 1,0 0-1,0 0 1,0 0-1,0 0 1,0 1-1,0-1 1,1 0-1,-1 0 1,0 0-1,0 0 0,1 1 1,-1-1-1,1 0 1,-1 0-1,1 1 1,-1-1-1,1 0 1,-1 1-1,1-1 1,-1 0-1,1 1 0,0-1 1,-1 1-1,3-1 1,-2 1-3,0 0 1,0 0-1,0 0 1,1 1-1,-1-1 1,0 1-1,0-1 1,0 1-1,0-1 1,0 1-1,0-1 1,0 1-1,0 0 1,0 0-1,0-1 1,1 3 0,7 7-22,0 0 0,11 18 0,1 6 8,45 64 9,-56-85 24,0-1 0,1 0 0,1 0-1,24 19 1,-32-28 26,0-1 0,1 1 0,-1-1 0,0 0 1,1 0-1,-1-1 0,1 1 0,-1-1 0,1 0 0,0 0 0,-1-1 0,1 0 0,0 1 0,0-1 1,-1-1-1,1 1 0,0-1 0,-1 0 0,1 0 0,0 0 0,-1-1 0,1 1 0,-1-1 0,0 0 1,1-1-1,-1 1 0,0-1 0,-1 1 0,7-7 0,-6 6 59,-1 0 1,1-1-1,-1 0 0,0 0 0,0 0 1,-1 0-1,1 0 0,-1 0 0,0-1 1,0 1-1,0-1 0,0 0 0,-1 1 1,0-1-1,0 0 0,0 0 1,-1 0-1,0 0 0,0 0 0,0 1 1,0-1-1,-1 0 0,0 0 0,0 0 1,0 0-1,0 1 0,-1-1 0,0 0 1,-2-3-1,-2-2-18,0 1 0,-1 0 1,0 1-1,0 0 0,-1 0 0,0 1 0,-1 0 1,1 0-1,-2 0 0,1 2 0,0-1 0,-21-8 1,1 2-310,0 2 1,-1 1 0,-39-7-1,32 11-666,30 5 428,1 0 1,-1-1-1,1 0 0,-1 0 1,1-1-1,0 1 1,0-1-1,0-1 1,-10-4-1,0-12-1085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33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1085 2546 4545,'-11'3'1324,"-26"5"1500,36-7-2679,0-1 1,0 0-1,0 0 0,0 1 1,0-1-1,0 0 1,0 0-1,0 0 0,0 0 1,0-1-1,0 1 1,0 0-1,0 0 0,0-1 1,0 1-1,0 0 1,0-1-1,0 1 0,0-1 1,0 1-1,0-1 1,0 0-1,1 1 0,-1-1 1,0 0-1,0 0 1,1 0-79,-1 0 0,1 1 1,0-1-1,0 1 0,0-1 0,-1 0 1,1 1-1,0-1 0,0 1 1,0-1-1,0 0 0,0 1 1,1-1-1,-1 1 0,0-1 0,0 0 1,0 1-1,0-1 0,1 1 1,-1-1-1,0 0 0,0 1 1,1-1-1,-1 1 0,0-1 0,1 1 1,-1 0-1,1-1 0,-1 1 1,1-1-1,-1 1 0,1 0 1,-1-1-1,1 1 0,-1 0 0,1-1 1,-1 1-1,1 0 0,0 0 1,-1 0-1,1-1 0,-1 1 0,1 0 1,0 0-1,-1 0 0,1 0 1,-1 0-1,1 0 0,0 0 1,0 1-1,3-2 106,-1 1 0,1 0 1,0 1-1,-1-1 0,1 1 1,-1 0-1,1-1 0,3 3 0,14 8 266,-2 2 0,0 0 0,0 1-1,32 32 1,8 6 223,-31-32-455,0-1 1,2-1 0,0-1-1,0-2 1,2-1 0,0-2-1,0 0 1,1-3 0,0 0-1,1-3 1,0 0 0,0-2-1,38-1 1,75 0 190,153-16 0,-238 7-369,0-3 0,-1-3 0,0-3 0,-1-2 0,68-30 0,-102 35-21,0-2 1,-1-1 0,-1-1 0,0-1 0,-1-1 0,-1-1 0,-1-1 0,-1-1 0,31-40 0,-3-9 111,-3-2-1,37-80 1,-69 121 24,-1 0 0,-2 0 0,-1-1 0,-1 0 0,6-63 0,-2 16 177,-4 16-16,-2 0-1,-3-98 1,-24-129 57,14 215-224,-1 0 110,-4 0 0,-36-122 1,-72-131-99,107 297-131,-1 0-1,-2 1 1,-1 1 0,-2 0 0,-28-34 0,30 44 29,-1 0 1,-1 2 0,-1 0 0,0 1 0,-1 0 0,0 2 0,-38-18 0,-21-8 67,-127-57-10,169 82-106,0 2 1,-1 1-1,-63-10 1,71 19-10,0 1 1,1 2 0,-1 1-1,-38 6 1,-119 31-29,136-22 35,1 3 1,0 1-1,-86 51 0,-31 13 1,-85 15-3,-87 39-8,143-46 11,189-87-9,0 0 0,0 1 0,0 0 0,1 0 0,0 1 0,0-1 0,-7 10 0,-37 58-94,13-17 97,-28 33-26,-65 118 0,110-170 23,2 1 1,2 1-1,1 0 0,2 1 0,2 1 0,-8 55 0,18-72 1,0 0 0,2 0 0,1 0-1,1 1 1,1-1 0,8 30 0,51 147-39,-26-92 46,-20-57 2,3 1 0,1-2 0,3-1 1,3 0-1,1-2 0,36 48 0,-29-51 38,2 0-1,3-3 1,56 52 0,-77-80 29,0-1 1,1-1-1,0 0 1,1-1-1,1-2 1,-1 0-1,2-1 0,-1-1 1,1-1-1,0-1 1,33 5-1,-14-7 63,-1-3 0,1 0 0,-1-3 0,72-12-1,157-50-467,-157 34-790,-92 25-711,0 2 0,1 0 0,-1 1 1,27 1-1,-10 5-1401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36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1 6881,'-124'34'2844,"122"-33"-2717,0-1 0,1 1 0,-1-1 1,0 1-1,0-1 0,0 0 0,0 1 0,0-1 1,0 0-1,0 0 0,0 0 0,0-1 1,0 1-1,0 0 0,0-1 0,0 0 0,0 1 1,0-1-1,0 0 0,0 0 0,-2-1 0,4 2-38,0-1 0,0 1-1,-1 0 1,1-1 0,0 1-1,0 0 1,0-1-1,-1 1 1,1 0 0,0-1-1,0 1 1,0-1 0,0 1-1,0 0 1,0-1-1,0 1 1,0-1 0,0 1-1,0 0 1,0-1-1,0 1 1,0 0 0,0-1-1,0 1 1,0-1 0,0 1-1,1 0 1,-1-1-1,0 1 1,0 0 0,0-1-1,1 1 1,-1 0 0,0-1-1,0 1 1,1 0-1,-1 0 1,0-1 0,1 1-1,-1 0 1,0 0 0,1-1-1,0 1 768,3 0-89,6 0-605,1 1 0,-1 0 0,0 0 0,0 1 0,0 1 0,0 0 0,0 0 0,0 1 0,-1 0 0,0 0 0,1 1 0,-2 0 0,1 1 0,-1 0 0,0 1 0,15 14 0,3 7 18,-2 1-1,0 1 1,-2 2 0,-2 0-1,0 1 1,-3 1-1,16 41 1,5 28 49,30 130 0,-33-84 170,-8 1 1,12 188-1,-26-157 656,50 238 1,-58-396-926,0-1 1,2 0-1,0 0 1,2-1-1,0 0 1,1 0-1,13 18 0,-18-31-215,1-1 0,-1-1-1,1 1 1,0-1 0,1 0-1,-1 0 1,1-1 0,0 0 0,1 0-1,-1-1 1,1 1 0,0-2-1,0 1 1,0-1 0,0 0-1,1-1 1,-1 0 0,1 0-1,0-1 1,-1 0 0,10-1-1,15-4-1703,6-9 718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38.5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1 284 5257,'-1'3'12945,"11"-7"-10238,24-20-2589,3-10 502,-4 3 161,56-40 1,-78 63-912,42-30 287,-49 35-461,-1 0 1,0 0 0,0 0 0,0-1 0,0 1 0,-1-1 0,1 0 0,-1 1 0,0-1-1,0 0 1,0 0 0,1-5 0,-4-4-1613,-6 1 883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38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7 9882,'-59'-7'4337,"62"26"-2305,4 5-183,3 6-441,-1 3-280,6 4-367,2-5-161,5 0-360,2-8-72,6 0-192,-1-2-296,0-12-600,6 0-745,6-6-343,0-15 1064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39.5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106 512 8474,'-2'-1'541,"0"0"0,0 0 0,-1 0 1,1 1-1,-1-1 0,1 1 0,0-1 0,-1 1 1,1 0-1,-1 0 0,1 0 0,0 1 0,-1-1 0,-3 1 1,4 1-352,-1 0 1,1-1-1,-1 1 1,1 0-1,0 0 1,0 1-1,0-1 0,0 0 1,0 1-1,0-1 1,-1 5-1,-3 2-30,0 2 0,1-1-1,1 1 1,0 0-1,0-1 1,1 2 0,1-1-1,0 0 1,0 1-1,1-1 1,0 14 0,1-18-117,1 0 1,-1 0 0,1 1 0,0-1 0,1 0 0,0 0 0,0 0 0,0 0 0,1 0 0,0-1 0,0 1 0,1-1 0,0 0 0,0 0 0,0 0-1,1-1 1,0 1 0,9 7 0,-11-11-36,1 1 0,0-1 0,1 1 0,-1-1 0,0-1 0,1 1 0,-1-1 0,1 1 0,-1-1 0,1 0 1,-1-1-1,1 1 0,0-1 0,-1 0 0,1 0 0,0-1 0,-1 1 0,1-1 0,0 0 0,-1 0 0,1-1 0,-1 1 0,6-4 0,5-2 0,0-1 0,-1-1 1,-1 0-1,1 0 1,14-15-1,-12 8 8,0 0 0,0-1 0,-2 0 0,0-1 0,-1-1 0,-1 0-1,-1 0 1,-1-2 0,0 1 0,-2-1 0,0 0 0,-1-1 0,-2 0 0,5-33 0,-7 34 52,-2 0-1,0 0 1,-2 1 0,0-1 0,-1 0-1,-1 1 1,-1-1 0,-1 1 0,-1 0-1,0 0 1,-2 1 0,0 0 0,-1 0-1,-1 1 1,-24-34 0,26 41 96,-1 0 0,0 0-1,0 1 1,-1 1 0,-20-16 0,30 25-144,-1-1-1,1 1 1,-1 0 0,1-1-1,-1 1 1,1 0 0,-1 0-1,1-1 1,-1 1 0,1 0-1,-1 0 1,1-1 0,-1 1-1,1 0 1,-1 0 0,0 0-1,1 0 1,-1 0 0,1 0-1,-1 0 1,0 0 0,1 0 0,-1 0-1,1 1 1,-1-1 0,1 0-1,-1 0 1,1 0 0,-1 1-1,0-1 1,1 0 0,-1 1-1,1-1 1,0 0 0,-1 1-1,1-1 1,-1 1 0,0 1 14,0 0 0,0 1 0,1-1 0,-1 0 0,0 0 0,1 0 0,0 1 0,0-1 0,0 0 0,0 4 0,0 6 70,2-1-1,-1 1 1,5 14-1,6 9 176,1-1 0,33 61-1,48 58 75,-85-139-324,-7-11-20,1 3 0,1 0 0,0-1 0,1 1 0,-1-1 1,10 8-1,-14-12-9,1-1 1,0 1-1,-1-1 0,1 1 1,0-1-1,-1 0 1,1 1-1,0-1 1,0 0-1,-1 0 1,1 1-1,0-1 0,0 0 1,0 0-1,-1 0 1,1 0-1,0 0 1,0 0-1,0 0 1,-1 0-1,1-1 0,1 1 1,0-1 0,-1 0 1,0 0-1,0 0 1,1 0 0,-1-1-1,0 1 1,0 0-1,0-1 1,0 1-1,0 0 1,0-1-1,-1 1 1,1-1-1,0 1 1,0-3-1,15-51 33,-14 43-29,1 1-1,0 0 1,1 0 0,0 0-1,0 0 1,1 1 0,1 0-1,0 0 1,13-18-1,-17 27-2,0-1 0,0 1 0,-1-1-1,1 1 1,0 0 0,0 0-1,0 0 1,0 0 0,1 0 0,-1 0-1,0 0 1,0 1 0,1-1-1,-1 1 1,0 0 0,0 0 0,1-1-1,-1 1 1,0 1 0,1-1-1,-1 0 1,0 1 0,1-1 0,-1 1-1,0 0 1,0-1 0,4 3-1,5 3-3,0 1-1,0 0 0,-1 0 0,11 10 1,11 8-394,-28-23 73,-1 0 0,1 0 0,0-1 0,-1 1 0,1-1 0,0 1 0,7 0 0,-9-2-81,1 0 1,-1 0-1,0 0 1,1 0-1,-1 0 0,0 0 1,1-1-1,-1 1 0,0-1 1,0 0-1,1 0 1,-1 0-1,0 0 0,0 0 1,4-3-1,13-11-913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40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135 545 9074,'-4'1'1098,"-1"0"-1,0 0 1,1 1 0,-1-1-1,0 1 1,1 0 0,0 1-1,-8 4 1,5-1-315,0-1 0,0 1 0,1 0 0,-10 13 0,11-13-667,0 0-1,1 0 1,0 1-1,0 0 1,0 0-1,1 0 0,0 1 1,1-1-1,-1 1 1,1-1-1,1 1 1,-2 10-1,3-15-101,0-2-13,0-1-1,0 1 1,0-1 0,0 1 0,0 0-1,0-1 1,0 1 0,0-1-1,0 1 1,0 0 0,1-1 0,-1 1-1,0-1 1,0 1 0,1 0-1,-1-1 1,0 1 0,0-1 0,1 1-1,-1-1 1,1 1 0,-1-1 0,1 0-1,-1 1 1,0-1 0,1 1-1,-1-1 1,2 1 0,-1-1-8,5-13-1,-5 11 7,-1 1-1,1-1 0,0 1 1,0-1-1,0 0 1,0 1-1,0 0 1,0-1-1,0 1 0,0 0 1,0-1-1,1 1 1,-1 0-1,1 0 1,-1 0-1,1 0 0,-1 0 1,1 0-1,-1 1 1,1-1-1,0 1 1,-1-1-1,1 1 0,0-1 1,0 1-1,-1 0 1,1 0-1,0 0 1,0 0-1,-1 0 0,1 0 1,0 0-1,0 1 1,-1-1-1,1 1 1,0-1-1,-1 1 0,3 1 1,29 9 4,20 5 11,-49-16-12,0 1 0,-1-1 0,1 0 0,0 0 0,0-1 0,-1 1 0,1-1 0,0 0 0,-1 0 0,1 0 0,0 0 0,6-4 0,-4 2 20,-1-1 1,1 0-1,-1-1 1,1 1 0,-1-1-1,0 0 1,-1 0 0,1-1-1,-1 1 1,0-1 0,-1 0-1,1 0 1,4-13-1,0-4 121,0-1 0,5-38-1,-7 33-37,-3 18-64,-2 0 1,0 0-1,0 0 0,-1 0 1,0 0-1,-1 0 0,0 0 1,-3-12-1,45 101-12,-36-71-24,0-1-1,1 0 0,0 0 1,1 0-1,-1 0 0,1-1 1,13 7-1,-18-10-3,1-1 0,-1 1 0,1-1 0,0 0-1,0 0 1,0 0 0,-1 0 0,1-1 0,0 1 0,0-1 0,0 0 0,0 1-1,0-1 1,0-1 0,0 1 0,0 0 0,0-1 0,0 1 0,0-1 0,0 0-1,-1 0 1,1 0 0,0-1 0,-1 1 0,5-3 0,1-4 26,1 0 0,-1 0 1,-1-1-1,0 0 0,0 0 1,9-18-1,28-64 821,-44 89-820,5-9 196,0 0 0,-1-1 0,-1 1 0,0-1 0,3-23 0,-6 35-215,0 0 0,0 0 1,0 0-1,0 0 0,0 0 0,1-1 1,-1 1-1,0 0 0,0 0 0,0 0 1,0 0-1,0-1 0,0 1 0,0 0 1,0 0-1,0 0 0,0 0 0,0-1 0,0 1 1,0 0-1,0 0 0,0 0 0,0-1 1,0 1-1,0 0 0,0 0 0,0 0 1,0 0-1,0-1 0,0 1 0,0 0 1,0 0-1,-1 0 0,1 0 0,0-1 0,0 1 1,0 0-1,0 0 0,0 0 0,0 0 1,-1 0-1,1 0 0,0 0 0,0-1 1,0 1-1,0 0 0,-1 0 0,1 0 1,0 0-1,0 0 0,0 0 0,-1 0 1,1 0-1,-8 11 237,-6 19-136,8-14-120,2 0 0,-1 0 0,2 0 0,0 1 0,1-1-1,1 1 1,0 0 0,1-1 0,1 1 0,5 27 0,-5-42-4,-1 1-1,1-1 1,0 0-1,0 0 1,-1 0-1,2 0 0,-1 0 1,0 0-1,0 0 1,0 0-1,1 0 1,-1-1-1,1 1 1,0-1-1,-1 1 1,1-1-1,0 1 1,0-1-1,0 0 1,0 0-1,3 1 0,-3-1 2,0-1-1,0 0 1,0 0-1,0 0 1,-1-1-1,1 1 1,0 0-1,0-1 1,0 1-1,0-1 1,0 1-1,0-1 1,-1 0-1,1 0 1,0 0-1,-1 0 1,1 0-1,0 0 1,-1-1-1,0 1 1,1 0-1,-1-1 1,0 1-1,1-1 1,-1 1-1,1-3 1,4-4 13,1-1 0,-1 0 0,-1-1 0,0 1-1,0-1 1,-1 0 0,0 0 0,-1 0 0,0 0 0,0-1 0,-1 1 0,0-13 0,-2 23-1,0 0 1,0-1-1,0 1 1,0-1-1,0 1 1,0-1-1,0 1 0,0-1 1,0 1-1,0-1 1,0 1-1,0-1 1,0 1-1,0 0 1,0-1-1,1 1 1,-1-1-1,0 1 1,0-1-1,1 1 1,-1 0-1,0-1 1,0 1-1,1 0 0,-1-1 1,0 1-1,1 0 1,-1-1-1,0 1 1,1 0-1,-1 0 1,1-1-1,-1 1 1,1 0-1,-1 0 1,0 0-1,2-1 1,19 8-13,19 21 0,-27-14 14,0 0 0,0 0 0,-2 1-1,1 1 1,-2 0 0,0 1-1,-1 0 1,-1 0 0,0 1 0,-2-1-1,0 2 1,-1-1 0,0 1 0,-2 0-1,0 0 1,-1 0 0,-1 0-1,-1 0 1,-1 0 0,0 0 0,-9 38-1,9-52 1,-1 1 0,0-1 0,0 1 0,-1-1 0,0 0-1,0 0 1,0 0 0,0 0 0,-1 0 0,-5 5 0,8-9-2,0 0 0,0 0 0,0 0 0,-1 0 0,1 0 0,0 0 1,0-1-1,-1 1 0,1 0 0,-1-1 0,1 1 0,-1 0 0,1-1 0,-1 0 0,1 1 1,-1-1-1,1 0 0,-1 0 0,0 0 0,1 0 0,-1 0 0,1 0 0,-1-1 0,1 1 1,-1 0-1,1-1 0,-1 1 0,1-1 0,-1 0 0,1 1 0,0-1 0,-1 0 0,1 0 0,0 0 1,-1 0-1,1 0 0,0 0 0,0 0 0,0 0 0,0 0 0,-1-3 0,-4-4-23,1-1-1,0 1 0,1-1 1,0 0-1,1-1 0,-1 1 1,2 0-1,-1-1 0,1 0 1,-1-19-1,1-8-102,4-56 0,25-127 54,0 2 483,-26 201-366,-1-1-1,-1 1 0,0 0 1,-1 0-1,-1-1 0,0 2 1,-8-22-1,11 37-40,0 0 1,0 0-1,-1 0 0,1 1 1,0-1-1,-1 0 1,1 0-1,-1 0 0,1 1 1,0-1-1,-1 0 0,0 1 1,1-1-1,-1 0 0,1 1 1,-1-1-1,0 1 0,1-1 1,-2 0-1,1 1 0,1 0-1,-1 1 1,1-1 0,0 0-1,-1 0 1,1 1-1,-1-1 1,1 0 0,0 1-1,-1-1 1,1 0-1,0 1 1,0-1 0,-1 0-1,1 1 1,0-1-1,0 1 1,-1-1-1,1 1 1,0-1 0,0 1-1,0-1 1,0 0-1,0 2 1,-6 37 118,6-17-62,2 0 1,0-1-1,1 1 0,1 0 0,1-1 0,1 0 0,1 0 0,0-1 0,2 0 0,19 33 0,-26-49-73,0 0 0,1 0-1,0 0 1,0-1 0,0 1 0,0-1 0,1 0 0,-1 0-1,1 0 1,0-1 0,-1 1 0,1-1 0,9 4 0,-9-5-125,0 0 1,0-1-1,-1 1 1,1-1-1,0 0 1,0 0-1,0 0 1,0-1-1,0 1 1,0-1-1,0 0 1,0 0-1,-1 0 1,1-1-1,0 1 1,-1-1-1,5-2 1,38-27-2503,13-23 1169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42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321 935 5745,'0'1'173,"-1"0"0,1-1 0,-1 1 0,1-1-1,-1 1 1,1 0 0,0-1 0,-1 1 0,1 0 0,0 0-1,0-1 1,0 1 0,-1 0 0,1 0 0,0-1 0,0 1-1,0 0 1,0 0 0,0-1 0,1 1 0,-1 0-1,0 0 1,0-1 0,0 1 0,1 0 0,-1 0 0,0-1-1,1 1 1,-1 0 0,0-1 0,1 1 0,-1 0 0,1-1-1,-1 1 1,1-1 0,2 2 2144,28-4-173,27-7-863,0-3 1,-1-2 0,79-31 0,-120 38-1142,0-1 0,-1 0-1,0-1 1,0-1 0,-1 0-1,0-1 1,-1-1 0,0 0-1,-1 0 1,0-2 0,-1 1-1,-1-1 1,0-1 0,-1 0-1,-1 0 1,0-1 0,-1 0-1,8-24 1,-8 16 4,0-1 0,-2 0-1,0-1 1,-2 1 0,-1-1 0,-1 0 0,-1 0 0,-1 1-1,-1-1 1,-2 0 0,-13-48 0,12 58-137,-1-1 0,0 1 0,-2 1 0,0 0 0,-1 0 0,0 0 0,-1 1 1,0 0-1,-2 1 0,1 0 0,-1 1 0,-23-17 0,23 21-6,0 0 1,0 1 0,-1 0-1,0 1 1,0 0-1,-1 1 1,0 1 0,1 0-1,-1 1 1,-1 0-1,1 1 1,0 1-1,0 0 1,-1 1 0,-20 2-1,19 1-3,0 0-1,0 2 1,1-1-1,-1 2 1,1 0-1,0 1 1,1 0-1,0 1 1,0 1-1,0 0 1,1 1-1,1 0 1,-22 23-1,-2 8-8,1 2 0,-50 82 0,61-87 149,2 1 0,1 2 0,2 0-1,-18 56 1,32-80-74,0 1 1,1 0-1,0 0 0,2 0 1,0 0-1,1 1 0,1-1 1,1 0-1,0 0 1,2 1-1,0-1 0,1 0 1,9 25-1,-10-35-27,1 0-1,0 0 1,0-1 0,0 1-1,1-1 1,1 0 0,-1 0-1,1-1 1,0 0 0,1 0-1,-1 0 1,1-1 0,9 5-1,-6-4-6,1 0 0,1-1 0,-1-1 0,1 0 0,0-1-1,0 0 1,0-1 0,18 2 0,0-3-79,0-2 0,1 0 0,-1-2 1,0-2-1,0-1 0,50-16 0,257-116-5454,-240 91 3972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6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15619,'119'-15'7114,"-110"15"-1609,-7 0-4273,-4-2-1936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5:44.3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0 755 8282,'112'-107'6643,"16"-14"-5023,132-88 166,-209 171-1455,1 3 0,70-35 0,120-46 478,-177 86-646,-55 25-128,1 1-1,0 0 1,0 0-1,0 1 1,1 0-1,-1 1 1,1 1-1,-1-1 1,1 2-1,14 0 0,-16 2 24,0 0-1,0 0 0,0 1 0,0 0 0,-1 0 0,1 1 0,-1 1 0,0 0 0,0 0 0,-1 0 0,16 14 1,-8-7-6,-2 0 1,0 1 0,0 1-1,-1 0 1,-1 1 0,0 1 0,-2-1-1,1 2 1,-2 0 0,0 0 0,-1 0-1,10 32 1,-5 12 465,13 116 1,-25-149-379,0 0 0,-2 0 0,-1 0 0,-1 0 0,-1 0 0,-13 42-1,-1-17-32,13-83-5429,10-83 308,-2-53-4489,-6 153 13113,-3 14 1336,-4 13-1069,4 0-4713,-2 6 1479,1 0 0,0 1 0,2 0-1,-5 31 1,9-45-375,0 0 0,0 0 0,1 0 0,0 0 0,0 0 0,1 0 1,0 0-1,0-1 0,0 1 0,1 0 0,0 0 0,0-1 0,1 1 0,0-1 0,0 0 0,0 0 0,1 0 0,0 0 0,9 9 1,-12-13-198,1-1 0,-1 0 1,0 0-1,1 0 1,-1 0-1,1 0 0,0-1 1,-1 1-1,1 0 1,0-1-1,-1 1 0,1-1 1,0 1-1,0-1 1,-1 0-1,1 0 0,0 0 1,0 0-1,0 0 0,3-1 1,-2 1-48,0-2 1,-1 1-1,1 0 1,0-1-1,0 1 1,-1-1 0,1 0-1,-1 1 1,1-1-1,-1-1 1,3-2-1,0-1-250,1-1-1,-1 0 1,-1 0 0,0 0-1,0-1 1,0 1 0,5-17-1,-5-11-445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12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109 951 8226,'-45'98'3072,"36"-74"-1527,9-24-1529,0 0 0,0 0 0,0 0 0,0 0-1,1 0 1,-1-1 0,0 1 0,0 0 0,0 0 0,0 0 0,0 0 0,0 0-1,0 0 1,0 0 0,0 0 0,1 0 0,-1 0 0,0 0 0,0 0 0,0 0-1,0 0 1,0 0 0,0 0 0,0 0 0,0 0 0,1 0 0,-1 0 0,0 0 0,0 0-1,0 0 1,0 0 0,0 0 0,0 0 0,0 0 0,0 0 0,0 1 0,0-1-1,1 0 1,-1 0 0,0 0 0,0 0 0,0 0 0,0 0 0,0 0 0,0 0-1,0 0 1,0 0 0,0 0 0,0 1 0,0-1 0,0 0 0,0 0 0,0 0-1,0 0 1,0 0 0,0 0 0,0 0 0,0 0 0,0 1 0,0-1 0,0 0 0,0 0-1,0 0 1,0 0 0,0 0 0,0 0 0,0 0 0,0 0 0,0 1 0,14-16 1234,-4-3-885,-2-1 0,1 0-1,-2-1 1,-1 1 0,0-2 0,3-23 0,2-6-63,3-2 42,-2 0-1,-3-1 1,-2 0 0,-2 0-1,-5-106 1,-29-42 914,24 178-1134,-1 0 0,-1 0 1,-1 1-1,-1 0 0,-1 0 0,-18-29 0,2 21 92,25 29-200,1 0 0,-1 0-1,0 0 1,1 0 0,-1 1-1,0-1 1,0 0-1,0 1 1,0-1 0,0 0-1,1 1 1,-1-1 0,0 1-1,0 0 1,0-1 0,0 1-1,0 0 1,0-1-1,-1 1 1,1 0 0,0 0-1,0 0 1,0 0 0,0 0-1,0 0 1,0 0-1,0 1 1,0-1 0,0 0-1,0 0 1,0 1 0,-2 0-1,1 2 6,0 0-1,0 0 0,0 1 1,0-1-1,0 0 1,1 1-1,0-1 1,-1 1-1,1 0 0,1-1 1,-2 6-1,-2 45 44,4-46-58,-1 40 15,2 0 0,2-1 0,18 93 1,-13-104 15,2-1 0,2 0 0,1 0 0,2-2 0,33 58 0,-43-82-6,1 0 1,1 0 0,0-1 0,0 0 0,1 0-1,0-1 1,0 0 0,16 11 0,-20-16-21,-1 0 0,1 0 0,0 0 0,0-1 0,0 1 0,0-1 0,0 0 0,0 0 0,0-1 0,0 1 0,1-1 0,-1 0 0,0 0 0,0 0 0,0-1 0,0 1 0,1-1 0,-1 0 0,0 0 0,0-1 0,0 1 0,-1-1 0,1 0 0,0 0 0,6-5 0,0-1 14,0 0-1,0-1 1,-1-1 0,-1 0 0,1 0 0,-2 0-1,1-1 1,6-13 0,-3 1-2,0 0 1,-1 0 0,7-31-1,-3-13 13,-13 60-37,0 1 0,-1 0 0,1-1 0,-2 1 0,1-1 0,-1 1 0,0 0 0,-2-9 0,0 56-282,4-29 262,1 1-1,0-1 1,1 1-1,0-1 1,0 0-1,1 0 0,8 15 1,-10-24 22,-1 0 0,1 0 0,-1 0 0,1 0-1,0 0 1,0-1 0,0 1 0,0-1 0,0 0 0,1 1 0,-1-1 0,1 0 0,0 0 0,-1-1 0,1 1-1,0 0 1,0-1 0,0 0 0,0 1 0,0-1 0,0-1 0,1 1 0,-1 0 0,0-1 0,0 0 0,1 1-1,-1-1 1,0 0 0,0-1 0,1 1 0,-1-1 0,0 1 0,6-3 0,-6 2 17,0 0-1,0 0 1,0-1 0,0 1-1,0-1 1,0 0 0,-1 0-1,1 0 1,0 0 0,-1 0 0,1 0-1,-1-1 1,0 1 0,0-1-1,0 0 1,0 0 0,0 0 0,-1 1-1,0-1 1,1-1 0,-1 1-1,0 0 1,0 0 0,0 0-1,-1-1 1,1 1 0,-1 0 0,0-1-1,0 1 1,0 0 0,0-1-1,-1 1 1,1 0 0,-1-1 0,0 1-1,0 0 1,0 0 0,0 0-1,-1 0 1,1 0 0,-1 0-1,0 0 1,0 0 0,0 0 0,0 1-1,-4-4 1,0 0-15,0 0 0,0 1 0,-1 0-1,1 0 1,-1 1 0,-1 0 0,1 0 0,0 1 0,-1-1-1,0 2 1,-13-4 0,13 4-342,0 1-1,0 0 1,0 1-1,0 0 1,0 0-1,0 1 1,-11 1-1,44-5-5068,30-7 4317,-25-4 1563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13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1 263 5177,'96'-38'3023,"-78"30"-663,-6 8 8030,-10 5-9537,4 12-690,1-1 0,1 0 0,1 0 0,13 18 0,-20-31-155,-1-1 0,1 1 0,0-1 1,0 1-1,0-1 0,0 0 0,0 0 0,1 0 0,-1 0 0,1 0 0,-1 0 0,1-1 0,0 1 0,-1-1 0,1 0 1,0 0-1,0 0 0,0 0 0,0 0 0,0-1 0,0 1 0,0-1 0,0 0 0,0 0 0,1 0 0,-1 0 1,0-1-1,0 1 0,0-1 0,5-1 0,-2-1-8,-1 1 0,0-1 0,0 0-1,0-1 1,-1 1 0,1-1 0,-1 0 0,0 0 0,0 0 0,0-1 0,0 1 0,-1-1 0,4-6 0,-5 8-1,0 0 0,0 0 0,0 1 1,0-1-1,1 1 0,0-1 1,-1 1-1,1 0 0,0 0 0,0 0 1,0 0-1,0 0 0,0 1 0,1-1 1,-1 1-1,0 0 0,7-1 1,3 0-7,1 0 1,0 1-1,15 1 1,-24 0 1,-2-1 6,0 1 0,-1 0 0,1-1 0,0 0 0,-1 1 0,1-1 0,0 0 0,-1 0 0,1-1 0,-1 1 1,0 0-1,1-1 0,-1 0 0,0 1 0,0-1 0,0 0 0,0 0 0,0 0 0,-1 0 0,1 0 0,0-1 1,-1 1-1,3-6 0,-1 1 51,0 0 0,0 0 0,-1-1 1,0 0-1,0 1 0,-1-1 0,1-9 1,-2 15-25,0 1 0,-1-1 0,1 1 0,0-1 0,-1 1 0,1-1 0,-1 1 0,0-1 0,0 1 0,1-1 0,-1 1 0,0 0 0,0-1 0,0 1 0,0 0-1,0 0 1,-1 0 0,1 0 0,0 0 0,0 0 0,-1 0 0,1 0 0,-1 0 0,1 1 0,0-1 0,-3 0 0,-48-15 132,35 12-115,7 2 457,0-1-963,0 1 0,1-2 0,-1 1 0,-12-8 0,21 11 430,0 0 1,0-1 0,0 1-1,0-1 1,1 0 0,-1 1-1,0-1 1,0 0 0,0 1-1,0-1 1,1 0 0,-1 0-1,0 0 1,1 0 0,-1 0-1,1 0 1,-1 0 0,1 0-1,-1 0 1,1 0 0,0 0-1,0 0 1,-1 0 0,1 0-1,0 0 1,0 0 0,0 0-1,0 0 1,0 0 0,0 0-1,0-1 1,1 1 0,-1 0-1,0 0 1,1 0 0,-1 0-1,1 0 1,-1 0 0,1 0-1,-1 0 1,1 1 0,-1-1-1,1 0 1,0 0 0,0 0-1,-1 0 1,1 1 0,0-1-1,0 0 1,1 0 0,22-18 725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13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7658,'12'19'1311,"1"1"-208,-7-18 3084,-5-14-2746,5 11 889,12 18 79,-4 1-2147,14 16 251,-2 2 0,31 59-1,74 152 1249,-126-239-1774,1 1 1,-1-1 0,12 12-1,-23-31-5499,-7-16 3075,-23-39 1167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14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7754,'1'-3'466,"1"0"1,-1 0-1,1 0 1,0 1-1,0-1 1,0 0-1,0 1 1,0-1-1,0 1 1,1 0-1,-1 0 1,6-4-1,39-21 1180,-33 20-844,41-25 1192,57-28 1523,-110 59-3454,0 0 0,0 0 1,0 0-1,0 0 0,0 1 1,0-1-1,1 1 1,-1-1-1,0 1 0,0 0 1,1 0-1,-1 0 0,0 0 1,1 0-1,-1 1 0,0-1 1,0 1-1,1-1 1,3 3-1,-5-2-43,1 0-1,0 1 1,-1 0-1,1-1 1,-1 1 0,0 0-1,1 0 1,-1 0-1,0-1 1,0 1 0,0 1-1,0-1 1,-1 0-1,1 0 1,-1 0 0,1 0-1,-1 0 1,0 1-1,1-1 1,-2 3 0,1 10-19,0 0 0,-2 0 0,0 1-1,0-1 1,-2 0 0,0-1 0,0 1 0,-1-1 0,-1 1 0,-1-2 0,0 1 0,0-1 0,-15 19 0,20-29-105,0 0 0,-1-1 0,1 1 0,-1 0 0,0-1 0,1 1 0,-1-1 0,0 0 0,0 0 0,-1 0 0,1 0 0,0-1 0,-1 1 0,1-1 0,-1 0 0,1 0 0,-1 0 0,0 0 0,1-1 0,-7 1 0,6-2-177,-1 1 1,1-1-1,0 0 1,-1 0 0,1-1-1,0 1 1,0-1-1,0 0 1,0 0-1,0 0 1,1 0-1,-1-1 1,0 0-1,1 0 1,0 0-1,-6-6 1,-14-25-706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14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8594,'5'-5'8413,"8"7"-6012,10 6-1321,-9-1-632,-1 1 0,0 1 0,0-1 0,-1 2-1,-1 0 1,1 0 0,16 21 0,-1 2 164,34 56 0,23 60-884,-80-129-1618,-4-20 1738,0-1-1,0 1 0,0 0 0,-1 0 0,-1-2-1986,2 2 1986,0 0 0,-1 0 1,1 0-1,0 0 0,0 0 0,-1 0 0,1 0 1,0 0-1,0 0 0,0 0 0,-1 0 0,1 0 1,0 0-1,0 0 0,0 0 0,-1 0 0,1 1 1,0-1-1,0 0 0,0 0 0,-1 0 0,0 2-1986,1-1 1986,0-1 0,-1 0 1,1 0-1,0 1 0,0-1 0,0 0 0,0 0 1,0 0-1,0 1 0,1-1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15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26 511 8362,'-26'-38'3590,"26"37"-3483,0 1 1,0-1-1,0 0 1,0 0-1,1 0 1,-1 0-1,0 1 1,0-1-1,1 0 1,-1 0-1,0 1 1,1-1-1,-1 0 1,1 1-1,-1-1 0,1 0 1,-1 1-1,1-1 1,-1 0-1,1 1 1,0-1-1,-1 1 1,1-1-1,0 1 1,0 0-1,-1-1 1,1 1-1,0 0 1,0-1-1,-1 1 1,1 0-1,0 0 1,0 0-1,1 0 0,6-4 690,6-5 316,-1-1 0,0-1 0,0 0 0,20-24-1,14-14 550,-33 32-780,-10 1-3620,-5 11 1636,0 0 0,0 1 0,0-1 0,-1 0 1,1 1-1,-4-6 0,-4-12 278,-2-6 156,-27-72-2775,33 85 4022,0 0-1,2 0 0,0-1 1,-2-27-1,10 44 3043,17 18-1738,60 60 1978,-43-45-2892,-2 3 0,-1 0 0,-2 3 0,42 62 0,-72-95-1129,18 26 37,-22-31-106,1-1 1,0 0-1,0 0 0,0 1 0,0-1 0,1 0 0,-1 0 0,0 0 0,0 0 1,1 0-1,-1-1 0,0 1 0,1 0 0,-1-1 0,1 1 0,-1-1 1,1 1-1,-1-1 0,3 1 0,3-6-3552,2-10 1611</inkml:trace>
  <inkml:trace contextRef="#ctx0" brushRef="#br0" timeOffset="1">557 274 15019,'48'-46'6434,"-55"73"-3914,-5-2-663,3-3-1129,-4-10-600,4 4-104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23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 9578,'-6'-4'6973,"8"21"-4673,8 29-1865,-9-44-137,111 484 2864,-104-453-2972,24 61 0,-32-93-188,0-1 0,1 1 1,-1 0-1,0-1 0,0 1 0,1 0 0,-1-1 0,0 1 0,1 0 0,-1-1 0,1 1 1,-1-1-1,1 1 0,-1-1 0,1 1 0,-1-1 0,1 1 0,-1-1 0,1 1 0,0-1 1,-1 0-1,1 1 0,0-1 0,0 0-1,0 0 1,-1-1-1,1 1 1,-1 0-1,1-1 0,-1 1 1,1-1-1,-1 1 1,0 0-1,1-1 1,-1 1-1,1-1 0,-1 1 1,0-1-1,1 1 1,-1-1-1,0 0 1,0 1-1,1-1 0,-1 0 1,10-41 26,-10 38-25,13-90 39,-10 63-63,1-1 0,1 1-1,2 0 1,14-39 0,-20 67 18,0 0-1,0 0 1,0 1-1,1-1 1,0 0-1,-1 0 1,1 1-1,0-1 0,0 1 1,0-1-1,1 1 1,-1 0-1,1 0 1,-1 0-1,1 0 1,-1 0-1,1 1 1,3-2-1,-3 2 3,0 1-1,0-1 0,-1 1 1,1 0-1,0 0 1,0 0-1,-1 0 0,1 1 1,0-1-1,0 1 1,-1-1-1,1 1 0,-1 0 1,1 0-1,0 0 1,3 3-1,4 3 3,0 0 0,-1 0-1,0 1 1,-1 1 0,0-1 0,0 1 0,0 1 0,7 13 0,19 43 37,6 13 72,-36-72-83,1-1 0,-1 1 0,1-1 0,1 0 0,-1 0 0,1 0-1,0-1 1,8 6 0,-12-10-17,-1 1-1,1-1 1,0 0 0,0 0-1,0 0 1,0 0-1,1-1 1,-1 1-1,0 0 1,0-1-1,0 1 1,1-1 0,-1 0-1,0 0 1,0 0-1,1 0 1,-1 0-1,0-1 1,0 1-1,0 0 1,1-1 0,1-1-1,-1 0 0,1 0 0,-1 0 0,0 0 0,0 0 0,-1-1 0,1 0 0,-1 1 0,1-1 1,-1 0-1,0 0 0,0 0 0,2-5 0,5-10 21,-2 0 0,0-1 0,8-38 0,-14 53-22,3-14 25,17-59-1,-19 70-14,1 1 0,-1 0 1,1 0-1,0 1 0,1-1 0,-1 1 0,1-1 0,0 1 0,8-8 1,-10 12 11,0 0 0,-1 0 1,1-1-1,0 1 0,0 0 1,1 1-1,-1-1 0,0 0 1,0 1-1,0-1 1,0 1-1,1-1 0,-1 1 1,0 0-1,0 0 0,1 0 1,-1 0-1,0 1 0,0-1 1,1 1-1,-1-1 1,0 1-1,0 0 0,0-1 1,0 1-1,0 0 0,3 2 1,6 4 171,-1 0 1,0 1 0,16 16-1,-13-12-33,15 16 90,-22-21-275,0 0-1,0-1 1,1 0 0,0 0 0,0 0-1,1-1 1,-1 0 0,1 0 0,13 5-1,-20-10-52,0 1 0,-1-1 0,1 0-1,0 0 1,0 0 0,0 0 0,0 0-1,-1 0 1,1 0 0,0 0 0,0 0-1,0 0 1,0 0 0,-1 0 0,1-1-1,0 1 1,0 0 0,-1-1 0,1 1-1,0 0 1,0-1 0,-1 1 0,1-1-1,0 0 1,-1 1 0,1-1 0,0 0 0,0-1-174,0 0 1,0 0 0,0 0 0,0 0 0,0 0 0,-1 0 0,1-1 0,-1 1 0,1 0-1,-1-3 1,1-5-1162,-1 0 0,-1 0-1,-2-15 1,-4-13-434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23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8098,'-15'17'3969,"12"-3"-1529,4-6-904,13-3-903,6-1-401,6-6-1025,3-5-407,3 1 632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24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 16 7802,'-2'-2'592,"1"1"0,-1-1 0,0 1 0,0 0-1,0 0 1,0-1 0,0 1 0,-1 0 0,1 1 0,0-1 0,0 0 0,-1 1 0,1-1 0,0 1 0,-5 0 0,2 0-206,0 0 0,0 1-1,-1-1 1,1 1 0,0 1-1,1-1 1,-6 3 0,-1 1-130,0 0 0,1 1 1,-1 0-1,1 1 0,-13 11 1,20-16-206,-1 1 0,1 0 0,-1 0 1,1 0-1,0 0 0,0 1 1,1-1-1,-1 1 0,1 0 0,-1 0 1,1 0-1,0 0 0,1 0 0,-1 0 1,1 0-1,0 1 0,-2 7 1,4-11-52,-1 0 1,0 0 0,1 0 0,-1 0-1,0-1 1,1 1 0,-1 0 0,1 0-1,0 0 1,-1 0 0,1-1 0,-1 1-1,1 0 1,0-1 0,0 1 0,-1-1-1,1 1 1,0 0 0,0-1 0,0 0-1,0 1 1,0-1 0,0 1 0,-1-1-1,1 0 1,0 0 0,2 1 0,34 4 2,-24-3-1,9 2 6,-1 0 0,0 2 0,0 0-1,0 2 1,0 0 0,-1 1 0,24 16 0,-36-20 41,-1 0 0,0 1 0,0 0 0,0 0 0,-1 0 0,0 1 0,0 0 0,0 0 0,-1 1 0,-1 0 0,1 0 0,-1 0 0,0 0 0,-1 0 0,0 1 0,0 0 0,-1 0 0,0 0 0,-1-1 0,1 14 0,-2-6-4,-1 0-1,0 0 1,-1 0-1,-1 0 0,-1 0 1,0-1-1,-1 0 1,0 0-1,-15 26 1,19-37-128,-1-1 1,0 1-1,0-1 1,0 0-1,-1 0 1,1 0-1,-1 0 1,0-1-1,0 1 1,0 0 0,0-1-1,0 0 1,0 0-1,-1 0 1,1 0-1,-1-1 1,1 1-1,-1-1 1,-6 1-1,7-1-177,0-1-1,-1 0 1,1 0-1,0 0 1,-1 0-1,1 0 1,0-1 0,0 0-1,-1 0 1,1 0-1,0 0 1,0 0-1,0 0 1,0-1-1,0 0 1,0 1-1,0-1 1,1 0-1,-1 0 1,1-1-1,-1 1 1,-2-5-1,-10-14-1062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49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837 69 6809,'-4'-2'427,"0"1"-1,0-1 1,0 1-1,0 0 1,0 0-1,-1 0 0,1 1 1,0 0-1,-1-1 1,1 1-1,-1 1 1,-7 0-1,3 1-77,1 1 0,-1-1-1,1 1 1,0 1 0,-15 8 0,3 1 152,1 0 1,1 1-1,-33 33 1,32-25-159,0 1 0,1 0 1,-25 44-1,-34 84 416,-3 6-55,58-121-625,3 1-1,0 1 1,3 0-1,1 1 1,2 1-1,-8 45 1,5 3 19,1 4 240,-41 136-1,48-205-313,-32 96 278,-23 124 0,55-205-222,2-1 1,2 1-1,2 1 1,1-1-1,2 0 0,1 0 1,14 68-1,-2-37-56,-3 0 1,4 101-1,2 54 22,-10-174 93,2-1 0,24 73 0,53 107 456,-76-202-459,2 0-1,1 0 1,2-1 0,0-1 0,1 0-1,2-1 1,0-1 0,36 34 0,-27-33-6,1-1-1,1 0 1,2-3 0,0 0 0,1-2 0,52 21 0,-46-23-36,0-2 1,1-1-1,0-2 0,1-2 1,1-2-1,63 4 0,-96-12-67,0 1 0,0-1 0,-1-1 0,1 1 0,0-1-1,0-1 1,-1 1 0,1-1 0,-1-1 0,0 1 0,0-1 0,0-1 0,-1 1 0,1-1-1,8-8 1,5-7 55,-1-2 0,-1 0 0,16-26 0,12-15-94,15-18 45,-5-2 1,84-165 0,-103 169-28,28-93-1,-54 141-4,0-7 9,-2-1 0,-1 0 0,3-66-1,-1 12-3,-1-53 10,-8 95-24,10-63-1,-1 43 6,-3 0 1,-2 0-1,-4-1 0,-12-100 1,-12-94-106,-5-36-134,16 215 229,-33-123 0,21 136-7,-3 0 0,-4 2 0,-71-124 0,89 174 8,-1 0 1,-2 1 0,0 1 0,-1 0 0,0 1-1,-2 1 1,0 1 0,-2 1 0,1 0 0,-2 2-1,0 0 1,-1 1 0,0 2 0,-1 0 0,0 1-1,0 2 1,-1 1 0,0 0 0,-1 2 0,1 1-1,-1 1 1,0 1 0,0 1 0,-37 4 0,42 0-7,0 2 1,1 0-1,0 1 1,0 1-1,0 0 1,1 2 0,-32 19-1,20-9-46,1 2 0,1 1 0,-41 42-1,66-61-28,1 1 0,0 0 0,0 0 0,0 0-1,1 0 1,0 0 0,-1 1 0,2-1-1,-1 1 1,-2 6 0,4-10 22,0 0 1,0 0-1,0 0 1,0 0-1,0 0 1,0 0-1,0 0 1,0 0-1,0 0 1,0 0-1,0 0 1,1 0-1,-1 0 1,0 0-1,1 0 1,-1 0 0,1 0-1,-1 0 1,1 0-1,0 0 1,0 1-1,0-1-55,1-1-1,-1 1 1,1 0 0,0 0-1,-1 0 1,1-1 0,0 1-1,-1-1 1,1 0 0,0 1-1,0-1 1,0 0 0,-1 0-1,1 0 1,0 0 0,0 0-1,1-1 1,35-9-1997,8-14 939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24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7386,'-3'3'6641,"2"-3"-6513,6 22 2148,11 29-943,28 46 780,49 131 1027,-90-214-2969,-3-12-127,0 1 0,1-1 1,-1 0-1,1 1 0,-1-1 0,1 0 0,0 1 1,0-1-1,0 0 0,3 4 0,-3-6-22,-1 0-1,0 0 0,1 0 1,-1 0-1,1 0 0,-1 0 0,1 0 1,-1 0-1,1 0 0,-1 0 1,1 0-1,-1-1 0,1 1 0,-1 0 1,1 0-1,-1-1 0,0 1 1,1 0-1,-1 0 0,1-1 1,-1 1-1,0 0 0,1-1 0,-1 1 1,0-1-1,0 1 0,1 0 1,-1-1-1,0 1 0,0-1 0,0 1 1,1-1-1,-1 1 0,0-1 1,0 1-1,0-1 0,7-18 316,-6 14-318,1 1 0,-1-1 0,1 1 1,0-1-1,0 1 0,0 0 1,1 0-1,-1 0 0,1 0 0,0 0 1,0 1-1,0-1 0,1 1 0,-1 0 1,1 0-1,7-5 0,-2 2 24,-4 3-11,0-1 0,0 2 1,0-1-1,1 1 0,-1 0 0,1 0 0,-1 0 0,1 1 0,0 0 0,-1 0 0,1 0 0,0 1 0,0-1 0,0 2 0,6 0 0,3 1-990,0 0-1,-1 2 1,28 9 0,-32-8-295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24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49 9146,'0'0'222,"-1"1"0,1-1-1,-1 1 1,1-1 0,0 1 0,-1-1 0,1 1 0,0-1-1,0 1 1,-1 0 0,1-1 0,0 1 0,0-1 0,0 1-1,0 0 1,0-1 0,-1 1 0,1-1 0,0 1 0,1 0-1,-1-1 1,0 1 0,0-1 0,0 1 0,0 0-1,0-1 1,1 1 0,-1-1 0,0 1 0,0-1 0,1 1-1,-1-1 1,1 2 0,12 23 921,-11-22-501,65 111 3755,63 122-1662,-124-223-2735,0 2-1,-1-1 0,0 1 1,-1-1-1,-1 1 0,0 0 1,1 25-1,-4-40-18,0 0 0,0 1 1,0-1-1,0 0 0,0 1 0,0-1 0,0 1 0,0-1 0,0 0 1,0 1-1,0-1 0,0 0 0,0 1 0,0-1 0,-1 1 1,1-1-1,0 0 0,0 1 0,0-1 0,-1 0 0,1 0 0,0 1 1,0-1-1,-1 0 0,1 0 0,0 1 0,-1-1 0,1 0 1,0 0-1,-1 0 0,1 1 0,0-1 0,-1 0 0,-14-4-799,-13-17-594,13 7 976,1-1 1,1 0 0,1-1-1,0-1 1,1 0-1,0-1 1,-13-32-1,11 19 206,2-1 0,1-1 0,-10-61 0,18 84 246,1 1-1,1 0 1,-1-1 0,1 1-1,1-1 1,0 1 0,0 0-1,1 0 1,0-1-1,1 1 1,4-10 0,-5 14 78,1-1 1,0 1-1,1-1 1,0 1-1,0 0 1,0 0 0,0 1-1,1-1 1,-1 1-1,1 0 1,0 0 0,1 1-1,-1-1 1,1 1-1,-1 0 1,1 1-1,6-3 1,4 0 337,-1 1 0,1 0 0,-1 1-1,29-1 1,-36 3-241,1 1 0,-1 0-1,0 1 1,1 0 0,-1 0-1,0 1 1,0 0 0,0 0 0,0 1-1,13 7 1,-18-9-160,-1 1 0,0-1 1,1 1-1,-1 0 0,0 0 1,0 0-1,0 1 0,0-1 0,-1 0 1,1 1-1,-1-1 0,1 1 0,-1-1 1,0 1-1,0 0 0,0-1 0,0 1 1,-1 0-1,1 0 0,-1 0 1,1-1-1,-1 1 0,0 0 0,0 0 1,0 0-1,-1 0 0,1 0 0,-1-1 1,1 1-1,-1 0 0,0 0 0,0-1 1,-2 4-1,-4 10 0,0-1 0,-2 0 0,1-1 0,-15 17 0,22-29-25,-10 14-78,-1-2 0,-1 1-1,-20 18 1,29-30-73,-1 1 0,0-1-1,1 0 1,-1 0 0,0-1-1,0 1 1,-8 2 0,11-5-20,-1 1 1,1-1 0,0 1-1,-1-1 1,1 0-1,-1 0 1,1 0 0,-1 0-1,1 0 1,-1-1 0,1 1-1,0-1 1,-1 1-1,1-1 1,0 0 0,-1 0-1,-2-2 1,3 2-21,1-1 0,-1 1 1,1-1-1,-1 1 0,1-1 1,0 1-1,0-1 0,0 0 0,0 0 1,0 1-1,0-1 0,0 0 1,0 0-1,1 0 0,-1 0 0,1 0 1,0 0-1,-1 0 0,1 0 1,0-3-1,0 5 183,-2-29-1056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25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 11386,'30'-11'7337,"-5"13"-3977,-21-1-3138,1 1-1,-1 0 1,0 1-1,0-1 1,0 1-1,-1-1 1,1 1-1,-1 0 1,1 1-1,3 4 1,15 18 155,-2 1-1,-1 0 1,-1 1 0,19 41-1,17 61-2272,-49-107-204,-5-13-235,0-10 2230,-1 0-1,1 0 1,0 0 0,0 1 0,0-1 0,0 0 0,0 0-1,-1 0 1,1 0 0,0 0 0,0 0 0,0 0-1,0 0 1,-1 0 0,1 0 0,0 0 0,0 1-1,0-1 1,-1 0 0,1 0 0,0 0 0,0 0 0,0-1-1,-1 1 1,1 0 0,0 0 0,0 0 0,0 0-1,0 0 1,-1 0 0,1 0 0,0 0 0,0 0-1,0 0 1,0 0 0,-1-1 0,1 1 0,0 0 0,0 0-1,0 0 1,0-1 0,-6-6-1194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25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23 627 7906,'-23'-62'3778,"23"62"-3705,0-1 0,0 1 0,0-1 0,0 1 0,0-1 1,0 1-1,0-1 0,0 1 0,0 0 0,0-1 0,1 1 0,-1-1 0,0 1 1,0-1-1,0 1 0,1-1 0,-1 1 0,0 0 0,0-1 0,1 1 0,-1-1 1,0 1-1,1 0 0,-1-1 0,1 1 0,-1 0 0,0 0 0,1-1 1,-1 1-1,1 0 0,-1 0 0,1 0 0,-1-1 0,0 1 0,1 0 0,-1 0 1,1 0-1,22-1 1329,-16 1-753,13-4 609,-1 0-1,-1-1 1,23-9-1,-4 2-85,-26 8-942,-1 1 1,0-2-1,1 1 1,-2-1 0,1-1-1,0 0 1,16-14 0,-23 18-310,0-2 0,0 1 0,0 0 0,0-1 0,-1 1 0,1-1 1,-1 0-1,0 1 0,0-1 0,0 0 0,-1 0 0,0-1 0,1 1 0,-2 0 0,1 0 1,0-1-1,-1 1 0,0 0 0,0-1 0,0 1 0,0-1 0,-1 1 0,-1-6 1,-60-234-8050,42 167 7775,5 39 1740,15 38-1343,0 1 1,-1-1 0,1 0 0,0 0 0,0 0 0,0 0 0,0 0 0,0 0 0,0 0 0,0 0-1,0 0 1,0 0 0,0 0 0,0 0 0,0 0 0,0 0 0,0 0 0,0 0 0,-1 0 0,1 0-1,0 0 1,0 0 0,0 0 0,0 0 0,0 0 0,0 0 0,0 0 0,0 0 0,0 0 0,0 0-1,0 0 1,0 0 0,-1 0 0,1 0 0,0 0 0,0 0 0,0 0 0,0 0 0,0 0 0,0 0-1,0 0 1,0 0 0,0 0 0,0 0 0,0 0 0,6 22 1405,12 28 923,48 94-1,-39-97-1832,2-1 0,2-1 0,67 74 0,-92-113-668,26 32 434,-30-36-548,0 1 0,-1 0 0,1 0 0,0 0 0,-1 0 0,0 0 1,0 0-1,0 0 0,0 0 0,0 0 0,0 6 0,9-15-3183</inkml:trace>
  <inkml:trace contextRef="#ctx0" brushRef="#br0" timeOffset="1">863 441 12299,'8'34'6753,"-5"-10"-1112,-4-2-2536,-8-2-1697,-3-1-536,-3-11-1032,-4-3-600,8-18 496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1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441 1361 4609,'-69'-9'6756,"100"6"-1651,22-13-4607,-32 9 10,23-5 94,1 3 0,0 1 0,68-2 0,132 12 146,-127 2-556,614-17 558,-560 1-596,447-16 1102,-9 19 209,-392-9-882,-61 3-251,83-6 70,200-7 231,-146 53-331,-217-14-293,1-3-1,143-5 1,-170-7 1,58-4 5,156-32-1,-243 35-6,-1-1 1,0-1-1,-1-1 1,1-1-1,-2-1 1,1 0-1,17-14 1,-30 20-7,-1-1 0,0 0 0,0 0 0,0 0 1,-1-1-1,0 0 0,0 0 0,-1 0 0,1-1 0,-1 0 1,-1 1-1,1-1 0,-1-1 0,0 1 0,-1 0 0,0-1 1,0 1-1,0-1 0,-1 0 0,0 1 0,-1-1 0,0 0 1,-1-11-1,-1 9 1,-1 0 0,0-1 1,0 1-1,-1 0 0,-1 1 1,-8-15-1,-6-13-9,8 17-12,-1 0 0,-1 0 0,-30-34 0,-1-3-31,31 42 38,0 0-1,-1 1 1,0 0 0,-1 1 0,-1 1 0,0 0 0,-1 2 0,0-1 0,-21-8-1,-9-2-7,-2 2-1,-66-17 0,-76-16-15,-327-47 1,-556-22-49,507 71-166,-8-1 29,-26 33 194,475 25 19,0 7 0,1 4 0,1 6 0,-230 77 1,296-78-10,1 4 0,1 1 0,-63 44 1,-9 5-21,2 1 27,118-72 5,1 0 0,0 1 1,0 0-1,0 0 1,1 1-1,0-1 1,0 1-1,1 1 1,-8 15-1,2 4-7,-15 54 1,11-30 2,9-31 7,1 0 0,0 1-1,2-1 1,1 1 0,0 0-1,2 0 1,0 0 0,2 0-1,0-1 1,7 28 0,-6-36 18,1 0 0,0 0 0,1 0 0,0 0 0,1-1 0,0 0 0,1 0 1,0 0-1,1-1 0,1 0 0,0-1 0,0 0 0,1 0 0,0-1 1,1 0-1,-1-1 0,19 11 0,10-1 91,1-1 1,0-1 0,1-3-1,76 16 1,176 9 553,-227-35-292,0-4 0,0-2 0,0-2 0,112-26 0,-152 25-136,44-18 0,12-2-3766,-64 22 2255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4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1248 5793,'-17'15'10837,"21"-31"-7432,0 4-3198,1 0-1,0 1 1,0 0-1,2 0 1,-1 0-1,1 0 1,1 1 0,9-11-1,5-5 155,128-171 1907,307-372 1656,-412 519-3690,1-4-130,2 3 0,3 1 0,70-52 0,-70 73-1736,-46 25 95,-6 0 598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5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24 9010,'-63'-23'3278,"63"23"-3215,0 0 0,-1 0 0,1 0 0,-1 0 0,1-1 0,0 1 0,-1 0 0,1 0 0,-1 0 0,1 0 0,-1 0 0,1 0 0,0 0 0,-1 0 0,1 0 0,-1 0 0,1 0 0,0 0 0,-1 1 0,1-1 0,-1 0 0,1 0 0,0 0 0,-1 0 0,1 1 0,0-1 0,-1 0 0,1 0 0,0 1 0,-1-1 0,1 0 0,0 1 0,-1-1 0,1 0 0,0 1 0,0-1 0,0 0 0,-1 1 0,1-1 0,0 1 0,0-1 0,0 0 0,0 1 0,0-1 0,0 1 0,0-1 0,0 0 0,0 1 0,3 19 1077,-3-18-894,7 21 969,1 0 0,19 40-1,-8-22-494,27 61 352,-18-41-866,38 113 0,-66-174-270,0 0 0,0 1 1,1-1-1,-1 1 0,0-1 1,0 0-1,0 1 0,0-1 0,0 1 1,1-1-1,-1 1 0,0-1 1,0 1-1,0-1 0,0 1 1,0-1-1,-1 0 0,1 1 0,0-1 1,0 1-1,0-1 0,0 1 1,0-1-1,-1 0 0,1 1 0,0-1 1,0 1-1,-1-1 0,1 0 1,-1 1-1,-12-5-2136,-15-22 1360,10 0 834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5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0 157 7642,'3'-6'818,"0"0"0,1 0 0,-1 0 0,1 1 0,0-1 0,1 1 0,-1 0 0,6-5 0,0 2-17,-1 1 1,1 0-1,21-11 1,-3 6 28,-1 0-1,54-13 1,-69 22-709,0 0-1,0 1 0,1 0 1,-1 0-1,20 1 1,-29 1-105,0 1 1,-1-1 0,1 0 0,-1 1-1,1-1 1,-1 1 0,1 0 0,-1 0 0,1 0-1,-1 0 1,0 0 0,1 1 0,-1-1-1,0 1 1,0-1 0,0 1 0,0 0 0,0 0-1,-1 0 1,1 0 0,0 0 0,-1 0 0,0 0-1,1 0 1,-1 1 0,0-1 0,0 0-1,0 1 1,-1-1 0,1 1 0,0 0 0,-1 4-1,1 0 26,-1 1-1,0-1 1,-1 1 0,0-1-1,0 1 1,-1-1-1,0 1 1,0-1-1,-1 0 1,0 0 0,0 0-1,0-1 1,-9 13-1,-4 4-8,-1-2-1,-28 28 0,40-44-241,0 1 1,-1-1-1,0 0 0,0-1 1,0 0-1,-1 0 0,-11 6 0,18-11 135,1 1-1,-1 0 1,0-1 0,0 1-1,0 0 1,1-1-1,-1 1 1,0 0-1,0-1 1,0 1-1,0 0 1,0-1-1,0 1 1,0-1-1,0 1 1,0 0-1,0-1 1,0 1-1,0 0 1,0-1-1,0 1 1,0 0-1,0-1 1,0 1-1,-1-1 1,1 1-1,0 0 1,0-1-1,0 1 1,-1 0-1,1 0 1,0-1-1,0 1 1,-1 0-1,1-1 1,0 1-1,0 0 1,-1 0-1,1 0 1,0-1-1,-1 1 1,1 0-1,0 0 1,-1 0-1,1 0 1,0 0-1,-1 0 1,1-1-1,-1 1 1,1 0-1,0 0 1,-1 0-1,1 0 1,0 0-1,-1 0 1,1 1-1,-1-1 1,1 0-1,0 0 1,-1 0-1,1 0 1,0 0-1,-1 0 1,1 1 0,0-1-1,-1 0 1,1 0-1,0 1 1,-1-1-1,10-15-1020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6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1 211 8682,'113'61'11621,"-131"-114"-9873,8 34-1748,7 14-6,0 0-1,0 0 1,1 0-1,-1 0 1,1 0-1,1 0 1,-1 0-1,1-1 1,0 1-1,0-1 1,0 1 0,1-1-1,0 1 1,1-12-1,0 10-127,1-1 0,0 1 0,0-1 0,1 1 0,-1 0 1,2 0-1,-1 0 0,7-9 0,-8 13-200,0 0-1,1 1 1,0-1 0,-1 1-1,1-1 1,0 1 0,0 0-1,0 0 1,1 0 0,-1 0 0,0 1-1,1 0 1,-1-1 0,1 1-1,0 0 1,-1 1 0,1-1 0,0 1-1,4-1 1,13 0-271,1 1 222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6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26 7906,'59'24'3399,"-57"-22"-3200,-1 0 1,1-1-1,0 1 0,-1 0 1,1 0-1,-1 0 0,1 0 0,-1 0 1,0 1-1,0-1 0,0 0 1,0 0-1,-1 1 0,1-1 0,-1 1 1,1-1-1,-1 0 0,0 1 0,0-1 1,0 1-1,0-1 0,0 1 1,0-1-1,-1 1 0,0 2 0,0 6 587,0-3-429,1-1-1,1 0 1,-1 0 0,1 0 0,0 1 0,1-1 0,-1 0 0,2-1 0,-1 1-1,5 9 1,-6-13-299,1-1-1,0 0 0,0 1 1,0-1-1,0 0 0,0 0 1,0 0-1,0 0 0,0-1 0,1 1 1,-1-1-1,1 1 0,-1-1 1,1 0-1,0 0 0,-1 0 1,1 0-1,0 0 0,0-1 1,0 0-1,0 1 0,-1-1 1,1 0-1,0 0 0,0 0 1,0-1-1,0 1 0,4-2 1,-4 2-37,-1 0 1,0-1 0,0 1 0,0-1 0,1 0 0,-1 1 0,0-1 0,0 0 0,0 0-1,0 0 1,0-1 0,0 1 0,0 0 0,-1-1 0,1 1 0,0-1 0,-1 0-1,1 1 1,-1-1 0,0 0 0,0 0 0,1 0 0,-1 0 0,0 0 0,-1 0 0,1 0-1,1-3 1,-2 2 1,0 0 0,0 1 0,-1-1 0,1 0 0,-1 0 0,1 0 0,-1 1 0,0-1 0,0 0 0,0 1 0,0-1 0,0 1-1,-1-1 1,1 1 0,-1-1 0,0 1 0,1 0 0,-1 0 0,0 0 0,0 0 0,-1 0 0,-1-1 0,-9-5-43,0 1 1,0 0 0,0 1-1,-1 1 1,0 0-1,0 1 1,0 0-1,-1 2 1,-20-3 0,-15-4-623,48 9 522,0 0 1,1 0-1,-1-1 1,1 1-1,-1 0 1,1-1-1,-1 1 1,1-1-1,-1 0 1,1 1-1,0-1 1,-1 0-1,1 0 1,0 0-1,-1 0 1,1 0-1,0 0 1,-2-3-1,3 3-116,0-1 1,0 0-1,0 0 0,0 1 1,0-1-1,1 0 0,-1 0 1,0 1-1,1-1 0,0 0 1,-1 1-1,1-1 0,0 1 1,0-1-1,-1 0 0,1 1 1,0 0-1,3-3 1,22-27-1074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52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57 5969,'-6'-10'1021,"-10"-18"963,11 10 7842,6 19-8939,41 112 1068,-21-49-1258,16 25 137,3 0-1,60 94 0,27 54 219,-117-215-949,137 264 1332,-124-249-1296,1-1-1,1-2 0,2 0 1,2-2-1,48 43 0,-69-69-155,1 1 0,0-2 0,0 1 0,0-1 0,10 4 0,-16-8-86,1 0-1,-1 0 0,0 0 0,1 0 0,-1-1 0,0 1 1,1-1-1,5 0 0,-8 0-14,1-1 0,-1 1 0,0 0-1,1-1 1,-1 1 0,0 0 0,0-1 0,1 0 0,-1 1 0,0-1-1,0 0 1,0 0 0,0 1 0,0-1 0,0 0 0,0 0 0,0 0 0,0 0-1,0-1 1,0 1 0,0-2 0,18-24-5695,-7 15 3734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6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8938,'6'0'13370,"0"3"-13088,0 0 1,0 0-1,0 0 1,0 0-1,8 8 0,7 9 80,0 1 0,-1 2 0,-1 0 0,-2 1-1,0 0 1,16 33 0,-15-22-333,-2 1 1,-1 1-1,-2 1 0,-1 0 1,8 55-1,-20-74-975,0-19 871,0 0 0,0 0 0,0 0 1,0 1-1,0-1 0,0 0 0,0 0 0,0 0 0,0 1 0,0-1 0,-1 0 0,1 0 0,0 0 0,0 0 0,0 0 0,0 1 0,0-1 0,0 0 0,0 0 0,-1 0 0,1 0 0,0 0 0,0 0 0,0 1 0,0-1 0,-1 0 0,1 0 0,0 0 1,0 0-1,0 0 0,-1 0 0,1 0 0,0 0 0,0 0 0,0 0 0,0 0 0,-1 0 0,1 0 0,0 0 0,-2-1-342,1 0-1,0-1 1,0 1 0,0 0-1,0 0 1,0-1 0,0 1 0,0-1-1,0 1 1,0-1 0,1 1-1,-1-1 1,1 0 0,-1 1-1,0-4 1,-7-27-1654</inkml:trace>
  <inkml:trace contextRef="#ctx0" brushRef="#br0" timeOffset="1">26 261 10290,'-13'10'4569,"13"-6"-2408,5-6-89,15-11-288,7-6-287,9-3-441,-1-2-288,1 7-520,-2 5-216,-5 2-496,-4 2-448,-4 4-1080,-6-1-641,-3 10 1601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7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90 9746,'81'25'3732,"-79"-25"-3572,0 0 0,0 0 0,1 0 0,-1-1 0,0 1 0,0-1 0,0 1 0,0-1 0,0 0 0,0 1 0,0-1 0,0 0 0,0 0 0,0 0 0,0-1 0,-1 1 0,1 0 0,0-1 0,-1 1 0,1-1 0,-1 0 0,0 1 0,1-1 0,-1 0 0,0 0 0,0 0 0,0 0 0,0 0 0,-1 0 0,2-2 0,-1 0 169,1 1-126,-1-1 0,1 0 1,-1 0-1,0 0 1,0 0-1,0 0 0,-1 0 1,1 0-1,-1 0 0,0 0 1,-1-6-1,1 9-179,0 0 1,0 0-1,-1 0 0,1 0 1,0 0-1,-1 0 0,1 0 0,-1 1 1,1-1-1,-1 0 0,1 0 0,-1 0 1,0 0-1,1 1 0,-1-1 0,0 0 1,0 1-1,0-1 0,-1 0 1,1 0-23,-1 1 1,0-1 0,1 1 0,-1 0-1,0-1 1,1 1 0,-1 0 0,0 0-1,1 0 1,-1 1 0,1-1 0,-1 0-1,0 1 1,1-1 0,-1 1 0,-1 0-1,-2 2 14,-1-1 0,1 2 0,0-1 0,1 0 0,-1 1-1,1 0 1,-1 0 0,1 0 0,1 1 0,-1-1 0,0 1 0,1 0-1,0 0 1,0 0 0,1 1 0,-1-1 0,1 1 0,0-1-1,1 1 1,-2 6 0,1-5 38,1 0 0,-1 1 0,1-1 0,1 0 0,-1 1-1,1-1 1,1 0 0,-1 1 0,1-1 0,0 0 0,1 0 0,0 0 0,0 0-1,1 0 1,5 12 0,-6-16-30,1 1-1,-1-1 0,1 0 1,0 0-1,0 0 1,0 0-1,0-1 0,1 1 1,-1-1-1,1 0 1,-1 0-1,1 0 0,0 0 1,0-1-1,0 1 1,0-1-1,0 0 0,0 0 1,0-1-1,0 1 1,0-1-1,0 0 0,0 0 1,0 0-1,1-1 0,-1 1 1,0-1-1,0 0 1,0 0-1,0 0 0,0-1 1,-1 0-1,6-2 1,1-1 20,0-1 0,-1 1 0,0-2 0,0 1 0,0-1 0,-1-1 0,0 1 0,0-1 0,-1-1 0,0 1 0,8-15 1,-11 15-29,0-1 0,-1 1 1,0-1-1,-1 0 1,0 0-1,0 0 0,0-14 1,4-15 16,-6 38-29,0 0 1,0 0 0,0 0-1,0-1 1,0 1 0,0 0 0,0 0-1,0 0 1,0 0 0,0 0-1,1 0 1,-1 0 0,0 0-1,0 0 1,0 0 0,0 0 0,0-1-1,0 1 1,0 0 0,0 0-1,1 0 1,-1 0 0,0 0 0,0 0-1,0 0 1,0 0 0,0 0-1,0 0 1,0 0 0,0 0 0,1 0-1,-1 0 1,0 0 0,0 0-1,0 0 1,0 0 0,0 0-1,0 0 1,0 0 0,1 0 0,-1 1-1,0-1 1,0 0 0,0 0-1,0 0 1,0 0 0,0 0 0,0 0-1,0 0 1,0 0 0,0 0-1,0 0 1,1 1 0,-1-1 0,0 0-1,0 0 1,0 0 0,0 0-1,0 0 1,0 0 0,0 0-1,0 0 1,0 1 0,0-1 0,0 0-1,0 0 1,0 0 0,0 0-1,9 15 546,3 5-388,1-3-94,1 1-1,0-2 1,1 0 0,0-1 0,2-1 0,-1 0 0,30 17 0,-46-30-135,1-1 0,0 1 0,-1-1 0,1 1 1,0-1-1,-1 0 0,1 0 0,0 1 1,-1-1-1,1 0 0,0 0 0,0 0 0,-1 0 1,1 0-1,0 0 0,0 0 0,-1 0 0,1 0 1,0 0-1,0 0 0,-1 0 0,1-1 1,0 1-1,-1 0 0,1 0 0,0-1 0,-1 1 1,1-1-1,0 1 0,-1 0 0,1-1 1,-1 1-1,1-1 0,0 1 0,-1-1 0,0 0 1,1 1-1,0-2 0,7-31-4527,-6 24 3689,3-24-589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7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 11442,'-12'10'4345,"22"-5"-3488,-2 0-217,6-5-376,11 0-248,-3-2-728,4-1-353,10 3 585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48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 9746,'32'23'1786,"-16"-12"-99,-1 1 0,25 24 0,-36-32-1457,0 0 0,-1 1 0,1 0-1,-1 0 1,0 0 0,0 0 0,-1 0 0,0 1 0,0-1 0,0 1 0,0 0 0,0 6 0,-2-12-219,0 1 0,0-1 0,0 0 1,0 0-1,0 1 0,0-1 1,0 0-1,0 1 0,0-1 0,0 0 1,0 0-1,0 1 0,0-1 1,0 0-1,0 1 0,0-1 0,0 0 1,0 0-1,0 1 0,0-1 0,0 0 1,1 0-1,-1 1 0,0-1 1,0 0-1,0 0 0,1 0 0,-1 1 1,0-1-1,0 0 0,0 0 1,1 0-1,-1 0 0,0 1 0,0-1 1,1 0-1,-1 0 0,0 0 1,0 0-1,1 0 0,-1 0 0,6-15 554,-2-9-407,-3 13-107,1 1 0,0-1 1,1 1-1,0 0 0,1 0 0,0 0 0,7-12 0,-11 21-16,1-1-1,0 0 0,0 1 1,0-1-1,0 1 0,0 0 1,0-1-1,0 1 0,0 0 1,1-1-1,-1 1 0,1 0 1,-1 0-1,1 0 1,-1 0-1,1 1 0,-1-1 1,1 0-1,0 1 0,-1-1 1,1 1-1,3-1 0,-2 1 14,-1 0 0,1 0 1,0 1-1,0-1 0,0 1 0,0 0 0,0 0 0,-1 0 0,1 0 0,0 0 0,-1 1 0,4 2 0,5 4 40,-2 0 0,1 0 0,-1 1-1,-1 0 1,11 15 0,-10-12-232,-2-1 262,0 0 0,1-1 0,12 12 0,-19-21-231,0 1-1,1-1 0,-1 0 1,0 0-1,1 0 0,-1 0 1,0 0-1,1 0 0,-1 0 1,1 0-1,-1 0 0,1-1 1,0 1-1,-1-1 0,1 1 1,0-1-1,-1 1 0,1-1 1,0 0-1,0 0 0,-1 0 1,1 0-1,0 0 0,0-1 1,-1 1-1,1 0 1,0-1-1,-1 1 0,1-1 1,0 0-1,2-1 0,16-15-2138,2-10 959</inkml:trace>
  <inkml:trace contextRef="#ctx0" brushRef="#br0" timeOffset="1">699 1 9994,'-2'12'9074,"2"-7"-7017,-1-5-865,-1 0-664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51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32 376 9402,'-28'22'3290,"24"-19"-1179,14-9-154,2-2-1076,180-98 5912,7 14-4159,-64 30-2185,-105 48-293,-13 7-1084,1-1 0,-2 0 1,1-1-1,-2-1 1,1 0-1,-1-1 1,18-17-1,-19 7 664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53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240 656 9050,'39'-25'3642,"-38"25"-3563,-1-1 1,1 1-1,-1 0 1,1 0-1,-1-1 1,0 1-1,1 0 0,-1 0 1,1-1-1,-1 1 1,0-1-1,1 1 1,-1 0-1,0-1 0,1 1 1,-1-1-1,0 1 1,0-1-1,1 1 0,-1-1 1,0 1-1,0-1 1,0 1-1,0-1 1,0 1-1,0-1 0,0 1 1,0-1-1,0 1 1,0-1-1,0 1 1,0-1-1,0 1 0,0-1 1,0 1-1,0-1 1,-1 1-1,1-1 0,0 0 1,-1 1 44,0-1-1,0 1 1,0-1 0,1 1 0,-1-1 0,0 1-1,0 0 1,0-1 0,0 1 0,0 0-1,0 0 1,0 0 0,0 0 0,1 0 0,-1 0-1,-2 0 1,-3 2 71,0 0 0,1 0 0,-1 0 0,1 1 0,0-1 0,-1 1 0,1 1 0,0-1 0,1 1 0,-1 0 0,-4 5 0,-45 51 805,30-30-579,2 1 1,-26 49-1,38-63-305,2 1 0,1 0 1,0 1-1,1-1 0,1 1 0,-4 33 0,8-50-104,1 0 0,0 0 0,0 0 0,0 0 0,0 0-1,0 0 1,0 0 0,0 0 0,1 0 0,-1 0 0,1 0 0,0 0-1,0 0 1,-1 0 0,1 0 0,2 3 0,-2-4-5,1 0-1,-1 0 1,0 0 0,0 0-1,0-1 1,1 1 0,-1 0-1,0 0 1,1-1 0,-1 1 0,1-1-1,-1 0 1,1 1 0,-1-1-1,1 0 1,-1 0 0,4 0 0,0 0-1,1-1 0,0 0 0,0 0 1,-1-1-1,1 0 0,0 0 0,-1 0 0,0 0 1,1-1-1,6-5 0,1-1 2,-1-1-1,0 0 1,-1-1-1,0 0 1,-1 0-1,0-1 1,-1-1-1,0 0 1,11-21-1,-11 14 5,-1 0-1,0-1 1,-2 0-1,0 0 1,-1 0-1,2-29 0,-4 18 0,-2 1 0,-1-1 0,-2 1-1,-1-1 1,-2 1 0,-1 0 0,-1 0-1,-1 1 1,-20-45 0,23 63 28,0 2 1,-1-1 0,-14-19-1,18 28-2,0 0-1,0 0 0,0 0 0,0 0 0,0 0 0,-1 0 0,1 0 0,-1 1 0,-4-3 0,6 4-5,-1-1 0,1 1 0,0 0 0,0 0 0,0-1 0,-1 1 1,1 0-1,0 0 0,0 0 0,0 1 0,-1-1 0,1 0 0,0 0 0,0 1 0,0-1 0,-1 0 0,1 1 0,0-1 0,0 1 0,0 0 0,0-1 0,0 1 0,-2 1 0,1 1 7,0-1 0,0 1 0,1 0 0,-1-1 0,0 1 0,1 0 0,0 0 0,0 0 1,0 0-1,0 0 0,0 0 0,0 1 0,1-1 0,-1 0 0,1 0 0,0 0 0,0 1 0,1-1 0,-1 0 0,0 0 0,1 0 0,0 0 0,2 6 0,1 5 11,1 0 0,1 0 0,12 22-1,2 0 79,90 144 420,-96-160-486,0 0-1,2-2 1,0 0 0,1-1 0,1 0-1,30 20 1,-46-35-50,1 0-1,-1 0 0,1-1 1,0 1-1,-1-1 1,1 1-1,0-1 0,0 0 1,0 0-1,0 0 1,0-1-1,0 1 0,0-1 1,0 1-1,0-1 0,1 0 1,-1 0-1,0-1 1,0 1-1,0-1 0,0 1 1,0-1-1,0 0 1,0 0-1,0 0 0,3-2 1,-2-1 4,1 0 0,-1 0 0,-1 0 0,1 0 0,0-1 0,-1 1 0,0-1 0,0 0 0,0 0 0,-1 0 0,0-1 0,0 1 0,2-10 0,5-19 33,-3-1 1,3-36-1,-4 32 12,11-50-1,-16 88-52,0 0 0,0 1 0,0-1 0,0 0 0,0 1 0,1-1 0,-1 0 0,0 1 0,0-1 0,0 0 0,1 1 0,-1-1 0,0 1 0,0-1 0,1 0 0,-1 1 0,1-1 0,-1 1 0,1-1 0,-1 1 0,0-1 0,1 1 0,0-1 0,-1 1 0,1 0 0,-1-1 0,1 1 0,-1 0 0,1 0 0,0-1 0,-1 1 0,1 0 0,0 0 0,-1 0 0,1 0 0,0 0 0,-1-1 0,1 1 0,0 1 0,24 17 154,-20-14-162,47 45 149,59 50 303,-108-97-441,0 1 0,1-1 0,0 0 0,-1 0 1,1 0-1,0-1 0,0 1 0,0-1 0,0 0 0,0 0 0,0 0 0,0-1 0,1 1 1,-1-1-1,0 0 0,0 0 0,0 0 0,1-1 0,-1 0 0,0 0 0,0 0 0,0 0 1,0 0-1,0-1 0,0 0 0,-1 0 0,5-2 0,0-2 2,0 0-1,0 0 1,-1-1 0,0 0-1,-1 0 1,1-1-1,-1 1 1,-1-1-1,1-1 1,5-13 0,10-16 10,-15 28-7,1-1-1,-2 0 1,1 0 0,-2 0-1,1-1 1,-2 0-1,0 0 1,0 0-1,1-12 1,-4 24 141,0 8-106,3 3-36,0 0-1,1 0 0,0 0 1,0-1-1,1 0 0,11 17 1,-15-24-12,1 0 0,1 0 0,-1 0 0,0 0 0,1 0 0,-1 0 0,1-1 0,0 1 0,0-1 0,0 0 0,0 0 0,0 0 1,0 0-1,1 0 0,-1-1 0,1 1 0,-1-1 0,1 0 0,4 1 0,-4-2 1,0 0 1,0-1-1,1 1 0,-1-1 1,0 0-1,0 0 1,1 0-1,-1 0 0,0-1 1,0 1-1,-1-1 0,1 0 1,0 0-1,3-4 1,4-2 4,-1 0 0,0-1 0,-1-1 0,0 0 0,-1 0 0,0 0 1,0-1-1,-1 0 0,6-13 0,-8 11-3,0 0 0,6-22-1,-10 31 6,0 0-1,0 0 0,-1 0 1,1 0-1,-1-1 0,0 1 0,0 0 1,-1 0-1,1 0 0,-1 0 0,0 0 1,0 0-1,-2-5 0,-4 44 70,7-31-79,1-1-1,-1 1 1,1 0-1,0-1 1,0 1 0,0-1-1,0 1 1,0-1 0,1 1-1,0-1 1,0 0 0,0 0-1,0 0 1,0 0 0,0 0-1,1 0 1,0-1 0,-1 1-1,1-1 1,0 0 0,3 2-1,-2-2 1,0 0-1,1-1 1,-1 1-1,0-1 0,1 0 1,-1-1-1,1 1 1,-1-1-1,1 1 1,-1-1-1,1-1 0,-1 1 1,0-1-1,1 0 1,-1 0-1,9-2 1,-3-1 2,0-1 0,0 0 0,0 0 0,-1 0-1,0-1 1,0-1 0,0 0 0,-1 0 0,0 0 0,12-15 0,2-7 18,35-60-1,0 0-3,-48 74-5,-9 15-11,1 0 0,-1 0 0,0 0 0,0 0 0,0-1 0,1 1 0,-1 0 0,0 0 0,0 0 1,0-1-1,0 1 0,0 0 0,0 0 0,1-1 0,-1 1 0,0 0 0,0 0 0,0-1 0,0 1 1,0 0-1,0 0 0,0-1 0,0 1 0,0 0 0,0 0 0,0-1 0,0 1 0,0 0 0,0 0 0,-1-1 1,1 1-1,0 0 0,0 0 0,0-1 0,0 1 0,0 0 0,0 0 0,-1 0 0,1-1 0,0 1 0,0 0 1,0 0-1,-1 0 0,1 0 0,0-1 0,0 1 0,0 0 0,-1 0 0,1 0 0,0 0 0,0 0 1,-1 0-1,-4 4 2,-66 89-6,67-88 5,0 1-1,1 0 0,0 0 0,-1 1 1,2-1-1,-1 1 0,1 0 1,0-1-1,0 1 0,1 0 1,0 0-1,0 0 0,1 0 1,0 0-1,0 0 0,2 8 1,-2-14-2,0 0 0,0 0 0,0 0 0,1 1 0,-1-1 0,0 0 0,1 0 0,-1 0 0,1 0 0,-1 0 0,1 0 0,0 0 0,0 0 0,-1 0 0,1 0 0,0 0 0,0-1 0,0 1 0,0 0 0,0 0 0,0-1 0,0 1 1,0-1-1,0 1 0,0-1 0,0 1 0,0-1 0,0 0 0,0 1 0,0-1 0,1 0 0,-1 0 0,0 0 0,0 0 0,0 0 0,1 0 0,-1 0 0,0 0 0,0-1 0,0 1 0,0 0 0,0-1 0,1 1 0,-1-1 0,0 1 1,1-2-1,1 1-2,0-1 1,0 0-1,0 0 1,0 0-1,-1 0 1,1 0-1,-1 0 1,1-1 0,-1 1-1,0-1 1,0 0-1,0 1 1,0-1-1,-1 0 1,3-5 0,-2-1 1,0 1 1,-1 0-1,0-1 1,-1 1-1,1-1 1,-2 1-1,-1-15 1,2 23-1,0-1 0,0 1 1,0 0-1,-1 0 1,1-1-1,0 1 1,0 0-1,0-1 1,0 1-1,0 0 1,0-1-1,0 1 1,0 0-1,0-1 1,0 1-1,0 0 1,0-1-1,0 1 1,1 0-1,-1-1 1,0 1-1,0 0 0,0 0 1,0-1-1,1 1 1,-1 0-1,0-1 1,0 1-1,0 0 1,1 0-1,-1 0 1,0-1-1,0 1 1,1 0-1,-1 0 1,0 0-1,1-1 1,-1 1-1,0 0 1,0 0-1,1 0 1,-1 0-1,0 0 1,1 0-1,-1 0 0,0 0 1,1 0-1,-1 0 1,0 0-1,1 0 1,-1 0-1,0 0 1,1 0-1,-1 0 1,0 0-1,1 0 1,-1 0-1,0 1 1,0-1-1,1 0 1,-1 0-1,0 0 1,1 1-1,-1-1 1,26 17-30,-14-6 36,0 1 0,-1 0 0,0 1 1,-1 0-1,13 23 0,-2 0 24,22 52 0,-30-56 25,-1 0-1,-2 1 1,-1 0-1,-1 1 1,4 42 0,-11-61-40,0 1-1,-1 0 1,-1-1 0,0 1 0,-1 0-1,0-1 1,-1 1 0,-1-1 0,-1 0 0,0 0-1,-1-1 1,-1 1 0,-13 21 0,18-33-14,1 0 0,-1 0 0,0 0 0,0-1 0,0 1-1,-1 0 1,1-1 0,0 0 0,-1 0 0,0 0 0,1 0 0,-1 0 0,0 0 0,0-1 0,0 1 0,0-1 0,-1 0 0,1 0 0,0 0 0,0 0 0,-1-1 0,1 1 0,0-1 0,-1 0 0,1 0 0,-1 0 0,1 0 0,0-1 0,-1 1 0,1-1 0,0 0 0,0 0 0,-1 0 0,1 0 0,0-1 0,-5-2 0,-1-2-2,1-1 1,-1 1-1,1-1 1,0-1-1,1 0 1,0 0-1,0 0 1,1-1-1,0 0 1,-7-12-1,6 6 0,0 0 0,0-1 0,2 0-1,0 1 1,1-2 0,0 1 0,2 0 0,0-1-1,0 1 1,2-1 0,0 0 0,4-27 0,-1 26 0,2-1 0,0 1 0,1 0 0,1 0 0,0 1 0,1 0 1,1 0-1,1 1 0,0 0 0,24-27 0,176-192 214,-204 227-177,1 0 0,-1 0 1,-1 0-1,8-14 0,-12 20-31,0-1 0,0 1 0,0 0 1,0-1-1,0 1 0,-1-1 0,1 1 0,-1-1 1,1 1-1,-1-1 0,0 1 0,0-1 0,0 1 1,0-1-1,-1 1 0,1-1 0,-1 1 0,1-1 1,-1 1-1,0-1 0,0 1 0,-2-4 0,2 5 18,0 0-1,0 0 0,0 1 0,0-1 0,0 0 0,0 0 0,0 1 1,0-1-1,0 1 0,0-1 0,-1 1 0,1-1 0,0 1 0,-1 0 1,0-1-1,-4 0-2479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53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1 17076,'11'7'7457,"-13"8"-4104,-7 10-680,-13-1-1553,2-2-440,-4-8-592,4-9-376,6-5-856,6 0-2121,-12-14 2129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56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1199 5329,'-14'-18'4202,"12"15"-4143,-1-1 0,0 1 0,1-1 0,-1 1 0,-1 0 0,1 0 0,0 1 1,-1-1-1,1 0 0,-1 1 0,0 0 0,1 0 0,-9-3 0,-39-20 393,44 21-142,-1-1-1,0 1 1,0 1-1,0 0 0,-14-4 1,20 7-127,0 0 1,0 0 0,0 0 0,0 0-1,0 1 1,1-1 0,-1 0-1,0 1 1,0 0 0,0-1 0,1 1-1,-1 0 1,0 0 0,1 0 0,-1 0-1,1 0 1,-1 1 0,1-1-1,0 0 1,-1 1 0,1-1 0,0 0-1,0 1 1,0 0 0,0-1 0,0 1-1,0 0 1,1-1 0,-1 1-1,0 0 1,1 0 0,-1 0 0,1 0-1,0-1 1,0 1 0,0 0-1,0 2 1,0-3-149,0-1-1,0 0 1,0 1-1,1-1 1,-1 0-1,0 0 1,0 1-1,1-1 1,-1 0-1,0 0 1,1 1-1,-1-1 1,0 0-1,0 0 1,1 0-1,-1 0 1,0 1-1,1-1 1,-1 0-1,0 0 1,1 0-1,-1 0 1,0 0-1,1 0 1,-1 0-1,1 0 1,-1 0-1,0 0 1,1 0-1,-1 0 1,0 0-1,1-1 1,-1 1-1,0 0 1,1 0-1,-1 0 1,0 0-1,1 0 1,-1-1-1,0 1 1,0 0-1,1 0 1,-1-1-1,0 1 1,0 0-1,1 0 1,-1-1-1,0 1 1,19-17 653,17-23-313,-2-2-1,-2-1 0,42-74 0,60-154-378,-114 223 16,-2 0 0,-3-1 1,12-61-1,-21 80-8,-2 0 0,-2 0 1,0 0-1,-2 0 0,-1 0 0,-9-51 0,9 74-2,0 0-1,-1 0 1,0 0-1,-1 1 1,0-1-1,0 1 0,0 0 1,-8-11-1,10 15-1,0 1 0,-1-1 0,1 1 0,-1-1 0,1 1 0,-1 0 0,1 0 0,-1 0 0,0 0 0,0 0-1,1 0 1,-1 0 0,0 1 0,0-1 0,0 1 0,0-1 0,0 1 0,0 0 0,0-1 0,0 1 0,0 0 0,0 1 0,0-1 0,0 0-1,0 0 1,0 1 0,0-1 0,0 1 0,0 0 0,0 0 0,-2 1 0,-3 2-2,0 0 0,0 1 0,1 0 0,-1 0 0,1 0 0,1 1 0,-1 0-1,1 0 1,0 0 0,0 1 0,-7 14 0,-1 5 42,-19 52 0,19-39 118,1 0 0,2 1 1,1 0-1,2 0 0,3 1 1,0 0-1,3 0 0,1 0 0,11 75 1,-8-103-101,0 0 1,1 0 0,0 0 0,1 0 0,10 19-1,-11-26-39,0 0-1,0 0 1,0 0-1,1-1 1,0 1-1,0-1 1,0 0 0,1-1-1,0 1 1,0-1-1,0 0 1,9 4-1,-5-4-12,0 0 1,1 0-1,0-2 0,0 1 0,0-1 0,0-1 0,0 0 0,0 0 1,0-1-1,0 0 0,0-1 0,0-1 0,0 0 0,0 0 1,0-1-1,0 0 0,-1-1 0,0 0 0,16-9 0,-10 4 0,-1-1 0,0 0-1,0-1 1,-1-1 0,-1 0-1,0-1 1,0-1-1,-1 0 1,-1 0 0,-1-1-1,12-21 1,-21 34-5,36-73 47,-34 68-54,0-1 0,-1 0-1,0 0 1,0 0 0,0 0 0,-1-1 0,0-14 0,-1 23 3,0 0 0,0 0 0,1-1 0,-1 1 0,0 0 0,0 0 0,0 0 0,0 0 0,0 0 0,0-1 0,0 1 1,0 0-1,0 0 0,0 0 0,0 0 0,0-1 0,0 1 0,0 0 0,0 0 0,-1 0 0,1 0 0,0 0 0,0-1 0,0 1 0,0 0 0,0 0 0,0 0 0,0 0 0,0 0 0,0 0 0,-1-1 1,1 1-1,0 0 0,0 0 0,0 0 0,0 0 0,0 0 0,-1 0 0,1 0 0,0 0 0,0 0 0,0 0 0,0 0 0,-1 0 0,1 0 0,0 0 0,0 0 0,0 0 0,0 0 0,0 0 0,-1 0 1,1 0-1,0 0 0,0 0 0,0 0 0,0 0 0,-1 0 0,1 0 0,0 0 0,0 0 0,0 0 0,0 1 0,-12 12-137,-8 23-21,13-15 123,0-1-1,1 1 1,-3 31 0,7-40 44,1-1 0,0 1 0,1-1 0,1 1 0,0 0 0,0-1 0,1 0 0,5 15 0,-7-23 5,1 0-1,0 0 0,0 0 1,1-1-1,-1 1 0,0 0 1,1 0-1,0-1 0,-1 1 1,1-1-1,0 1 0,0-1 1,1 0-1,-1 0 0,0 0 1,1 0-1,-1 0 0,1-1 0,0 1 1,-1-1-1,1 0 0,0 1 1,0-1-1,0-1 0,0 1 1,0 0-1,0-1 0,0 1 1,0-1-1,0 0 0,0 0 1,0 0-1,0 0 0,0-1 1,0 1-1,0-1 0,0 0 1,0 0-1,0 0 0,4-2 1,0 0 36,0-1 1,0 1 0,0-1 0,-1-1 0,1 0-1,-1 1 1,0-2 0,-1 1 0,1-1 0,-1 0 0,0 0-1,0 0 1,-1-1 0,0 1 0,4-9 0,-6 9 10,-1 1 0,1-1 1,-1 0-1,0 0 0,0 0 0,0 0 1,-1 0-1,0 0 0,0 0 0,-1 0 1,1 0-1,-1 0 0,-1 0 1,1 0-1,-1 1 0,0-1 0,0 0 1,-1 1-1,0-1 0,1 1 1,-2 0-1,1 0 0,-1 0 0,0 1 1,0-1-1,0 1 0,0 0 0,-9-6 1,2 1-188,-1 1 1,0 0 0,0 1-1,-1 1 1,0 0-1,0 0 1,0 1 0,-1 1-1,1 0 1,-1 1-1,-18-2 1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6:57.6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1 375 7922,'13'-21'967,"1"1"0,1 0 0,1 1 0,1 0 0,27-23 0,103-74 1722,-104 85-1450,-28 20-906,1-2 142,2 0 0,0 1 0,0 1-1,20-8 1,-36 18-433,0 0-1,-1 0 1,1 0 0,0 0-1,0 1 1,-1-1-1,1 1 1,0-1 0,0 1-1,0 0 1,0 0 0,0 0-1,0 0 1,-1 0 0,1 0-1,0 0 1,0 0-1,0 1 1,0-1 0,0 1-1,-1 0 1,4 1 0,-4 0-25,0 0 1,0 0-1,0 0 1,0 0-1,0 0 1,-1 1-1,1-1 1,-1 0-1,0 0 1,0 0-1,0 1 1,0-1-1,0 0 1,0 0-1,0 1 1,-1-1-1,1 0 1,-1 0-1,0 0 1,0 0-1,-1 4 1,-6 14 39,0 0 1,-2 0-1,-22 35 1,-47 57 128,25-39 2,32-43-36,13-17-7,0-1-1,0 1 0,1 0 1,1 1-1,0 0 1,-9 28-1,15-41-126,1 0 0,0 0 0,-1 0-1,1 0 1,0-1 0,0 1 0,0 0 0,0 0 0,0 0 0,0 0 0,0 0-1,0 0 1,0-1 0,0 1 0,0 0 0,0 0 0,1 0 0,-1 0 0,0-1-1,1 1 1,-1 0 0,1 1 0,0-2-8,0 0-1,-1 1 1,1-1 0,0 0-1,0 0 1,-1 1 0,1-1-1,0 0 1,0 0 0,-1 0-1,1 0 1,0 0 0,0 0-1,-1 0 1,1 0 0,0 0-1,0-1 1,-1 1 0,1 0-1,1-1 1,42-22 101,-37 18-84,24-14 27,2 1-1,-1 1 0,2 1 1,50-15-1,-79 30-45,0 0 0,0 0 1,0 0-1,0 1 0,0-1 0,0 1 1,6 1-1,-10-1-7,0 0 1,1 1 0,-1-1 0,0 0-1,0 1 1,1-1 0,-1 1 0,0-1-1,0 1 1,0 0 0,0 0 0,0-1-1,0 1 1,0 0 0,0 0 0,0 0-1,0 0 1,0 0 0,0 0 0,-1 0-1,1 0 1,0 1 0,-1-1-1,1 0 1,-1 0 0,1 1 0,-1-1-1,0 0 1,1 1 0,-1-1 0,0 0-1,0 0 1,0 1 0,0 1 0,-1 5-5,0 0-1,0 0 1,0 0 0,-1 0 0,0 0 0,-1-1 0,-6 14 0,-32 52-38,23-44 35,-20 37-5,-72 118 142,96-156 5,14-28-134,0 0 1,0 0-1,0 0 0,0 0 1,0 1-1,1-1 0,-1 0 1,0 0-1,0 0 0,0 0 1,0 1-1,0-1 0,0 0 1,0 0-1,0 0 0,1 0 1,-1 0-1,0 1 0,0-1 1,0 0-1,0 0 0,0 0 1,1 0-1,-1 0 0,0 0 1,0 0-1,0 0 0,0 0 1,1 0-1,-1 0 0,0 0 1,0 0-1,0 0 0,1 0 1,-1 0-1,0 0 0,0 0 1,0 0-1,0 0 0,1 0 1,-1 0-1,0 0 0,0 0 1,0 0-1,1 0 0,21-11 76,12-13-534,-1-1 1,-2-1-1,-1-2 1,43-51-1,-35 38-821,29-29 60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1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81 952 5345,'0'-1'5109,"0"0"-4905,0 1 0,0 0 0,-1-1-1,1 1 1,0 0 0,0-1 0,0 1 0,0 0 0,0-1 0,0 1 0,0 0 0,0-1 0,0 1 0,0 0 0,0-1 0,0 1 0,1 0 0,-1-1 0,0 1 0,0 0 0,0-1-1,0 1 1,1 0 0,-1-1 0,0 1 0,0 0 0,0 0 0,1-1 0,-1 1 0,0 0 0,0 0 0,1-1 0,-1 1 0,1 0 0,13-7 164,0 1 0,1 1 0,0 0 0,0 1 0,0 1 0,30-4 0,103 3 1180,-85 4-999,-19-1-31,0-2 0,81-15 0,-101 12-332,-1-1 1,1 0 0,-1-2-1,-1-1 1,0-1 0,35-22-1,-30 14-4,-1 0-1,-1-1 1,26-28 0,-42 38-124,0-1 1,-1 1-1,0-2 1,-1 1-1,0-1 1,-1 0-1,0 0 1,-1 0-1,0-1 1,3-18-1,-4 13-19,-2-1 0,0 0 0,-1 1 0,-1-1 0,-1 0 0,-1 0 0,0 1 0,-2-1 0,0 1 0,-1-1 0,0 1 0,-2 1 0,0-1 0,-1 1 0,0 1 0,-2-1 0,-15-19 0,13 19-42,-1 1 0,0 1 0,-2 0 0,1 1 0,-2 1 0,0 0 0,0 1 0,-2 1 1,1 1-1,-1 0 0,0 1 0,-1 1 0,0 1 0,-1 0 0,-36-6 0,29 9 0,0 2 0,-1 1 0,1 1 1,0 1-1,0 2 0,0 0 0,0 2 1,1 1-1,0 1 0,0 1 0,0 2 0,1 0 1,1 2-1,-29 17 0,35-17 5,0 0 1,1 1-1,0 1 0,1 1 1,0 0-1,2 1 0,0 0 1,0 2-1,2-1 0,0 1 1,1 1-1,1 0 0,1 1 1,0 0-1,2 0 0,0 1 1,2 0-1,-5 26 0,7-21 63,1-1-1,2 1 1,0-1-1,2 1 0,0-1 1,2 1-1,1-1 1,1 0-1,14 39 0,-14-49-4,0-1 0,1 0 0,1 0 0,0-1-1,0 0 1,2 0 0,-1-1 0,2-1 0,-1 1-1,2-1 1,-1-1 0,2 0 0,-1-1 0,1 0-1,0-1 1,1-1 0,15 7 0,-5-6-65,-1-2 0,1 0 0,0-1 0,0-2 0,1 0 0,-1-2 0,39-2 0,-20-3-439,1-1 1,-1-3 0,58-17-1,-23 0-137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53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30 6345,'0'0'304,"-1"-1"0,0 1 0,1-1 0,-1 1-1,0-1 1,1 1 0,-1-1 0,1 1 0,-1-1 0,1 1-1,-1-1 1,1 0 0,0 1 0,-1-1 0,0-7 6232,1 20-4802,0 19-1121,1-7-306,-2 1 1,-1-1-1,-5 24 0,-2 33 488,8-73-703,1 0 1,0 0 0,1 0 0,0 0 0,0 0-1,1 0 1,0 0 0,3 8 0,-1-24-46,0 0 1,0 0 0,-1-1-1,0 0 1,1-9-1,17-52-20,-8 28-79,14-79 0,-27 118 50,0 0 0,1-1-1,-1 1 1,1 0 0,0 0 0,0 0 0,0 0 0,1 0-1,-1 0 1,3-4 0,-3 6 2,0 1 0,0-1 0,0 0 1,0 1-1,0-1 0,0 0 0,0 1 0,0-1 0,0 1 0,1 0 0,-1-1 0,0 1 1,0 0-1,0 0 0,1 0 0,-1 0 0,0 0 0,0 0 0,0 0 0,1 0 1,-1 0-1,0 0 0,0 1 0,0-1 0,0 0 0,0 1 0,1-1 0,-1 1 0,0 0 1,0-1-1,1 2 0,33 19 189,60 48 1,-94-68-171,1 0 0,0 0 0,-1 0-1,1 0 1,-1 0 0,0 1 0,1-1 0,-1 1 0,0-1 0,0 1 0,0-1 0,0 1 0,0 0 0,0-1 0,0 1 0,-1 0 0,1 0 0,-1 0 0,1 0 0,-1-1 0,0 1 0,0 0 0,0 0 0,0 0 0,0 0 0,0 2 0,-2 0 20,1-1 1,-1 1-1,0-1 0,0 1 1,0-1-1,0 0 1,-1 0-1,0 0 1,1 0-1,-1-1 1,-6 6-1,-15 9 139,-50 28-1,21-15-1248,42-21 234,11-8 829,0-1 1,0 0-1,0 0 0,0 1 0,0-1 1,0 0-1,1 0 0,-1 0 0,0 1 1,0-1-1,0 0 0,0 0 0,0 0 1,0 1-1,1-1 0,-1 0 0,0 0 1,0 0-1,0 0 0,1 1 0,-1-1 1,0 0-1,0 0 0,0 0 0,1 0 1,-1 0-1,0 0 0,0 0 0,1 0 1,-1 0-1,0 0 0,0 0 0,1 0 1,-1 0-1,0 0 0,0 0 1,0 0-1,1 0 0,-1 0 0,0 0 1,0 0-1,1 0 0,-1 0 0,0 0 1,0 0-1,0 0 0,1 0 0,-1-1 1,0 1-1,21-1-300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4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436 2208 7578,'-9'4'7106,"15"-7"-4613,37-15-1803,-1 3 362,77-42 1,-100 46-837,0-1 1,-1-1-1,-1 0 1,0-2-1,-1 0 1,20-23-1,-7 1-59,-2-1 0,-2-1 0,-1-1-1,-2-1 1,-2-2 0,-1 0 0,17-64 0,-21 48 63,-3-1 1,-2 0-1,-2-1 1,-4 0 0,-3-75-1,-6 53-53,-3 0-1,-32-143 1,24 168-163,-1 1 0,-3 1 0,-3 0 0,-48-84 0,32 70 41,14 24-26,-2 1 1,-2 1-1,-43-50 0,62 83-18,0 0-1,0 1 1,-1 1-1,-1-1 0,1 2 1,-2 0-1,1 0 1,-1 1-1,0 1 1,0 0-1,-1 1 0,0 0 1,0 1-1,0 1 1,0 0-1,-23-2 1,28 5-2,0 0 0,-1 1 0,1 0 0,0 0-1,0 1 1,0 0 0,0 1 0,1 0 0,-1 0 0,1 1 0,-11 5 0,7-1 3,0 0 0,0 1-1,1 0 1,0 1 0,1 0 0,-14 18-1,5-2 16,1 1-1,1 1 1,2 1-1,1 0 1,-18 52-1,13-17 14,2 2 0,3 0-1,3 1 1,-2 71 0,9 272 61,4-389-81,-1 247 88,10 200 20,-7-445-77,1 1 1,1-1-1,1 0 1,2 0-1,12 32 1,-15-46 3,1 0 0,0 0 0,0 0 1,1-1-1,0 0 0,0-1 0,1 1 0,0-1 1,0 0-1,1-1 0,0 0 0,0 0 0,0 0 1,1-1-1,12 5 0,-3-3-96,1-1 1,-1-1 0,1-1-1,0 0 1,0-2-1,0 0 1,1-1-1,-1-1 1,0-1-1,1 0 1,-1-2-1,28-6 1,-18-4-2101,-14-6 840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6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98 9538,'11'-31'5292,"-5"22"-4843,-1 0 1,1 0 0,12-13 0,-17 20-302,0 1-59,0 0 0,0 0 0,0 0 0,0-1 0,0 1 0,0 0 1,1 0-1,-1 0 0,0 1 0,0-1 0,1 0 0,-1 0 0,1 1 0,-1-1 0,1 1 0,-1-1 0,1 1 0,-1 0 1,1-1-1,-1 1 0,1 0 0,-1 0 0,1 0 0,-1 0 0,1 0 0,-1 1 0,1-1 0,-1 0 0,1 1 0,-1-1 1,1 1-1,-1 0 0,1-1 0,-1 1 0,0 0 0,1 0 0,-1 0 0,0 0 0,2 1 0,4 5 215,0 1 0,-1-1 0,1 1-1,9 17 1,-10-14 0,89 148 2099,10 16-954,-30-68-985,4-4-1,134 136 1,-186-213-373,42 33 1,-60-53-413,0 1 0,1-1 0,0 0 1,-1-1-1,2 0 0,-1-1 0,1 0 1,-1-1-1,16 4 0,-25-7 177,-1 0 0,1 0 0,-1 0 0,1 1 0,-1-1 0,1 0 0,-1 0 0,1 0 0,-1 0 0,0 0 0,1 0 0,-1 0 0,1 0 0,-1 0 0,1 0 0,-1-1 0,1 1 0,-1 0 0,1 0 0,-1 0 0,0 0 0,1-1 0,-1 1 0,1 0 0,-1 0 0,0-1 0,1 1 0,-1 0 0,0-1 0,1 1 0,-1 0 0,0-1 0,0 1 0,1-1 0,-1 1 0,0 0 0,0-1 0,0 1 0,1-1 0,-1 1 0,0-1 0,0 1 0,0-1 0,0 1 0,0-1 0,0 1 0,0 0 0,0-1 0,0 0 0,-3-7-1090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6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49 9754,'-1'0'243,"0"0"-1,0 0 1,0 0-1,0 0 1,-1 1 0,1-1-1,0 0 1,0 1-1,0-1 1,0 1 0,0-1-1,0 1 1,0-1-1,0 1 1,0 0 0,0-1-1,0 1 1,0 0 0,1 0-1,-1 0 1,0 0-1,0 0 1,1 0 0,-1 0-1,0 1 1,0 1 36,-1 1 1,1-1 0,0 1 0,0 0-1,1-1 1,-1 1 0,1 0-1,0 4 1,1 7 119,0 0-1,1-1 1,5 20 0,11 59 1230,-21-118-1472,2 0-1,1 0 0,1 0 1,1 0-1,2 0 1,0 0-1,11-35 0,-14 58-123,-1 0 0,1 0 0,0 0 1,0 0-1,0 0 0,0 0 0,0 0 0,0 0 0,0 0 0,1 0 0,-1 1 0,1-1 0,-1 0 0,1 1 0,0-1 0,-1 1 0,3-1 0,-1 1 14,-1 0 1,1 0-1,-1 1 0,1-1 0,0 1 0,-1 0 0,1 0 0,0 0 0,-1 0 0,1 0 0,-1 1 0,1-1 0,0 1 0,-1 0 0,5 1 1,28 13 135,0 1 1,37 23 0,39 19-1576,-53-33-460,-3-3 722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7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40 10098,'0'0'61,"-2"-5"638,0 1 1,-1 0-1,1 0 1,-1 0 0,-5-6-1,7 9-613,0 0-1,1 0 1,-1 1 0,0-1-1,0 1 1,0-1-1,1 1 1,-1-1 0,0 1-1,0-1 1,0 1-1,0 0 1,0-1 0,0 1-1,0 0 1,0 0-1,0 0 1,0 0 0,0 0-1,0 0 1,0 0-1,0 0 1,0 0 0,0 1-1,0-1 1,0 0-1,0 1 1,0-1 0,0 0-1,1 1 1,-1-1-1,0 1 1,0-1 0,0 1-1,0 0 1,1-1-1,-2 2 1,-4 5 184,0-1 1,1 1-1,0 0 0,0 1 0,0 0 0,1-1 1,0 1-1,1 1 0,0-1 0,-3 12 1,-1 7 297,1 1 1,-3 30-1,6-20-291,2 0-1,1-1 0,1 1 1,3 0-1,1-1 0,1 0 1,18 55-1,-15-65-232,1-1 0,1-1-1,1 0 1,1 0 0,1-1-1,1-1 1,1-1 0,2 0 0,0-1-1,1-1 1,22 19 0,0-8-72,-29-24-321,0 2 0,0 0 0,-1 0 0,-1 1 0,0 0 1,13 17-1,-23-27 281,0 1-1,0-1 1,0 0 0,0 0 0,0 0 0,0 0 0,0 0-1,0 1 1,0-1 0,0 0 0,0 0 0,0 0 0,0 0-1,0 0 1,0 1 0,0-1 0,0 0 0,0 0 0,0 0 0,0 0-1,0 0 1,0 0 0,0 1 0,0-1 0,-1 0 0,1 0-1,0 0 1,0 0 0,0 0 0,0 0 0,0 0 0,0 0-1,0 1 1,-1-1 0,1 0 0,0 0 0,0 0 0,0 0-1,0 0 1,0 0 0,-1 0 0,1 0 0,0 0 0,0 0-1,0 0 1,0 0 0,0 0 0,-1 0 0,1 0 0,0 0-1,0 0 1,0 0 0,0 0 0,0 0 0,-1-1 0,1 1-1,0 0 1,0 0 0,0 0 0,0 0 0,0 0 0,0 0-1,-1 0 1,-1-1-493,-16 0-857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7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0 290 9922,'0'5'4625,"6"-5"-1904,24-13-833,13-7-88,4-9-279,9-2-289,0-4-632,0 4-264,-7 2-256,0 2-96,-6 7-576,-8-1-392,-2 9-1145,-6 1-519,-5 4 1304,-2-2 431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7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11 9490,'0'0'284,"0"-1"0,-1 0 0,1 0 1,-1 1-1,0-1 0,1 0 0,-1 1 0,0-1 0,1 1 0,-1-1 0,0 1 0,1-1 1,-1 1-1,0-1 0,0 1 0,0 0 0,0-1 0,1 1 0,-1 0 0,0 0 1,0-1-1,0 1 0,0 0 0,0 0 0,0 0 0,0 0 0,1 0 0,-3 1 1,1 0 0,0 0 1,-1 0 0,1 0 0,0 0 0,0 0 0,0 1 0,0-1 0,0 1 0,0 0-1,-2 2 1,-4 5 93,0 0 0,1 0 0,-8 16 0,10-17-277,-7 12 127,-15 37 1,25-52-213,0 0 1,1 0-1,-1 0 0,1 0 1,0 0-1,0 0 1,1 0-1,-1 0 0,1 1 1,0-1-1,1 0 1,-1 0-1,3 10 0,-2-13-14,0 0 0,0 0-1,0 0 1,0 0-1,0 0 1,0-1 0,0 1-1,1 0 1,-1 0-1,1-1 1,-1 1 0,1-1-1,0 1 1,0-1-1,-1 0 1,1 0 0,0 0-1,0 0 1,4 2-1,-2-2 2,0-1 0,0 1 1,0 0-1,0-1 0,0 0 0,0 0 0,0 0 0,0-1 0,0 1 0,4-2 0,2 0 7,-1-1-1,-1 0 0,1-1 0,0 0 1,-1 0-1,0-1 0,0 0 0,12-9 1,-13 6 12,0 0 0,-1 0 0,0-1 1,0 1-1,-1-1 0,5-13 0,-6 15-7,11 0-8623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8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49 9050,'-84'66'3377,"84"-66"-3338,0 0 1,0 0-1,0 1 1,-1-1-1,1 0 1,0 0-1,0 0 1,0 0-1,0 1 1,-1-1-1,1 0 1,0 0-1,0 0 1,0 0-1,-1 0 1,1 0-1,0 1 1,0-1-1,-1 0 1,1 0-1,0 0 1,0 0-1,-1 0 1,1 0-1,0 0 1,0 0-1,-1 0 1,1 0-1,0 0 1,0 0-1,-1 0 1,1 0-1,0-1 1,0 1-1,-1 0 1,1 0-1,0 0 0,0 0 1,-1 0-1,1 0 1,0-1-1,0 1 1,0 0-1,0 0 1,-1-1-1,3-14 1143,13-22 497,-14 35-1422,18-35 1608,-18 36-1740,0-1 0,-1 1 1,1-1-1,0 0 0,0 1 1,1 0-1,-1-1 0,0 1 0,0 0 1,1-1-1,-1 1 0,0 0 0,1 0 1,-1 0-1,1 0 0,-1 1 0,1-1 1,3-1-1,-4 3-76,1 0 1,-1-1-1,0 1 0,1 0 0,-1 0 1,0 0-1,1 0 0,-1 0 0,0 0 1,0 0-1,0 1 0,0-1 1,0 0-1,0 1 0,0-1 0,-1 1 1,1-1-1,0 1 0,-1-1 1,1 1-1,0 2 0,8 35 303,-6-20-242,0-4-4,0 1 0,8 23 0,-10-35-115,0-1 1,1 1-1,-1-1 1,1 0-1,0 1 1,0-1-1,0 0 1,0 0-1,1-1 1,-1 1-1,1 0 1,0-1-1,0 1 1,-1-1-1,2 0 1,4 3-1,-7-5-124,0 1 0,0-1 0,1 1 0,-1-1 0,0 0 0,0 0 0,1 0 0,-1 1 0,0-1 0,0 0 0,1 0 0,-1-1 0,0 1 0,0 0 0,1 0 0,-1-1 0,0 1 0,0-1 0,0 1 0,1-1 0,-1 1 0,0-1 0,0 0 0,0 1 0,0-1 1,0 0-1,1-2 0,11-10-993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8.7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1 116 8010,'5'26'7254,"8"2"-4171,21 23-2025,-24-36-144,-8-12-834,7 9 147,0 1 1,0-1-1,1-1 0,1 0 0,13 11 1,-22-20-214,0 0 0,0-1 0,0 1 1,0-1-1,0 0 0,0 0 0,1 0 1,-1 0-1,1 0 0,-1 0 0,1 0 1,-1-1-1,1 0 0,-1 1 0,1-1 1,-1 0-1,1 0 0,-1 0 0,1 0 1,-1-1-1,1 1 0,0-1 0,-1 0 0,0 1 1,1-1-1,-1 0 0,1 0 0,-1-1 1,0 1-1,0 0 0,0-1 0,0 1 1,0-1-1,0 0 0,0 0 0,0 0 1,-1 0-1,3-3 0,4-6 74,-1 0-1,0-1 1,-1 1 0,0-1-1,-1 0 1,0-1 0,-1 1-1,5-23 1,-8 27 11,1 0-1,-1 0 1,-1 0 0,1 0 0,-1 0 0,0 0 0,-1 0-1,0 0 1,-1 0 0,1 1 0,-1-1 0,-1 0-1,1 1 1,-2-1 0,-5-11 0,7 17-83,0-1 0,0 1 1,0 0-1,-1-1 0,1 1 0,-1 0 1,1 0-1,-1 1 0,0-1 0,0 0 1,0 1-1,1 0 0,-1-1 0,-1 1 0,1 1 1,0-1-1,0 0 0,0 1 0,0-1 1,0 1-1,-1 0 0,1 0 0,0 0 1,-4 2-1,1-2-413,1 0 1,0 0-1,0 0 0,0-1 1,0 0-1,0 0 0,-9-3 1,7-2-649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09.7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7 8490,'-1'-7'4049,"1"14"-1489,5 5-287,7 19-409,-1 3-256,5 5-391,2 0-129,-1-5-448,2-4-208,0-3-288,-1-5-72,-6-10-128,2 2-216,-4-14-904,-5-9-753,5-6 2418,-6-9-930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0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19 9098,'-15'2'3529,"12"-6"-2401,6 4-568,12-1-832,4-3-424,3-8 400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54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162 319 6753,'6'-10'1309,"7"-12"2182,15-34 1,-28 56-3457,0 0 0,0 0 0,0 0 0,0 0 0,0 0 0,0 0 0,1 0 0,-1 0 0,0 0 0,0-1 0,0 1 1,0 0-1,0 0 0,0 0 0,0 0 0,0 0 0,0 0 0,0 0 0,0 0 0,0-1 0,0 1 0,0 0 1,0 0-1,0 0 0,0 0 0,0 0 0,0 0 0,0 0 0,0 0 0,0-1 0,0 1 0,0 0 0,0 0 0,0 0 1,0 0-1,0 0 0,0 0 0,-1 0 0,1 0 0,0 0 0,0 0 0,0-1 0,0 1 0,0 0 0,0 0 0,0 0 1,0 0-1,0 0 0,0 0 0,0 0 0,-1 0 0,1 0 0,0 0 0,0 0 0,0 0 0,0 0 0,0 0 0,0 0 1,0 0-1,0 0 0,-1 0 0,1 0 0,0 0 0,-6 3 611,-6 7-301,1 0 0,0 1 0,0 0 1,2 1-1,-1 0 0,2 0 0,-12 21 0,-45 103 460,56-116-633,3-6-64,0-1 0,1 1 0,0 0 0,1 1 0,1-1 0,-2 22 0,5-33-87,0 1-1,0-1 0,0 0 1,0 1-1,1-1 0,-1 0 0,1 1 1,0-1-1,0 0 0,0 0 0,1 1 1,-1-1-1,1 0 0,0-1 0,-1 1 1,1 0-1,1 0 0,-1-1 0,0 1 1,1-1-1,-1 0 0,1 1 0,-1-1 1,1-1-1,0 1 0,0 0 1,0-1-1,0 1 0,0-1 0,1 0 1,-1 0-1,0 0 0,0 0 0,5 0 1,6 1-10,1-1 0,0 0 0,-1-1 0,1-1 0,0 0 0,-1-1 0,1 0 0,-1-1 0,1-1 1,26-11-1,-22 7 1,-1 0 0,0-2 0,0 0 0,-1-1 0,0-1 0,-1 0 0,21-22 0,-18 13-2,-1-1 0,-1-1-1,-1-1 1,-2-1 0,0 0-1,-1 0 1,-2-1 0,0-1-1,-2 0 1,-1 0 0,-2-1-1,0 0 1,-2 0 0,-1 0-1,0-42 1,-4 61 10,0 0 1,-1 0-1,0 0 0,0 0 1,-1 0-1,0 1 0,0-1 1,-7-11-1,9 18 0,0 1 0,0-1 0,0 0 0,0 1 0,0-1 0,-1 0 0,1 1 0,0-1 0,-1 1 0,1 0 0,-1-1 0,1 1 0,-1 0 0,0 0 0,0 0 0,1 0 0,-1 0 0,0 1 0,0-1 0,0 1 0,0-1 0,0 1 0,0-1 0,0 1 0,0 0 0,0 0 0,0 0 0,0 0 0,0 1 0,0-1 0,0 0 0,0 1 0,0-1 0,0 1 0,1 0 0,-1-1 0,0 1 0,0 0 0,0 0 0,1 1 0,-1-1 0,1 0 0,-1 0 0,-1 3 0,-4 1 43,1 1-1,0 0 1,0 1 0,1-1 0,0 1 0,0 0-1,0 0 1,1 1 0,0 0 0,1-1-1,-1 1 1,-2 12 0,3-8 24,1 0 0,0 0 1,1 0-1,0 0 0,1 0 1,1 1-1,0-1 0,3 16 0,-1-14-21,0-1 0,1 1 1,0 0-1,2-1 0,-1 0 0,1 0 0,1-1 0,1 0 0,-1 0 0,2-1 0,0 1 0,0-2 0,1 1 0,0-2 0,19 15 0,-19-18-47,-1-1 0,1 0 0,0 0 0,0-1 0,0-1 0,0 1 0,1-2 0,-1 0 0,1 0 0,0 0 0,0-2 0,17 0 0,-23 0-151,0-1 0,0 0 0,0 0-1,0 0 1,0-1 0,0 0 0,-1 1 0,1-2 0,0 1 0,-1-1 0,0 1 0,5-5-1,-5 4-277,-1-1 0,0 1-1,0-1 1,0 0 0,-1 0-1,1 0 1,-1 0 0,0 0-1,0 0 1,0-1 0,-1 1-1,1-1 1,-1 1 0,1-10-1,0-10-1823,-3-10 1035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0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50 783 11002,'-13'58'5128,"9"-38"-3771,-1 0-1,0-1 1,-15 34 0,18-85-908,2 15-445,0 0 0,1 0 0,1 0 0,0 0 0,9-29 0,-8 37-21,0 0 0,1 0 0,0 0-1,0 1 1,1 0 0,0 0 0,0 0 0,1 0 0,0 1 0,0 0 0,1 0-1,8-6 1,-12 11 11,-1 0 0,1 0-1,0 0 1,0 0 0,0 1 0,1-1-1,-1 1 1,0 0 0,1 0 0,-1 0-1,0 1 1,1-1 0,-1 1-1,1 0 1,-1-1 0,1 2 0,-1-1-1,1 0 1,-1 1 0,1-1-1,5 3 1,3 2-2,-1 0 0,0 1 1,0 1-1,18 14 0,-20-14 8,1 0-1,0-1 1,0 0 0,0 0 0,19 6 0,-25-11-2,-1 0 1,1 0 0,-1-1 0,1 1-1,0-1 1,-1 0 0,1 0 0,-1-1 0,1 1-1,-1-1 1,1 0 0,-1 0 0,1 0 0,-1 0-1,1 0 1,-1-1 0,0 1 0,0-1-1,0 0 1,0 0 0,0 0 0,0-1 0,2-2-1,5-6-27,0 0-1,-1 0 1,-1-1-1,0 0 0,0-1 1,-1 0-1,-1 0 1,0 0-1,-1-1 1,0 0-1,-1 0 0,3-17 1,0-10 17,-2-1 0,0-83 0,-5 104 23,-2 1 0,0-1-1,0 1 1,-2-1 0,-1 1 0,0 0-1,-2 0 1,0 1 0,-1 0 0,-1 0 0,-1 1-1,-1 0 1,0 0 0,-22-24 0,32 40 19,-1-1 0,0 1 0,1 1 1,-1-1-1,0 0 0,-1 0 1,1 1-1,0-1 0,0 1 1,0 0-1,-1 0 0,1 0 0,-1 0 1,1 0-1,-1 0 0,1 1 1,-1-1-1,0 1 0,-2-1 0,3 2 13,0 0 0,1 0-1,-1 0 1,1-1 0,0 1-1,-1 1 1,1-1 0,0 0-1,-1 0 1,1 0 0,0 1-1,0-1 1,0 0 0,0 1-1,0-1 1,0 1 0,1 0-1,-1-1 1,0 1 0,1-1-1,-1 1 1,1 0 0,0 0-1,0-1 1,-1 1 0,1 0-1,0-1 1,1 4 0,-2 13 199,2 1 1,0-1 0,0 0 0,2 0-1,1 0 1,7 25 0,4 1 256,28 58-1,-29-76-371,0-1 0,1 0 0,2-1 0,20 23 0,85 77-1505,-111-112-301,-8-8 50,-13-17-2580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1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16 232 11867,'-15'0'4825,"22"-10"-2841,13-8-448,19-13-415,10-6-281,10-1-416,-3 1-264,-3 12-752,-5 4-384,-13 9-1313,2 9-496,-16 12 1705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2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1388 9458,'1'1'204,"-1"0"0,1 0 0,0 0 1,0 0-1,-1 0 0,1 0 0,0 0 0,0-1 0,0 1 0,0 0 1,0 0-1,0-1 0,0 1 0,0-1 0,0 1 0,1-1 0,-1 0 1,0 1-1,0-1 0,0 0 0,1 0 0,-1 0 0,0 0 0,0 0 1,0 0-1,1 0 0,-1 0 0,0 0 0,0 0 0,0-1 0,0 1 1,1 0-1,-1-1 0,0 1 0,2-2 0,2-1 97,0 1 0,0-1-1,0 0 1,0-1 0,0 1-1,6-8 1,2-5 31,-1 0 0,-1 0-1,0-1 1,-1-1 0,-1 0 0,-1 0-1,-1-1 1,0 0 0,-1 0 0,-2-1-1,0 1 1,3-41 0,-7 55-319,0-1 0,-1 1 0,0-1 0,0 1 0,0 0 0,0-1 0,-1 1 0,0 0 0,0 0 0,-1 0 0,-3-6 0,5 9-13,0 1 1,0-1-1,-1 0 1,1 1-1,0-1 1,-1 1-1,1-1 1,-1 1-1,0 0 1,1 0-1,-1-1 1,0 1-1,0 0 1,0 1-1,1-1 1,-1 0-1,0 0 1,0 1-1,0-1 1,0 1-1,-1 0 1,1 0-1,0-1 1,0 1-1,0 1 1,0-1-1,0 0 1,0 0-1,0 1 1,0-1-1,0 1 0,-2 1 1,0 0 1,1 0 0,0 0 0,0 0 1,1 1-1,-1-1 0,0 1 0,1 0 0,0 0 0,-1 0 1,1 0-1,0 0 0,1 1 0,-1-1 0,0 0 0,1 1 1,0 0-1,-2 6 0,1 2 31,-1-1 0,1 1 0,1 0 0,0 16 0,2-20-12,-1 0 0,2-1 0,-1 1 0,1 0-1,0-1 1,1 1 0,-1-1 0,2 0 0,-1 0 0,1 0 0,0 0 0,0 0-1,1-1 1,0 0 0,6 6 0,-8-8-9,1-1 0,-1 0-1,1 0 1,0 0 0,0 0 0,0-1-1,0 1 1,1-1 0,-1 0 0,1 0 0,-1-1-1,1 0 1,0 1 0,-1-2 0,1 1-1,0 0 1,0-1 0,0 0 0,-1 0 0,1 0-1,0-1 1,0 0 0,0 0 0,-1 0-1,9-3 1,-3-1 21,-1 1-1,0-1 1,0-1 0,-1 0-1,0 0 1,0-1-1,0 1 1,-1-2-1,13-15 1,0-5 9,27-50 0,-13 20-32,-32 55-10,-1 0 1,1 1-1,0-1 0,0 1 0,0-1 0,0 1 1,1 0-1,-1 0 0,1 0 0,-1 0 0,1 0 0,0 0 1,-1 1-1,1-1 0,5-1 0,-6 3 3,1 0 0,0 0 0,0 0 0,-1 0 0,1 0 0,0 0 0,-1 0 0,1 1 0,0 0 0,-1-1 0,1 1 0,-1 0 0,1 0 0,-1 0 0,0 1 0,1-1 0,-1 1 0,3 2 0,14 9 63,-13-6-50,1-2-1,1 1 1,-1-1 0,1 0 0,0 0-1,0-1 1,1 0 0,-1-1-1,1 0 1,-1 0 0,1-1-1,0 0 1,17 1 0,-12-3-394,0 0 1,-1-1 0,1-1-1,0-1 1,-1 0 0,0 0-1,0-1 1,0-1 0,0 0-1,-1-1 1,1-1 0,-1 0-1,-1 0 1,0-1 0,0 0-1,0-1 1,11-13 0,-12 13-105,27-31-1756,-34 37 2138,-1 1 0,0-1 0,0 0 0,-1 0 0,1 0 0,-1 0 0,1 0 0,-1-1 0,0 1 0,0 0 0,0 0 0,0-6 0,-1 8 115,0 1 1,0-1-1,1 1 0,-1-1 1,0 1-1,0-1 0,-1 0 1,1 1-1,0-1 0,0 1 1,0-1-1,0 1 1,0-1-1,-1 1 0,1-1 1,0 1-1,0-1 0,-1 1 1,1-1-1,0 1 0,-1-1 1,1 1-1,0-1 0,-1 1 1,1 0-1,-1-1 0,1 1 1,-1 0-1,0-1 0,-16 5 1057,-14 21 1053,18-12-1448,1 1 0,1 0 1,0 1-1,-12 22 0,18-28-485,0 0 0,1 1-1,0-1 1,1 1 0,0 0 0,1 0-1,0 0 1,0 0 0,0 13 0,2-22-181,0 0 0,0 0 0,0 0 0,0 0 0,0 0 0,0 0 0,0 0 1,0 0-1,0 0 0,1 1 0,-1-1 0,0 0 0,1 0 0,-1 0 0,1 0 1,-1 0-1,1 0 0,-1-1 0,1 1 0,0 0 0,-1 0 0,1 0 0,0-1 1,0 1-1,1 1 0,0-2-8,-1 1 0,1-1 0,-1 0 0,1 0 0,-1 0 0,1 0 1,-1 0-1,1 0 0,-1-1 0,0 1 0,1 0 0,-1-1 0,1 1 0,-1-1 1,0 1-1,2-2 0,4-2-28,0 0 0,-1 0 0,0-1 0,0 0-1,0 0 1,6-7 0,-5 2-82,0 0 0,0-1-1,-1 0 1,0 0-1,-1 0 1,-1-1 0,5-15-1,-2-1-580,6-57 0,-13 85 681,0 0-1,0 0 0,0 0 1,0 0-1,0 0 0,0-1 1,0 1-1,0 0 1,0 0-1,0 0 0,0 0 1,0 0-1,0-1 0,0 1 1,0 0-1,0 0 1,0 0-1,0 0 0,0 0 1,0-1-1,0 1 0,0 0 1,0 0-1,1 0 1,-1 0-1,0 0 0,0 0 1,0 0-1,0-1 0,0 1 1,0 0-1,0 0 1,1 0-1,-1 0 0,0 0 1,0 0-1,0 0 0,0 0 1,0 0-1,0 0 1,1 0-1,-1 0 0,0 0 1,0 0-1,0 0 0,0 0 1,0 0-1,1 0 1,-1 0-1,0 0 0,0 0 1,0 0-1,0 0 0,0 0 1,1 0-1,-1 0 1,9 11-162,14 30 215,-12-20-69,-8-16 27,1 0 0,-1-1 1,1 1-1,0-1 0,0 0 0,0 0 0,0 0 1,1-1-1,-1 1 0,1-1 0,0 0 0,0 0 0,10 3 1,-11-5 27,0 0 1,0 0 0,0-1-1,0 1 1,0-1 0,0 0-1,0 0 1,0 0-1,0-1 1,-1 1 0,1-1-1,0 0 1,0 0 0,0 0-1,0-1 1,-1 1 0,1-1-1,-1 0 1,1 0 0,4-4-1,4-4 71,0-1-1,0 0 1,-1-1 0,-1 0-1,0 0 1,0-1-1,-1-1 1,-1 1 0,-1-1-1,0-1 1,0 0-1,-2 0 1,1 0 0,-2 0-1,4-22 1,-8 36-104,0 1 1,0 0-1,0-1 1,0 1-1,1 0 1,-1-1-1,0 1 1,0-1-1,0 1 0,0 0 1,0-1-1,0 1 1,0-1-1,0 1 1,0 0-1,0-1 1,0 1-1,0-1 1,-1 1-1,1 0 1,0-1-1,0 1 0,0 0 1,0-1-1,-1 1 1,1 0-1,0-1 1,0 1-1,-1 0 1,1-1-1,0 1 1,-1 0-1,1 0 0,0-1 1,-1 1-1,1 0 1,-1 0-1,0 0-1,1 1 1,-1-1 0,1 1 0,-1-1 0,1 1-1,-1-1 1,1 1 0,-1-1 0,1 1-1,-1-1 1,1 1 0,0 0 0,-1-1 0,1 1-1,0 0 1,0-1 0,-1 1 0,1 0 0,0-1-1,0 1 1,0 1 0,-2 11-7,0 0 0,1 0-1,0 1 1,1-1 0,1 0 0,2 15 0,-2-22 5,0-1 1,1 1-1,-1-1 1,1 1-1,0-1 1,1 0 0,4 8-1,-5-10 2,-1-1 0,1 0 0,-1 0 0,1-1 0,0 1 1,0 0-1,0-1 0,0 1 0,0-1 0,0 1 0,0-1 0,1 0 0,-1 0 0,0 0 0,1 0 0,-1-1 0,5 2 1,-2-2 1,1-1 1,-1 1 0,1-1 0,-1 0 0,0 0 0,1 0 0,-1-1 0,0 0 0,0 0 0,0-1 0,0 1 0,0-1 0,-1 0 0,1 0 0,-1 0 0,5-6 0,4-2 9,-2 0 0,1-1 1,-2 0-1,14-19 0,-11 9 5,-1-1 0,-1 0 1,-1-1-1,-1 0 0,-1 0 1,-1-1-1,5-31 0,-6 18 14,-2 0 0,-2-1-1,-1 0 1,-5-46 0,-1 53-30,-1 1 0,-1-1 0,-2 1 0,-1 0 0,-2 1 0,-1 0 1,-1 1-1,-1 0 0,-25-33 0,37 57 1,0 1 1,0 0-1,-1-1 0,0 1 1,-6-5-1,9 9 10,0-1-1,1 0 1,-1 1 0,0-1-1,0 1 1,0-1-1,0 1 1,0 0 0,0-1-1,1 1 1,-1 0-1,0 0 1,0 0 0,0-1-1,0 1 1,0 0-1,0 0 1,0 0 0,0 1-1,0-1 1,0 0-1,0 0 1,0 0 0,0 1-1,0-1 1,0 0-1,0 1 1,1-1 0,-1 1-1,0-1 1,0 1-1,0 0 1,1-1 0,-1 1-1,0 0 1,1-1-1,-1 1 1,0 0 0,1 0-1,-1 0 1,1 0-1,-5 8 106,1-1 0,1 1-1,-1 0 1,1-1-1,1 1 1,0 1-1,0-1 1,1 0 0,0 14-1,0 13 190,4 41 0,2-33-415,0-1-1,3 0 1,2 0-1,2 0 1,1-2-1,2 0 1,2 0-1,2-1 1,1-2 0,30 43-1,-41-68-384,4 7-2646,-17-32-2434,-9-13 2930,-14-38 0,24 55 2864,0-1 0,0 0 0,1 0 0,1 0 0,0 0 0,0 0 1,0 0-1,2-15 0,0 19 40,1 0 0,0 0 0,0 0 0,0 0 0,0 0 0,1 0 0,0 1 0,0-1-1,0 1 1,0 0 0,1 0 0,-1 0 0,1 0 0,0 1 0,1-1 0,5-3 0,-2 1 29,2 1 0,-1 0-1,0 0 1,1 0 0,0 1-1,0 1 1,11-3 0,-17 5-148,0 0 0,0 1-1,0-1 1,-1 1 0,1 0 0,0 0 0,0 0 0,0 1 0,0-1-1,0 1 1,0 0 0,-1 0 0,1 0 0,0 0 0,-1 1 0,1 0-1,-1-1 1,1 1 0,3 4 0,-3-2 22,0 0-1,-1 0 1,1 0 0,-1 1-1,0-1 1,0 1-1,-1 0 1,0 0 0,0 0-1,0 0 1,0 0-1,-1 0 1,2 10 0,5 31 79,-2 1 0,-1 0 1,-3 47-1,-1-84-3514,3-24 1907,2-4 1604,9-22-278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2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9946,'-12'12'4161,"9"-3"-2121,4 1-2008,5-3-536,4-2-928,5 0-528,10 0 1135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3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826 433 8810,'-12'4'6550,"0"7"-3990,-7 19-1704,15-22 108,2-5-797,-9 14 639,1 2-1,-8 19 1,16-33-716,0-1 0,0 1 0,1 0 0,0-1 0,0 1-1,0 0 1,0 0 0,1 0 0,0 0 0,0 0 0,0 0 0,1-1 0,0 1 0,0 0-1,1 5 1,-1-9-66,-1 0-1,1 0 0,-1-1 1,1 1-1,-1 0 0,1 0 0,0-1 1,-1 1-1,1 0 0,0-1 1,0 1-1,0-1 0,0 1 1,-1-1-1,1 1 0,0-1 0,0 0 1,0 1-1,0-1 0,0 0 1,0 0-1,0 1 0,0-1 1,0 0-1,0 0 0,0 0 0,0 0 1,0-1-1,0 1 0,0 0 1,0 0-1,0 0 0,1-1 1,36-15 486,-28 11-335,288-112 3404,-281 112-3448,-12 4-116,1-1-1,-1 1 0,0-1 0,0 0 0,-1 0 1,1-1-1,0 1 0,6-6 0,-11 8-40,0 0 0,0 0 0,1 0 0,-1-1-1,0 1 1,0 0 0,0 0 0,1 0 0,-1-1 0,0 1 0,0 0-1,0 0 1,0-1 0,0 1 0,1 0 0,-1 0 0,0-1 0,0 1-1,0 0 1,0 0 0,0-1 0,0 1 0,0 0 0,0-1-1,0 1 1,0 0 0,0 0 0,0-1 0,0 1 0,0 0 0,-1 0-1,1-1 1,0 1 0,0 0 0,0 0 0,0-1 0,0 1 0,0 0-1,-1 0 1,1-1 0,0 1 0,0 0 0,0 0 0,-1 0-1,1 0 1,-1-1 0,-13-5-1565,9 5 981,-3-2-500,-1 0 0,0 0 0,0 1 0,1 1 0,-19-1 0,-26-3-1130</inkml:trace>
  <inkml:trace contextRef="#ctx0" brushRef="#br0" timeOffset="1">0 540 8962,'32'-19'4313,"45"-37"-400,16-7-3361,16-10-296,-4 4 48,-22 8-432,-7 3-400,-20 10-833,-12 6-655,-1 8 1192</inkml:trace>
  <inkml:trace contextRef="#ctx0" brushRef="#br0" timeOffset="2">786 0 11867,'54'22'6153,"-47"-3"-2088,1-4-985,-3-3-471,-3-5-257,-12-11-2560,-6-1-416,-1 19-5689,1 18 4449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8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1161 8618,'-1'16'4057,"10"-16"-1612,15-21-523,-1-10-829,-1-2-1,-2-1 0,29-67 1,-29 57-608,14-31 76,-3-1 1,32-125-1,-50 147-389,-3 0-1,-1-2 1,-4 1-1,-1-94 1,-5 146-165,0-23 76,-7-42 0,7 61-75,-1 0 0,0 1 0,0-1 0,-1 0 0,0 1 0,0 0 0,-1-1 0,1 1 0,-1 1 0,-8-10 0,11 14-7,0-1-1,0 1 1,0 0 0,-1 0-1,1 0 1,0-1 0,-1 1-1,1 0 1,-1 1 0,1-1 0,-1 0-1,0 0 1,1 1 0,-1-1-1,0 1 1,1-1 0,-1 1-1,0 0 1,0 0 0,1-1-1,-1 1 1,-2 1 0,2-1-1,0 1 0,0 0 0,0 0 0,0 0 1,0 0-1,0 1 0,0-1 0,0 0 0,0 1 1,1-1-1,-1 1 0,0 0 0,1-1 0,-3 5 0,-2 4 1,1 0-1,-1 0 0,2 1 0,-1 0 1,-3 17-1,-1 10 10,2 0-1,1 1 1,3-1 0,1 1-1,4 58 1,1-64-2,1 0 1,2 0-1,1-1 0,1 0 0,2 0 1,25 53-1,-29-74-5,-1-1-1,2 0 1,-1 0-1,1-1 1,1 0-1,0 0 1,0-1-1,1 0 1,0 0-1,0-1 1,20 12-1,-23-16 0,-1 0 0,1-1-1,-1 0 1,1 0 0,0-1-1,-1 1 1,1-1 0,0 0-1,0-1 1,0 1 0,0-1-1,0 0 1,0-1 0,0 0-1,0 0 1,0 0 0,-1 0-1,1-1 1,0 0 0,-1 0-1,1-1 1,-1 1 0,0-1-1,10-7 1,-2-1 2,-1 0-1,0-1 1,-1 0-1,0 0 1,-1-2 0,0 1-1,-1-1 1,11-24-1,-7 10 3,-1-1 0,-1-1 0,10-47 0,-15 47-36,-7 29-38,-2 6-18,-14 44-179,15-37 247,-1-1 1,2 0 0,0 1 0,0-1 0,1 1 0,0-1 0,1 0 0,1 1 0,3 16 0,-4-24 18,0 0 0,0 0 0,1-1 0,-1 1 0,1 0 0,0-1 0,0 1 1,0-1-1,1 1 0,-1-1 0,1 0 0,0 0 0,0 0 0,0 0 0,0-1 1,0 1-1,0-1 0,1 0 0,-1 0 0,1 0 0,0 0 0,0-1 1,-1 0-1,1 1 0,0-1 0,0-1 0,0 1 0,0 0 0,0-1 0,5 0 1,-5 0 3,0-1 0,1 1 0,-1-1 0,0 0 0,0 0 0,0 0 0,0-1 0,0 0 0,0 1 0,0-1 1,0-1-1,0 1 0,-1 0 0,0-1 0,1 0 0,-1 0 0,0 0 0,0 0 0,0-1 0,-1 1 0,1-1 1,-1 1-1,0-1 0,0 0 0,0 0 0,0 0 0,0-4 0,1 1 9,-1 1 1,0-1-1,-1 0 0,0 0 0,0 0 1,0 0-1,-1 0 0,0 0 1,-1 0-1,1 0 0,-1 0 1,0 0-1,-1 0 0,0 1 0,0-1 1,-3-6-1,0 4-52,-1 1 1,0 0-1,0 0 0,0 1 0,-1-1 1,0 2-1,-1-1 0,1 1 1,-1 0-1,0 0 0,-11-4 1,10 5-531,0 0 1,0 1 0,-1 1-1,0-1 1,0 2 0,-13-3-1,20 5 119,-2-2-646,11 0 848,12-1 22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8.8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0 248 10882,'12'62'7148,"-8"-50"-6512,0 0 0,1 0 0,9 16 0,-12-23-613,0-1 1,1 1-1,-1-1 0,1 0 0,0 0 0,1 0 1,-1-1-1,1 1 0,-1-1 0,1 1 0,0-1 1,0 0-1,0-1 0,1 1 0,-1-1 1,1 0-1,-1 0 0,1 0 0,0-1 0,0 1 1,0-1-1,0 0 0,9 0 0,-10-2-20,0 0-1,0 0 0,0 0 1,0 0-1,0-1 0,0 0 1,0 0-1,-1 0 0,1 0 1,-1 0-1,0-1 0,1 0 1,-1 1-1,0-1 0,-1 0 1,1-1-1,0 1 0,3-6 1,-3 4 3,1 1-1,0-1 1,0 1 0,0 0 0,0 0 0,1 0 0,0 0 0,7-3 0,-10 6-6,0 1 0,1 0 0,-1 0 0,1 0 0,-1 0 0,0 0 0,1 1 0,-1-1-1,0 1 1,1 0 0,-1-1 0,0 1 0,0 0 0,0 0 0,1 0 0,-1 1 0,0-1 0,-1 1 0,1-1 0,0 1 0,2 1 0,18 11 2,-16-12 26,0 0 0,0 0 0,0-1 0,0 0 0,0-1 0,0 1-1,1-1 1,-1 0 0,0-1 0,0 1 0,1-1 0,-1-1 0,0 1 0,9-4 0,-10 3 70,-1 0 0,1 0 0,-1 0 0,1 0 0,-1-1 0,0 1 0,0-1 0,-1 0 0,1-1 0,0 1 0,-1 0 0,0-1 0,0 0 0,0 0 0,0 0-1,-1 0 1,0 0 0,4-10 0,-5 11-16,-1 0-1,0 0 0,1 0 1,-1 0-1,-1-1 0,1 1 1,0 0-1,-1 0 0,1 0 1,-1 0-1,0 0 0,0 0 1,0 0-1,-1 0 0,1 0 1,-4-4-1,-33-43 207,29 39-246,-14-14-20,9 10-563,1 0-1,-14-21 1,25 32 283,0 1 0,0-1 0,0 0 1,0 1-1,0-1 0,1 0 0,-1 0 1,1 0-1,0 0 0,1-1 0,-1 1 1,1 0-1,0 0 0,0 0 0,0 0 1,1-6-1,13-25-1049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9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11250,'0'31'4905,"7"10"-2560,12 4-833,3 5-287,-2-6-337,-1 1-288,0-4-344,-1-2-128,3-5-112,1-8 0,-7-6-360,-5-7-320,-8-9-593,-6-4-655,-9-9-504,-4-4-113,-5-9 1481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19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8 243 6841,'-2'-4'342,"1"-1"-1,-1 1 0,1-1 0,1 1 0,-1-1 0,1 0 0,-1 1 0,1-1 0,0 0 0,1 1 0,-1-1 0,1 1 0,0-1 0,0 0 0,1 1 0,-1 0 0,1-1 0,0 1 0,0 0 1,0 0-1,1 0 0,-1 0 0,1 0 0,0 1 0,6-6 0,6-6 435,1 2 0,0 0-1,0 1 1,28-15 0,-33 20-427,2 1 0,-1 0-1,0 1 1,1 0 0,0 1 0,0 0-1,19-2 1,-30 5-313,1 1 0,0 0 0,0-1 0,0 1 0,0 0-1,0 0 1,0 1 0,0-1 0,-1 1 0,1-1 0,0 1 0,0 0 0,0 0-1,-1 0 1,1 0 0,-1 1 0,1-1 0,-1 1 0,1 0 0,-1-1 0,0 1-1,0 0 1,0 0 0,0 1 0,0-1 0,0 0 0,0 1 0,-1-1-1,1 1 1,-1-1 0,0 1 0,0-1 0,0 1 0,0 0 0,0 0 0,-1 0-1,1 0 1,-1-1 0,1 7 0,-1 3 8,0 0-1,-1 0 1,0-1-1,0 1 0,-1 0 1,-1-1-1,0 1 1,-1-1-1,0 0 1,0 0-1,-11 18 1,7-17-39,0 1 0,0-1 0,-2 0 0,1-1 0,-1 0 0,-1-1 0,0 0 0,-24 16 0,32-24-121,-1 0 0,1-1 0,0 0 0,0 0 0,-1 0 0,1 0 0,0 0-1,-1 0 1,1-1 0,-1 0 0,1 0 0,-1 0 0,1 0 0,-1 0 0,1-1 0,0 1 0,-1-1 0,1 0 0,-1 0 0,1 0 0,0-1 0,0 1 0,0-1 0,0 0 0,0 0-1,0 0 1,0 0 0,1 0 0,-1 0 0,1-1 0,-1 1 0,1-1 0,0 0 0,0 0 0,0 0 0,1 0 0,-1 0 0,1 0 0,-1 0 0,1-1 0,0 1 0,0 0 0,0-1 0,1 1-1,-1-1 1,1 1 0,0-6 0,5-35-1976,7-8 874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20.2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 10002,'-1'1'463,"0"0"0,0 0 1,-1 0-1,1 0 0,0 1 0,0-1 0,0 0 0,0 1 1,1-1-1,-1 1 0,0-1 0,1 1 0,-1-1 0,1 1 1,-1 2-1,1-1-88,-1 0 0,1 0 1,0 0-1,1 0 0,-1 0 1,0 0-1,1-1 0,1 4 1,2 6 118,0-1 1,1 0 0,10 15-1,-9-15 283,17 32-339,-1 1-1,-3 0 0,-1 2 0,17 76 0,-28-95-508,23 94-2642,-30-120 2425,0 0 0,1 0 1,-1 1-1,1-1 0,-1 0 1,1 0-1,-1 0 0,1 0 1,-1 0-1,1 0 0,0 0 1,0 0-1,0 0 0,0 0 1,-1 0-1,3 1 0,5-11-1069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55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0 173 8570,'3'0'4689,"8"-6"-904,18-7-1257,7-5-439,6-4-721,-2 1-432,-5 2-1192,-10-4-544,-10 0-888,-8-4 919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20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39 629 7954,'-38'-76'3794,"38"75"-3657,0 1 0,-1-1 0,1 1 0,0 0 0,0-1 1,0 1-1,0 0 0,0-1 0,0 1 0,0-1 0,1 1 0,-1 0 0,0-1 1,0 1-1,0 0 0,0-1 0,0 1 0,1 0 0,-1-1 0,0 1 0,0 0 0,0-1 1,1 1-1,-1 0 0,0 0 0,0-1 0,1 1 0,-1 0 0,0 0 0,1-1 1,-1 1-1,0 0 0,1 0 0,-1 0 0,0 0 0,1 0 0,-1 0 0,1-1 0,-1 1 1,23-6 1251,-10 3-481,8-5 37,0-1 1,-1-1 0,-1-1-1,34-24 1,-43 28-849,-1-1 0,1 0 0,-1-1 0,-1 0 0,0 0 0,0-1-1,-1 0 1,0 0 0,0 0 0,6-16 0,-11 19-125,-1 0-1,1 1 1,-1-1 0,0 0 0,-1 0-1,0 0 1,0 0 0,0 0-1,-1 1 1,0-1 0,-3-12-1,-5-9-262,-16-40-1,8 25 106,-19-67-16,74 240 1582,-11-52-899,52 133 1349,-61-168-2100,2-1 0,47 70 0,-57-100-1273,-10-12 1475,1 0-1,-1 0 0,0 1 1,0-1-1,0 0 0,1 0 1,-1 1-1,0-1 0,0 0 1,0 0-1,1 0 0,-1 0 1,0 1-1,1-1 0,-1 0 1,0 0-1,0 0 0,1 0 1,-1 0-1,0 0 0,1 0 1,-1 0-1,0 0 0,0 0 1,1 0-1,-1 0 0,0 0 1,1 0-1,-1 0 0,0 0 1,0 0-1,1 0 0,-1 0 1,0-1-1,0 1 1,1 0-1,-1 0 0,2-18-1332</inkml:trace>
  <inkml:trace contextRef="#ctx0" brushRef="#br0" timeOffset="1">771 298 15763,'-8'31'6426,"-9"-1"-4058,12-6-1368,-2-12-719,4-5-1250,1-7 785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24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304 910 6529,'-14'5'4197,"15"0"214,27 8 598,-13-7-6023,0 0 1185,0 0 1,1-1-1,0-1 1,0-1-1,0 0 0,0-1 1,27 1-1,-20-5-7,1-1 0,-1-1 0,0-1 0,-1 0 1,1-2-1,-1-1 0,0-1 0,21-11 0,-17 6-1,-1-2 0,0 0 0,-2-1 1,0-2-1,0 0 0,19-23 0,-30 28-73,-1-1 0,-1 1 0,0-2 0,-1 1 0,-1-1 0,0-1 0,-2 1 1,1-1-1,3-20 0,-4 14 35,-2 0 1,-1 0 0,-1-1-1,-1 1 1,-1-1 0,-4-37 0,1 44-112,-1 1 1,0 0-1,-1 0 1,-1 0-1,0 0 1,-1 1 0,-1 0-1,-1 1 1,0 0-1,0 0 1,-1 1-1,-21-21 1,14 18-11,0 0-1,-1 2 1,-1 0-1,0 1 1,-1 1-1,0 0 1,-1 2-1,-34-13 1,25 14 22,0 0-1,0 2 1,-1 1 0,0 2-1,0 1 1,0 1 0,0 2 0,-46 5-1,60-3 18,0 1 0,0 1-1,0 1 1,0 0 0,0 1 0,1 1-1,0 0 1,1 1 0,-1 1-1,2 0 1,-1 1 0,1 1 0,1 0-1,0 1 1,1 0 0,-17 22 0,18-19 38,0 1 0,2 0 1,0 0-1,1 1 1,0 0-1,1 0 1,2 1-1,-1 0 0,2 0 1,-4 34-1,7-28-6,1 1 0,1-1 0,1 0 1,1 0-1,1 0 0,1 0 0,16 44 0,53 114 319,-63-160-292,1 1 0,1-2 0,1 0 0,1-1 0,31 33-1,-37-44-29,0-1-1,1 0 0,0 0 0,0-1 1,1-1-1,0 0 0,0 0 1,0-1-1,1 0 0,0-1 0,0-1 1,0 1-1,0-2 0,0 0 0,1 0 1,-1-2-1,1 1 0,-1-1 0,1-1 1,-1 0-1,1-1 0,-1 0 0,0-1 1,0-1-1,0 0 0,0 0 0,-1-1 1,0 0-1,20-13 0,-23 12-110,4-1-51,0 0 1,-1-1-1,0-1 0,0 0 1,-1 0-1,0-1 1,13-18-1,-21 22 158,-1 3-207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27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0 7570,'-1'0'275,"1"0"0,-1 0 0,0 1 0,1-1-1,-1 0 1,1 0 0,-1 0 0,1 1 0,-1-1 0,1 0 0,-1 1 0,1-1 0,-1 1 0,1-1 0,0 0 0,-1 1 0,1-1 0,0 1 0,-1-1 0,1 1 0,0-1 0,-1 1 0,0 14 2387,11 18-1285,-8-30-930,13 34 363,1-1 1,3-1 0,0-1-1,3-1 1,0 0-1,2-2 1,2-1-1,0 0 1,2-2-1,52 40 1,-59-53-813,1-1-1,0-1 1,1-1 0,0-1 0,0-1-1,1-1 1,39 9 0,-42-14-500,0-1-1,0-1 1,0-1 0,0 0 0,0-2 0,1 0 0,-1-2 0,0 0 0,39-12 0,-1-5-791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28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 10882,'14'46'5292,"11"43"574,-4 1-4134,-15-59-1500,-1 1 0,-2 0 1,-1 56-1,-2-74-265,1-11-55,-1 1 1,0 0-1,0-1 1,0 1-1,-1-1 1,1 1-1,-1 0 1,1-1-1,-1 1 1,0-1-1,-1 0 1,-1 5-1,2-8-14,0-1 0,1 1 0,-1 0-1,0-1 1,1 1 0,-1 0 0,0-1-1,0 1 1,1-1 0,-1 1 0,1-1-1,-1 1 1,1-1 0,-1 0 0,1 1-1,-1-1 1,1 0 0,-1 1 0,1-1-1,0 0 1,-1 1 0,1-1 0,0 0-1,0 0 1,-1 1 0,1-1 0,0 0-1,0-1 1,-9-27-1655,-45-198-4714,51 216 6530,1 5 179,0 1 1,0 0 0,1-1-1,0 1 1,0-1-1,1 1 1,0-1 0,0-10-1,0 15-155,1 1 0,-1-1 0,0 1 0,0-1 0,1 1 0,-1-1 0,0 1 0,1 0 0,-1-1-1,0 1 1,1-1 0,-1 1 0,1 0 0,-1-1 0,0 1 0,1 0 0,-1 0 0,1-1 0,-1 1 0,1 0 0,-1 0 0,1 0 0,-1 0 0,1-1 0,-1 1-1,1 0 1,0 0 0,-1 0 0,1 0 0,-1 0 0,2 1 0,19 3 1283,-16-3-1004,149 44 4430,-10-3-3324,-139-40-1459,5 1 15,1-1-1,0 0 0,0 0 0,0-1 0,21-1 0,-29 0-131,-1-1-1,1 1 1,-1-1 0,0 1 0,1-1-1,-1 0 1,0 0 0,0 0-1,0-1 1,0 1 0,0 0-1,0-1 1,0 1 0,0-1 0,0 0-1,-1 1 1,1-1 0,-1 0-1,1 0 1,-1 0 0,0 0 0,0 0-1,0-1 1,0 1 0,0 0-1,0-1 1,0 1 0,-1 0 0,1-1-1,-1 1 1,0 0 0,0-5-1,1-5-964,-1 1 0,0-1-1,-1 0 1,-1 0-1,1 0 1,-6-16 0,-2-14-362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28.6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6 8114,'-13'-5'3841,"8"24"-1449,-2 9-175,5 16-25,6 9-264,6-2-311,5 5-185,4-9-520,-4 1-264,5-7-400,-4-7-104,-5-7-280,1-5-312,-3-14-904,1-6-528,4-14-1377,3-10 1929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29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73 10298,'-2'32'3044,"0"79"1286,2-99-4062,1 0-1,0-1 0,1 1 0,1-1 0,-1 1 1,10 20-1,-11-29-227,0-1 1,0 1 0,0-1-1,1 1 1,-1-1 0,1 0-1,-1 0 1,1 0 0,0 0-1,0 0 1,0 0 0,0 0-1,0 0 1,0-1 0,1 1-1,-1-1 1,1 0 0,-1 0-1,1 0 1,-1 0 0,1 0-1,0 0 1,-1-1-1,1 1 1,0-1 0,-1 0-1,1 1 1,0-2 0,0 1-1,-1 0 1,1 0 0,0-1-1,-1 1 1,1-1 0,3-1-1,3-2 95,-1 0 0,0 0 0,0 0 0,-1-1 0,0 0 0,1-1 0,-2 0 0,1 0 0,11-13-1,-10 9 114,0 0 0,-1-1 0,0 0 0,-1 0-1,0-1 1,-1 1 0,5-15 0,-9 22-171,1-1 1,-1 1 0,0 0-1,-1-1 1,1 1 0,-1-1-1,0 1 1,0-1 0,0 1-1,-1-1 1,1 1 0,-1-1-1,0 1 1,0 0 0,-1-1-1,0 1 1,1 0 0,-1 0-1,0 0 1,-1 0 0,1 0-1,-1 1 1,-5-7 0,2 5-89,0-1 1,-1 1 0,0 0-1,0 1 1,0-1 0,-1 1-1,0 1 1,1 0 0,-14-4-1,-4 1-1041,-44-6-1,44 9 9,-4-3-316,11-3 447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29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96 757 5553,'4'-63'4715,"-2"-5"-512,-2 67-4092,0 1 0,0-1 0,0 0 0,0 0 0,0 0 0,0 1-1,0-1 1,0 0 0,0 0 0,0 0 0,0 1 0,-1-1 0,1 0 0,0 0 0,-1 0 0,1 1-1,-1-1 1,1 0 0,-1 1 0,1-1 0,-1 0 0,1 1 0,-1-1 0,1 1 0,-1-1 0,0 1 0,1-1-1,-1 1 1,0 0 0,0-1 0,1 1 0,-1 0 0,0-1 0,0 1 0,0 0 0,-1 0 0,0 0 0,0 0 0,1 1 0,-1-1 1,0 1-1,0-1 0,1 1 1,-1 0-1,1 0 0,-1 0 0,0 0 1,1 0-1,0 0 0,-1 0 1,1 0-1,0 1 0,-1-1 0,0 2 1,-6 10 101,1 0-1,0 0 1,1 0 0,1 1 0,0-1 0,0 1 0,2 1 0,0-1 0,0 0 0,1 1-1,1 0 1,1-1 0,0 1 0,1 0 0,2 14 0,-3-25-204,1-1 0,-1 0 0,1 0 0,0 0 0,0 0 0,0 1 0,0-1 0,1-1 0,-1 1 0,1 0 0,-1 0 0,1 0 0,0-1 0,0 1 0,0-1 0,1 0 0,-1 1 0,1-1 0,-1 0 0,1 0 0,0-1 0,-1 1 0,1 0 0,0-1 0,0 0 0,0 0 0,0 0 0,0 0 0,1 0 0,-1-1 0,0 1 0,0-1 0,1 0 0,-1 0 0,0 0 0,0 0 1,0 0-1,7-2 0,2-2-6,0 1 1,-1-1-1,1-1 1,-1 0-1,0 0 1,0-1-1,-1-1 1,0 0-1,11-9 1,-2-2-23,-1 0 0,-1-1 0,-1 0 1,0-1-1,-2-1 0,0-1 0,-1 0 1,-2-1-1,0 0 0,-1-1 0,-2 0 1,0 0-1,-2-1 0,0 0 1,-2 0-1,-1 0 0,0 0 0,-2-1 1,-2 1-1,0-1 0,-9-49 0,2 39-2,-2 0-1,-1 0 1,-2 1-1,-1 0 1,-37-62-1,49 93 29,-1 0-1,1 1 0,-1-1 1,0 1-1,0 0 1,0 0-1,0 0 1,0 0-1,-5-3 1,7 6-5,1 0 1,0 0 0,0 0 0,-1 0 0,1 0-1,0 0 1,-1-1 0,1 1 0,0 0 0,-1 0-1,1 0 1,0 0 0,-1 0 0,1 0 0,0 0 0,0 1-1,-1-1 1,1 0 0,0 0 0,-1 0 0,1 0-1,0 0 1,0 0 0,-1 0 0,1 1 0,0-1-1,0 0 1,-1 0 0,1 0 0,0 1 0,0-1-1,-1 0 1,1 0 0,0 1 0,0-1 0,0 0 0,0 0-1,-1 1 1,1 26 138,12 43 358,3 0 1,4-1 0,2 0-1,34 72 1,-55-140-497,35 69 499,-32-64-469,1 0 0,0 0 0,0-1 0,1 1 0,0-1 0,-1 0 0,2-1 1,9 9-1,-13-12-32,0-1 1,0 1-1,-1 0 1,1 0-1,0-1 1,0 1-1,0-1 1,0 0-1,0 0 1,0 1-1,0-1 1,0 0 0,-1 0-1,1-1 1,0 1-1,0 0 1,0-1-1,0 1 1,0-1-1,0 0 1,-1 1-1,1-1 1,0 0-1,-1 0 1,1 0 0,0 0-1,-1-1 1,1 1-1,-1 0 1,0-1-1,3-1 1,2-5-4,0 0 0,0 0-1,0-1 1,7-14 0,17-48-13,-22 49 6,1 1-1,18-32 0,-26 51 9,0 1 0,0-1 1,0 1-1,0-1 0,0 1 0,0 0 0,0-1 0,0 1 1,0 0-1,1 0 0,-1 0 0,1 0 0,-1 0 0,1 0 0,-1 0 1,1 0-1,-1 1 0,1-1 0,-1 1 0,1-1 0,0 1 1,0-1-1,-1 1 0,1 0 0,0 0 0,-1 0 0,1 0 0,0 0 1,0 0-1,-1 1 0,1-1 0,0 0 0,-1 1 0,1 0 0,0-1 1,-1 1-1,2 1 0,6 4-14,0 0 1,-1 0-1,0 1 0,0 1 1,8 10-1,13 10-42,-23-23-143,0 0 0,1 0 0,0-1 0,0 0 0,0 0 0,0 0-1,0-1 1,12 3 0,-16-5-116,1-1-1,-1 1 0,1-1 0,-1 0 1,1 0-1,0-1 0,-1 1 1,1-1-1,-1 0 0,1 0 0,-1 0 1,1 0-1,-1 0 0,0-1 0,0 1 1,1-1-1,-1 0 0,0 0 0,-1 0 1,1-1-1,3-3 0,19-20-1012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30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133 240 9754,'-2'-1'343,"0"1"0,-1-1 0,1 1-1,0 0 1,0 0 0,0 0 0,0 0 0,0 0 0,0 0-1,-1 1 1,1-1 0,0 1 0,0-1 0,0 1 0,0 0-1,0 0 1,0 0 0,1 0 0,-3 2 0,0 0 21,0 0 0,0 1 0,1-1 0,-1 1 0,1 0 0,0 0 0,-4 9 0,-1 4 250,0 0 0,2 1 0,-7 24 0,12-37-456,-6 22 579,-5 36-1,11-56-703,0-1-1,0 0 1,1 1 0,0-1-1,1 1 1,0-1 0,0 0 0,0 0-1,0 1 1,1-1 0,4 10-1,-5-15-30,-1 0 0,1 0-1,-1 0 1,1 0 0,0 0-1,-1-1 1,1 1-1,0 0 1,-1 0 0,1-1-1,0 1 1,0-1-1,0 1 1,-1-1 0,1 1-1,0-1 1,0 1-1,0-1 1,0 1 0,0-1-1,0 0 1,0 0-1,0 0 1,0 0 0,0 1-1,2-2 1,0 1 0,-1-1 1,1 1 0,-1-1-1,1 0 1,-1 0 0,1 0-1,-1-1 1,0 1 0,1-1-1,2-1 1,2-3 3,-1 0 1,0 0-1,1-1 0,-2 0 1,9-11-1,-7 3-26,-1 0 1,0-1-1,-1 0 0,0 1 1,4-33-1,-8 42-2,-1 6 19,0 0 1,0 0-1,0-1 0,0 1 0,0 0 0,0 0 1,0-1-1,0 1 0,0 0 0,0 0 0,0-1 1,0 1-1,0 0 0,0 0 0,0-1 0,0 1 1,0 0-1,0 0 0,0-1 0,0 1 0,1 0 1,-1 0-1,0-1 0,0 1 0,0 0 0,0 0 1,1 0-1,-1-1 0,0 1 0,0 0 0,0 0 1,1 0-1,-1 0 0,0 0 0,0-1 0,1 1 1,-1 0-1,0 0 0,0 0 0,1 0 0,-1 0 1,0 0-1,0 0 0,1 0 0,-1 0 0,0 0 1,1 0-1,-1 0 0,0 0 0,11 12-53,0 1 83,53 33-11,-63-45-16,0-1 0,1 1 1,-1-1-1,0 1 0,0-1 0,0 0 1,1 1-1,-1-1 0,0 0 0,1 0 1,-1 0-1,0 0 0,0 0 0,1 0 1,-1 0-1,0 0 0,1-1 0,-1 1 1,0 0-1,0-1 0,0 1 0,1-1 1,-1 0-1,0 1 0,2-2 0,20-24 6,-14 16-2,2-1-7,-7 8 5,-1 1-1,0-1 1,0 0-1,0 0 0,0 0 1,0 0-1,-1 0 1,0-1-1,0 1 0,1-1 1,-2 0-1,1 1 1,0-1-1,1-6 0,-3 6-1,1 1 0,0 0 0,0 0 0,1 0 0,-1 0 0,1 0 0,-1 0 0,1 0 0,0 0 0,0 1 0,0-1 0,1 1 0,-1-1 0,0 1 0,1 0 0,4-3 0,17-19 6,-23 23-8,-1 1 1,1 0 0,-1-1-1,1 1 1,0 0-1,-1 0 1,1 0 0,0-1-1,-1 1 1,1 0-1,0 0 1,-1 0 0,1 0-1,0 0 1,0 0-1,-1 0 1,1 0 0,0 1-1,-1-1 1,1 0-1,0 0 1,-1 0 0,1 1-1,-1-1 1,1 0-1,0 1 1,-1-1 0,1 1-1,-1-1 1,2 1-1,22 18-29,-17-14 20,-4-3 10,0 1-1,0-1 1,1 0-1,-1 0 0,0 0 1,1-1-1,0 1 1,4 0-1,-6-2 7,0 0 0,1 0 0,-1 0-1,0 0 1,0-1 0,0 1 0,0-1 0,0 1 0,0-1 0,0 0 0,0 0-1,0 0 1,0 0 0,0 0 0,0 0 0,-1-1 0,3-1 0,11-10 98,-1 0 0,-1-1-1,0-1 1,-1 0 0,0 0 0,11-21 0,-7 7 139,-1-1 1,20-58-1,-35 115-223,7 46 0,-5-58-15,1 1 0,0-1 0,2 0 0,0 0 0,0 0 0,14 25 0,-3-15 17,1 0-1,27 30 1,-34-42 25,-1-1 0,0 1 0,-1 0-1,0 1 1,-1 0 0,-1 0 0,0 1 0,-1-1 0,5 25 0,-8-27-31,0 1 0,-1-1 0,0 1 0,-1-1 0,-1 1 0,0-1 0,-1 0 0,0 1 0,-1-1 0,0 0 0,-1 0 1,-7 15-1,-25 41 28,33-63-40,0 0-1,0-1 1,0 1 0,-1-1 0,0 0 0,0 0 0,0 0 0,0-1-1,-1 0 1,0 1 0,-7 2 0,11-5-3,0-1 1,0 0-1,0 1 1,0-1-1,0 0 1,0 0-1,0 0 0,0 0 1,-1 0-1,1 0 1,0 0-1,0 0 1,0-1-1,0 1 1,0 0-1,0-1 1,0 1-1,0-1 0,0 1 1,0-1-1,0 1 1,0-1-1,0 0 1,0 1-1,0-1 1,1 0-1,-1 0 0,0 0 1,1 0-1,-1 0 1,0 1-1,1-1 1,-1 0-1,0-2 1,-2-4 2,0 0 0,0 0 0,1 0 1,-3-10-1,-1-15-23,1-1 0,2 0 0,0 0-1,3 0 1,4-42 0,34-164-521,-6 110 150,-26 113 339,0 0-1,0 1 1,1-1 0,1 2-1,18-26 1,-24 37 52,1 0 0,0 0 0,0 0 1,0 1-1,0-1 0,0 1 0,0-1 0,1 1 0,-1 0 1,1 1-1,0-1 0,-1 1 0,6-2 0,-7 3-7,-1-1 0,0 1 0,1 0 0,-1 0 0,0 0 0,0 0 0,1 0 0,-1 0 0,0 0 0,1 1 0,-1-1 0,0 0 0,0 1 0,1-1 0,-1 1 0,0 0 0,0-1 0,0 1 0,0 0-1,0-1 1,0 1 0,0 0 0,0 0 0,0 0 0,0 0 0,0 0 0,-1 0 0,1 0 0,0 0 0,-1 1 0,1-1 0,-1 0 0,1 0 0,-1 0 0,1 1 0,-1-1 0,0 0 0,0 0 0,0 1 0,0-1 0,0 3 0,0 4-209,0 0 0,0 0 0,-1-1 1,0 1-1,-1 0 0,0 0 0,0 0 1,-5 10-1,-18 34-516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31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21 900 9426,'-20'3'4391,"29"-9"-541,33-22-1709,237-239 2551,-96 90-3268,-168 162-1353,369-362 409,-368 361-647,-1 0-1763,-33 29-1698,-10 8 950,-4 3 1018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31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28 6137,'-2'-3'633,"0"0"-1,-1 1 0,1-1 1,-1 1-1,0-1 1,0 1-1,0 0 0,0 0 1,0 0-1,-5-2 1,6 4-510,0 0 1,1 0-1,-1 0 1,0 1-1,1-1 1,-1 0-1,0 0 1,1 1-1,-1-1 1,0 1-1,1 0 1,-1-1-1,1 1 1,-1 0-1,1 0 1,0 0-1,-1 0 1,1 0-1,0 0 1,0 0-1,-1 1 1,1-1-1,0 0 1,0 1-1,0-1 1,1 1-1,-2 1 1,-10 17 274,0 1 1,2 0-1,0 1 0,1 0 1,-8 34-1,5-8 595,-9 82 0,16-75-188,2 0-1,3 0 0,7 61 0,-6-113-728,-1 1 0,0-1 0,1 0 0,0 0 0,0 1 0,0-1 0,0 0 0,4 5 0,-4-7-42,-1 0-1,1 0 1,0 0-1,0 0 1,0 0 0,0-1-1,0 1 1,1 0 0,-1-1-1,0 1 1,0-1 0,0 1-1,1-1 1,-1 1-1,0-1 1,0 0 0,1 0-1,-1 0 1,0 1 0,1-1-1,-1 0 1,0-1-1,0 1 1,1 0 0,-1 0-1,0-1 1,1 1 0,0-1-1,13-4 83,-1 0 0,1-2 0,-1 1 1,-1-2-1,14-8 0,68-54-39,-56 39-248,-4 6-166,159-116-4950,-119 92 3532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57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41 8162,'1'-1'1030,"13"-23"4893,-15 18-830,-19 38-4163,7-14-826,-3 4 57,0 2 0,-20 41 0,35-62-150,-10 20 82,1 1-1,1 0 1,-8 33 0,15-52-80,1 0 0,0 1 1,0-1-1,1 1 1,-1-1-1,1 0 1,0 1-1,1-1 1,-1 1-1,1-1 1,0 1-1,0-1 1,1 0-1,0 0 1,0 0-1,0 0 1,0 0-1,1 0 1,0 0-1,0-1 1,0 1-1,6 5 1,-5-7-9,-1-1 0,1 0 0,-1 0 1,1-1-1,-1 1 0,1-1 0,0 1 0,0-1 0,0 0 1,0-1-1,0 1 0,0-1 0,0 1 0,0-1 0,0-1 1,0 1-1,5-1 0,3-1 6,1-1 0,-1 0 0,1-1 0,14-6 0,-7 0-38,-1-1 0,1 0 0,-2-2 0,0 0 1,0-1-1,27-29 0,-13 9-65,-2-1 1,31-50-1,-60 84 91,7-9 0,-1-1 0,-1 0 0,0 0 0,0 0 0,-1-1 0,0 0 0,4-17 0,-9 29 1,1-1-1,-1 1 1,0-1 0,0 1 0,0 0 0,1-1-1,-1 1 1,0-1 0,0 1 0,0-1 0,0 1-1,0-1 1,0 1 0,0-1 0,0 1 0,0-1-1,0 1 1,0 0 0,-1-1 0,1 1 0,0-1 0,0 1-1,0-1 1,0 1 0,-1 0 0,1-1 0,0 1-1,0-1 1,-1 1 0,1 0 0,0-1 0,-1 1-1,1 0 1,0 0 0,-1-1 0,-14 10-27,-14 27-9,24-28 41,0 1 0,1 1 0,1-1 0,-1 1 0,2-1 0,-1 1 0,1 0 0,1 0-1,-1 20 1,1-26 0,1-1-1,1 1 0,-1-1 1,1 1-1,-1-1 0,1 1 1,0-1-1,0 0 0,0 1 1,1-1-1,-1 0 0,1 0 1,0 0-1,0 0 1,0 0-1,0 0 0,0 0 1,1-1-1,-1 1 0,1-1 1,0 0-1,-1 0 0,1 0 1,0 0-1,0 0 0,1 0 1,-1-1-1,0 0 0,0 1 1,1-1-1,5 1 0,-1-1 0,0 0 0,1 0 0,-1-1-1,1 0 1,-1 0 0,1-1-1,-1 0 1,1 0 0,-1-1 0,0 0-1,0-1 1,0 0 0,0 0 0,0-1-1,-1 1 1,1-2 0,-1 1-1,0-1 1,0 0 0,-1-1 0,0 1-1,0-1 1,8-11 0,-12 15-5,-1 0 0,0 0 0,0 0 0,0 0 0,0-1 0,0 1 0,-1 0 0,1-1 0,-1 1 0,1 0 0,-1-1 0,0 1 1,0-1-1,0 1 0,0-1 0,0 1 0,-1 0 0,1-1 0,-2-4 0,0 3-4,0-1 0,-1 1 0,1-1 0,-1 1 0,0 0-1,0 0 1,-1 0 0,1 0 0,-6-3 0,-2-3-22,-1 2 0,0-1-1,-1 1 1,0 1 0,-23-9-1,12 8-561,0 2-1,0 0 1,0 2-1,-39-2 0,62 6 548,-11-5-1637,11 2 21,8-1-16,14-1 635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32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15 325 6361,'-2'-2'297,"1"1"0,0-1 0,-1 1 1,1-1-1,0 0 0,0 0 0,0 1 0,0-1 0,0 0 0,1 0 0,-1 0 0,1 0 0,-1 0 0,1 0 0,0 0 0,-1 0 0,1 0 0,0 0 0,0-1 0,1 1 0,-1 0 0,1-3 0,0 2 141,-1 0 0,1 0 0,0 0 0,1 0 0,-1 0 0,0 0 0,1 0 0,0 0 0,0 1 0,0-1 0,0 1 0,0-1 0,0 1 0,3-3 0,-2 5 1735,-3 5-281,-1 1-2022,1-5 142,-7 175 1330,8-155-1225,0-1-1,1 0 1,1 0-1,1-1 1,1 1 0,14 36-1,-18-53-109,0 0-1,1 0 1,-1 0-1,1 0 1,0-1 0,-1 1-1,1 0 1,1-1-1,-1 1 1,0-1-1,1 0 1,-1 0-1,1 0 1,-1 0 0,1 0-1,0 0 1,0-1-1,0 1 1,0-1-1,0 0 1,0 0-1,1 0 1,-1 0 0,3 0-1,-1-1-5,-1-1 0,0 0 0,0 1 0,0-1 0,1-1 0,-1 1 1,0 0-1,-1-1 0,1 0 0,0 0 0,0 0 0,-1-1 0,1 1 0,-1-1 0,0 0 0,0 1 0,0-2 0,4-4 0,12-18-99,-1 0 0,-1-1-1,-1-1 1,11-30 0,-13 30-147,-14 26 224,1 0 0,0 0 0,0 0 0,0 1 0,0-1-1,0 0 1,0 0 0,0 1 0,1-1 0,-1 1 0,1-1 0,-1 1 0,1 0 0,-1-1 0,1 1-1,0 0 1,0 0 0,-1 0 0,1 0 0,0 0 0,0 1 0,0-1 0,3 0 0,0 1 2,-1 1 0,0 0 0,0-1 0,0 2 1,0-1-1,-1 0 0,1 1 0,0-1 0,0 1 1,-1 0-1,4 3 0,-3-3 19,0 0 0,0 0 1,-1-1-1,1 1 0,1-1 0,-1 0 0,0 0 1,0 0-1,0-1 0,0 1 0,1-1 0,-1 0 1,0-1-1,0 1 0,5-2 0,-1 1 8,-1-1 1,0-1-1,0 0 0,0 0 0,0 0 1,-1-1-1,1 1 0,7-7 0,-6 4 58,-1-1 0,0 1 0,0-1 0,0-1-1,0 1 1,-1-1 0,-1 0 0,1-1 0,-1 1 0,-1-1-1,0 0 1,0 0 0,4-14 0,-8 19-38,0 1 1,0-1-1,0 0 1,0 0-1,0 1 1,-1-1-1,0 0 1,0 1-1,0-1 1,0 1-1,0-1 1,-1 1-1,1-1 1,-1 1-1,0 0 1,-4-5 0,-5-6-105,0 1 0,-19-16 0,10 10-309,14 12-179,0 0 1,0 1-1,-8-16 1,13 20 313,-1 0 1,1 0 0,0 0-1,0 0 1,0 0-1,1-1 1,-1 1-1,1 0 1,-1-1-1,1 1 1,0 0-1,0-1 1,0 1 0,0 0-1,0-1 1,0 1-1,1-1 1,-1 1-1,2-4 1,16-18-967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33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17 829 9058,'1'-8'7259,"21"-42"-4955,-11 27-1580,3-7 270,18-50 1,-30 72-945,0 1 1,0-1 0,0 1-1,-1-1 1,0 1 0,-1-1-1,1 0 1,-2 0 0,1 1 0,-1-1-1,0 0 1,-4-12 0,5 18-50,-1 0 1,0 0 0,1 1-1,-1-1 1,0 0 0,0 0-1,0 1 1,0-1 0,-1 1-1,1-1 1,0 1 0,-1-1-1,1 1 1,-1 0 0,1 0-1,-4-2 1,4 3-2,0-1 0,0 1 0,-1 0 0,1 0 0,0-1-1,0 1 1,-1 0 0,1 0 0,0 1 0,0-1 0,-1 0 0,1 0 0,0 0 0,0 1 0,0-1 0,-1 1-1,1-1 1,0 1 0,-1 0 0,-2 2-1,0 0 0,0 0 1,1 0-1,0 1 0,0-1 0,0 1 0,0 0 0,0 0 0,1 0 0,-1 0 1,-2 8-1,2-2 9,0-1 0,1 1-1,0 0 1,1 0 0,0 0 0,0 0 0,1-1 0,0 1 0,1 0 0,1 0 0,-1 0 0,1 0 0,1-1-1,3 11 1,-4-15 1,0 1 0,1-1 0,0 1 0,-1-1 0,2 0 0,-1 0-1,0 0 1,1-1 0,0 1 0,0-1 0,0 0 0,1 0 0,0 0-1,-1-1 1,1 0 0,0 0 0,1 0 0,-1 0 0,0-1 0,1 0-1,0 0 1,-1 0 0,1-1 0,9 2 0,-3-3 18,0-1 1,0 0-1,0 0 1,0-1-1,0-1 1,-1 0-1,1 0 1,-1-1 0,0-1-1,0 0 1,0 0-1,-1-1 1,0 0-1,0-1 1,0 0-1,11-12 1,-13 12 47,0-1 1,-1 0-1,0 0 0,0 0 1,-1-1-1,0 0 0,0-1 1,-1 1-1,0-1 1,-1 0-1,0 0 0,0 0 1,-1-1-1,-1 1 1,0-1-1,0 0 0,-1 0 1,0-12-1,-1 21-57,0 0 0,0 0 0,0 1 0,0-1 0,-1 0 0,1 0 0,-1 1-1,1-1 1,-1 1 0,1-1 0,-1 0 0,0 1 0,0-1 0,-1-1 0,2 3-14,-1 0 1,1 0-1,0-1 1,-1 1 0,1 0-1,-1 0 1,1 0-1,0 0 1,-1 0-1,1 0 1,-1 0-1,1 0 1,-1 0 0,1 0-1,-1 0 1,1 0-1,0 0 1,-1 0-1,1 0 1,-1 0-1,1 0 1,-1 0 0,1 1-1,0-1 1,-1 0-1,1 0 1,0 1-1,-1-1 1,1 0-1,0 0 1,-1 1 0,1 0-1,-4 2 3,1 0-1,0 1 0,1 0 1,-1 0-1,1-1 0,0 2 1,0-1-1,-2 5 0,-17 65 3,20-68-9,0 0-1,0 0 1,1 0-1,-1 0 1,1 0 0,1 0-1,-1 0 1,1 0-1,0 0 1,3 9-1,-4-15 0,0 1 0,1 0 0,-1-1 0,0 1 1,1-1-1,-1 1 0,0-1 0,1 1 0,-1 0 0,1-1 0,-1 0 0,1 1 0,-1-1 0,1 1 0,-1-1 0,1 0 0,-1 1 0,1-1 0,-1 0 0,1 1 0,0-1 0,-1 0 0,1 0 0,0 0 1,-1 0-1,1 1 0,0-1 0,-1 0 0,1 0 0,-1 0 0,1 0 0,0-1 0,-1 1 0,1 0 0,0 0 0,-1 0 0,1 0 0,0-1 0,-1 1 0,1 0 0,-1-1 0,1 1 0,-1 0 0,1-1 1,-1 1-1,1-1 0,-1 1 0,1-1 0,-1 1 0,1-1 0,-1 1 0,0-1 0,1 0 0,3-2-2,-1-1 1,0 0-1,0 0 1,-1 0-1,5-8 1,-4 3-3,0-1 0,-1 1 1,0-1-1,-1 0 0,1-12 1,-2 14-38,1 0 1,0 1-1,0-1 1,0 0-1,1 0 1,0 1-1,1-1 1,6-12-1,-8 19 26,-1 0-1,1 0 1,0 0 0,-1 1-1,1-1 1,0 0-1,0 1 1,0-1 0,0 1-1,0-1 1,-1 1-1,1-1 1,0 1 0,0 0-1,0-1 1,0 1 0,0 0-1,0 0 1,0 0-1,0-1 1,0 1 0,0 0-1,1 1 1,-1-1-1,0 0 1,1 0 0,32 11-133,-11-4 128,-19-6 30,0-1 0,1 1 0,-1-1 0,1-1 0,-1 1 1,1 0-1,-1-1 0,0 0 0,1 0 0,-1 0 0,0-1 0,0 0 0,0 1 0,0-1 0,0-1 0,0 1 1,-1 0-1,1-1 0,-1 0 0,1 0 0,-1 0 0,0 0 0,4-6 0,4-7 124,-1 0 0,-1 0 1,0-1-1,8-23 0,-7 15 26,-1 4-101,-1 0 1,-1 0-1,-1-1 1,-1 0-1,-1 0 1,-1-1-1,-1 1 1,-1-1-1,-1 1 1,-1-1-1,0 1 1,-9-37-1,0 32-58,10 27 0,-1-1 0,1 1 0,0 0 1,0 0-1,0 0 0,0 0 0,0 0 0,-1 0 0,1 0 0,0-1 0,0 1 0,0 0 0,0 0 0,-1 0 0,1 0 0,0 0 0,0 0 0,0 0 0,-1 0 0,1 0 0,0 0 0,0 0 0,0 0 1,-1 0-1,1 0 0,0 0 0,0 0 0,0 1 0,0-1 0,-1 0 0,1 0 0,0 0 0,0 0 0,0 0 0,0 0 0,0 0 0,-1 0 0,1 1 0,0-1 0,0 0 0,0 0 0,0 0 0,0 0 1,0 1-1,0-1 0,-1 0 0,1 0 0,0 0 0,0 0 0,0 1 0,0-1 0,0 0 0,0 0 0,0 0 0,0 1 0,0-1 0,-1 7 12,-1-1 0,1 1-1,0-1 1,1 1 0,0 9-1,1 18 240,1 1-1,3 0 1,9 38-1,-10-56-164,1-1 0,0 1 0,2-1 0,0-1 0,0 0 1,2 0-1,0 0 0,15 19 0,-23-32-179,1-1 0,-1 1 1,0-1-1,0 0 0,0 0 1,1 1-1,-1-1 0,1 0 1,-1 0-1,1 0 0,-1-1 1,1 1-1,0 0 0,-1-1 1,1 1-1,0-1 0,-1 1 1,1-1-1,0 0 0,0 1 1,-1-1-1,1 0 0,0 0 1,0-1-1,0 1 0,-1 0 1,1 0-1,0-1 0,-1 1 0,1-1 1,0 0-1,-1 1 0,1-1 1,0 0-1,-1 0 0,1 0 1,-1 0-1,0 0 0,1 0 1,-1-1-1,0 1 0,2-2 1,5-7-1216,0-1 0,0 1 1,-1-1-1,9-18 0,-13 24 915,17-31-1157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33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 9266,'-26'34'8731,"-2"27"-5875,19-40-1628,5-13-960,1 0 0,0 1 0,0-1 0,1 0 1,0 1-1,0-1 0,1 1 0,1 0 0,-1 0 0,1-1 0,2 13 1,-1-17-230,0 0 1,0 1-1,0-1 0,1 0 1,0 0-1,0 0 1,0 0-1,0 0 1,1-1-1,-1 1 1,1 0-1,0-1 1,0 0-1,0 0 0,1 0 1,-1 0-1,1-1 1,-1 1-1,1-1 1,0 0-1,0 0 1,0 0-1,7 2 1,-5-2-36,0 0 0,0 0 0,1-1 0,-1 0 0,0 0 0,1 0 0,-1-1 0,0 0 0,1 0 0,-1-1 0,0 0 0,1 0 0,-1 0 0,0-1 0,11-4 0,-3-2-938,0 1 0,0-2 0,-1 0 0,-1-1 0,15-13 0,-2 4-1828,10 6 1302</inkml:trace>
  <inkml:trace contextRef="#ctx0" brushRef="#br0" timeOffset="1">451 174 14363,'103'-2'6265,"-103"12"-3536,-5-3-657,-7 1-1095,-5-3-529,2 14-368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52.8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360 1023 6185,'-2'-15'3702,"-1"-7"1520,1 30-1480,-6 68-2469,8-73-1215,0 0-1,-1-1 0,1 1 1,1 0-1,-1 0 1,0 0-1,1 0 0,0-1 1,-1 1-1,1 0 1,0-1-1,0 1 0,1 0 1,-1-1-1,0 1 1,1-1-1,0 0 0,-1 0 1,1 1-1,0-1 1,0 0-1,0 0 0,1-1 1,-1 1-1,0 0 1,1-1-1,-1 0 0,1 1 1,-1-1-1,1 0 1,0 0-1,-1 0 0,1-1 1,3 1-1,10 2 52,-1-1 1,1 0-1,-1-2 0,29-1 0,-32 0-39,33-3 209,-1-1 0,0-3-1,0-1 1,-1-3 0,0-1 0,-1-2 0,-1-2 0,71-40 0,-88 42-66,0-1 0,-2-1 0,0 0 0,26-29 0,-38 35-171,0 0 0,-1-1 1,-1 0-1,0-1 0,0 1 0,-1-1 1,-1-1-1,0 1 0,-1-1 0,3-15 0,7-34-9,-1 7 51,13-109-1,-27 141-61,-1 0-1,0 0 0,-2 1 1,-1-1-1,-1 1 0,0-1 1,-2 2-1,-1-1 0,-12-24 1,14 36-16,-1 1 0,0 0 0,-1 0 0,0 0 0,-1 1-1,0 1 1,0-1 0,-1 1 0,0 1 0,0 0 0,-1 0 0,-15-7 0,3 3 0,-1 1 0,-1 1 1,1 1-1,-51-9 0,62 15-9,-149-19 34,137 19-19,0 2 0,-1 0 1,1 2-1,-36 7 0,33-4-9,1 1 0,-1 1 0,2 1 0,-1 2-1,1 1 1,-40 22 0,27-9 5,1 2 1,0 2-1,-48 47 0,74-63-4,0 1-1,1 1 0,1 0 0,0 0 1,1 1-1,1 0 0,0 1 1,1-1-1,1 2 0,0-1 1,2 1-1,-6 27 0,-7 142 268,12-113-46,4-61-150,0 1-1,1-1 0,0 0 1,1 0-1,1 1 0,3 13 1,-3-20-21,0 1 1,1-1-1,0 1 0,0-1 1,1 0-1,0 0 1,0 0-1,0-1 1,1 0-1,0 1 1,0-1-1,6 5 1,3 0 72,1-1 1,-1 0 0,2 0-1,-1-2 1,1 0 0,0-1-1,0 0 1,1-1-1,0-1 1,-1-1 0,1 0-1,1-1 1,27-1 0,20-3 263,-1-3-1,82-17 1,-114 16-398,16-4 22,-33 6-983,0 1-1,0 0 1,0 1-1,0 1 1,19 0-1,-7 5-546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7:56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554 1968 5673,'14'-3'1406,"-1"1"-1,0 0 1,16 0-1,77 8 1853,-50-1-1810,27-3 788,129-14 1,-121 8-523,171 14 0,-173-3-1108,40 1 202,238 12 147,149-15-133,-507-5-792,37 0 18,-1-2 0,1-2 0,52-12 0,151-23 163,-234 36-207,-1 0 1,1-1-1,-1-1 1,0 0-1,0-1 1,-1-1-1,18-10 1,20-11 14,-25 14-15,-1-1 0,-1-1 0,35-31 1,-45 36-5,-1-3 0,0 0 0,-1 0 0,0-1 0,-1-1 0,-1 0 0,14-32 1,5-4 13,-19 37-8,-2-1 1,1 0 0,-2-1 0,0 1 0,-1-1 0,0-1-1,-2 1 1,0-1 0,-1 0 0,-1 0 0,0 0 0,-2 0-1,0 0 1,-1 0 0,-4-24 0,-10-47 1,8 39-36,-2 1 1,-25-79-1,24 109-16,1 1-1,-2-1 1,-1 1-1,0 1 0,-1 1 1,-19-20-1,-16-22-80,35 42 81,0 0 1,-1 1 0,0 0-1,-2 1 1,1 1-1,-2 0 1,0 1 0,0 1-1,-1 1 1,0 0-1,-1 2 1,-21-8 0,-64-20-531,-113-56 1,79 29 347,-29-15-28,-292-116 214,406 174 30,-25-6-49,0 4 0,-2 3 0,-86-9 0,96 21-11,0 4 0,0 3 0,-1 3 0,1 2 0,1 4 0,-1 3 0,2 3 0,-102 36-1,110-31 23,-108 42-203,149-53 228,0 1 1,1 1-1,0 1 1,0 0-1,1 1 1,-21 22-1,-140 162 63,145-159-34,16-20 5,2 0 1,0 0-1,1 1 1,1 1-1,-15 31 1,-31 104 162,29-73-75,18-48-11,1 0 1,2 1-1,1 0 0,2 0 0,2 1 0,1-1 0,3 67 1,4-80 13,1-1-1,1 1 1,1-2 0,1 1 0,0-1 0,20 32 0,-11-19-25,-5-9-8,2-1-1,0 0 1,2 0 0,1-2-1,0 0 1,2-1-1,0-1 1,1 0-1,1-2 1,1 0-1,0-2 1,1 0-1,0-2 1,2 0-1,37 13 1,-2-4 254,1-4 0,1-2 1,0-3-1,1-2 1,1-3-1,-1-3 1,1-3-1,0-3 0,100-13 1,1-22-111,-162 35-710,1 0-1,0 0 0,-1 0 1,1 0-1,0 0 1,-1-1-1,1 0 0,5-3 1,-7-1-1013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7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87 541 7970,'-9'1'1337,"0"0"0,0 0 0,0 1 0,-15 4 1,22-6-1121,0 1 0,1 0 0,-1 0 0,0 0 1,0 0-1,0 0 0,1 0 0,-1 0 0,0 0 1,1 1-1,-1-1 0,-1 3 0,3-3-127,-1 0-1,1 0 0,0-1 0,-1 1 1,1 0-1,0 0 0,0 0 1,0 0-1,0 0 0,0 0 0,0 0 1,0 0-1,0 0 0,0 0 0,0 0 1,0 0-1,1-1 0,-1 1 1,0 0-1,1 0 0,-1 0 0,0 0 1,1 0-1,-1-1 0,1 1 0,0 0 1,-1 0-1,2 0 0,1 3 98,1 0-1,0-1 0,1 0 0,-1 0 0,0 0 1,1 0-1,0-1 0,-1 1 0,1-1 1,0 0-1,0-1 0,1 1 0,-1-1 1,10 1-1,9 1 517,46-2-1,-59-1-556,714-61 2013,-443 29-1744,-221 25-355,-17 1-27,-1 2-1,1 2 0,85 6 0,-108 2 41,-7-2 25,-14-4-88,0 0 1,0 0-1,-1 0 0,1 0 0,0 0 0,0 0 0,0 0 0,0 0 0,0 0 0,0-1 0,0 1 0,0 0 0,0 0 0,0 0 0,0 0 0,0 0 0,0 0 0,0 0 0,0 0 0,0 0 1,-1-1-1,1 1 0,0 0 0,0 0 0,0 0 0,0 0 0,0 0 0,0 0 0,0 0 0,0 0 0,1 0 0,-1-1 0,0 1 0,0 0 0,0 0 0,0 0 0,0 0 0,0 0 0,0 0 1,0 0-1,0 0 0,0 0 0,0 0 0,0-1 0,0 1 0,0 0 0,0 0 0,0 0 0,1 0 0,-1 0 0,0 0 0,0 0 0,0 0 0,0 0 0,0 0 0,0 0 0,0 0 0,0 0 1,0 0-1,1 0 0,-35-44 90,23 29-96,-1 1 1,0 0-1,-1 1 0,-1 0 1,-19-14-1,-101-67 33,14 11 42,67 43 301,-78-45-1,103 70-278,-1 1 0,0 1-1,-1 2 1,-60-15 0,77 23-113,-45-6 34,55 8-64,0 1 0,0 0 0,0 0 1,0 0-1,0 1 0,0-1 0,0 1 1,0-1-1,0 1 0,0 0 0,1 0 1,-1 0-1,0 1 0,0-1 0,-3 3 0,6-3-25,-1 0-1,0-1 0,0 1 0,1 0 0,-1 0 0,0 0 0,1 0 1,-1 0-1,1 0 0,-1 0 0,1 0 0,-1 0 0,1 0 0,0 0 1,0 0-1,-1 0 0,1 0 0,0 0 0,0 0 0,0 0 0,0 0 1,0 0-1,1 1 0,-1-1 0,0 0 0,0 0 0,1 0 0,-1 0 1,0 0-1,1 0 0,-1 0 0,1 0 0,0 0 0,-1 0 0,1-1 1,1 3-1,1 1-360,1 0-1,0 0 1,0 0 0,1-1 0,-1 1 0,6 2 0,63 34-5231,-30-15 4165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8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2 9698,'-29'-2'12811,"259"81"-9298,62 17-1568,3-18-2806,-283-75 779,-1 0 1,1-1 0,0-1-1,0 0 1,12 0 0,12-7 109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9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44 189 8954,'0'-1'254,"-1"1"0,0-1 0,1 1 0,-1-1 0,1 1 0,-1 0 0,1-1 0,-1 1 0,0 0 0,1-1 0,-1 1 0,0 0 0,0 0 0,1 0 0,-1-1 0,0 1 1,1 0-1,-1 0 0,0 0 0,0 0 0,1 0 0,-1 0 0,0 1 0,0-1 0,1 0 0,-1 0 0,0 0 0,1 1 0,-1-1 0,0 0 0,1 1 0,-1-1 0,0 1 0,0 2 137,1-1 0,-1 1 0,1 0 0,0 0 0,0 0-1,0-1 1,0 1 0,1 4 0,0 4-354,6 96 1287,-5 1 0,-16 162-1,10-232-1245,-8 39 211,13-111-96,-1 4-150,35-290 63,-17 180-126,-13 99 10,-2 8 3,1 0 0,1 0 0,2 0-1,18-48 1,-24 78 7,0 0-1,0 0 1,0 0 0,1 0-1,0 0 1,-1 1-1,1-1 1,0 0 0,0 1-1,1 0 1,-1-1 0,0 1-1,1 0 1,0 0-1,-1 1 1,1-1 0,0 0-1,0 1 1,5-2-1,-5 2 6,-1 1-1,1 0 1,0 1-1,0-1 1,0 0-1,-1 1 0,1-1 1,0 1-1,-1 0 1,1 0-1,0 0 1,-1 0-1,1 0 1,-1 1-1,0-1 0,1 1 1,-1 0-1,0-1 1,0 1-1,0 0 1,0 0-1,0 0 0,1 3 1,23 30 310,-2 1 0,-2 0 0,-1 2 0,21 55 0,31 54 710,-60-125-928,1 0 0,0-1 0,2-1 0,25 26 0,-13-22-16,48 34 0,8 6-748,-84-63 588,1-1 0,0 1 0,-1-1 0,1 1 0,0-1 0,-1 1-1,1-1 1,-1 1 0,1 0 0,-1-1 0,1 1 0,-1 0 0,0-1 0,1 1-1,-1 0 1,0 0 0,1-1 0,-1 1 0,0 0 0,0 0 0,0 0-1,0-1 1,0 3 0,0-3-78,0 1 0,-1 0 0,1-1 0,-1 1 0,1-1-1,-1 1 1,0 0 0,1-1 0,-1 1 0,1-1 0,-1 0 0,0 1 0,1-1-1,-1 1 1,0-1 0,0 0 0,1 0 0,-1 1 0,-1-1 0,-4 1-509,0 0 1,-1 0 0,1-1-1,-12 0 1,-1-3 30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9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31 136 9858,'-23'12'4665,"16"-8"-1856,12-3-65,20-2-855,11-10-393,18-2-760,7 1-248,6-7-584,2 4-536,-4-5-1728,9-7-2849,-2-7 3296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9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87 8898,'-38'-4'5759,"37"4"-5626,1 0 0,-1 0 0,1 0 1,-1 0-1,1 0 0,-1 0 0,1 0 0,-1 0 0,1 0 1,-1 0-1,1 1 0,-1-1 0,1 0 0,-1 0 0,1 0 1,-1 1-1,1-1 0,0 0 0,-1 1 0,1-1 0,-1 0 0,1 1 1,-1 0-1,1 0 9,1 0 1,-1 0 0,0-1-1,1 1 1,-1 0-1,1 0 1,-1 0-1,1-1 1,-1 1 0,1 0-1,0 0 1,-1-1-1,1 1 1,0 0 0,0-1-1,-1 1 1,1-1-1,0 1 1,1 0-1,4 2 257,1 1-1,0-1 0,0 0 0,0-1 1,0 1-1,0-1 0,0-1 0,0 1 0,15 0 1,74-3 1553,-86 0-1760,126-13 1258,212-51-1,-248 44-1430,-60 10-18,-29 7 1,0 1-1,0 1 0,0 0 1,19-2-1,-77 14-1283,-155 14-4600,182-20 5790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58.1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0 311 7410,'16'-6'2671,"-1"1"0,31-5-1,-43 9-2352,1 0-1,0 1 0,0 0 0,0 0 1,0 0-1,0 0 0,-1 1 0,1-1 0,0 1 1,0 0-1,-1 0 0,1 0 0,0 1 1,-1 0-1,1-1 0,-1 1 0,6 5 1,-7-5-219,0 0 0,-1 0 1,0 0-1,1 1 1,-1-1-1,0 0 1,0 1-1,0-1 1,0 1-1,-1 0 1,1-1-1,-1 1 1,1 0-1,-1-1 1,0 1-1,0 0 1,0-1-1,-1 1 1,1 0-1,0-1 1,-2 5-1,-2 9 51,-1-1-1,-9 20 0,10-26-81,1-2-50,0 0-1,-1 0 1,0-1 0,-9 12-1,18-54 188,-1 25-199,7-15 10,18-33 0,-25 53-20,0-1 0,0 2 0,0-1 0,0 0 1,1 1-1,0 0 0,0 0 0,0 0 0,1 1 0,11-8 0,-17 12 2,0 0-1,1 0 1,-1 0-1,1-1 1,-1 1-1,0 0 1,1 0 0,-1 0-1,0 0 1,1 0-1,-1 0 1,0 0-1,1 0 1,-1 0-1,1 0 1,-1 0 0,0 0-1,1 0 1,-1 0-1,0 0 1,1 0-1,-1 0 1,1 0-1,-1 0 1,0 1 0,1-1-1,-1 0 1,0 0-1,0 0 1,1 1-1,-1-1 1,0 0-1,1 1 1,-1-1 0,0 0-1,1 1 1,3 18-61,-7 31 0,2-42 58,0 0 2,0-5 7,0 1 0,1 0-1,0 0 1,0-1-1,0 1 1,0 0-1,0-1 1,1 1-1,-1 0 1,1-1 0,0 1-1,3 6 1,-4-10-4,0 0 1,0 0-1,1 1 1,-1-1-1,0 0 1,1 0-1,-1 1 0,0-1 1,1 0-1,-1 0 1,0 0-1,1 0 1,-1 0-1,1 1 1,-1-1-1,0 0 1,1 0-1,-1 0 1,1 0-1,-1 0 1,0 0-1,1 0 0,-1 0 1,1 0-1,-1-1 1,0 1-1,1 0 1,-1 0-1,0 0 1,1 0-1,0-1 1,15-11 23,9-16 10,-13 10-192,-1 1 0,13-32 0,4-5-164,-27 53 186,45 8 76,-9-8 99,-35 0-32,0 0 0,0 1 0,0-1 0,0 0 0,0 0 0,0-1 0,-1 1 0,1 0 0,0 0 0,-1-1 0,1 1 0,0-1 0,-1 0 0,0 1 0,1-1 0,-1 0 0,0 0 0,0 0 0,0 1 0,0-1 0,-1 0 0,1-1 1,0-1-1,0 2-1,-1 0 0,1 1 0,0-1 0,-1 0 1,1 0-1,0 1 0,0-1 0,0 1 1,0-1-1,0 1 0,1-1 0,-1 1 0,0-1 1,1 1-1,-1 0 0,1 0 0,-1 0 1,1 0-1,1-1 0,-1 3-4,-1-1 0,0 1-1,0 0 1,0-1 0,0 1 0,0 0 0,0 0-1,0 0 1,0 0 0,0 0 0,0 0 0,-1 0-1,1 0 1,0 0 0,-1 0 0,1 0 0,-1 1 0,1-1-1,-1 0 1,1 0 0,-1 1 0,0 1 0,3 4 21,10 24 155,-2 1 0,0 1 0,6 41 0,-14-61-124,-1 0 0,-1 0 0,0 0 0,-1 1 0,-1-1 0,0 0 0,0 0 0,-2 0 0,1 0 1,-2 0-1,-6 18 0,9-30-47,1 0-1,0 0 1,0 0 0,-1 0 0,1 0 0,-1-1 0,1 1 0,-1 0 0,1 0-1,-1-1 1,1 1 0,-1 0 0,0-1 0,1 1 0,-1 0 0,0-1 0,0 1-1,1-1 1,-1 1 0,0-1 0,0 0 0,0 1 0,-1-1 0,2 0-1,-1 0-1,0 0 1,0-1 0,0 1 0,1 0 0,-1-1 0,0 1 0,1 0 0,-1-1 0,0 1-1,1-1 1,-1 1 0,0-1 0,1 0 0,-1 1 0,1-1 0,-1 0 0,1 1 0,0-1-1,-1 0 1,-2-5 17,0 0-1,0 0 0,1 0 0,-3-12 1,-3-33-53,3-1 1,3 1 0,4-70-1,-1 81-74,0 10-82,7-52 0,-7 75 168,1 0 1,-1 0-1,1 1 1,0-1-1,1 1 1,-1-1-1,1 1 1,1 0-1,-1 0 1,1 0-1,0 1 1,0-1-1,9-8 1,-12 13 16,0 0 0,0 0-1,0 1 1,0-1 0,0 0 0,0 1 0,0-1 0,0 1 0,0 0-1,0-1 1,0 1 0,1 0 0,-1-1 0,0 1 0,0 0 0,0 0-1,0 0 1,0 0 0,1 0 0,-1 0 0,0 0 0,0 1-1,0-1 1,0 0 0,0 1 0,0-1 0,1 1 0,-1-1 0,0 1-1,0-1 1,0 1 0,-1 0 0,1-1 0,0 1 0,0 0 0,0 0-1,0 0 1,-1 0 0,1-1 0,0 1 0,-1 0 0,1 0 0,-1 1-1,1-1 1,-1 0 0,1 0 0,-1 1 0,3 5 20,0 0 1,-1 1-1,0-1 0,0 0 1,1 14-1,-3-12 3,0-1-1,0 1 1,-1-1-1,0 0 1,-1 0-1,0 1 1,0-1-1,0 0 1,-1 0-1,-1-1 1,1 1-1,-1-1 1,0 1-1,-1-1 1,0 0-1,0-1 1,0 1-1,-1-1 1,0 0-1,0-1 1,-1 1-1,-9 5 1,15-10-97,1 0 0,-1 0 1,-1 0-1,1 0 0,0-1 0,0 1 0,0-1 1,0 1-1,0 0 0,-1-1 0,1 0 0,0 1 1,0-1-1,-1 0 0,1 0 0,0 0 0,-1 0 1,1 0-1,0 0 0,-1 0 0,1 0 0,0 0 1,0 0-1,-1-1 0,1 1 0,0-1 0,0 1 1,-1-1-1,0 0 0,0-1-217,0 0 1,1 0-1,-1 1 0,1-1 0,0 0 1,0-1-1,-1 1 0,1 0 0,0 0 1,1 0-1,-1-1 0,0 1 0,1 0 1,-1-5-1,-2-18-1084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10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51 11202,'-163'-51'5065,"158"68"-2032,8 5-192,7 22-777,-1 9-111,5 8-673,-3 2-248,5-9-456,1-8-192,-2-7-216,5-7-168,4-10-696,3-5-456,7-10-1385,9-4-1191,-4-3 2407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10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16 9018,'-2'-1'623,"0"-1"-1,0 0 1,0 1-1,0 0 1,0-1 0,-1 1-1,1 0 1,0 0 0,0 0-1,-1 0 1,-3 0 0,6 1-510,0 0 0,-1 0 0,1 0 0,0 0 0,0 1 1,-1-1-1,1 0 0,0 0 0,-1 0 0,1 1 0,0-1 1,0 0-1,0 0 0,-1 1 0,1-1 0,0 0 0,0 0 1,0 1-1,-1-1 0,1 0 0,0 1 0,0-1 0,0 0 1,0 1-1,0-1 0,0 0 0,0 1 0,0-1 0,0 0 1,0 1-1,3 24 1714,43 123 2818,-30-106-3934,-2 0 0,12 67-1,-7-12-414,-10-58-1162,6 71 0,-13-96-1635,2-16-519,4-23-1811,-6 19 4336,8-25-1077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11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4 562 9002,'-2'-17'1324,"1"0"0,1-24 1,0 40-1246,0 1 0,0-1 1,0 1-1,1-1 0,-1 1 0,0-1 1,0 1-1,1-1 0,-1 1 0,0-1 1,1 1-1,-1-1 0,0 1 1,1 0-1,-1-1 0,1 1 0,-1 0 1,1-1-1,-1 1 0,1 0 0,-1 0 1,1-1-1,-1 1 0,1 0 1,-1 0-1,1 0 0,0 0 0,-1 0 1,1 0-1,0 0 0,23 1 1641,-7 1-559,22-6 206,0-3-1,0-1 0,-1-1 1,60-25-1,-69 24-1104,-24 8-288,-1 0 0,0 0 0,0 0 0,0-1 0,0 0 0,-1 0 0,1 0 0,-1 0 0,1 0 0,-1-1 0,0 1 0,0-1 0,-1 0 0,1 0 0,-1 0 0,0 0 0,0-1 0,0 1 1,-1-1-1,1 1 0,-1-1 0,1-5 0,1-12-213,0-1 0,-2 1 0,-1-31 1,0 30 175,0-13-56,1 15 133,0 1 1,-2-1 0,-1 1 0,-6-31-1,6 109 1823,12 29-860,4-1 1,34 116 0,-48-201-976,1 3-10,4 18-111,1-1-1,0 1 0,2-1 0,0-1 0,17 28 0,-11-33-1368,-14-14 1370,1-1 1,-1 0-1,1 0 1,-1 0-1,1 0 0,-1 1 1,1-1-1,-1 0 1,1 0-1,-1 0 1,1 0-1,-1 0 0,1 0 1,-1 0-1,1 0 1,-1-1-1,1 1 1,-1 0-1,1 0 1,-1 0-1,0 0 0,1-1 1,-1 1-1,1 0 1,-1 0-1,1-1 1,-1 1-1,0 0 1,1-1-1,-1 1 0,0 0 1,1-1-1,-1 1 1,0-1-1,0 1 1,1 0-1,-1-1 1,0 0-1,6-13-1412</inkml:trace>
  <inkml:trace contextRef="#ctx0" brushRef="#br0" timeOffset="1">557 0 11723,'25'12'5569,"14"0"-2481,17-5-735,2-7-273,-6-4-783,-4 1-393,-14-2-552,-5 1-200,-11 3-96,-7-3-200,-10 1-584,-4 1-641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11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15795,'9'39'2057,"-7"-5"-473,3 43 1689,8 2-577,-1-4-1015,7-7-553,3-14-704,2-8-288,-6-12-720,-4 2-696,18-1 744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20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609 1617 5321,'-37'60'1718,"36"-58"-1348,1-1 0,-1 1 0,0-1-1,0 0 1,-1 0 0,1 0 0,0 0 0,0 0 0,0 0 0,-1 0 0,1 0-1,-1 0 1,1 0 0,0-1 0,-1 1 0,-1 0 0,-4 3 3007,11 10-2260,-4-13-1048,1 0-1,-1 0 0,1 0 1,0 0-1,-1 0 0,1 0 1,0-1-1,0 1 1,0 0-1,-1-1 0,1 1 1,0 0-1,0-1 0,0 1 1,0-1-1,0 0 1,0 1-1,0-1 0,1 0 1,-1 1-1,0-1 0,0 0 1,2 0-1,1 1-27,0-1 0,0 1-1,-1 1 1,1-1 0,0 0 0,-1 1-1,6 3 1,41 29 225,-45-32-222,0 0 1,0 0 0,0 0 0,1-1 0,-1 0-1,0 0 1,1 0 0,-1 0 0,1-1 0,-1 0-1,1 0 1,-1-1 0,1 1 0,5-3 0,2 2 37,91-10 504,119-16 764,-187 22-1236,-8 2-78,0-2 0,0 0 1,-1-2-1,35-13 1,7-3-1,-47 17 5,0-2-1,25-11 0,-28 7 72,-2-1 0,0 0 0,0-2 0,-1 0 0,-1 0 0,14-19 0,-2 4 64,30-34 109,-3-3 0,55-88 0,-77 97 86,-3-2 0,23-64 0,-32 74-306,-11 24 16,-2 0 0,0-1 0,-2 0 1,-1 0-1,-1 0 0,-1-1 0,-2 1 0,-1-1 1,-1 1-1,-5-28 0,4 43-31,-1 0 0,0 0 0,0 0 0,-2 1 0,1 0 0,-1 0 0,-1 0 0,0 0 0,-9-10 0,-15-13 16,-39-37 1,30 33-74,20 17 13,-107-98-38,105 101 65,0 2 0,-1 0 0,-1 1 0,-34-15 1,9 13 51,0 1 0,-1 3 0,-74-11 0,85 17-69,5 1 3,1 2-1,-1 2 1,0 1 0,0 1 0,0 2 0,0 1 0,0 2 0,1 1 0,0 2 0,0 1 0,-48 20-1,17 9 68,47-26-65,-1-2 0,-19 10 1,-13 3-16,1 3 0,2 1 0,1 2 0,-57 48 0,87-62-6,-1 0 0,2 1-1,0 1 1,1 1 0,1 0-1,0 1 1,1 0 0,-10 23-1,7-6 1,2 0 0,2 1 0,-15 74-1,-10 55 19,-9 48 27,40-180-29,1 1-1,2 0 0,2-1 0,4 42 0,0-52 28,1 0-1,0-1 1,2 0-1,1 0 1,1 0-1,1-1 1,0-1 0,2 1-1,1-2 1,0 0-1,2 0 1,0-2-1,23 23 1,-16-20 67,1-1-1,1-1 1,1-1 0,1-1 0,0-1-1,1-2 1,0 0 0,1-2 0,1-1-1,34 8 1,-35-13 103,1-1 1,1-1-1,-1-2 0,41-1 0,115-18 743,-145 12-819,-38 5-276,29-2 508,-30 1-500,0 1 0,0 0 1,0 0-1,0 0 0,0 0 0,0 0 0,0 0 0,0 0 1,0 0-1,0 0 0,-1 0 0,1 1 0,0-1 0,0 0 1,0 1-1,0-1 0,0 0 0,0 1 0,0-1 1,0 1-1,-1 0 0,2 0 0,-2 11-648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30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5009 486 3129,'28'-3'1858,"-47"1"6823,-24-13-4584,22 12-3591,-1 1-1,-34 2 1,37 1-420,14-2 8,0 1 1,-1-1-1,1 0 0,0 0 1,0-1-1,0 0 0,0 1 1,0-2-1,0 1 0,1 0 1,-1-1-1,1 0 0,-6-4 1,7 4-65,-1 0 1,1 0 0,-1 1-1,0 0 1,0 0 0,0 0-1,0 0 1,0 0 0,0 1-1,-1 0 1,1 0 0,-1 0-1,1 0 1,0 1 0,-5 0-1,-5 2 16,0 1-1,0 0 0,0 1 1,1 1-1,0 0 0,-19 10 1,18-8 56,-1 0 1,0-1 0,0-1 0,0 0 0,-19 3 0,15-7-10,0-1 0,1 0 1,-1-2-1,-35-6 0,36 4-63,0 1 0,-1 1 0,1 1 1,-1 0-1,-26 4 0,10 4 16,0 2 1,-42 16 0,51-15-41,-1-1 0,-1-1 0,1-2 0,-1-1 0,-32 3 0,-222 5 27,238-9 117,0-2 0,0-1 0,-1-3-1,1-1 1,-84-19 0,-57-41 119,169 58-245,1 1 0,-1 0 0,0 1 0,-1 1 0,1 1 0,0 0 0,-1 1 0,-29 3 0,25-1 4,0-1-1,1-1 1,-1-1 0,-38-6 0,40 3-27,1 1-1,0 1 1,-1 1-1,1 1 1,-1 0-1,1 1 0,-27 5 1,-11 7 3,-58 20 0,73-20-2,-1-1 1,0-2-1,-54 6 1,48-14-4,-1-2 1,1-3-1,-86-14 1,-140-48 58,99 20 76,145 36-118,1-1 0,1-1 0,0-1 0,-33-21 0,46 25-1,4 3-11,0 0 1,0 1-1,0 0 0,-1 1 0,0 0 1,-13-1-1,-77-3 15,78 7-10,0-1 0,0-1 0,0-1-1,-45-12 1,34 5-2,0 1 0,-1 2 0,0 1 1,0 2-1,-1 2 0,-38 1 0,45 0 61,0-2 0,-47-11 0,53 8 5,0 2-1,-1 0 1,0 2-1,-38 1 0,40 1 34,1 0-1,-1-2 0,1 0 0,-35-9 0,47 9-33,8 1-68,-1 1 1,1-1-1,-1 1 1,0 0-1,1 0 1,-1 0-1,1 0 0,-1 1 1,0-1-1,1 1 1,-1-1-1,1 1 1,-1 0-1,1 0 1,0 0-1,-1 0 0,1 0 1,0 1-1,0-1 1,-3 3-1,5-4 5,-1 1-1,0-1 0,0 1 0,0-1 1,0 0-1,0 1 0,0-1 0,0 0 1,0 0-1,0 1 0,0-1 0,0 0 1,0 0-1,0 0 0,0 0 1,0-1-1,-2 1 0,2 0-3,0-1 0,0 1 0,0 0 0,1 0-1,-1 0 1,0 0 0,0 0 0,0 0 0,0 0 0,1 0 0,-1 0 0,0 0 0,0 1-1,0-1 1,1 0 0,-1 1 0,0-1 0,0 0 0,1 1 0,-1-1 0,0 1-1,1-1 1,-1 1 0,0-1 0,1 1 0,-1-1 0,1 1 0,-1 0 0,1-1-1,-1 2 1,-1 1 8,1 0 0,0 1 0,-1-1 0,1 0 0,1 1 0,-1-1 0,0 0 0,1 1 0,0-1 0,0 1 0,0-1 0,0 1 0,0-1 0,1 0 0,-1 1 0,1-1 0,0 0 0,0 1 0,0-1 0,2 3 0,4 8-19,0-1 0,0 0-1,11 13 1,-8-12 33,7 11-4,1-1 0,1 0 0,37 34 0,-49-50-18,-49-70 222,-44-52-264,75 100 39,2 0-1,0 0 1,1-1 0,0-1-1,1 1 1,1-1 0,0 0 0,2 0-1,-5-21 1,8 25 1,1 8-4,0 1 1,0 0-1,-1 0 0,1 0 1,-1 0-1,0-1 0,1 1 1,-1 0-1,-1 0 0,1 0 0,0 0 1,-1 1-1,1-1 0,-1 0 1,-2-2-1,-2 3-25,15 4 21,20 0 20,-12-1-6,0 0-1,1-1 1,-1-1-1,0 0 0,27-6 1,107-36 56,-97 26-55,97-18 0,-153 35 10,0 1 0,1-1 0,-1 1 0,0 0-1,0-1 1,1 1 0,-1 0 0,1 0 0,-1 0 0,0 0 0,1 0-1,0 1 1,-1-1 0,1 0 0,0 1 0,0-1 0,-1 1 0,1-1-1,0 1 1,1-1 0,-1 1 0,0 0 0,0-1 0,1 1 0,-1 0-1,0 2 1,-2 13-12,0 0-1,1 0 1,1 1-1,0-1 1,2 0-1,2 22 0,-2-18-4,0-12-5,0-8 11,-1 0 0,0 0 0,0 1 0,0-1 0,1 0 0,-1 0 0,0 0 1,0 0-1,-1 0 0,1 1 0,0-1 0,0 0 0,0 0 0,-1 0 0,1 0 0,-1 0 0,1 0 0,-1 0 0,1 0 0,-1 0 0,1 0 0,-1 0 0,0 0 0,0 0 0,1 0 0,-1-1 0,0 1 0,0 0 0,0-1 0,0 1 0,0 0 0,0-1 0,0 1 0,0-1 0,0 0 0,0 1 0,-2-1 0,-6 6 63,-1 1-1,2-1 1,-14 13-1,-20 14 14,33-27-98,6-4 27,1 0 0,-1 0 0,1-1 1,-1 0-1,0 1 0,0-1 0,1 0 0,-1 0 1,0 0-1,-4 0 0,5-1 5,-1-1 1,1 1-1,0-1 0,-1 0 0,1 0 1,0 0-1,0 0 0,-1 0 1,1 0-1,0-1 0,0 1 0,1-1 1,-1 1-1,0-1 0,0 0 1,-1-2-1,-1-1 9,0 0 0,0-1 0,1 0 0,-1 0 0,1 0 0,1 0 0,-1 0 1,-1-8-1,-14-29 51,-7 12 8,21 26-378,-1 0 1,1 0 0,0-1-1,0 1 1,1-1 0,-6-12-1,9 8-2396,2-7 1092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5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72 7674,'-35'-49'3314,"34"48"-3191,1 0-1,-1 1 1,1-1 0,-1 0 0,1 0 0,-1 0 0,1 0 0,0-1 0,-1 1 0,1 0-1,0 0 1,0 0 0,0 0 0,0 0 0,0 0 0,0-2 0,0 3-62,0 0 1,0 0 0,0 0-1,0-1 1,0 1-1,0 0 1,0 0 0,0 0-1,0 0 1,0 0-1,0 0 1,0 0 0,0-1-1,0 1 1,0 0-1,0 0 1,0 0 0,1 0-1,-1 0 1,0 0-1,0 0 1,0-1 0,0 1-1,0 0 1,0 0-1,0 0 1,0 0 0,0 0-1,1 0 1,-1 0-1,0 0 1,0 0 0,0 0-1,0 0 1,0 0-1,0 0 1,0 0-1,1 0 1,-1 0 0,0 0-1,0 0 1,0 0-1,0 0 1,0 0 0,0 0-1,1 0 1,-1 0-1,0 0 1,0 0 0,0 0-1,0 0 1,0 0-1,0 0 1,0 0 0,1 0-1,-1 0 1,0 0-1,0 0 1,0 1 0,0-1-1,5 13 669,0 1 1,-1 0-1,-1 0 0,0 0 0,1 20 1,3 10 116,18 87 663,25 164-191,-42-108-2103,-8-174 422,0-13 261,0 1-1,0 0 1,0 0-1,0-1 1,0 1-1,0 0 1,0 0-1,0-1 1,0 1-1,0 0 1,-1-1-1,1 1 1,0 0 0,0-1-1,-1 1 1,1 0-1,0-1 1,-1 1-1,1 0 1,-1-1-1,0 2 1,-9-8-3054,-11-28-894,9 1 2830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6.3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0 618 5417,'2'-109'2990,"-2"108"-2873,0 0 0,0 0-1,0 0 1,0 0 0,0 0 0,0 0 0,0 0-1,0 0 1,0 0 0,1 0 0,-1 0-1,0 0 1,0 1 0,1-1 0,-1 0-1,1 0 1,-1 0 0,1 0 0,-1 1 0,1-1-1,0 0 1,-1 1 0,1-1 0,0 0-1,-1 1 1,1-1 0,0 1 0,0-1-1,0 1 1,0-1 0,-1 1 0,1 0 0,0-1-1,2 1 1,-1 0 75,0 0 0,0 1 0,1-1 0,-1 1 0,0-1 0,0 1 0,0 0 0,0 0 0,3 2 0,0-1 475,9 1 229,1 0 0,-1-2 1,0 1-1,15-2 1,-5-1-295,-1-1 0,0-1 0,38-10 0,-55 11-746,1 0 0,0 0 0,-1-1 0,0 0 0,0 0 0,1 0 0,-2-1-1,1 0 1,0 0 0,-1 0 0,0-1 0,0 0 0,0 0 0,-1 0 0,1-1 0,5-9-1,-6 5-469,1 0 0,-2 0 0,1 0-1,-1 0 1,-1 0 0,0-1-1,0 1 1,-1-1 0,0 0-1,-1-13 1,-3-7-53,-2 0 0,0 1 0,-2 0 0,-2-1 0,-14-36 0,6 20 2071,17 46-1266,0 0 0,0 0 0,0 1-1,-1-1 1,1 0 0,0 1 0,0-1 0,-1 0 0,1 1-1,0-1 1,-1 0 0,1 1 0,-1-1 0,1 1 0,0-1-1,-1 1 1,1-1 0,-1 1 0,0-1 0,0 0 0,-4 12 1822,0 29 367,5-9-1397,1 0 0,1 0 0,2 0 0,9 38 0,43 120 1437,-49-170-2449,1 0-1,1-1 1,0 0 0,1-1-1,1 0 1,1 0-1,0-1 1,26 25 0,-37-40-108,0 0 1,0 0-1,1 0 1,-1 0-1,0 0 1,1 0-1,-1 0 1,1-1-1,-1 1 1,1-1-1,0 1 1,-1-1-1,1 1 1,-1-1-1,1 0 1,0 0-1,0 0 1,-1 0-1,1 0 1,2 0-1,18-3-1298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6.8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1 397 11138,'15'20'1285,"-8"-12"-568,0 1-1,0 1 1,-1-1-1,0 1 0,-1 0 1,0 0-1,5 18 1,7 16 1346,-13-35-1843,1 0 1,-2 0-1,0 0 0,0 1 1,0 0-1,-1-1 1,-1 1-1,0 0 0,0 0 1,-1 18-1,0-27-216,-1 0-1,1-1 0,0 1 1,0-1-1,-1 1 0,1 0 1,0-1-1,0 1 1,-1-1-1,1 1 0,-1-1 1,1 0-1,-1 1 1,1-1-1,-1 1 0,1-1 1,-1 0-1,1 1 1,-1-1-1,1 0 0,-1 0 1,1 1-1,-1-1 0,1 0 1,-1 0-1,0 0 1,1 0-1,-1 0 0,0 1 1,1-1-1,-1 0 1,1-1-1,-1 1 0,0 0 1,1 0-1,-1 0 0,1 0 1,-1 0-1,0-1 1,1 1-1,-1 0 0,1 0 1,-1-1-1,1 1 1,-1 0-1,1-1 0,-1 1 1,1-1-1,-1 1 1,1-1-1,0 1 0,-1-1 1,1 1-1,0-1 0,-1 1 1,1-1-1,0 1 1,0-1-1,-1 1 0,1-1 1,0 0-1,0 0 1,-6-17-42,2 1 1,0-1-1,1 0 1,0 0-1,2 0 1,0-20-1,0 10-58,-1-22-101,-5-166-655,8 173 696,2-1 0,16-81 0,-18 123 163,-1 1 0,0-1-1,1 0 1,-1 1-1,1-1 1,-1 0-1,1 1 1,0-1-1,0 1 1,0 0-1,0-1 1,0 1-1,2-2 1,-3 2 4,1 1 0,-1 0 0,1 0 0,-1-1 0,1 1 0,-1 0 0,1 0 0,0 0 0,-1 0 0,1 0 0,-1 0-1,1 0 1,-1 0 0,1 0 0,-1 0 0,1 0 0,0 0 0,-1 0 0,1 0 0,-1 0 0,1 1 0,-1-1 0,1 0 0,-1 0 0,1 1 0,0 0 0,4 3 106,-1 0 0,0 1 0,1-1 0,-1 1 0,5 9 0,-3-5-18,208 289 3940,-192-268-3593,-1 1 0,18 36 0,-31-53-369,-2 1 0,0-1 0,-1 1 0,0 1 0,-1-1 0,-1 1 0,2 22 0,-8-22-586,-1-15-2547,-1-11-4173,0-4 6008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07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41 108 8914,'-22'27'4505,"10"-7"-1200,5-1-481,22-11-719,11-2-249,15-10-448,4-11-199,1-9-409,0 0-224,0 1-512,1 2-400,-9-1-1353,1 2-1351,5-14 1832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59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1 389 8482,'2'-2'433,"0"-1"0,1 1 0,0-1 0,0 1 1,0 0-1,0 0 0,0 0 0,0 1 0,0-1 0,0 1 0,1-1 1,-1 1-1,1 0 0,-1 1 0,6-2 0,-6 2-230,0 0 0,0 0 0,0 0 0,0 0-1,1 0 1,-1 1 0,0 0 0,0-1 0,0 1 0,0 0 0,0 0 0,0 1-1,0-1 1,-1 1 0,1-1 0,0 1 0,-1 0 0,1 0 0,-1 0 0,0 0-1,0 1 1,0-1 0,0 0 0,0 1 0,0 0 0,0-1 0,1 6 0,5 15 440,-2 0 1,-1 1-1,0 0 1,-2-1 0,-1 1-1,-2 43 1,4 25 12,2-45-412,1-1 1,20 66-1,-27-111-242,1 0 1,-1 0-1,0 1 0,0-1 1,1 0-1,-1 0 0,0 0 1,1 0-1,-1 0 0,1 0 0,0 0 1,-1 0-1,1 0 0,0 0 1,-1-1-1,1 1 0,0 0 1,0 0-1,0-1 0,0 1 0,1 1 1,-1-2-2,0-1-1,0 1 1,-1 0 0,1 0-1,0-1 1,0 1 0,-1 0 0,1-1-1,0 1 1,-1-1 0,1 1 0,-1-1-1,1 1 1,0-1 0,-1 1-1,1-1 1,-1 0 0,0 1 0,1-1-1,-1 0 1,1 1 0,-1-2-1,19-46-143,24-137-1632,-42 179 1673,2 7 15,2 12-30,6 8 136,-2-13 21,1-1 1,0 0-1,19 9 0,-29-16-39,2 1 13,0-1 1,0 1 0,0-1-1,0 0 1,0 0 0,0 1-1,0-1 1,0-1 0,0 1-1,0 0 1,0 0-1,0-1 1,0 1 0,0-1-1,0 0 1,-1 0 0,1 1-1,0-1 1,0 0 0,-1 0-1,1-1 1,0 1 0,-1 0-1,1-1 1,-1 1 0,0-1-1,1 1 1,0-3 0,3 0 14,4-6-5,-1 1 0,1-2-1,-2 1 1,1-1 0,-1 0-1,-1-1 1,0 1-1,5-15 1,-9 19-25,0 1 1,0-1-1,0 0 1,0 1-1,-1-1 1,0 0-1,-1 0 0,0 0 1,0 0-1,0 0 1,-1 0-1,0 0 0,0 0 1,-1 0-1,0 1 1,-5-13-1,7 18-2,0 0 1,-1 1-1,1-1 0,-1 0 0,1 0 0,-1 1 0,1-1 1,-1 0-1,0 1 0,1-1 0,-1 1 0,0-1 0,1 1 1,-1-1-1,0 1 0,0 0 0,0-1 0,1 1 0,-1 0 1,0-1-1,0 1 0,0 0 0,0 0 0,0 0 1,1 0-1,-1 0 0,0 0 0,0 0 0,0 0 0,0 0 1,0 0-1,0 1 0,1-1 0,-1 0 0,0 0 0,0 1 1,0-1-1,1 1 0,-1-1 0,0 1 0,0-1 0,1 1 1,-1-1-1,1 1 0,-1-1 0,0 1 0,1 0 1,-1 0-1,0 0 0,-3 4-8,-1 0 0,1 0 1,1 0-1,-1 1 0,-4 8 1,6-9 8,0 1 0,0 0 0,1 0-1,-1 1 1,1-1 0,0 0 0,1 0 0,0 1 0,0-1 0,0 0 0,1 0 0,1 7 0,-2-11 2,1 0 1,-1 0 0,1 0 0,-1 0 0,1-1 0,0 1-1,-1 0 1,1 0 0,0-1 0,0 1 0,1-1 0,-1 1-1,0-1 1,0 1 0,1-1 0,-1 0 0,1 0 0,-1 1-1,1-1 1,-1 0 0,1-1 0,0 1 0,0 0 0,-1 0-1,1-1 1,0 1 0,0-1 0,0 1 0,0-1 0,-1 0-1,1 0 1,0 0 0,0 0 0,0 0 0,0 0-1,0 0 1,0-1 0,0 1 0,-1-1 0,1 1 0,0-1-1,0 0 1,2-1 0,17-7 16,-1-2 0,0 0 0,-1-1 0,0-1 0,0-1 0,-1-1 0,-1 0 0,28-34 0,-34 34-15,0 0 0,-1 0-1,-1-1 1,0 0 0,-2-1-1,0 0 1,0 0 0,6-32-1,-3-6-12,5-86-1,-9 73-17,-6 66 27,1-37-27,-1 39 28,0-1 0,0 1 0,0-1 0,0 0-1,0 1 1,0-1 0,-1 0 0,1 1 0,0-1 0,0 1-1,0-1 1,-1 0 0,1 1 0,0-1 0,0 1-1,-1-1 1,1 1 0,-1-1 0,1 1 0,0-1 0,-1 1-1,1-1 1,-1 1 0,1-1 0,-1 1 0,1 0-1,-1-1 1,1 1 0,-1 0 0,0 0 0,1-1 0,-1 1-1,1 0 1,-1 0 0,0 0 0,1 0 0,-1 0-1,0 0 1,1 0 0,-1 0 0,0 0 0,1 0-1,-1 0 1,1 0 0,-1 0 0,0 0 0,1 1 0,-1-1-1,1 0 1,-1 0 0,0 1 0,1-1 0,-2 1-1,-6 5 33,1 0 0,-1 0 0,1 1 0,0 0 0,1 0 0,0 1-1,0 0 1,0 0 0,1 0 0,0 0 0,1 1 0,0 0 0,0 0 0,-4 16-1,-3 15 275,3-1 0,-5 47 0,11-68-215,1 0 1,1 0-1,1 0 0,1 0 1,0 0-1,2-1 0,0 1 1,0 0-1,2-1 0,0 0 1,1-1-1,1 1 0,0-1 0,1-1 1,1 1-1,1-2 0,22 25 1,-33-38-132,1 0 1,0 0 0,0 0-1,0 0 1,0 0-1,0 0 1,0 0 0,0 0-1,0-1 1,0 1-1,0-1 1,1 1 0,-1-1-1,0 1 1,0-1 0,2 1-1,-3-1-58,1 0 0,-1-1 0,1 1 0,-1 0 0,1 0 0,-1 0 0,0-1 0,1 1 0,-1 0 0,1 0 0,-1-1-1,0 1 1,1 0 0,-1-1 0,0 1 0,1 0 0,-1-1 0,0 1 0,0-1 0,1 1 0,-1-1 0,0 1 0,0 0 0,0-1 0,0 1 0,0-1 0,1 0 0,0-39-6585,-2 23 4959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34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81 355 6801,'-1'-1'495,"-44"-26"4053,44 26-4461,-1 1 0,1-1 1,-1 1-1,0-1 0,0 1 1,1 0-1,-1-1 0,0 1 1,0 0-1,1 0 1,-4 0-1,5 1-45,-1-1 0,0 0 0,1 1 0,-1-1 0,0 0 0,1 1 0,-1-1-1,1 0 1,-1 1 0,1-1 0,-1 1 0,1-1 0,-1 1 0,1 0 0,-1-1 0,1 1 0,-1-1 0,1 1 0,0 0 0,0-1 0,-1 1 0,1 0 0,0-1 0,0 1 0,0 0 0,0-1-1,-1 1 1,1 1 0,0 0 37,1 0-1,-1 0 1,0 0-1,0 0 0,1 0 1,-1 0-1,1 0 1,0 0-1,-1-1 1,1 1-1,0 0 0,0 0 1,0-1-1,0 1 1,1 0-1,-1-1 0,0 1 1,1-1-1,-1 0 1,1 1-1,-1-1 1,1 0-1,0 0 0,-1 0 1,1 0-1,0 0 1,2 0-1,2 2 128,1-1 1,-1 1-1,0-2 0,1 1 1,0-1-1,-1 0 0,9 0 1,5-1 196,1-2 0,-1-1 1,-1 0-1,1-2 0,0 0 0,-1-1 1,0-1-1,21-11 0,142-84 1580,-147 80-1714,21-13-96,115-67 228,-55 40-4083,-64 36 2086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40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225 116 5553,'-44'11'2555,"43"-11"-2381,0 0 0,1 0 1,-1 0-1,0 0 0,1 0 0,-1 0 0,0 0 0,1 0 0,-1 0 0,0-1 0,1 1 0,-1 0 0,0 0 0,1-1 0,-1 1 0,0 0 0,1-1 0,-1 1 0,1-1 0,-1 1 0,1-1 0,-1 1 0,1-1 0,-1 1 0,1-1 0,0 1 0,-1-1 1,1 0-1,0 1 0,-1-1 0,1 0 0,0 1 0,0-1 0,0 0 0,0 1 0,-1-1 0,1 0 0,0 0 0,0-30 6333,1 25-5849,-1 5-578,1-1 1,-1 1-1,1 0 1,-1-1-1,1 1 1,0 0-1,0 0 1,0-1-1,0 1 1,0 0 0,0 0-1,0 0 1,0 0-1,0 0 1,0 1-1,0-1 1,1 0-1,-1 0 1,0 1-1,1-1 1,-1 1-1,1-1 1,-1 1-1,0 0 1,1-1 0,2 1-1,-1-1 28,12-3 41,0 1 1,-1 0 0,1 2 0,1-1-1,-1 2 1,28 2 0,41 1 421,109-9 1,-191 6-569,28-1 16,-29 1-17,1 0-1,-1 0 0,0 0 0,0 0 0,1 0 1,-1 1-1,0-1 0,0 0 0,0 1 0,0-1 1,0 0-1,0 1 0,1 0 0,-1-1 0,0 1 1,0 0-1,0-1 0,-1 1 0,2 1 0,-5 0 25,-1 0-1,0-1 0,0 0 1,0 0-1,-1 0 0,1 0 1,-4 0-1,-5 1-17,-40 7-8,-92 3 0,112-11-13,-1-2 0,1-1 0,-1-2 1,-38-9-1,57 8 50,0 0 0,0-1 0,1 0 0,0-1 0,0-1 0,-16-12 0,78 30 714,10 3-482,1-3 1,84 3 0,133-9 5,-322 4-186,-44 2-104,-104 8-79,159-16 83,-1-3 1,1-1-1,-55-10 0,74 8 18,0-1-1,-19-8 1,-1-1 32,61 24-13,43 25-1,-46-23-15,-8-6 6,1-1 0,0 0 0,0-1 0,0-1 0,0 0 0,1-1 0,-1-1 0,1 0 0,21-2 0,-21 1 0,54-2 48,-45 0-53,1 1 0,-1 1-1,1 1 1,-1 2 0,27 5-1,-41-4 25,-17-4 50,-25-3-15,30 2-80,-132-13 19,70 9-8,0-3 0,0-2 0,-101-31-1,77 16 51,124 41 217,-23-9-248,0-1-1,0-1 1,0 0-1,1-1 0,-1-1 1,22 3-1,23-3 126,107-9 0,-5-1 1,-204-3-41,-276-41-78,311 49-28,0 1-1,1-1 1,-1 2 0,0-1-1,0 1 1,-9 1 0,16 0 2,1-1-5,6 3 25,34 17-8,-29-14-15,0 0 1,1-1 0,0-1-1,0 0 1,22 4-1,125 15 103,-114-20-26,0 3 1,74 19-1,-112-23-51,0 0 0,0 0 0,0-1-1,1 0 1,-1-1 0,0 0 0,9 0-1,-15-1-10,0 1-1,0 0 1,1 0-1,-1 0 1,0-1-1,0 1 1,0-1-1,0 1 1,0-1-1,0 1 1,1-1-1,-1 0 1,0 1 0,-1-1-1,1 0 1,0 0-1,0 0 1,0 0-1,0 0 1,0-1-1,-1 1 10,1-1-1,-1 1 1,0-1 0,1 0-1,-1 1 1,0-1 0,0 0-1,-1 1 1,1-1-1,0 0 1,0 1 0,-1-1-1,1 0 1,-1 1 0,1-1-1,-1 1 1,0-1-1,0 1 1,-1-3 0,1 2-8,0 0-1,0 0 1,0 1 0,-1-1 0,1 0 0,-1 0 0,1 1 0,-1-1-1,0 0 1,1 1 0,-1 0 0,0-1 0,0 1 0,0 0 0,0 0-1,0 0 1,0 0 0,0 0 0,-1 1 0,1-1 0,0 1 0,0-1-1,-1 1 1,1 0 0,0 0 0,0 0 0,-1 0 0,1 0 0,0 1-1,0-1 1,-1 1 0,1-1 0,-2 2 0,-1-1-190,1 0 1,-1-1 0,0 0-1,1 1 1,-1-1-1,0-1 1,-7 0 0,14 3-1236,7 8 577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52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4 11610,'-22'-3'4906,"10"3"-858,14 2-2999,12 3-345,14-5-704,1-2-312,20 5 192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57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 4817,'-2'0'391,"0"0"0,0 0 0,0 0-1,0 0 1,0 0 0,0 0 0,-1 1 0,1-1-1,0 1 1,1 0 0,-1-1 0,0 1 0,0 0 0,0 0-1,0 0 1,-2 3 0,0-1-83,-4 4 5870,22-6-2313,-7-1-4778,19 1 1563,0 1-1,29 7 1,22 2 248,2-8-86,93-7-1,46 0-34,-143 11-412,0 3 0,101 28-1,-149-33-244,0-2-1,0-1 1,0-1-1,0-1 1,1-2-1,29-5 0,48-1 211,-93 7-296,75-2 385,130 13 0,-146-3-307,0-3 0,0-4 0,0-2-1,116-20 1,30-3 79,-184 23-172,1 3 0,-1 0 0,1 2 0,48 12-1,-34-5 8,-1-1-1,54 2 0,-9-6 229,154-12-1,-221 6-237,0 0-1,1 2 1,-1 1-1,31 6 0,95 31 112,-135-34-117,0-2-1,0 0 1,0-1 0,1-1-1,-1 0 1,20-2-1,100-16 13,-127 16-23,29-6-15,-17 3 27,0 0 1,1 1-1,-1 2 0,1 0 0,-1 1 1,25 3-1,-11 1-9,-1-1 0,1-2-1,0-2 1,0-1 0,61-12 0,-80 12 4,-1-2 5,1 1-1,0 1 0,0 0 1,1 2-1,-1 0 1,0 0-1,0 1 0,21 5 1,-16-1 2,1-1 0,-1-2 0,1 0 0,0-1 0,0-1 0,-1-1 0,32-5 0,-45 3-4,0 0 1,0 0 0,0 0-1,0-1 1,-1 0 0,1 0-1,-1-1 1,0 0 0,-1-1-1,1 1 1,9-12 0,-8 13 232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58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0 8266,'-22'6'7955,"20"-5"-7558,0 1 0,0-1-1,-1 1 1,1 0 0,1-1 0,-1 1 0,0 0-1,0 0 1,1 0 0,-1 1 0,-1 2 0,2-4-252,1 1 0,-1-1 0,0 1 0,1-1 0,-1 1 0,1-1 0,-1 1 0,1 0 0,0-1 0,-1 1 1,1 0-1,0 0 0,0-1 0,1 1 0,-1 0 0,0-1 0,0 1 0,1 0 0,-1-1 0,1 1 0,-1-1 1,1 1-1,0-1 0,0 1 0,0-1 0,0 1 0,0-1 0,0 0 0,0 1 0,0-1 0,2 2 0,61 52 488,-14-9-251,-36-33-327,-1 1 0,0 0 0,-1 0 0,0 2 0,10 17 0,-21-31 22,0 1 1,0-1-1,0 1 0,0-1 1,0 1-1,-1-1 1,1 1-1,-1-1 1,0 1-1,0 0 0,0-1 1,0 1-1,0-1 1,0 1-1,-1-1 0,1 1 1,-1 0-1,-1 3 1,-18 2 759,12 3-831,0-1-1,-1 0 0,0 0 1,0-1-1,-1 0 0,-1-1 1,-15 11-1,-3 1-1,20-16 1121,-1-6-4891,-1-15-5150,9 12 8322,-4-5-849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9:58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19 5209,'-2'-3'2836,"-15"-13"11182,-2 213-9259,18-191-4595,1 0 0,0 0 0,1 0 0,-1 0 0,1-1 1,0 1-1,1 0 0,0 0 0,-1-1 0,2 1 0,-1-1 0,5 9 1,-7-14-131,1 1 0,-1 0 0,0-1 0,1 1 1,-1-1-1,0 1 0,0 0 0,1 0 0,-1-1 1,0 1-1,0 0 0,0-1 0,0 1 0,0 0 0,0 0 1,0-1-1,0 1 0,-1 1 0,-2-1-923,-3-8-3962,-2-6 3295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20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1 2673,'-8'2'14514,"2"4"-9810,0 16-7355,2-7 4122,1-6-1410,0-3 12,1 1-1,0-1 1,0 1 0,1 0-1,0 0 1,0 0 0,0 0-1,1 0 1,0 0 0,1 9-1,-1-17-63,0 1-1,0 0 1,1 0-1,-1-1 1,0 1-1,0 0 1,0-1-1,0 1 1,1 0-1,-1 0 1,0 0-1,0-1 1,0 1-1,1 0 1,-1 0 0,0 0-1,0 0 1,1-1-1,-1 1 1,0 0-1,0 0 1,1 0-1,-1 0 1,0 0-1,1 0 1,-1 0-1,0 0 1,1 0-1,-1 0 1,0 0-1,0 0 1,1 0-1,-1 0 1,0 0-1,1 0 1,-1 0-1,0 0 1,0 0-1,1 0 1,-1 0-1,0 1 1,0-1-1,1 0 1,-1 0-1,0 0 1,0 0-1,1 1 1,-1-1 0,0 0-1,0 0 1,0 1-1,1-1 1,-1 0-1,0 0 1,0 1-1,0-1 1,0 0-1,0 0 1,0 1-1,0-1 1,0 0-1,1 1 1,-1-1-1,0 0 1,0 1-1,0-1 1,0 0-1,-1 1 1,11-23 415,-10 20-428,5-9 72,-1 0-1,-1 0 1,4-18-1,-7 28-63,0 1 1,0-1-1,1 1 0,-1-1 0,0 0 1,0 1-1,0-1 0,0 0 1,0 1-1,0-1 0,0 0 1,0 1-1,0-1 0,0 0 1,-1 1-1,1-1 0,0 0 1,0 1-1,-1-1 0,1 1 1,0-1-1,-1 0 0,1 1 0,0-1 1,-1 1-1,1-1 0,-1 1 1,1-1-1,-1 1 0,1 0 1,-1-1-1,0 1 0,1-1 1,-1 1-1,1 0 0,-1 0 1,0-1-1,1 1 0,-1 0 1,0 0-1,1 0 0,-1 0 0,0 0 1,1 0-1,-1 0 0,0 0 1,-1 0 1,0 0 0,1 0 1,-1 1-1,0-1 0,0 0 0,1 1 1,-1 0-1,0-1 0,1 1 1,-1 0-1,1 0 0,-1 0 0,-2 1 1,2 2 5,0 0 1,-1 0-1,1 0 1,1 0 0,-1 0-1,0 1 1,1-1-1,0 0 1,0 1-1,0-1 1,1 1 0,0 6-1,-1-9 6,1-1-1,0 0 1,0 0 0,0 1-1,1-1 1,-1 0 0,0 0-1,0 1 1,1-1 0,-1 0-1,1 0 1,-1 0 0,1 1-1,-1-1 1,1 0-1,0 0 1,-1 0 0,1 0-1,0 0 1,0 0 0,0-1-1,0 1 1,0 0 0,0 0-1,0 0 1,0-1 0,0 1-1,0-1 1,0 1 0,0-1-1,0 1 1,1-1-1,-1 0 1,0 1 0,0-1-1,1 0 1,-1 0 0,0 0-1,0 0 1,1 0 0,-1 0-1,0 0 1,0-1 0,1 1-1,-1 0 1,0-1 0,0 1-1,2-1 1,3-2 131,1 0 1,-2-1-1,1 1 0,0-1 1,-1 0-1,1 0 1,5-7-1,-9 10-89,-1-1-1,1 0 0,-1 1 1,0-1-1,0 0 1,1 0-1,-1 0 1,0 0-1,-1 0 1,1 0-1,1-4 1,-2 5-31,0 0 1,0 1 0,0-1 0,0 0-1,0 0 1,-1 0 0,1 0 0,0 0-1,0 0 1,-1 1 0,1-1 0,0 0 0,-1 0-1,1 0 1,-1 1 0,1-1 0,-1 0-1,0 1 1,1-1 0,-1 0 0,0 1 0,1-1-1,-1 1 1,0-1 0,0 1 0,1-1-1,-1 1 1,0 0 0,-1-1 0,-1 0 2,1 0 0,-1 1 0,1-1 1,-1 1-1,1-1 0,-1 1 0,0 0 0,1 0 0,-1 0 1,0 1-1,-3 0 0,-19-1-1386,25 0 1300,0 0 0,0 0 0,-1 0 0,1-1 0,0 1 0,0 0 0,0 0 0,0 0 0,0 0 0,-1 0 0,1 0 0,0-1 0,0 1 1,0 0-1,0 0 0,0 0 0,0-1 0,0 1 0,0 0 0,0 0 0,0 0 0,0 0 0,0-1 0,0 1 0,0 0 0,0 0 0,0 0 1,0-1-1,0 1 0,0 0 0,0 0 0,0 0 0,0 0 0,0-1 0,0 1 0,0 0 0,0 0 0,0 0 0,0 0 0,1-1 0,4-17-1275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06.2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1 6953,'-41'38'2696,"40"-37"-2445,1-1 1,-1 1-1,0 0 1,1-1-1,-1 1 1,1 0-1,-1-1 1,0 1-1,0-1 1,1 1-1,-1-1 1,0 1-1,0-1 1,0 1-1,1-1 1,-1 0-1,0 0 1,0 1-1,0-1 1,0 0-1,0 0 1,0 0-1,1 0 1,-1 0-1,0 0 1,0 0-1,0 0 1,0 0-1,0-1 1,0 1-1,-1-1 1,2 1-124,-1 0-1,1-1 1,-1 1 0,1 0-1,0 0 1,-1 0 0,1 0 0,-1 0-1,1-1 1,-1 1 0,1 0-1,-1 0 1,1 0 0,-1 0-1,1 0 1,0 0 0,-1 0 0,1 1-1,-1-1 1,1 0 0,-1 0-1,1 0 1,-1 1 0,-1 1-122,1 1 1,0 0 0,0 0-1,1 0 1,-1 0 0,1 0-1,-1 0 1,1 0 0,0 0-1,0 3 1,-1 9 41,0-6-21,0-4 9,0-1 1,0 1-1,1 0 1,-1 0-1,1 0 1,0 0-1,1 0 1,-1 0-1,1 0 1,0 0-1,0 0 1,0 0-1,4 6 1,-5-10-26,0-1 1,1 1 0,-1 0 0,1-1 0,-1 1 0,1-1-1,0 0 1,-1 1 0,1-1 0,-1 1 0,1-1 0,0 0-1,-1 1 1,1-1 0,0 0 0,-1 0 0,1 0 0,0 0 0,-1 1-1,1-1 1,0 0 0,0 0 0,-1 0 0,1 0 0,0-1-1,-1 1 1,1 0 0,0 0 0,0 0 0,-1 0 0,1-1-1,0 1 1,-1 0 0,1-1 0,-1 1 0,1-1 0,0 1-1,-1 0 1,1-1 0,-1 1 0,1-1 0,-1 1 0,1-1 0,-1 0-1,0 1 1,1-1 0,-1 0 0,0 1 0,1-2 0,0 0 24,1 0 1,-1 0 0,0 0 0,0 0 0,0-1-1,0 1 1,-1 0 0,1-1 0,-1 1 0,1-1 0,-1 1-1,0-1 1,0 1 0,0-6 0,-2 3-7,-1 0 0,1 0 0,-1 0 0,0 0 0,0 0 0,-1 1 0,0-1 0,1 1 0,-2 0 0,1 0 0,-9-7 0,11 10-21,1 0 0,-1 0 0,1 0 0,-1 0 0,0 0 0,0 1 0,1-1 0,-1 1 1,0-1-1,0 1 0,0-1 0,0 1 0,0 0 0,0 0 0,0 0 0,-2 0 0,2 1 3,1-1 0,0 1-1,-1 0 1,1 0-1,0-1 1,-1 1 0,1 0-1,0 0 1,0 0 0,0 0-1,0 1 1,0-1-1,0 0 1,0 0 0,0 1-1,0-1 1,1 0 0,-1 1-1,1-1 1,-1 1-1,1-1 1,-1 1 0,1 2-1,-1-1 15,0 1 0,1-1 0,0 0 0,-1 0-1,1 1 1,0-1 0,1 0 0,-1 0 0,0 1 0,1-1 0,0 0-1,0 0 1,0 0 0,0 0 0,0 0 0,1 0 0,0 0-1,-1 0 1,1-1 0,0 1 0,0 0 0,0-1 0,0 0-1,1 1 1,-1-1 0,1 0 0,0 0 0,-1-1 0,1 1-1,0 0 1,0-1 0,0 0 0,5 2 0,-4-1 12,0-1 0,0 0 0,0 0 0,0 0 0,0-1 1,0 1-1,1-1 0,-1 0 0,0 0 0,0 0 0,0-1 0,0 0 1,1 1-1,-1-1 0,0-1 0,0 1 0,-1-1 0,1 1 1,0-1-1,0 0 0,-1 0 0,1-1 0,-1 1 0,0-1 0,0 0 1,4-4-1,-6 5-35,1 1 0,-1-1 0,0 0 0,0-1 0,0 1 0,0 0 0,0 0 1,0 0-1,0 0 0,-1-1 0,1 1 0,-1 0 0,0-1 0,0 1 0,0 0 0,0-1 1,0 1-1,0 0 0,-1-3 0,0 1 6,-1-1 1,1 1-1,-1 0 1,0 0-1,0 0 1,0 0 0,-1 0-1,0 1 1,-4-6-1,0 2 5,0 0 0,0 1 0,-1 0 0,0 0 0,0 0 0,-1 1 0,1 1 0,-16-7-1,22 10-9,-1 0 0,1 0-1,-1 0 1,0 1-1,1-1 1,-1 1-1,0 0 1,0 0-1,1 0 1,-1 0-1,0 0 1,1 0 0,-1 1-1,0 0 1,1-1-1,-1 1 1,0 0-1,1 0 1,-1 0-1,1 1 1,-3 1-1,2 0 10,0-1 0,0 1 0,0 0 0,1 1 0,0-1 0,-1 0 0,1 1 0,1-1 0,-1 1 0,0 0 0,1 0 0,0-1 0,-1 6 0,0 1 22,0 1 0,0 0 0,2-1 1,-1 1-1,1 0 0,1 0 1,0 0-1,1 0 0,5 20 1,-6-28-3,1 1 0,-1-1 0,1 0 1,0 0-1,0 0 0,0 0 0,0 0 1,1 0-1,-1-1 0,1 1 0,-1-1 1,1 0-1,0 0 0,0 0 0,0 0 1,0 0-1,7 2 0,-5-2 9,1 0-1,0-1 1,0 1 0,0-2-1,0 1 1,0 0 0,0-1-1,-1 0 1,1-1 0,9-1-1,-8 1 23,-1-1-1,1 1 0,-1-1 0,1-1 0,-1 1 0,0-1 0,0-1 1,0 1-1,6-6 0,-8 7 7,-1-1 0,0 0-1,-1 0 1,1 1 0,0-2 0,-1 1 0,0 0 0,0 0 0,0-1-1,0 1 1,0-1 0,-1 0 0,1 0 0,-1 1 0,1-8 0,-2 9-54,0 1 1,0-1-1,0 1 1,0 0 0,0-1-1,-1 1 1,1-1-1,0 1 1,-1 0 0,0-1-1,1 1 1,-1 0-1,0 0 1,1-1 0,-1 1-1,0 0 1,0 0-1,0 0 1,0 0 0,0 0-1,0 0 1,0 0-1,0 0 1,-1 1 0,1-1-1,0 0 1,-1 1 0,1-1-1,0 1 1,-1-1-1,1 1 1,0-1 0,-1 1-1,-1 0 1,-5-2-74,0 1 0,0 0 0,-1 1 1,-14 1-1,14-1 70,0 1-1,1 1 1,-1 0 0,0 0 0,1 0 0,-14 7-1,0 5 64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10.4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85 6993,'-4'-1'1708,"-13"-7"470,11 0 3134,22 10-3810,22 5-597,1-1-1,39-1 1,-67-4-726,0-1-1,0-1 1,-1 1-1,1-2 1,0 0-1,-1 0 1,1-1-1,-1 0 1,0 0-1,0-1 1,0-1-1,0 0 1,-1 0-1,10-7 1,-19 11-176,0 1 0,1-1 1,-1 1-1,0-1 0,0 0 0,0 1 0,0-1 1,0 1-1,1-1 0,-1 1 0,0-1 1,0 1-1,0-1 0,0 0 0,-1 1 0,1-1 1,0 1-1,0-1 0,0 1 0,0-1 0,-1 1 1,1-1-1,0 1 0,0-1 0,-1 1 1,1-1-1,0 1 0,-1-1 0,1 1 0,0 0 1,-1-1-1,1 1 0,-1 0 0,1-1 1,-1 1-1,1 0 0,-1-1 0,1 1 0,-1 0 1,1 0-1,-1 0 0,1 0 0,-1-1 0,1 1 1,-1 0-1,1 0 0,-1 0 0,0 0 1,1 0-1,-1 0 0,-206 0 122,93 2 361,92-1-256,17 0-113,0-1 0,0 1 0,0-1 0,0 0 0,-1-1-1,1 1 1,0-1 0,0 0 0,-7-3 0,12 4-104,0 0 0,-1 0-1,1 0 1,0 0 0,-1 0 0,1 0 0,0 0 0,0 0 0,-1 0 0,1 0 0,0 0 0,0-1-1,-1 1 1,1 0 0,0 0 0,0 0 0,-1 0 0,1-1 0,0 1 0,0 0 0,0 0-1,0 0 1,-1-1 0,1 1 0,0 0 0,0 0 0,0-1 0,0 1 0,0 0 0,0 0 0,0-1-1,0 1 1,-1 0 0,1-1 0,0 1 0,0 0 0,0 0 0,0-1 0,0 1 0,1 0 0,-1-1-1,0 1 1,0 0 0,14-6 260,22 2-53,104 12 292,-58-2-204,84-4 0,-137-6-258,-23 3-40,1 0-1,0 0 0,-1 0 1,1 1-1,0 0 1,-1 0-1,12 3 1,-37 4 99,-25-2-22,1-3-1,-1-1 1,0-3-1,-67-10 1,39 4 11,37 4-91,0 2 1,-41 3-1,62-1-898,26 0-2333,15 1 1941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37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84 308 4873,'-36'43'18047,"36"-34"-19566,0 27 1971,3 92 628,-3-123-1041,1-1-23,0-1-1,-1 1 0,0 0 1,0-1-1,0 1 1,0 0-1,-1-1 0,1 1 1,-1 0-1,0-1 1,-2 5-1,2-8 61,-2-9 4,-15-171-83,12 137-19,-1-4-67,1-1 0,2 0 0,2 0-1,6-64 1,-4 111 101,0-1 0,0 0 0,0 0 0,0 0 0,1 1 0,-1-1 0,0 0-1,1 0 1,-1 1 0,1-1 0,0 0 0,0 1 0,-1-1 0,1 0 0,0 1 0,0 0 0,0-1 0,1 1 0,-1-1-1,0 1 1,0 0 0,1 0 0,-1 0 0,1 0 0,-1 0 0,4-2 0,-2 3 62,1 1 0,-1-1 0,0 0 1,1 1-1,-1 0 0,0 0 0,0 0 0,0 0 1,0 0-1,0 0 0,0 1 0,0 0 0,5 3 1,13 7 256,-1 1 1,-1 1 0,0 0 0,-1 1 0,0 1 0,-2 1 0,0 1 0,0 0 0,-2 1 0,22 37 0,-21-25-255,1-1 1,2 0-1,29 38 0,-47-68-104,0 0-1,0 1 1,0-1-1,0 0 0,0 0 1,0 0-1,0 0 1,0 1-1,0-1 0,0 0 1,0 0-1,1 0 1,-1 0-1,0 1 0,0-1 1,0 0-1,0 0 1,0 0-1,0 0 0,0 0 1,0 0-1,1 1 1,-1-1-1,0 0 1,0 0-1,0 0 0,0 0 1,0 0-1,1 0 1,-1 0-1,0 0 0,0 0 1,0 0-1,0 0 1,1 0-1,-1 0 0,0 0 1,0 0-1,0 0 1,0 0-1,1 0 0,-1 0 1,0 0-1,0 0 1,0 0-1,0 0 0,1 0 1,-1 0-1,0 0 1,0 0-1,0 0 1,0-1-1,0 1 0,1 0 1,-1 0-1,0 0 1,0 0-1,0 0 0,0 0 1,0-1-1,0-4-2606,-10-11-5729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6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46 199 5993,'-43'-13'8110,"43"13"-8054,0 0 0,0-1 1,0 1-1,-1 0 0,1 0 0,0 0 1,0 0-1,0 0 0,0 0 0,0 0 0,0 0 1,0 0-1,-1 0 0,1 0 0,0 0 1,0 0-1,0 0 0,0 0 0,0-1 0,0 1 1,0 0-1,0 0 0,0 0 0,0 0 1,0 0-1,-1 0 0,1 0 0,0-1 0,0 1 1,0 0-1,0 0 0,0 0 0,0 0 1,0 0-1,0 0 0,0 0 0,0-1 0,0 1 1,0 0-1,0 0 0,0 0 0,0 0 1,1 0-1,-1 0 0,0-1 0,0 1 0,0 0 1,0 0-1,0 0 0,0 0 0,0 0 1,0 0-1,0 0 0,0 0 0,0 0 0,0-1 1,1 1-1,-1 0 0,0 0 0,11-6 1520,15-3-457,-9 4-472,0 1 0,1 1 0,-1 1 1,20 0-1,-32 2-549,1 0 0,-1 1 1,1 0-1,-1 0 0,0 0 0,0 0 1,0 1-1,0 0 0,0 0 1,0 1-1,0-1 0,-1 1 1,1 0-1,-1 0 0,0 1 0,0-1 1,7 9-1,-4-5-49,-1 0-16,0-1 0,-1 1 0,1 0 0,7 14-1,-30-63-266,12 32 214,1 0 0,0 0 0,0 0 0,1 0 0,1-1 1,0 1-1,0-1 0,1 0 0,0-15 0,1 22-54,1 0 0,-1 0 1,1 1-1,0-1 0,0 0 0,0 0 0,1 1 0,-1-1 1,1 1-1,0-1 0,0 1 0,0-1 0,0 1 0,1 0 1,-1 0-1,1 0 0,4-3 0,-4 4-646,1 0 0,-1-1 1,1 1-1,0 1 0,0-1 0,0 1 0,0-1 1,0 1-1,7-1 0,-2-1-434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8:59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81 123 12227,'-57'-20'2602,"37"11"-1343,17 7-449,5 1 192,86-2-154,-68 0-954,-1 2 1,1 0-1,0 2 1,0 0-1,0 1 1,22 6-1,-39-8-124,-1 1 1,0 0-1,0 0 0,0 0 1,0 0-1,-1 0 0,1 1 1,0-1-1,0 1 0,-1-1 1,1 1-1,-1-1 0,1 1 0,-1 0 1,0 0-1,2 3 0,-2-4 616,10-1 363,1-1 0,-1 0 0,0 0 1,22-6-1,-29 6-540,0-1 1,1 1 0,-1-1-1,0 0 1,0-1-1,0 1 1,0-1-1,-1 1 1,1-1-1,-1 0 1,0-1 0,1 1-1,-1 0 1,4-8-1,-6 9-104,0 1 0,0-1 0,0 0-1,0 1 1,-1-1 0,1 0 0,0 0 0,-1 1-1,0-1 1,1 0 0,-1 0 0,0 0 0,0 0-1,0 0 1,0 0 0,0 1 0,0-1 0,-1 0-1,1 0 1,-1 0 0,1 0 0,-1 1 0,0-1-1,0 0 1,1 1 0,-1-1 0,0 0 0,-1 1-1,1-1 1,0 1 0,0 0 0,-1-1 0,1 1-1,0 0 1,-3-1 0,3 1-30,0 0 0,0 1 0,0-1 0,0 1 0,-1-1 0,1 1 0,0 0 0,0-1 0,-1 1 0,1 0 0,0 0 0,-1 0 0,1 0 0,0 0 0,0 0 0,-1 0 0,1 0 0,0 1 0,0-1 0,-2 1 0,1 0-38,0 0 0,1 0 0,-1 0-1,1 1 1,-1-1 0,1 0 0,0 1 0,0-1 0,0 1 0,-1-1 0,1 1 0,0-1 0,1 1 0,-1 0 0,0 0 0,0-1 0,1 1 0,-1 3 0,-1 2-55,1 0 0,0 0 0,1 0 0,-1 0 1,1 0-1,1 0 0,-1 0 0,1 0 1,1 0-1,-1 0 0,1 0 0,0-1 1,1 1-1,2 6 0,3 1-1088,0 1 0,1-1 0,0-1-1,22 25 1,-2-8-553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37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5 294 10730,'-5'13'4873,"9"-4"-2384,8-18-705,10-9-311,8-13-441,2-4-232,6-4-416,-9 1-160,-2 4-432,-4 0-368,-6 12-784,0 2-617,-3 1-839,-2 2 1639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38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358 181 5881,'-7'-4'860,"-1"0"0,1 1 0,-1 0 0,0 0 0,0 1 0,-1 0 0,1 0 0,0 1 0,-1 0-1,1 1 1,-17 1 0,19 0-681,1 0 0,-1 1 0,1 0-1,0 0 1,0 0 0,0 0 0,0 1 0,0 0-1,1 0 1,-1 1 0,1-1 0,0 1 0,0 0-1,0 0 1,0 0 0,1 0 0,0 1 0,0-1-1,-5 10 1,-3 11 220,1 1 0,1 1-1,1 0 1,-9 54 0,11-48-147,-5 31 1,3 0 0,2 1-1,4 0 1,2-1 0,3 1 0,18 99 0,-15-134-177,1 0-1,1-1 1,2 0 0,1 0 0,1-1-1,2-1 1,28 45 0,-34-61-48,1 0-1,0-1 1,1 0-1,0 0 1,0-1 0,1 0-1,1-1 1,14 9 0,-16-12-23,0-1 0,0 0 0,0 0 1,1-1-1,-1 0 0,1-1 0,0 0 0,0-1 1,0 0-1,-1-1 0,20-1 0,-13-2-3,0 0-1,-1-1 1,1-1 0,-1-1-1,0 0 1,0-1 0,0 0-1,-1-2 1,-1 0-1,1 0 1,-1-2 0,-1 1-1,24-26 1,-11 8 30,-2 0 1,-1-2-1,-1-1 1,-2-1-1,23-48 1,-22 37 264,-3-1 0,-1-1 1,-3 0-1,-1-1 1,-2-1-1,-3 0 0,5-80 1,-13 98-90,-1 0-1,-1 0 1,-2 0 0,0 0 0,-16-49 0,12 56-178,0 1 0,-1 1 0,-1 0 0,-1 0 0,-1 1 0,-1 1 0,0 0 0,-19-20 0,14 20-29,0 1 0,-1 1-1,-1 0 1,0 1-1,-1 2 1,0 0-1,-1 1 1,-1 1-1,0 1 1,-33-9-1,37 14-13,1 1 0,-1 1 0,0 0 0,0 2-1,-1 0 1,1 1 0,0 1 0,0 1 0,0 0-1,0 2 1,0 0 0,1 1 0,-36 15 0,30-10-327,0 2-1,1 0 1,0 2 0,1 0 0,1 2-1,0 0 1,1 1 0,-33 38 0,50-52 14,1 1 0,-1-1 0,1 1 0,0 0 0,0 0 0,0 0 0,-1 8 1,2-7 91,0 1 0,1 0 0,0-1 0,0 1 0,2 7 1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5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92 5577,'-2'-1'209,"1"0"0,-1-1 0,1 1 0,-1 0 0,1-1 0,0 1 0,-1-1 0,1 1 0,0-1-1,0 1 1,0-1 0,0 0 0,1 0 0,-1 1 0,0-1 0,1 0 0,-2-3 0,1-34 2108,3 18 5443,1 20-5441,9 7-2696,2 3 1049,-9-6-581,7 4 146,0-1 1,0-1-1,0 0 1,0 0-1,1-1 1,0-1-1,23 4 1,36-5 821,0-3 0,116-17 0,60-1-1317,-228 19-1550,-16 0 794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7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19 194 7442,'-15'-52'6430,"11"40"1199,10 48-6418,-2 1 0,-1 74 0,-2-33-670,0-46-369,-1 5-48,2 0-1,1-1 1,2 1 0,12 43 0,-20-133 12,-6-362-862,9 400 693,1-1-1,0 1 0,1 0 1,1-1-1,0 1 0,2 1 1,-1-1-1,11-20 0,-14 33 42,1 0 0,-1 0 0,1 0 0,0 0 0,0 0 0,0 0 0,0 1 0,0-1 0,0 1 0,0 0 0,1-1 0,-1 1 0,0 0 0,1 0 0,-1 1 0,1-1 0,-1 0 0,1 1 0,-1 0 0,1-1 0,-1 1 0,1 0 0,-1 0 0,1 1 0,0-1 0,-1 0 0,1 1 0,3 1 0,4 1 71,-1 0 1,0 1 0,0 0 0,0 0-1,0 1 1,7 5 0,0 3 90,-1-1 1,-1 2-1,0 0 1,-1 0-1,-1 1 0,0 1 1,-1 0-1,9 19 1,9 19 189,27 73 1,-10 14-970,-45-140 511,-1-1 1,1 1 0,-1 0 0,0-1 0,1 1-1,-1 0 1,0 0 0,0-1 0,1 1-1,-1 0 1,0 0 0,0-1 0,0 1 0,0 0-1,0 0 1,0-1 0,0 1 0,0 0 0,0 0-1,-1 0 1,1-1 0,0 1 0,0 0-1,-1-1 1,1 1 0,0 0 0,-1 0 0,1-1-1,-1 1 1,1-1 0,-1 1 0,1 0-1,-1-1 1,1 1 0,-1-1 0,1 1 0,-1-1-1,0 0 1,1 1 0,-1-1 0,0 0 0,0 1-1,1-1 1,-2 1 0,-2-1-608,0 0 0,0 1 0,0-2 0,-1 1 0,1 0 0,0-1 0,-4-1 1,-10-2-775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7.9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11 272 10434,'-10'12'5153,"12"-2"-1864,23-15-1145,16-10-439,27-17-649,4-14-336,6-3-368,-8 1-424,-16 8-1008,-4 7-1176,-11 8 1351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1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0 12307,'-42'77'5473,"44"-70"-2665,4-4-751,4 5-785,4 3-560,13-5-2304,4-11 1264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4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414 114 4617,'-6'19'1395,"6"-18"-1369,0-1-1,0 0 0,0 0 0,0 0 1,-1 0-1,1 0 0,0 0 0,0 0 1,0 0-1,0 0 0,0 0 1,0 1-1,0-1 0,-1 0 0,1 0 1,0 0-1,0 0 0,0 0 1,0 0-1,0 0 0,0 0 0,-1 0 1,1 0-1,0 0 0,0 0 0,0 0 1,0 0-1,0 0 0,0 0 1,-1 0-1,1 0 0,0 0 0,0 0 1,0 0-1,0 0 0,0-1 1,0 1-1,0 0 0,-1 0 0,1 0 1,0 0-1,0 0 0,0 0 0,0 0 1,0 0-1,0 0 0,0-1 1,0 1-1,0 0 0,0 0 0,0 0 1,-1 0-1,1 0 0,0 0 1,0-1-1,0 1 0,0 0 0,-10-38 2800,1 2-973,6 22-985,2 12-686,1 0-1,0 0 1,0 0-1,-1 0 0,1 0 1,-1 0-1,1 1 1,-1-1-1,0 0 0,0 0 1,0 0-1,0 1 1,0-1-1,0 1 0,0-1 1,-1 1-1,1-1 1,-1 1-1,1 0 0,-1-1 1,1 1-1,-1 0 1,0 0-1,1 0 0,-1 0 1,-3 0-1,-1 0 18,0 1 0,0 0 0,0 0 0,0 1 0,0 0 0,0 0 0,0 0 0,0 1 0,1-1 0,-1 1 0,1 1 0,-1-1 0,1 1 0,0 0 0,0 0 0,0 1 0,0 0 0,-8 7 0,0 3-78,-1-1-1,2 2 0,0 0 0,-18 29 0,8-2-43,1 2 0,2 0 0,-15 57 0,4-14 18,24-68-59,0 0-1,2 0 1,0 0 0,1 0-1,1 1 1,0-1 0,2 1 0,0 0-1,2-1 1,6 36 0,-4-39-21,0-1 0,1 1 0,1-1 0,0 0 0,1-1 0,1 1 0,0-1 0,1-1 0,0 0 0,1 0 0,0-1 1,1 0-1,21 17 0,-16-17 35,1 0 1,1-1 0,0-1 0,0-1 0,1 0 0,0-2 0,1 0-1,0-1 1,0-1 0,0 0 0,0-2 0,1-1 0,-1 0 0,35-2-1,-39-1 62,-1-1-1,0 0 1,0-1 0,0 0-1,0-2 1,-1 1-1,0-2 1,1 0-1,-2-1 1,1 0-1,-1-1 1,0 0-1,-1-1 1,0-1-1,0 0 1,-1 0-1,-1-1 1,0 0-1,0-1 1,12-21-1,-14 19 61,-1 0 0,-1-1 0,0 0 0,-1-1 0,-1 1-1,5-32 1,1-97 692,-9 142-857,-2-17 28,0 0 0,-1 0 0,-1 0 0,-1 0 0,-1 0 1,0 0-1,-1 1 0,-1 0 0,-1 0 0,-1 1 0,0 0 0,-1 1 1,-20-26-1,16 24-32,-2 0 1,0 1 0,-1 1-1,0 1 1,-2 0-1,1 1 1,-2 1 0,0 1-1,0 0 1,-43-16-1,49 24-5,0 0-1,0 1 1,0 0-1,0 1 1,-1 1-1,-26 0 1,32 2-280,-1 0-1,1 0 1,-1 1 0,1 0 0,-1 1 0,1 0 0,0 0 0,0 1 0,0 0 0,-13 9 0,37-23 384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8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 10674,'26'-47'4432,"-26"47"-4310,1-1 1,-1 1-1,0-1 0,1 1 0,-1-1 1,0 1-1,1-1 0,-1 1 1,0-1-1,0 1 0,0-1 1,1 1-1,-1-1 0,0 1 1,0-1-1,0 1 0,0-1 1,0 1-1,0-1 0,0 1 0,0-1 1,0 1-1,0-1 0,-1 1 1,1-1-1,0 0 0,0 1 1,0-1-1,-1 1 0,1 0 1,0-1-1,0 1 0,-1-1 1,1 1-1,0-1 0,-2 0 0,2 1 20,0 1-1,-1-1 0,1 0 0,0 0 1,-1 0-1,1 0 0,0 1 1,0-1-1,-1 0 0,1 0 0,0 1 1,0-1-1,-1 0 0,1 1 0,0-1 1,0 0-1,0 0 0,-1 1 0,1-1 1,0 1-1,0-1 0,0 0 0,0 1 1,0-1-1,0 0 0,0 1 0,0-1 1,0 0-1,0 1 0,0-1 0,0 0 1,0 1-1,0-1 0,0 1 0,0-1 1,0 0-1,0 1 0,1-1 0,-1 0 1,0 1-1,0-1 0,10 23 660,0 0-1,25 41 1,11 20-321,-30-53-512,32 76 453,-43-94-821,-1 0 1,0 1 0,-1-1-1,0 1 1,-1 0-1,0 15 1,-2-28 199,0 0 0,0 0 0,0 0 0,0 0 0,0 0 1,0 0-1,0-1 0,0 1 0,0 0 0,0 0 0,0 0 0,-1 0 0,1 0 0,0-1 1,-1 1-1,1 0 0,0 0 0,-1-1 0,1 1 0,-2 1 0,1-3-108,0 1-1,0-1 1,1 0-1,-1 0 1,0 0-1,0 0 0,1 0 1,-1 0-1,0 0 1,1 0-1,-1 0 1,1 0-1,-1 0 1,1 0-1,0 0 1,0 0-1,-1-2 0,-11-26-1047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8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35 523 7746,'-33'-81'3668,"33"81"-3553,0-1 0,0 0-1,-1 1 1,1-1-1,0 1 1,0-1-1,0 0 1,0 1 0,0-1-1,0 1 1,0-1-1,0 0 1,0 1 0,0-1-1,0 0 1,0 1-1,1-1 1,-1 1-1,0-1 1,0 1 0,1-1-1,-1 0 1,0 1-1,1-1 1,-1 1 0,0-1-1,1 1 1,-1 0-1,1-1 1,-1 1-1,1-1 1,-1 1 0,1 0-1,-1-1 1,1 1-1,0-1 1,21-2 2696,-16 3-2467,36-9 2256,0-3-1,55-22 1,-60 20-1737,-31 12-814,2 0 118,-1-1-1,1 0 0,-1-1 0,0 0 0,13-8 0,-19 11-222,1-1-1,-1 1 0,1-1 0,-1 1 0,1-1 0,-1 0 0,0 0 0,0 1 0,0-1 0,0 0 0,0 0 1,-1 0-1,1 0 0,0 0 0,-1 0 0,0 0 0,1 0 0,-1 0 0,0-1 0,0 1 0,0 0 0,0 0 1,0 0-1,-1 0 0,1 0 0,-1 0 0,1 0 0,-2-3 0,-82-233-13064,72 215 13585,11 39 1930,10 41 1368,-4-40-3016,1-1 0,1 1 0,0-1 0,0 0 0,2-1 0,0 1 0,1-2 0,0 1-1,17 15 1,20 33-137,-34-40-554,-11-18-268,0-1 1,1 0 0,-1 1 0,1-1 0,0 0-1,0-1 1,6 7 0,-3-9-2649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9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1 252 9882,'44'54'10687,"-7"-9"-6327,-30-36-3976,-1 1 1,0-1 0,0 1 0,-1 1 0,7 19 0,-11-28-355,8 25 184,-2 0 0,9 51 0,-18-77-494,-2-7 131,-3-11-70,-80-338-1675,82 333 1888,1 0 0,1 0 0,0-1 0,2-41-1,1 62 30,0 1 0,0-1-1,0 0 1,0 0 0,1 0 0,-1 1-1,1-1 1,-1 0 0,1 1-1,-1-1 1,1 0 0,0 1-1,0-1 1,0 1 0,0-1 0,0 1-1,2-2 1,-2 2 2,0 1 1,0 0-1,-1-1 1,1 1 0,0 0-1,0-1 1,0 1-1,0 0 1,0 0-1,0 0 1,0 0-1,0 0 1,0 0-1,0 0 1,0 0-1,0 1 1,0-1-1,0 0 1,-1 1-1,1-1 1,0 0-1,1 2 1,5 2 101,-1 0 0,0 0-1,0 1 1,-1 0 0,0 0 0,7 8-1,206 288 2939,-176-227-3376,-42-74 291,0 1 0,0-1 0,0 0 0,0 0 0,0 0 0,0 1 0,0-1 0,0 0 0,0 0 0,1 0 0,-1 0 0,0 1 0,0-1 0,0 0 0,0 0 0,0 0 0,1 0 0,-1 0 0,0 1 0,0-1 0,0 0 0,0 0 0,1 0 0,-1 0 0,0 0 0,0 0 0,0 0 0,0 0 0,1 0 0,-1 0 0,0 0 0,0 0 0,1 0 0,-1 0 0,0 0 0,0 0 0,0 0 0,1 0 0,-1 0 0,0 0 0,0 0 0,0 0 0,0 0-1,1 0 1,-1 0 0,0-1 0,0 1 0,0 0-219,0-1-1,0 1 1,0 0-1,0-1 1,0 1-1,0 0 1,0-1-1,-1 1 1,1 0-1,0-1 1,0 1-1,0 0 0,-1-1 1,1 1-1,-1-1-478,1 1 478,0 0 1,-1 0-1,1-1 1,0 1-1,-1 0 1,1 0-1,0 0 0,-1 0 1,1 0-1,0 0 1,-2-1-1,-13-3-1247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00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 2 8242,'-5'-1'539,"1"1"1,0 0-1,0 0 1,-1 0-1,1 0 1,0 1 0,-1-1-1,1 1 1,0 0-1,0 1 1,-7 2-1,-45 26 566,42-22-466,1 0-331,-7 3 349,0 1 0,1 1 0,-33 28 0,52-41-647,-1 1 1,1-1-1,0 1 0,-1-1 0,1 1 1,-1-1-1,1 1 0,0-1 0,0 1 0,-1-1 1,1 1-1,0-1 0,0 1 0,-1-1 1,1 1-1,0 0 0,0-1 0,0 1 0,0-1 1,0 1-1,0 0 0,0-1 0,0 1 1,0-1-1,0 1 0,1 0 0,-1-1 1,0 1-1,0-1 0,0 1 0,1-1 0,-1 1 1,0 0-1,1-1 0,-1 0 0,0 1 1,1-1-1,-1 1 0,1-1 0,-1 1 1,1-1-1,-1 0 0,1 1 0,-1-1 0,1 0 1,-1 1-1,1-1 0,-1 0 0,1 0 1,0 0-1,-1 0 0,1 1 0,-1-1 0,2 0 1,40 9 98,-37-8-78,59 7 95,-31-5-26,-1 2 1,-1 1-1,35 11 1,-63-17-69,1 2-1,-1-1 1,0 0 0,0 1 0,0-1-1,0 1 1,-1 0 0,1 0-1,0 0 1,-1 0 0,0 0-1,5 6 1,-6-7-17,-1 1 0,1 0 0,0-1 0,-1 1 0,1 0 0,-1 0 0,0-1 0,1 1 0,-1 0 0,0 0 0,0 0 0,0-1 0,0 1 0,-1 0 0,1 0 0,0-1 0,-1 1 0,1 0 0,-1-1 0,0 1 0,0 0 0,1-1 0,-1 1 0,-2 2 0,-2 3-22,0 0 1,0 0-1,-1-1 0,0 0 1,0 0-1,0 0 1,-1-1-1,0 0 0,0 0 1,0 0-1,0-1 1,-1 0-1,0-1 0,0 0 1,0 0-1,0 0 0,0-1 1,-1-1-1,1 1 1,-1-1-1,1-1 0,-1 1 1,-12-3-1,18 2-85,0-1-1,0 0 1,0 0-1,0 0 1,1 0-1,-1-1 1,0 1-1,1-1 1,-1 1-1,1-1 1,0 0-1,-1 0 1,1 0-1,0 0 1,0-1-1,0 1 1,1-1-1,-1 1 1,0-1-1,1 1 1,-2-4 0,1-1-239,0 1 0,0 0 1,0-1-1,1 0 0,0 1 1,1-1-1,-1 0 0,1-9 1,6-28-760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49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0 209 10786,'17'22'5401,"7"-6"-1744,7-3-688,3-13-937,3-5-391,0-14-665,-6-3-256,-4-5-464,-10-3-416,-2-4-1320,-5-7-937,14-10 1409</inkml:trace>
  <inkml:trace contextRef="#ctx0" brushRef="#br0" timeOffset="1">458 9 15499,'-3'34'6874,"-2"-17"-3850,-2-3-647,4-20-1841,11-9-2144,14-37 1168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54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8202,'-5'5'2488,"10"-5"-2416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35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 6737,'4'1'14195,"1"-1"-14023,0 1-1,-1-1 1,1 0-1,-1-1 1,1 1 0,0-1-1,6-2 1,60-19 767,-70 21-932,0 1 0,1-1 0,-1 1 0,1-1 0,-1 1 1,0 0-1,1-1 0,-1 1 0,1 0 0,-1 0 0,1 0 0,-1 0 1,0 0-1,1 1 0,-1-1 0,1 0 0,-1 1 0,1-1 0,-1 0 1,0 1-1,1 0 0,-1-1 0,0 1 0,0 0 0,0 0 0,1 0 1,-1 0-1,0 0 0,0 0 0,0 0 0,0 0 0,0 0 1,-1 0-1,1 0 0,0 1 0,0-1 0,-1 0 0,1 1 0,-1-1 1,1 0-1,-1 1 0,0-1 0,0 1 0,1-1 0,-1 3 0,1 2-12,-1 0 0,0 0 0,0 0-1,0 1 1,-1-1 0,0 0 0,0 0-1,0 0 1,-4 9 0,-23 36 3,21-42 198,1 1-1,0 0 0,-7 21 1,13-31-178,0 0 0,0 0 0,0 0 0,0 1 0,0-1 0,0 0 0,0 0 0,0 0 0,0 1 0,0-1 0,0 0 0,0 0 0,0 0 0,0 1 0,0-1 0,0 0 0,0 0 0,1 0 0,-1 0 0,0 1 0,0-1 0,0 0 0,0 0 0,0 0 0,1 0 1,-1 0-1,0 0 0,0 0 0,0 1 0,0-1 0,1 0 0,-1 0 0,0 0 0,0 0 0,0 0 0,1 0 0,-1 0 0,0 0 0,0 0 0,0 0 0,1 0 0,-1 0 0,0 0 0,0 0 0,0 0 0,1 0 0,-1 0 0,0 0 0,0 0 0,0-1 0,0 1 0,1 0 0,-1 0 0,0 0 0,0 0 0,0 0 0,0 0 0,1-1 0,-1 1 0,0 0 0,0 0 0,0 0 0,21-9 327,-14 5-138,145-71 500,-116 55-499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1.4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 7 5545,'-11'-6'8702,"4"7"-4228,6 0-4345,0 0 0,0 1 1,1-1-1,-1 0 0,0 1 0,1-1 0,0 1 1,-1-1-1,1 1 0,0 0 0,0-1 0,0 4 0,-1 8 109,1 1-1,1 0 0,1 0 0,0 0 0,0-1 1,1 1-1,1-1 0,8 20 0,58 111 840,-26-58-1104,-19-32-1523,-43-71-4967,10 0 5530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1.83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39 257 7554,'-39'-56'3440,"53"51"-1223,4-2-145,4-5-215,4-1-57,-1 1-464,-3 0-303,4 2-489,-8 5-216,-4-4-280,1 2-160,-8 1-464,0-5-257,-4 0-895,1-5-248,-3-2-201,-2-4-191,1-2 1656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2.2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 62 6649,'-10'-23'752,"-6"-14"2936,16 37-3641,0 0 0,0 1-1,0-1 1,1 0-1,-1 0 1,0 0 0,0 0-1,0 0 1,0 0-1,0 0 1,0 0 0,0 0-1,0 0 1,0 0-1,0 0 1,1 0 0,-1 0-1,0 0 1,0 0 0,0 0-1,0 0 1,0 0-1,0 0 1,0 0 0,0 0-1,0 0 1,1 0-1,-1 0 1,0 0 0,0 0-1,0 0 1,0 0-1,0 0 1,0 0 0,0-1-1,0 1 1,0 0 0,0 0-1,0 0 1,1 0-1,-1 0 1,0 0 0,0 0-1,0 0 1,0 0-1,0 0 1,0 0 0,0-1-1,0 1 1,0 0 0,0 0-1,0 0 1,0 0-1,0 0 1,0 0 0,0 0-1,0 0 1,0 0-1,0-1 1,0 1 0,17 18 3373,-2 2-2438,-2 0-1,-1 1 1,0 0 0,-2 1 0,9 24-1,13 28-190,-18-45-679,-8-16-584,0 1 0,14 20 0,-19-33 339,-1-1-1,1 1 0,-1 0 1,1-1-1,-1 1 1,1-1-1,0 1 0,-1-1 1,1 1-1,0-1 1,-1 1-1,1-1 0,0 0 1,0 1-1,-1-1 1,1 0-1,0 0 1,0 0-1,0 1 0,-1-1 1,1 0-1,0 0 1,0 0-1,0 0 0,0 0 1,-1-1-1,1 1 1,0 0-1,0 0 0,0 0 1,-1-1-1,1 1 1,0 0-1,0-1 0,-1 1 1,1-1-1,0 1 1,-1-1-1,1 1 0,-1-1 1,1 1-1,0-1 1,-1 0-1,1 1 0,0-2 1,12-13-1217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2.62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8 192 10114,'52'75'8507,"17"43"-4408,-43-48-3181,-67-141-1474,30 55 459,1-1 1,1 0 0,-10-24 0,7 13-68,-3-6-169,-12-43 0,24 67 289,1 1-1,0-1 1,1 1 0,0-1 0,0 0 0,1 1-1,0-1 1,1 0 0,3-17 0,-4 25 57,0 0 0,1 0 1,-1 0-1,1 0 0,0 0 1,-1 0-1,1 0 1,0 0-1,0 0 0,1 0 1,-1 1-1,0-1 0,0 0 1,1 1-1,-1-1 1,1 1-1,0-1 0,-1 1 1,1 0-1,0 0 0,3-2 1,-3 3 41,0-1 0,1 1-1,-1 0 1,0 0 0,1 0 0,-1 0 0,0 1 0,1-1 0,-1 0 0,0 1 0,1 0 0,-1-1 0,0 1-1,0 0 1,0 0 0,3 2 0,7 5 319,-1 0-1,1 1 1,-2 1-1,20 20 1,2 10 662,49 78-1,-8-9-221,-54-80-1028,-32-33-9063,-2-2 6392,1-1 1635</inkml:trace>
  <inkml:trace contextRef="#ctx0" brushRef="#br0" timeOffset="1">211 328 9322,'-114'27'4417,"106"-20"-1793,13 1-255,7-13-441,7-5-207,3-10-329,3-1-264,1-4-472,-4-2-263,-2 7-1066,-1-4-359,6-10 576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4.06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21 286 5833,'-9'-4'9110,"8"2"-8568,0 1 0,0 0 1,1-1-1,-1 1 0,0-1 1,1 1-1,-1-1 0,1 0 1,0 1-1,0-1 0,-1 1 1,1-1-1,0-1 0,15 24 1411,21 49-1163,-18-37-563,-15-26-157,0 1 0,-1-1 0,0 1-1,0-1 1,0 1 0,-1 0-1,0 0 1,-1 0 0,0 0 0,0 9-1,0 20 9,-12-55-94,-5-20-95,1-15-210,3 0-1,1 0 1,-6-89-1,17 136 316,1 0 0,0 0 0,0 0 0,0 1 0,1-1 0,-1 0 0,2 0 0,-1 1 0,0-1-1,1 0 1,0 1 0,1 0 0,-1-1 0,1 1 0,0 0 0,0 0 0,1 0 0,-1 1 0,1-1 0,0 1-1,0 0 1,1 0 0,-1 0 0,1 1 0,0 0 0,0 0 0,0 0 0,0 0 0,9-3 0,-11 5 25,0-1 1,0 1-1,1-1 1,-1 1-1,0 0 1,1 0-1,-1 1 1,1-1-1,-1 1 1,1 0-1,-1 0 1,1 0-1,-1 0 1,0 0-1,1 1 1,-1 0-1,1-1 1,-1 1-1,0 1 1,1-1-1,-1 0 1,0 1-1,0 0 1,0-1-1,0 1 1,0 0-1,-1 1 1,1-1 0,-1 0-1,4 5 1,5 7 54,-1 0 0,-1 1 0,0 0 1,-1 1-1,6 17 0,7 13 167,-5-15-139,0 1 295,2 0 1,35 47 0,-38-58 286,-11-14-1723,-23-17-10413,13 8 9961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4.4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142 33 8074,'-141'24'4105,"151"-26"-737,7-1-1063,8-2-377,2-2-15,-1 0-409,1-2-344,-10-2-552,-5 6-376,-7-2-2136,5 10 1424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08.5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105 95 4425,'-40'34'2367,"40"-34"-2277,-1 0 0,1 1 0,-1-1 0,1 0 0,-1 1 0,0-1 0,1 0 0,-1 0 0,1 1 0,-1-1 0,1 0 0,-1 0 0,0 0 0,1 0 0,-1 0 0,0 0 0,1 0 0,-1 0 0,1 0 0,-1 0 0,0 0 0,1-1 0,-1 1 0,1 0 0,-1 0 0,0 0 0,1-1 0,-1 1 0,1 0 0,-1-1 0,1 1 0,-1-1-1,1 1 1,0 0 0,-1-1 0,1 1 0,-1-1 0,1 1 0,0-1 0,-1 1 0,1-1 0,0 0 0,0 1 0,-1-1 0,-6-22 1192,10 9-311,3-11 1169,-6 24-1931,0 1-1,0-1 0,0 1 1,0 0-1,0-1 1,0 1-1,1-1 1,-1 1-1,0-1 1,-1 1-1,1 0 1,0-1-1,0 1 1,0-1-1,0 1 0,0-1 1,0 1-1,0 0 1,-1-1-1,1 1 1,0 0-1,0-1 1,-1 1-1,1-1 1,0 1-1,-1 0 1,1 0-1,0-1 0,0 1 1,-1 0-1,1 0 1,-1-1-1,1 1 1,0 0-1,-1 0 1,1 0-1,-1 0 1,1-1-1,0 1 1,-2 0-1,1 2-139,0 0 1,0 0-1,-1-1 1,1 1-1,0 0 0,1 0 1,-1 0-1,0 1 0,0-1 1,1 0-1,0 0 1,-1 0-1,1 0 0,0 3 1,-1-2 1,-1 12 67,1-1-1,0 1 0,1 0 1,0 0-1,4 22 0,2-3 99,8 62 375,-14-96-609,0 0 0,1 1 0,-1-1 0,0 1 0,0-1 0,0 1 0,0-1 0,0 0 0,0 1 0,0-1-1,0 1 1,0-1 0,0 1 0,0-1 0,0 0 0,0 1 0,0-1 0,-1 1 0,1-1 0,0 1 0,0-1-1,0 0 1,-1 1 0,1-1 0,0 0 0,0 1 0,-1-1 0,1 0 0,0 1 0,-1-1 0,1 0 0,0 0 0,-1 1-1,1-1 1,0 0 0,-1 0 0,1 0 0,-1 1 0,1-1 0,-1 0 0,1 0 0,0 0 0,-1 0 0,1 0 0,-1 0-1,1 0 1,-1 0 0,0 0 0,0 0 2,0-1-1,0 1 0,1-1 0,-1 1 1,0-1-1,0 0 0,0 1 1,1-1-1,-1 0 0,0 1 0,1-1 1,-1 0-1,0 0 0,1 1 0,-1-1 1,1 0-1,-1 0 0,1 0 1,0 0-1,-1 0 0,1 0 0,0-1 1,-10-92 102,5 37-83,3 41-21,1 1 0,1-1 1,1 0-1,0 1 0,1-1 0,0 1 0,7-23 0,-5 23 40,-3 10-6,-2 8 16,1-2 24,0 5 72,11 158 477,-6-102-325,-1-35 360,-2-21-114,-1-20-941,-1 8 32,0 2-95,0-1 1,0 1-1,1-1 0,-1 1 1,1-1-1,0 1 0,1 0 1,2-8-1,26-53-1113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01.2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1 414 20844,'9'20'371,"-2"1"-1,0 0 1,-1 1-1,-1-1 0,-1 1 1,1 23-1,-2 2 131,-8 82 1,5-124-494,0-1-1,0 1 1,0-1-1,0 1 1,1-1 0,-1 1-1,1-1 1,2 5 0,-3-8-9,0-1 0,0 0 0,0 1 1,1-1-1,-1 1 0,0-1 0,0 0 0,1 1 1,-1-1-1,0 0 0,0 1 0,1-1 1,-1 0-1,0 0 0,1 1 0,-1-1 1,1 0-1,-1 0 0,0 0 0,1 1 1,-1-1-1,1 0 0,-1 0 0,1 0 1,-1 0-1,0 0 0,1 0 0,-1 0 1,1 0-1,-1 0 0,1 0 0,1-1-5,-1 1-1,1-1 1,0 0-1,-1 0 0,1 0 1,-1 0-1,1 0 1,-1-1-1,0 1 0,1 0 1,-1-1-1,2-1 1,37-56-363,-31 44 164,1 0-1,0 1 0,1 0 1,14-13-1,-24 26 198,1 0 1,-1 0-1,1 0 0,-1 0 0,1 0 1,0 0-1,-1 0 0,1 1 0,0-1 1,-1 1-1,1-1 0,0 1 0,0 0 0,0 0 1,-1 0-1,1 0 0,0 0 0,0 0 1,0 0-1,2 1 0,40 16 86,-39-14-37,0 0 0,0-1 0,1 0 0,-1 0 0,1-1 0,-1 1 0,8 0 0,-7-2 17,1-1 1,-1 0-1,0-1 1,0 1-1,0-1 0,0 0 1,0-1-1,-1 1 1,1-1-1,-1 0 0,1-1 1,-1 1-1,0-1 0,0 0 1,-1 0-1,1-1 1,6-8-1,-5 6-10,0-1 0,0 0-1,-1-1 1,0 1 0,-1-1 0,0 0-1,0 0 1,-1 0 0,0-1 0,3-15-1,-6 22-45,0-1-1,0 1 1,0-1-1,0 1 1,-1 0-1,1 0 1,-1-1-1,0 1 1,0 0 0,0 0-1,0 0 1,-4-6-1,4 7-2,0 1-1,1 0 1,-1 0-1,0 0 1,0-1 0,0 1-1,0 0 1,0 0-1,-1 0 1,1 1 0,0-1-1,0 0 1,-1 0-1,1 1 1,0-1-1,-1 0 1,1 1 0,-1 0-1,1-1 1,0 1-1,-1 0 1,1 0 0,-1-1-1,1 1 1,-1 0-1,1 1 1,-1-1 0,1 0-1,-1 0 1,-2 1-1,3 0 1,0-1-1,0 1 1,0 0-1,0-1 1,0 1-1,0 0 1,0 0-1,0-1 0,1 1 1,-1 0-1,0 0 1,0 0-1,1 0 1,-1 0-1,1 0 1,-1 0-1,1 0 1,-1 1-1,1-1 1,0 0-1,-1 0 0,1 0 1,0 0-1,0 1 1,0-1-1,0 2 1,0 0 2,0 0 0,0 0 0,0-1 0,1 1 0,-1 0-1,1 0 1,0 0 0,0-1 0,1 5 0,7 6 115,0-1-1,1 0 0,0 0 0,23 19 0,-28-26-73,-2-2-32,0 0 1,1 0-1,-1-1 1,1 1-1,-1-1 1,1 1-1,0-1 0,0-1 1,0 1-1,0 0 1,0-1-1,1 0 1,-1 0-1,0 0 1,0-1-1,1 1 1,-1-1-1,1 0 1,-1 0-1,0 0 1,1-1-1,-1 0 0,0 0 1,0 0-1,1 0 1,-1 0-1,0-1 1,0 0-1,0 0 1,-1 0-1,1 0 1,6-6-1,0 0 20,-1-1 0,0 0 1,0 0-1,-1 0 0,0-1 0,-1 0 0,0-1 0,-1 0 0,9-20 1,-11 21 20,-1-1 0,1 1 0,2-22 1,-5 30-48,-1 0 0,0-1 0,1 1 0,-1 0 0,0-1 0,0 1 0,0 0 0,-1-1 0,1 1 0,0 0 0,-1-1 0,0 1 0,1 0 0,-1 0 0,0-1 0,0 1 0,0 0 0,-1 0 0,1 0 0,0 0 0,-1 1 0,1-1 0,-1 0 0,-2-2 0,2 4-2,1-1 0,0 1 1,0 0-1,-1 0 0,1 0 0,0 0 0,0 0 0,-1 0 1,1 0-1,0 0 0,0 0 0,-1 0 0,1 1 1,0-1-1,0 0 0,0 1 0,-1-1 0,1 1 1,0 0-1,0-1 0,0 1 0,0 0 0,0 0 1,0-1-1,0 1 0,0 0 0,1 0 0,-1 0 1,0 0-1,-1 2 0,-21 34 77,21-34-74,1 0 0,-1 0 1,1 1-1,-1-1 0,1 1 0,0-1 1,0 1-1,1 0 0,-1-1 1,1 1-1,0 0 0,0 0 1,0-1-1,0 1 0,1 0 1,-1-1-1,1 1 0,0 0 0,0-1 1,0 1-1,1-1 0,3 6 1,-3-6 1,0 0 0,1 0 0,0 0 1,0-1-1,-1 1 0,2-1 0,-1 0 0,0 0 1,0 0-1,1 0 0,-1-1 0,1 1 1,-1-1-1,1 0 0,0 0 0,-1 0 0,1-1 1,0 1-1,0-1 0,-1 0 0,1 0 1,7-1-1,2-1 8,0 0 0,0-2 0,0 1 0,0-1 1,-1-1-1,0-1 0,1 1 0,-2-2 0,1 0 0,-1 0 1,18-16-1,-8 5 26,-1-1 1,-1-1-1,0-1 1,25-39-1,-38 52-32,-1-1 1,0-1-1,-1 1 0,0-1 1,0 1-1,-1-1 0,0 0 1,-1-1-1,0 1 0,-1 0 1,0-1-1,0 1 0,-1 0 1,-1-1-1,0 1 1,0-1-1,-1 1 0,0 0 1,-1 0-1,0 0 0,-1 0 1,1 0-1,-2 1 0,0 0 1,0 0-1,-1 0 0,1 0 1,-2 1-1,-7-8 0,13 14-10,-1 0-1,0 0 1,0 1-1,0-1 1,0 0-1,0 1 1,0 0-1,0-1 1,0 1-1,-1 0 1,1 0-1,0 0 1,-1 0-1,1 1 1,-1-1-1,1 0 1,-1 1-1,1 0 1,-1 0-1,1 0 1,-1 0-1,1 0 1,-1 0-1,1 1 1,-1-1-1,1 1 1,-1-1-1,1 1 1,0 0-1,-1 0 1,1 0-1,0 1 1,0-1-1,0 0 1,0 1-1,-3 2 1,0 0-3,1 1 0,-1 1 0,1-1 1,0 1-1,1-1 0,-1 1 1,1 0-1,0 1 0,1-1 0,-1 0 1,1 1-1,-2 9 0,2-3 28,1-1 0,0 1 0,0 0 0,1 0-1,1-1 1,0 1 0,1 0 0,1-1 0,-1 0 0,2 1-1,0-1 1,0 0 0,1-1 0,9 16 0,-8-18-18,-1-1 0,1 0 0,0 0 0,1 0 1,0-1-1,0 0 0,1-1 0,0 1 0,0-1 0,0-1 1,1 0-1,-1 0 0,1 0 0,1-1 0,-1-1 0,0 1 1,1-2-1,18 4 0,-24-6-129,0 1 1,0-1-1,0 0 0,0-1 0,0 1 1,-1-1-1,1 1 0,0-1 1,0 0-1,0-1 0,-1 1 0,1-1 1,3-1-1,41-33-2848,-16 10 3275,11-2-252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09.6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347 131 6785,'-2'-3'1006,"-1"0"0,1 0-1,0 0 1,0-1 0,0 1-1,1-1 1,-1 0 0,1 1-1,0-1 1,-1-5 0,2 5-663,-1 1 0,1 0 0,-1 0 0,0-1 0,0 1 0,-1 0 0,1 0 0,-1 0 0,1 0 0,-1 1 0,0-1 0,0 0 0,0 1 1,0-1-1,-1 1 0,-4-4 0,-2 0-224,-1 1 0,1 0-1,-1 0 1,-1 1 0,-16-5 0,25 9-101,-1 0 1,0-1-1,0 1 0,1 0 0,-1 0 1,0 0-1,0 1 0,1-1 1,-1 1-1,0-1 0,0 1 0,1 0 1,-1 0-1,1 0 0,-1 1 0,1-1 1,-3 2-1,-33 31 248,30-25-194,-12 10 60,1 1 0,1 1 0,-21 31 0,35-46-101,1-1 0,0 1 0,0 0-1,0 0 1,0 0 0,1 1-1,0-1 1,1 0 0,-1 1 0,1-1-1,0 1 1,1-1 0,0 1 0,0 0-1,0-1 1,1 1 0,-1-1-1,2 1 1,-1-1 0,3 7 0,-3-10-19,1 0 1,-1-1-1,1 1 1,0-1-1,0 0 0,0 1 1,0-1-1,0 0 1,0 0-1,0 0 1,1-1-1,-1 1 1,1 0-1,-1-1 1,1 0-1,0 1 1,0-1-1,-1 0 1,1-1-1,0 1 1,0 0-1,0-1 1,0 0-1,0 1 1,0-1-1,0 0 0,0 0 1,0-1-1,0 1 1,4-2-1,-1 1 0,1-1-1,-1 1 1,0-1-1,-1 0 1,1-1 0,0 1-1,-1-1 1,1 0-1,-1 0 1,0-1-1,0 0 1,0 0-1,7-7 1,-1-4 31,-2 4 50,-1 0-1,14-24 0,-19 29-29,-1 1 0,0-1 0,0 1 0,-1-1 0,0 0 0,0 0-1,0 1 1,-1-1 0,1 0 0,-2-8 0,1-18 777,2 24 320,0 22-734,10 101-19,5 77 399,-1-65-63,0-7-159,-15-104-578,0 3-860,-3-23-457,4-14 548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7.7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5 5897,'-10'-4'17590,"20"28"-16963,-7-18-272,18 37-25,2-1 0,2-2 0,58 73 1,-76-105-1022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8.2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32 224 7410,'-1'0'252,"-1"0"0,1 0 0,0 0 0,0 0 1,-1 0-1,1 0 0,0 0 0,0-1 0,-1 1 1,1 0-1,0-1 0,0 1 0,0-1 0,-1 1 1,1-1-1,0 0 0,0 1 0,0-1 0,0 0 1,0 0-1,0 1 0,1-1 0,-2-2 0,1 1-28,0 0 0,1 0 0,-1 0-1,1-1 1,0 1 0,0 0-1,0 0 1,0 0 0,0-1 0,0 1-1,1 0 1,-1 0 0,1 0 0,0-4-1,3-5 203,0 1 1,1-1-1,-1 0 0,2 1 0,0 0 1,0 0-1,1 1 0,0 0 0,16-17 1,-17 21-270,1-1 0,-1 0 0,1 1 0,0 1 0,0-1 0,0 1 0,1 0 0,-1 1 0,1-1 0,0 2 0,0-1 0,0 1 0,0 0 0,14-1 0,-19 3-135,0 0 1,-1 0 0,1 0-1,0 1 1,-1-1-1,1 1 1,0-1 0,-1 1-1,1 0 1,0 0 0,-1 0-1,1 0 1,-1 0-1,0 1 1,1-1 0,-1 1-1,0 0 1,0 0 0,0 0-1,0 0 1,0 0-1,-1 0 1,1 0 0,0 0-1,-1 1 1,0-1 0,1 0-1,-1 1 1,0 0-1,0-1 1,-1 1 0,1-1-1,-1 1 1,1 0 0,-1 0-1,0-1 1,0 5-1,1 5 99,-2 0-1,1 0 0,-1 0 0,-1-1 0,0 1 0,-1 0 0,-5 13 0,3-11-312,0 0 0,-1-1-1,0 1 1,-1-1 0,-1 0 0,0-1 0,-13 15-1,21-27 119,0 0 0,0 1 0,0-1-1,0 0 1,0 1 0,-1-1 0,1 0-1,0 0 1,0 1 0,0-1-1,-1 0 1,1 0 0,0 1 0,-1-1-1,1 0 1,0 0 0,0 0 0,-1 0-1,1 1 1,0-1 0,-1 0 0,1 0-1,0 0 1,-1 0 0,1 0 0,0 0-1,-1 0 1,1 0 0,0 0-1,-1 0 1,1 0 0,0 0 0,-1 0-1,1 0 1,0 0 0,-1 0 0,1 0-1,0-1 1,0 1 0,-1 0 0,1 0-1,0 0 1,-1 0 0,1-1-1,0 1 1,0 0 0,-1 0 0,1-1-1,0 1 1,0 0 0,0 0 0,-1-1-1,1 1 1,0 0 0,0-1 0,0 1-1,0 0 1,0-1 0,0 1-1,0 0 1,-1-1 0,-1-23-5297,4-2 3150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8.6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 5 10274,'-7'-2'2634,"1"0"2895,7 8-946,1-5-4383,-1-1 0,1 1 0,-1 0 0,1 0 1,-1 0-1,0 0 0,0 0 0,1 0 0,-1 1 1,0-1-1,0 0 0,2 3 0,8 9 86,7 5 26,-1 0-1,-1 2 1,-1 0 0,0 0-1,11 23 1,-1 5-23,19 42-457,-42-86 307,1 2-2503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9.02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90 1 9490,'1'-1'12255,"3"15"-10332,-4 1-1834,-1 1 1,-1-1 0,0 1-1,-1-1 1,-1 0 0,0 0-1,-1 0 1,-1-1 0,0 1-1,-1-1 1,0-1 0,-12 17-1,-9 11-37,29-42 51,1-1 0,0 1 0,0-1 0,0 1 0,0 0 0,0 0 0,1 0-1,-1 0 1,0 0 0,0 0 0,1 1 0,-1-1 0,0 1 0,1 0 0,-1 0 0,5 0 0,-1-1 5,2-1-16,1 1 0,0 0 0,0 0 0,0 1 1,0 0-1,0 1 0,0 0 0,0 0 0,0 1 0,0 0 0,-1 1 0,1 0 0,-1 0 1,16 8-1,25 26-87,-24-16-1983,2-3-4450,-17-13 3905,8-4 1165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59.4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40 6881,'17'-8'1290,"8"-4"584,-10-8 11354,-15 20-13214,0 0-1,-1 0 1,1 0 0,-1 1 0,1-1 0,-1 0 0,1 0 0,0 0-1,-1 0 1,1 0 0,-1 0 0,1 1 0,0-1 0,-1 0 0,1 0-1,0 1 1,-1-1 0,1 0 0,0 1 0,-1-1 0,1 0 0,0 1 0,0-1-1,-1 0 1,1 1 0,0-1 0,0 0 0,0 1 0,-1-1 0,1 1-1,-4 9-2,-1-1 0,-1 0-1,1 0 1,-11 12 0,1-1-11,14-18-1,-1-1 1,1 2-1,0-1 1,0 0-1,0 0 1,0 0-1,0 0 1,1 1 0,-1-1-1,1 0 1,-1 1-1,1-1 1,0 0-1,0 1 1,0-1-1,0 0 1,0 1-1,1-1 1,-1 0-1,1 1 1,-1-1-1,1 0 1,0 0-1,2 4 1,-3-5 1,1 1-1,0-1 1,0 0-1,0 1 1,0-1-1,0 0 1,0 0 0,1 0-1,-1 0 1,0 0-1,1 0 1,-1 0-1,0-1 1,1 1 0,-1 0-1,1-1 1,-1 1-1,1-1 1,-1 1-1,1-1 1,0 0 0,-1 0-1,1 0 1,-1 1-1,1-2 1,0 1-1,-1 0 1,1 0 0,1-1-1,1-15 1827,6 10-1594,0 0-1,1 0 1,-1 1-1,1 1 1,1-1 0,-1 2-1,13-3 1,-20 5-207,15-3 207,0 0 0,20 0 0,-28 3-1028,1 0 0,-1-1 0,1 0 0,-1 0 0,19-8 0,-8 0-532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00.0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0 144 5777,'0'5'14137,"1"-7"-13858,0-1 1,1 1 0,-1-1-1,1 1 1,-1 0 0,1-1 0,0 1-1,-1 0 1,1 0 0,0 0-1,4-2 1,7-9 272,-4 4-407,3-5 210,1 0 0,0 1 0,1 1 0,1 0-1,24-14 1,-38 25-356,1 0-1,0 0 0,-1 1 1,1-1-1,0 0 0,0 1 1,0-1-1,0 1 1,-1 0-1,1 0 0,0 0 1,0 0-1,0 0 0,0 0 1,0 0-1,3 1 0,7 7-6290,-15 11 207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00.4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 39 10530,'-24'114'4625,"39"-119"-2248,4-7 7,6-2-399,-1-1-281,-3-2-640,-3 4-336,-8-1-576,-3-1-280,-2 0-752,7 6-1840,0-15 1743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02.0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189 130 2120,'0'-18'1441,"-1"6"806,1 1 1,1 0-1,0-1 0,0 1 1,5-19-1,-5 29-2152,-1 1-1,0-1 1,0 1-1,1-1 1,-1 0-1,0 1 1,0-1-1,0 0 1,0 0-1,0 1 1,1-1-1,-2 0 1,1 1-1,0-1 1,0 0-1,0 1 1,0-1-1,0 0 1,0 0-1,-1 1 1,1-1-1,0 1 1,-1-1 0,1 0-1,0 1 1,-1-1-1,1 1 1,-1-1-1,1 1 1,-1-1-1,1 1 1,-1-1-1,1 1 1,-1-1-1,1 1 1,-1 0-1,0-1 1,1 1-1,-1 0 1,0-1-1,0 1 1,-2 0-43,-1-1-1,1 1 1,0 0-1,0 0 1,0 1-1,0-1 1,0 1 0,0-1-1,0 1 1,0 0-1,-5 3 1,-1-1 11,1 1 0,-1 1 0,1-1 0,0 1 0,1 1 0,-1 0 0,1 0 0,0 0 0,0 1 0,1 0 0,-9 12 0,8-8 70,0 1 0,1 0 0,0 0 0,-5 16 0,9-23-64,1 1 0,-1 0 0,1 0 0,0 0-1,0 0 1,1 0 0,0 0 0,0 0 0,0 0-1,1 0 1,2 11 0,-2-14-51,1-1 0,-1 1 0,1 0-1,0-1 1,0 1 0,0-1 0,0 0 0,0 0-1,0 0 1,0 0 0,1 0 0,-1 0 0,1-1-1,0 1 1,-1-1 0,1 0 0,0 1 0,0-1 0,0 0-1,0-1 1,0 1 0,0-1 0,0 1 0,0-1-1,0 0 1,3 0 0,5 0-4,-1 0 0,0-1 1,1 0-1,-1 0 0,0-1 0,14-5 0,-16 4-9,0 0 0,-1-1 0,1 1 0,-1-2 0,0 1 0,0-1 0,0 0-1,-1 0 1,7-7 0,-11 10 2,0-1-1,0 1 1,0 0-1,-1-1 1,1 0-1,-1 1 1,1-1-1,-1 0 1,0 1-1,0-1 1,0 0-1,0 0 1,-1 0-1,1 0 1,-1 0-1,0 0 1,0 0-1,0 0 1,0 0-1,0 0 0,-1 0 1,1 0-1,-1 0 1,0 0-1,0 1 1,0-1-1,-2-3 1,-2-13 1241,5 17 481,2 12-1184,1 6-434,1 0-1,0-1 1,1 1-1,1-1 1,9 19 0,4 8 227,14 37 193,69 147 1790,-101-225-2297,11 18 377,-12-18-392,1 0-1,-1-1 0,0 1 1,1-1-1,-1 0 0,0 1 0,1-1 1,-1 1-1,0-1 0,1 1 1,-1-1-1,1 0 0,-1 1 1,1-1-1,-1 0 0,1 0 1,-1 1-1,1-1 0,-1 0 1,1 0-1,-1 0 0,1 1 1,0-1-1,-1 0 0,1 0 0,-1 0 1,1 0-1,-1 0 0,1 0 1,0-1-1,0-5-2947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16.5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46 402 6825,'-13'9'1832,"10"-6"-1324,0 0 0,0-1 0,-1 1-1,1-1 1,-1 0 0,1 0 0,-7 2 0,24-9 5361,29-11-5139,247-92 3515,-104 27-2366,284-112 787,-454 188-2859,42-14 894,-55 18-1064,1 0 1,-1 0-1,1 1 0,-1-1 1,0 1-1,1 0 0,-1 0 1,1 0-1,-1 0 0,1 1 1,-1 0-1,6 1 0,-8 1-1190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01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0 10162,'-3'14'6450,"-5"-2"391,-3 0-3152,-7-3-1897,-4-3-704,-4-9-1808,5-3-1032,18-1 1064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19.0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44 4889,'22'-1'771,"-17"2"-536,0-1 1,0-1-1,0 1 0,-1-1 0,18-14 17296,-23 14-17509,1 1 1,-1 0-1,0-1 1,0 1-1,1 0 1,-1 0-1,0 0 1,0-1-1,1 1 1,-1 0-1,0 0 1,0 0 0,0 0-1,1 0 1,-1 0-1,0 1 1,0-1-1,0 0 1,1 0-1,-1 1 1,0-1-1,0 0 1,1 1-1,-1-1 1,0 0-1,1 1 1,-1-1 0,1 1-1,-1-1 1,0 1-1,1 0 1,-1-1-1,1 1 1,-1-1-1,0 2 1,-17 24-82,16-22 62,-1 1 0,1 0 0,0 1 0,1-1 1,-1 0-1,1 0 0,0 1 0,0 10 0,0-9 5,1-5-3,0 0 0,1-1 1,-1 1-1,0-1 0,0 1 1,1 0-1,-1-1 1,1 1-1,-1-1 0,1 1 1,0-1-1,0 1 0,-1-1 1,1 0-1,0 1 0,0-1 1,0 0-1,0 0 1,1 1-1,-1-1 0,2 1 1,28 15 120,-25-14-93,-1-1 7,0 1 0,1-1 0,-1-1 0,1 1 0,-1-1 0,1 0 0,-1 0-1,1-1 1,-1 1 0,1-1 0,0-1 0,8 0 0,-3-2 98,0 0 1,0 0-1,0-1 0,-1-1 0,13-6 0,-22 10-126,1 0 0,-1 0 0,1 0 0,-1 0 0,0 0 0,1 0 0,-1 0 1,0 0-1,0-1 0,0 1 0,0 0 0,0-1 0,0 1 0,0-1 0,0 1 0,0-1 0,-1 1 0,1-1 0,-1 0 0,1 1 0,-1-3 0,1 0 11,-1 1 0,-1 0 0,1 0 0,0-1 1,-1 1-1,0 0 0,1 0 0,-1-1 0,-1 1 0,-1-5 1,-1 1 12,0 0 0,-1-1 0,0 2 1,0-1-1,0 0 0,-1 1 0,0 0 1,-9-7-1,12 11-27,-1 0 0,1-1 0,-1 1 0,1 0 0,-1 1 0,0-1 0,0 1 0,0 0 0,0-1 0,0 2 0,0-1 0,0 0 0,0 1 0,0 0 0,0 0 0,0 0 0,0 0 0,-1 1 0,1 0 0,0 0 0,0 0 0,1 0 0,-1 0 0,0 1 0,0 0 0,0 0 0,1 0 0,-1 0 1,1 0-1,0 1 0,0 0 0,0-1 0,-5 7 0,3-3-7,0 0 0,0 1 0,1-1 0,0 1 1,1 0-1,-4 8 0,6-12 1,-1 1 0,1 0 1,0-1-1,0 1 0,0 0 1,0 0-1,1 0 0,-1-1 1,1 1-1,0 0 0,0 0 0,1 0 1,0 7-1,1-9 5,-1-1 1,0 1-1,1 0 1,-1 0-1,1-1 0,-1 1 1,1-1-1,0 0 1,-1 1-1,1-1 0,0 0 1,0 0-1,0 0 1,0 0-1,0 0 1,0-1-1,0 1 0,1-1 1,2 1-1,46 5 209,-42-5-153,-4-1-17,0 0-1,0 0 1,0-1-1,0 1 1,0-1-1,0 0 1,0-1-1,0 1 1,-1-1-1,1 0 1,0 0-1,-1 0 1,1-1-1,-1 0 1,0 0-1,0 0 1,0 0-1,0 0 1,-1-1-1,1 0 1,3-4-1,-5 5-32,0 0 0,-1-1 0,1 1 0,0 0 0,-1 0 0,0-1 0,0 1 0,0-1 0,0 1 1,0-1-1,-1 1 0,0-1 0,0 1 0,0-1 0,0 0 0,0 1 0,-1-1 0,1 1 0,-1-1 0,0 1 0,0-1 0,0 1 0,-1 0 0,1-1 0,-1 1 0,0 0 0,0 0 0,0 0 0,0 0 0,-4-3 0,5 4-14,0 1-1,-1-1 0,1 0 1,-1 1-1,1-1 1,-1 1-1,0 0 1,0-1-1,0 1 1,1 0-1,-1 0 1,0 0-1,-1 1 1,1-1-1,0 0 1,0 1-1,0-1 1,0 1-1,0 0 1,0 0-1,-1 0 0,-3 0 1,3 1-1,1 0 0,-1 0 0,0 0 0,0 0 0,1 1 0,-1-1 0,1 1 0,-1 0 0,1 0 0,0 0 0,0 0 0,0 0 0,0 0 0,-3 5 0,1-2 3,1-1-1,0 1 1,1 0 0,-1 0 0,1 0 0,0 0 0,0 1-1,0-1 1,1 1 0,0-1 0,0 1 0,1-1-1,-1 1 1,1-1 0,0 1 0,1 0 0,1 7-1,-2-10 12,1 0 0,0-1-1,0 1 1,1 0 0,-1-1-1,0 0 1,1 1 0,-1-1-1,1 0 1,0 0 0,0 0-1,0 0 1,0 0 0,0 0-1,0 0 1,1-1 0,-1 1-1,0-1 1,1 1 0,0-1-1,-1 0 1,1 0 0,-1 0-1,1-1 1,0 1 0,0-1-1,0 1 1,-1-1 0,1 0-1,0 0 1,0 0 0,3-1-1,-2 0 32,1 0 0,-1 0 0,1-1 0,-1 0-1,0 0 1,0 0 0,0 0 0,0 0-1,0-1 1,-1 0 0,1 0 0,-1 0 0,1 0-1,-1 0 1,0-1 0,0 1 0,-1-1-1,1 0 1,1-4 0,-2 5 2,-1 0 1,0 0-1,1 0 1,-1 0-1,0-1 1,-1 1-1,1 0 1,-1-1-1,1 1 1,-1 0-1,0-1 1,0 1-1,-1-1 1,1 1-1,-1 0 1,1-1-1,-1 1 1,0 0-1,-1 0 1,1 0-1,0 0 1,-1 0-1,-3-5 1,4 6-46,-1 0-1,0 0 1,0 0 0,0 0-1,-1 0 1,1 1 0,0-1-1,0 1 1,-1-1 0,1 1 0,-1 0-1,0 0 1,1 0 0,-1 1-1,0-1 1,1 0 0,-1 1 0,0 0-1,1 0 1,-1 0 0,0 0-1,0 0 1,1 0 0,-1 1-1,0-1 1,0 1 0,1 0 0,-5 2-1,-19 14-759,25-17 669,0 1-1,0 0 0,0 0 1,1-1-1,-1 1 1,0 0-1,1 0 0,-1 0 1,1 0-1,-1 0 0,1-1 1,-1 1-1,1 0 0,0 0 1,-1 0-1,1 0 0,0 0 1,0 1-1,0-1 1,0 0-1,0 0 0,0 0 1,0 0-1,0 0 0,0 0 1,0 0-1,1 0 0,0 1 1,15 14-869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37.0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76 1 10546,'-75'15'11003,"88"-11"-19093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3.4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1 115 5193,'1'-14'7452,"4"8"-3358,19 2-2150,-7 4-2140,36-2 361,0-2 0,94-20 1,-91 10-2420,71-7-1,-54 10-803,-50 7 2815,1 2 0,0 0 0,43 3 0,-23-4 2797,-38 1-2327,-1 1 0,0 1 0,1-1 0,-1 1 0,1 0-1,-1 0 1,1 0 0,-1 1 0,10 2 0,6 3-530,0-1 0,41 5-1,-38-8-1613,37 11-1,-43-7 1262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3.9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20 6033,'15'5'1115,"-13"-4"-687,1 0 1,0 1-1,-1-2 1,1 1-1,0 0 0,0 0 1,-1-1-1,6 1 1,-1-5 3601,7-4-3717,50-3-1077,-34 7-1088,0 1-1,0 1 1,33 2 0,-33 9 5945,-27-8-3623,0 1-1,-1-1 0,1 0 1,0 0-1,0-1 1,0 1-1,0 0 0,0-1 1,0 0-1,0 0 0,0 0 1,0 0-1,4-1 0,7-1 352,44-8 357,-49 9-1614,0 0 0,0 1-1,0 1 1,13 1 0,2 5-376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4.4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66 7 3841,'-2'-1'485,"0"0"0,-1 0 0,1 0 0,-1 1 1,0-1-1,1 0 0,-1 1 0,0 0 0,1 0 0,-1 0 1,0 0-1,1 0 0,-1 0 0,0 1 0,1-1 0,-4 2 1,-11 0-2258,15-2 1209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4.8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83 25 6265,'-27'-10'1027,"17"7"-271,0-1-1,0 1 1,-15-2-1,78 11 4877,30-4-5250,-34-2 232,-19 0-520,217 12-2033,-239-12 1476,0 1 1,0 1 0,-1-1-1,1 1 1,8 4 0,2 2-355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5.2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7154,'127'28'2808,"-120"-27"-2490,0 0 0,1 0 0,-1-1 0,0 0 0,1 0 0,-1-1 0,0 0 0,14-4 0,-18 4-312,0 0-1,-1 0 1,1 1 0,0-1-1,0 1 1,0-1 0,-1 1 0,1 0-1,0 0 1,0 0 0,0 1-1,-1-1 1,1 1 0,0-1-1,0 1 1,-1 0 0,1 0 0,-1 0-1,1 0 1,-1 1 0,3 1-1,-2-1-126,0-1 0,-1 1 1,1 0-1,-1 0 0,0 0 0,0 0 0,0 0 0,0 1 0,0-1 0,0 1 0,-1-1 0,1 1 0,-1-1 0,1 1 0,-1 0 0,1 5 0,-1 0-528,0-1 0,-1 0-1,0 0 1,0 0 0,-3 12 0,2-4-478,0-9 764,1 1 0,0-1 0,0 0 0,1 0 0,0 1 0,0-1 0,4 10 0,-3-9 611,1 0 0,0 0 1,1-1-1,-1 1 0,1-1 1,5 7-1,20 34-409,-21-28-94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5.6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11 6577,'2'-2'3001,"10"2"-1433,5-3-167,6-1-505,3 4-208,8-1-288,1 2-160,3 1-312,-1 3-200,-5 2-536,-3 0-464,-2 6 760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6.0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6081,'2'1'214,"0"0"-1,0 0 1,0 0-1,0 0 1,0 0-1,0 0 1,-1 1-1,1-1 1,0 1-1,-1-1 1,1 1-1,-1 0 1,1-1-1,-1 1 1,0 0-1,0 0 1,0 0 0,0 0-1,0 0 1,0 0-1,0 0 1,-1 1-1,1-1 1,-1 0-1,1 0 1,-1 1-1,0-1 1,0 0-1,-1 4 1,2 4 160,0 0 0,1 0 1,0 0-1,1 0 1,0 0-1,0 0 0,10 17 1,2 1 9,24 30 1,6 11-289,58 106-510,4-2-4195,-89-143 2876,-4-19 1296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6.9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47 17 5081,'-40'-6'2163,"40"6"-2001,0 0 0,-1 0 0,1 0 0,-1 0-1,1-1 1,0 1 0,-1 0 0,1 0 0,0 0 0,-1-1-1,1 1 1,0 0 0,-1-1 0,1 1 0,0 0 0,0-1-1,-1 1 1,1 0 0,0-1 0,0 1 0,0 0 0,0-1-1,-1 1 1,1-1 0,0 1 0,0 0 0,0-1 0,1-2 1884,1 9-1377,-1-2-541,-1 0 30,0 0 0,1 0 0,0 0 0,0-1 0,0 1 0,0 0 0,1 0 0,-1-1 0,1 1 0,0-1 0,0 0 0,0 1 0,1-1 0,-1 0 0,1 0 0,0 0 0,0-1 0,0 1 0,0-1 0,5 4 0,8 6 86,-11-7-153,1-1 1,-1 0-1,1 0 0,-1-1 1,1 0-1,0 0 0,0 0 0,1-1 1,-1 0-1,7 2 0,10 2 75,-2 1 0,1 1 0,-1 1 0,0 1 0,-1 1 0,0 1 0,30 24 0,-36-25-63,-1 1-1,0 0 1,-1 1 0,0 1 0,-1 0-1,-1 0 1,0 1 0,-1 1 0,0-1 0,9 27-1,-12-26-14,2 10 124,2 0 1,0-1-1,2 0 1,25 39-1,71 101 713,-92-136-612,-1 1 0,-2 1 0,18 62 1,-4-6 255,38 85 0,-18-50 144,-44-109-590,0 0 0,-1 0 0,-1 1 0,0-1 0,-1 0 0,-1 0 0,-3 25 0,0 9 106,3-28-135,1 1 0,1 0 0,1-1-1,0 1 1,2-1 0,9 33-1,-9-43-57,0 0-1,0 0 0,0 0 0,1-1 0,0 1 0,1-1 1,0-1-1,0 1 0,1-1 0,0 0 0,0 0 1,0-1-1,1 0 0,0-1 0,13 8 0,-18-11-304,1 0 0,-1 0 0,1 0-1,-1 0 1,1-1 0,0 1 0,0-1 0,0 0 0,0 0-1,0 0 1,-1-1 0,1 0 0,1 0 0,-1 0-1,0 0 1,0 0 0,0-1 0,-1 1 0,7-3-1,19-13-1307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02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119 471 2168,'-14'14'597,"12"-11"-295,-1 1 0,0-1 0,-1 0 0,1 0 0,0-1 0,-1 1 0,0-1 0,-5 3 0,0-3 1486,8-3-1455,1 1-1,-1-1 0,1 1 1,0-1-1,-1 1 1,1-1-1,0 1 1,-1-1-1,1 1 0,0-1 1,0 1-1,0-1 1,0 0-1,-1 1 1,1-1-1,0 1 0,0-1 1,0 1-1,0-1 1,0 0-1,1 0 1,2-18 5579,1 10-6614,19-35 847,-1 4-16,-2 0 1,27-76-1,-44 106-127,0-1 1,0 1-1,-1-1 1,0 0-1,-1 0 1,0 0-1,-1 0 1,0 0-1,-1 1 1,0-1-1,-1 0 1,0 0-1,-1 1 0,0-1 1,0 1-1,-1 0 1,-5-10-1,7 17-3,1 1-1,0-1 0,-1 1 0,0 0 1,1-1-1,-1 1 0,0 0 0,0 0 1,0 1-1,0-1 0,0 0 0,-1 1 0,1-1 1,-5-1-1,5 3-1,1-1 1,-1 1-1,0 0 1,0 0-1,0 0 1,0 0-1,0 1 0,0-1 1,0 1-1,1-1 1,-1 1-1,0-1 1,0 1-1,0 0 1,1 0-1,-1 0 0,1 0 1,-1 0-1,1 0 1,-1 0-1,1 1 1,-2 1-1,-6 6 128,0 1 0,1 0-1,0 0 1,1 1 0,0 0 0,1 0 0,0 0-1,1 1 1,0 0 0,1 0 0,0 0 0,1 1-1,0-1 1,1 1 0,1 0 0,0-1-1,0 1 1,1 0 0,1 0 0,0 0 0,5 17-1,-4-20-16,0 0 0,0 0-1,2-1 1,-1 1-1,1-1 1,0 0-1,1 0 1,0-1 0,1 1-1,-1-1 1,2 0-1,-1 0 1,1-1-1,0 0 1,1 0-1,-1-1 1,1 0 0,1 0-1,-1-1 1,1 0-1,0 0 1,0-1-1,0 0 1,1-1 0,-1 0-1,1 0 1,17 1-1,-25-3-221,0-1-1,0 0 0,1 0 0,-1 0 1,0 0-1,1 0 0,-1 0 1,0 0-1,0-1 0,0 1 1,1-1-1,-1 0 0,0 0 1,0 0-1,0 0 0,0 0 0,0 0 1,0 0-1,0 0 0,-1-1 1,1 1-1,0-1 0,-1 0 1,1 1-1,-1-1 0,1 0 1,1-3-1,4-23-1089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29.4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5073,'0'2'7785,"3"15"-5169,4 20-1995,-3-15-352,30 140 2664,-29-142-2621,2 0-1,0 0 0,2 0 1,15 27-1,-14-30-68,-1 1 0,-1-1 1,-1 2-1,0-1 0,-1 1 1,4 29-1,4 7 156,-9-39-320,-1 1 0,0-1 0,-2 1 1,2 23-1,-5-6 14,0-14 24,1 0 0,1 0 0,1 0 0,5 23 0,4 17 277,-9-47-290,0 0 0,1-1 0,0 1 0,0 0 0,2-1 0,-1 0 0,2 0 0,9 18 0,0-9 44,49 78 171,-58-87-274,0 1-1,-1-1 0,0 1 1,-1 1-1,-1-1 0,3 21 1,-3-19 24,1 0 1,0-1 0,1 1-1,0-1 1,1 0-1,1 0 1,0 0 0,11 15-1,-1 0 14,-7-10-39,-1 1 0,6 21 0,-8-21-2,0-1 0,17 30-1,10-2 317,-24-35-258,-1 0 1,12 21-1,-11-17-61,1-1 0,0 0 0,23 24-1,19 26 219,-47-58-185,0 0 0,1 0 0,-1-1 0,1 0 0,1 0 0,-1-1 0,12 6-1,20 17 179,-3-5 62,-29-20-279,-1 1 0,0 0 1,0 0-1,8 7 0,5 7-1,-2-2 60,0 0-1,1 0 1,1-2 0,0 0-1,30 15 1,-29-18-13,37 25 1,-40-23-48,2-2 1,20 11 0,11-4 53,-38-14-61,-1-1 0,0 2 1,-1-1-1,1 1 0,17 12 1,-26-16-19,1 1 0,-1 0 0,1-1 0,0 0 0,0 0 0,-1 0 0,1 0 0,0 0 0,0-1 0,0 1 0,0-1 0,0 0 0,0 0 0,5 0 0,45-10 181,-44 7-98,1 0 1,0 2-1,15-2 0,-13 4-21,0 0-1,0 1 0,-1 0 0,1 1 0,-1 1 0,13 5 1,-13-5-15,0 0 1,0 0 0,1-1-1,-1-1 1,1 0 0,13 1 0,-20-4 0,1 0 0,-1 0 0,1 0 0,-1-1 0,1 0 0,-1 0 0,0 0 1,8-5-1,-7 3-18,1 1 0,0 0 1,0 1-1,13-4 0,-10 5-34,-1 0-1,1 1 0,-1 1 1,1 0-1,-1 0 0,12 3 0,-13-2-2,0 0 0,0-1 0,1 0 0,-1-1 0,0 0-1,1 0 1,-1 0 0,9-3 0,1-1 0,26-9 0,-41 12 0,1 0 0,0 0 0,1 0 0,-1 0 0,0 0 0,0 1 0,0 0 0,0 0 0,0 0 0,1 1 0,3 0 0,51 14 0,-24-5 0,-18-7 0,1 0 0,-1-2 0,1 0 0,0-1 0,0 0 0,-1-2 0,1 0 0,-1-1 0,1-1 0,-1 0 0,24-10 0,-14 4 0,-16 5 0,0 0 0,0 1 0,1 1 0,-1 0 0,1 0 0,-1 1 0,1 1 0,0 0 0,13 1 0,-23 0 0,0 1 0,1 0 0,-1-1 0,0 1 0,0 0 0,0 1 0,0-1 0,0 0 0,0 1 0,0-1 0,0 1 0,0-1 0,0 1 0,-1 0 0,1 0 0,-1 0 0,2 2 0,-3-6-597,-1 0 0,1 0 0,0 0 0,0-1 1,1 1-1,-1 0 0,0 0 0,1 0 0,-1 0 0,1 0 0,0 0 0,0 0 1,-1 0-1,1 1 0,3-4 0,22-17-1912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0.9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 34 10538,'-12'3'4913,"4"-9"-1824,6 0-1137,-3 5-919,5-1-497,0 0-1705,0 1 2546,7-18-1409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2.7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2049 198 9074,'-1'-1'562,"-1"-1"0,0 1 0,1 0 0,-1 0 0,0 0 0,0 0 0,1 0 1,-1 0-1,0 0 0,0 1 0,-3-1 0,-25-1 1700,-23 13-2431,45-9 782,-14 2-40,-1 0 0,0-2-1,0-1 1,0 0 0,-29-4 0,2 0 139,-31 9-119,68-3-531,1-2 0,0 1 0,-1-1 0,1-1 0,-1 0 0,1-1-1,-1-1 1,1 0 0,0 0 0,-18-7 0,-14-15 78,37 19-64,0 1 1,0 0-1,0 0 1,0 0-1,0 1 0,-1 0 1,0 1-1,1-1 1,-1 2-1,0-1 1,0 1-1,-13 0 0,1 3-28,-1 2-1,1 0 1,0 2 0,0 0-1,1 1 1,-22 11-1,-53 18 273,82-32-272,1-1 1,-1-1-1,0 0 1,0-1-1,0 0 1,-17-2 0,20 0 25,-1-2 1,1 1-1,0-1 1,0-1 0,0 1-1,0-2 1,0 1-1,1-1 1,0 0 0,-14-12-1,13 10 24,0 0 0,-1 0 0,0 1 0,-1 0 0,1 1 0,-1 1 0,-12-5 0,0 5 114,0 1 0,-46 0-1,44 3-1,-49-7-1,66 5-163,-1 0-1,1 0 1,-1-1 0,1 0-1,0-1 1,0 0 0,0 0 0,0 0-1,-9-8 1,-2-4 75,8 7-47,1 0 1,-1 1-1,-23-12 0,29 18-62,0 0 0,0 0 0,0 1-1,0 0 1,0 0 0,0 0 0,0 0-1,-1 1 1,1 0 0,0 0-1,0 0 1,-1 1 0,-9 2 0,-52 8 85,54-10-54,1 0-1,-1 1 1,1 1-1,0 0 0,0 0 1,0 1-1,0 1 0,1 0 1,-16 9-1,-29 34 61,17-14-251,40-36-660,1 0 602,-1 0 0,1-1 0,-1 1 0,1 0-1,0 0 1,0 0 0,0 0 0,0 0 0,0 1 0,4-3-1,43-23 283,13 0-246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3.5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24 558 6289,'0'1'198,"-1"-1"0,0 0 0,0 0 0,1 0 0,-1 1 0,0-1 0,0 0 0,0 0 0,1 0 0,-1 0 0,0-1 0,0 1 0,1 0-1,-1 0 1,0 0 0,0-1 0,0 1 0,1 0 0,-1-1 0,0 1 0,1 0 0,-1-1 0,0 1 0,1-1 0,-1 1 0,0-2 0,-2-23 7919,8 24-7249,0 1 0,0-1 0,0 0-1,0 0 1,0-1 0,6-2 0,46-25-386,-47 23 53,29-18 167,-2-2 1,0-2-1,62-61 0,-49 43-333,-20 19-192,244-206 637,-274 233-847,1-1 0,-1 1 0,1-1 1,-1 1-1,1-1 0,-1 1 0,1-1 0,0 1 1,-1 0-1,1-1 0,0 1 0,-1 0 0,1-1 0,0 1 1,-1 0-1,1 0 0,0-1 0,-1 1 0,1 0 0,0 0 1,0 0-1,-1 0 0,2 0 0,-9 12-2277,6-11 2037,1 0 0,-1 0 0,1 0 1,-1 0-1,0-1 0,0 1 0,1 0 1,-1 0-1,0-1 0,0 1 0,0-1 1,0 1-1,0-1 0,0 1 0,0-1 1,0 0-1,0 1 0,0-1 0,0 0 1,0 0-1,0 1 0,0-1 0,0 0 1,0 0-1,0 0 0,0-1 0,0 1 1,0 0-1,-1 0 0,1 0 0,0-1 1,0 1-1,0-1 0,0 1 0,1-1 1,-1 1-1,0-1 0,0 1 0,-1-2 1,-7-19-2361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4.0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 12 9834,'1'-12'12845,"6"25"-9133,2 6-4662,6 23 1560,-1 1-1,15 83 1,-27-112-837,0 1 0,1-1 1,8 22-1,-46-90-7769,-6-9 4005,9-11 1717,27 59 8803,22 20-5236,19 5 271,0-1 0,44 5 0,-52-7-1101,-19-5-282,0 0 0,-1 0 0,19 1-1,-26-3-273,1 0-1,-1 0 0,1 0 1,0 0-1,-1-1 0,1 1 1,-1 0-1,1-1 0,-1 1 1,1-1-1,-1 0 0,0 1 1,1-1-1,-1 0 0,0 0 1,1 0-1,-1 0 0,0 0 1,0 0-1,0 0 0,0 0 1,0 0-1,0 0 0,0-1 1,0 1-1,0 0 0,0-3 1,2-4-990,-1 0 1,0-1-1,0 1 0,0-11 1,0 1-315,4-12 126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4.4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77 91 5265,'-50'-75'3453,"35"59"-436,7 17 41,7 0-2776,1-1-1,-1 1 0,1 0 0,0 0 1,-1 0-1,1 0 0,0 0 1,0 0-1,0 0 0,0 0 0,0 0 1,0 0-1,0 0 0,0 0 0,0 0 1,1-1-1,-1 3 0,6 10 805,1 0 1,0 0-1,1 0 0,15 19 0,-12-18-628,0 2-1,12 23 0,-12-14-198,-2 1 0,7 29 0,6 19-1212,-22-75 894,0 1 0,0 0 0,0-1-1,0 1 1,0 0 0,0 0 0,0-1 0,1 1 0,-1 0 0,0 0 0,0-1-1,0 1 1,0 0 0,1 0 0,-1 0 0,0-1 0,0 1 0,0 0 0,1 0-1,-1 0 1,0 0 0,0 0 0,1-1 0,-1 1 0,0 0 0,0 0 0,1 0-1,-1 0 1,0 0 0,1 0 0,-1 0 0,0 0 0,0 0 0,1 0 0,-1 0-1,0 0 1,0 0 0,1 0 0,-1 0 0,0 0 0,1 0 0,-1 1 0,0-1-1,0 0 1,0 0 0,1 0 0,-1 0 0,0 0 0,0 1 0,1-1 0,-1 0-1,0 0 1,0 0 0,0 1 0,0-1 0,1 0 0,-1 0 0,0 1 0,0-1-1,0 0 1,0 0 0,0 1 0,0-1 0,0 0 0,0 0 0,0 1 0,0-1-1,0 1 1,10-24-4016,-2-1 2495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4.9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9418,'0'5'756,"1"-1"0,0 1 0,0 0 0,1 0 0,-1-1 0,1 1 0,0 0 0,0-1 1,0 0-1,1 1 0,3 4 0,40 47 2117,-27-35-1423,9 10-246,-19-22-1152,0 1 0,0 0 0,-1 0 0,0 0-1,-1 1 1,0 0 0,7 18 0,-13-29-133,-1 1 1,0-1-1,0 0 0,0 0 0,0 1 0,0-1 0,0 0 1,1 0-1,-1 1 0,0-1 0,0 0 0,0 1 1,0-1-1,0 0 0,0 0 0,0 1 0,0-1 0,0 0 1,0 1-1,0-1 0,-1 0 0,1 0 0,0 1 1,0-1-1,0 0 0,0 0 0,0 1 0,0-1 0,-1 0 1,1 0-1,0 1 0,0-1 0,0 0 0,-1 0 0,1 1 1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5.3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15 338 8058,'-14'-65'3543,"14"65"-3429,0-1-1,0 1 1,0-1 0,0 1 0,0-1-1,0 1 1,0-1 0,0 1-1,0 0 1,1-1 0,-1 1-1,0-1 1,0 1 0,1-1-1,-1 1 1,0-1 0,0 1-1,1 0 1,-1-1 0,0 1-1,1 0 1,-1-1 0,1 1-1,-1 0 1,0 0 0,1-1-1,-1 1 1,1 0 0,-1 0-1,1-1 1,0 1 0,18-4 1325,-12 3-689,9-4 131,-6 2-459,0-1 0,0 1 0,-1-2 1,1 1-1,12-9 0,-19 11-409,-1 0-1,0 0 1,0 0 0,0 0-1,0-1 1,0 1-1,-1-1 1,1 1 0,-1-1-1,1 1 1,-1-1 0,0 0-1,0 1 1,0-1 0,0 0-1,-1 0 1,1 0-1,-1 0 1,0 0 0,0 0-1,0 0 1,0 0 0,0 1-1,-1-5 1,-12-109-720,5 89 753,2 21 311,1 17 742,4 4-504,0 0 0,1-1 1,1 1-1,5 27 0,16 60 597,-17-84-1066,-3-8-197,3 8 138,-1-1 1,2 0-1,10 23 1,-15-37-335,1 0 1,0 1 0,-1-1 0,1 0 0,1 0-1,-1 0 1,0-1 0,1 1 0,-1 0-1,1-1 1,0 0 0,-1 1 0,1-1 0,0 0-1,1-1 1,-1 1 0,0 0 0,1-1-1,-1 0 1,0 0 0,1 0 0,-1 0 0,5 0-1,20-1-3237,0-5 1651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5.7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28 7322,'-1'-10'9903,"2"3"-3959,12 3-5347,-5 2-245,-6 1-291,1 0 1,-1 1 0,0-1-1,0 1 1,0-1 0,1 1-1,-1 0 1,0 0 0,1 0-1,-1 0 1,0 0-1,4 1 1,-5 1-60,1-1 0,0 0-1,0 1 1,-1 0 0,1-1 0,-1 1 0,0 0-1,1 0 1,-1-1 0,0 1 0,0 0-1,0 0 1,0 1 0,0-1 0,-1 0 0,2 4-1,1 4-2,-1-6 0,0 0 0,-1 0 0,1 0 0,-1 0 0,0 0 0,-1 0 0,1 0 0,-1 1 0,1-1 0,-1 0 0,0 1 0,-1-1 0,1 0 0,-1 0 0,0 0 0,-2 5 0,-3 6-21,4-10-1,-1-1 0,2 1 0,-1 0 0,0 0 0,1-1 0,-2 11 0,4-16 14,-1 0 1,0 0-1,1 0 1,-1 0-1,0 0 0,1 0 1,-1 0-1,1 0 1,0 0-1,-1 1 1,1-1-1,0 0 0,-1 0 1,1 1-1,0-1 1,0 0-1,0 1 0,-1-1 1,1 1-1,0-1 1,0 1-1,1-1 1,33-13 145,-35 14-137,50-15 200,-47 15-144,-1-1-1,1 0 1,-1 1 0,1 0 0,-1-1-1,1 1 1,-1 0 0,1 0-1,-1 1 1,1-1 0,-1 0 0,1 1-1,-1 0 1,1-1 0,-1 1-1,0 0 1,1 0 0,3 3 0,-5-3 9,1 1 1,0 0 0,-1 0 0,1 0 0,-1 0 0,0 0-1,0 0 1,0 0 0,0 0 0,0 0 0,0 0 0,0 1-1,-1-1 1,1 0 0,0 5 0,-1 2 45,0 0 1,0 0-1,-1 0 1,0 0-1,-1-1 1,0 1-1,0-1 1,-5 13-1,1-9-88,0 1-1,-1-1 0,0-1 1,-1 1-1,-17 19 0,22-27-137,-1 0-1,0 0 1,1-1-1,-1 0 1,0 1-1,0-1 1,-1-1-1,1 1 1,-1-1-1,1 0 1,-1 0-1,0 0 0,0 0 1,0-1-1,0 0 1,0 0-1,0 0 1,0-1-1,-6 1 1,8-2-111,0 0 0,0 1 0,0-1-1,0 0 1,0-1 0,0 1 0,0 0 0,0-1 0,1 0 0,-1 1 0,1-1 0,-1 0-1,1 0 1,0-1 0,0 1 0,0 0 0,0-1 0,0 1 0,0-1 0,1 0 0,-1 0 0,1 1-1,-1-5 1,-4-32-930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6.1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33 233 9874,'-31'-10'4308,"31"10"-4232,0 0 1,-1 0-1,1 0 1,0-1-1,0 1 1,0 0-1,0 0 1,0 0-1,0 0 0,0-1 1,0 1-1,-1 0 1,1 0-1,0 0 1,0-1-1,0 1 0,0 0 1,0 0-1,0 0 1,0-1-1,0 1 1,0 0-1,0 0 1,0 0-1,0 0 0,0-1 1,1 1-1,-1 0 1,0 0-1,0 0 1,0-1-1,0 1 1,0 0-1,0 0 0,0 0 1,0 0-1,1 0 1,-1-1-1,0 1 1,0 0-1,0 0 0,1 0 1,17-11 3013,68-18 2846,48 1-3801,-133 28-2223,0-1 0,0 1 0,0 0 1,0 0-1,0 0 0,0-1 0,0 1 0,0-1 0,0 1 0,0-1 0,-1 1 0,1-1 0,0 1 0,0-1 1,-1 0-1,1 1 0,0-1 0,-1 0 0,1 0 0,0 1 0,-1-1 0,1 0 0,-1 0 0,0 0 0,1 0 1,-1 0-1,0 0 0,1 0 0,-1 0 0,0 1 0,0-1 0,0 0 0,0 0 0,0 0 0,0 0 1,0 0-1,0 0 0,0 0 0,0 0 0,-1 0 0,1 0 0,0 0 0,-1 0 0,0-1 0,-1-3-909,0 0 0,0 0 0,-1 0 0,1 1 0,-1-1 0,0 1 0,-4-5 0,-5-2-402</inkml:trace>
  <inkml:trace contextRef="#ctx0" brushRef="#br0" timeOffset="1">121 9 7450,'-49'-9'3872,"51"14"-943,8 2-817,2-2 209,8 9-49,2 1-47,0 7-289,-2 10-279,-3 11-601,-3 1-328,-11 7-368,-1-4-248,-5-6-712,-4-6-568,5-18 672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13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673 1997 5025,'12'3'1318,"-5"0"-904,1-1 0,-1 0 0,1 0-1,0-1 1,-1 0 0,1-1 0,0 0 0,0 0 0,0 0-1,-1-1 1,15-3 0,134-53 1438,-115 41-1416,58-34-1,-74 35-136,2 2-1,-1 0 1,2 2-1,-1 1 1,47-11-1,-60 19-219,0 0-1,0 1 0,0 1 0,1 0 0,-1 1 1,0 1-1,0 0 0,-1 0 0,1 2 0,0 0 1,19 8-1,-14-2-57,0 0 0,-1 1 0,-1 1-1,0 0 1,-1 2 0,0 0 0,15 17 0,-5-3 251,-1 1-1,39 60 1,-51-68 11,-2 1 0,0-1 0,-2 2 0,0 0 0,9 39-1,21 130 548,11 50-417,-41-191-299,-2-1-1,-2 1 0,-4 80 1,2 13 181,-2-126-200,1-1 0,0 0 0,1 0 0,11 32 0,-10-39-50,1 0-1,0-1 1,0 1 0,1-1 0,0 0-1,0 0 1,1-1 0,0 0 0,10 8-1,8 7 73,2-2-1,1-1 1,0-1-1,1-1 1,1-2-1,1-1 1,0-1-1,58 17 1,13-4 199,-25-7 15,75 30-1,-106-32-178,2-3 0,0-1 0,0-2-1,85 8 1,-29-7-96,148 35 0,-194-35 3,1-3 0,116 4 0,123-19-3,-77-1-49,-100 4-78,230-35 1,-311 28 62,-1-1 0,0-2 0,63-28-1,-42 11-42,83-54 0,-131 75 52,0 0 1,0-1-1,-1-1 1,0 1-1,-1-2 1,0 1-1,-1-2 1,0 1-1,-1-1 0,0 0 1,-1-1-1,0 0 1,-1 0-1,0-1 1,-1 1-1,-1-1 1,0 0-1,-1-1 0,-1 1 1,0 0-1,0-1 1,-2 1-1,0-1 1,-4-28-1,-19-318-19,21 312 15,-4-6 11,-2 0 0,-21-78 0,6 34 6,22 94-14,-32-186 356,31 164-292,0 0 0,2 0 0,1 0 0,1 0 1,7-32-1,5-3-50,3-13 11,-3-1 1,4-81-1,-13 47 19,26-138 0,-23 204-44,-1 0 1,-2 0-1,-3-1 0,-1 1 0,-2-1 0,-2 1 0,-18-87 1,1 29 0,16 73-2,-1 0 0,-2 0 0,-1 0-1,-1 1 1,-1 0 0,-22-40 0,14 40-3,-1 2 0,-1 0 1,-33-32-1,-77-61-1,108 103-27,0 0-1,0 1 1,-2 2-1,0 0 1,0 1 0,-1 2-1,-32-10 1,-190-36-197,194 46 193,-64-6-267,-230-4 1,199 17 124,-164-24-92,12 1-250,-482 10 36,358 8 513,352 5-27,10 1-7,-1 2 1,1 3-1,-90 16 0,-9 1-29,110-16 27,0 3 1,-57 14 0,14 4-17,2 5 0,-158 72 0,-17 55 44,239-142-16,2 0-1,0 2 1,-44 38 0,59-44-11,0 2 1,1-1 0,0 1 0,-14 26 0,-27 63-11,48-95 16,-78 185 1,70-157-7,1 0 1,2 1-1,-7 61 1,-13 195-14,27-256 19,2 0 0,1 0 0,11 59 0,-3-23-1,-8-57-3,0 0 0,0-1 1,2 0-1,0 0 0,1 0 0,0 0 1,1 0-1,0-1 0,1 0 0,1-1 0,17 23 1,-10-17 15,2 0 0,0-2 0,0 0 0,2 0 0,0-2 0,1 0 0,0-2 0,1 0 0,0-1 0,1-1 0,0-1 1,0-1-1,1-1 0,0-1 0,1-1 0,-1-1 0,1-1 0,41-1 0,-13-4 358,69-13 0,-74 8 291,88-2 1,-131 9-655,0 0 0,1 0 0,-1 1 0,0-1 0,0 1 0,1 0 0,-1 0 0,0 1 0,0-1 0,5 4 0,19 17-2752,-12-8 1710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8.1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5 912 14075,'0'0'45,"0"0"-1,-1 0 1,1 0 0,0 0-1,0 0 1,0 0-1,-1 0 1,1 1 0,0-1-1,0 0 1,0 0 0,0 0-1,-1 0 1,1 0-1,0 0 1,0 0 0,0 1-1,0-1 1,0 0 0,0 0-1,-1 0 1,1 0-1,0 1 1,0-1 0,0 0-1,0 0 1,0 0-1,0 0 1,0 1 0,0-1-1,0 0 1,0 0 0,0 0-1,0 1 1,0-1-1,0 0 1,0 0 0,0 0-1,0 1 1,0-1 0,0 0-1,0 0 1,0 0-1,0 0 1,0 1 0,0-1-1,0 0 1,1 0 0,-1 0-1,0 0 1,0 1-1,0-1 1,0 0 0,0 0-1,1 0 1,-1 0 0,0 0-1,0 0 1,0 0-1,0 1 1,1-1 0,-1 0-1,0 0 1,4 8 2519,9 15-262,-9-22-2184,-1 0 1,1 0 0,-1 0 0,1-1 0,-1 1 0,1-1-1,-1 0 1,1 0 0,0 0 0,-1 0 0,1-1-1,-1 1 1,7-3 0,36-15 259,-31 10-179,-1-2 0,0 0 0,0-1 0,-1 0 0,-1-1-1,17-19 1,-5 5 140,317-309 3061,-49 51-1474,-279 271-1858,91-87 254,-87 85-267,1 2 1,0 0-1,1 0 0,27-12 0,-37 22-35,-5 1-197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9.07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1 8706,'-6'2'9964,"6"-1"-9702,0 10 3184,13 25-4641,-7-20 2397,84 270 942,-86-243-2308,-8-27-763,3-16 842,1 0 0,-1 0 0,1 0 1,-1 0-1,0-1 0,1 1 0,-1 0 0,1 0 0,-1 0 0,1-1 0,-1 1 1,1 0-1,-1-1 0,1 1 0,0 0 0,-1-1 0,1 1 0,-1 0 1,1-1-1,0 1 0,-1-1 0,1 1 0,0-1 0,0 1 0,-1-1 0,1 1 1,0-1-1,0 1 0,0-1 0,-1 0 0,-9-22-2007,1 1-1,1-2 1,0 1-1,2-1 1,-3-28 0,-3-2 331,-3 3 664,2 12 1990,7 12 3035,7 27-3819,-1-1 0,0 1 0,0 0 0,1 0 0,-1 0 0,0 0 0,1-1 0,-1 1 0,0 0 0,0 0 0,1 0 0,-1 0 0,0 0 0,1 0 0,-1 0 0,0 0 0,1 0 0,-1 0 0,0 0 0,0 0 0,1 0 0,-1 0 0,0 0 0,1 0 0,-1 0 0,0 0 0,1 1 0,-1-1 0,0 0 0,0 0 0,1 0 0,-1 0 0,0 1 0,0-1 0,1 0 0,-1 0 0,0 0 0,0 1 0,0-1 0,0 0 0,1 1 0,20 14 2668,27 25 1,-35-28-2218,0 0 1,1-1-1,1-1 1,-1 0-1,28 12 1,-29-15-491,1-2 1,0 0-1,0 0 1,1-2-1,-1 1 1,1-2-1,0 0 1,20 0 0,-34-2-147,1-1 1,-1 1-1,0-1 1,0 1-1,1-1 1,-1 1-1,0-1 1,0 0-1,0 1 1,0-1-1,0 0 1,0 0-1,0 0 1,0 0-1,0 0 1,-1 0-1,1 0 1,0 0-1,0 0 1,-1-1-1,1 1 1,-1 0-1,1 0 1,-1 0-1,0-1 1,1 1-1,-1 0 1,0-2-1,3-39-2769,-4 40 2680,-1-36-2178,-5-4 1062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9.5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 8554,'-2'12'6174,"8"2"-3327,13 15-1520,-12-19-105,26 47 651,-2 2 0,28 76 0,-50-113-1644,-2-4-252,2 1-1,0-1 1,1 0-1,25 32 1,-35-50-52,0 0 0,0 0 0,0 0 1,1 1-1,-1-1 0,0 0 0,0 0 0,0 0 0,1 1 0,-1-1 1,0 0-1,0 0 0,1 0 0,-1 0 0,0 0 0,0 0 1,1 0-1,-1 0 0,0 1 0,1-1 0,-1 0 0,0 0 1,0 0-1,1 0 0,-1 0 0,0 0 0,1-1 0,-1 1 1,0 0-1,0 0 0,1 0 0,-1 0 0,0 0 0,1 0 1,7-11-2249,6-26-1643,-8 22 2094,10-27-240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49.9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10066,'1'3'617,"-1"0"0,0 0 0,1 0-1,0 0 1,0 0 0,0 0 0,0-1-1,2 4 1,26 40 2091,-16-27-1462,2 6-425,-2 1 0,0 1 0,9 32 0,12 25-776,-27-71-304,-2-14-3097,-1-29-3123,-4 22 6522,6-59-1017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50.3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6 318 7850,'-1'-2'268,"1"0"1,-1 0-1,0 0 1,1 0-1,-1 0 0,1 1 1,-1-1-1,1 0 1,0 0-1,0 0 1,0 0-1,0 0 1,0 0-1,1-3 1,1 5 144,0 0 0,0 1 0,0-1 0,1 1 0,-1-1 0,0 1 1,0 0-1,0-1 0,0 1 0,0 1 0,0-1 0,3 2 0,-1-1-2,9 5 929,-6-3-848,-1-1-1,1 1 0,0-1 0,0-1 0,0 0 0,12 3 1,-18-5-493,1 0 1,-1 0 0,1 0 0,-1 0 0,0 0 0,1 0-1,-1 0 1,1-1 0,-1 1 0,0-1 0,0 1 0,1-1-1,-1 1 1,0-1 0,0 0 0,1 0 0,0 0 0,-1-1-117,1 0 0,-1 0 1,1 0-1,-1 0 0,0 0 1,0 0-1,0 0 0,0 0 1,0 0-1,-1-1 0,1 1 1,0 0-1,-1-4 0,2-13-1362,0 0 0,-2 0-1,0 0 1,-1 0-1,-2 0 1,-6-33-1,4 33 918,-1 0 0,-1 0-1,-13-27 1,19 45 664,1-1 0,-1 1 0,0-1 1,1 1-1,-1 0 0,0-1 0,0 1 0,0 0 0,0 0 0,0 0 0,0 0 0,-1 0 0,1 0 1,-2-1-1,3 2-8,-1 0 0,1 0 0,-1 0 1,1 0-1,0 0 0,-1 0 0,1 0 1,0 0-1,-1 1 0,1-1 0,0 0 0,-1 0 1,1 0-1,0 0 0,-1 1 0,1-1 1,0 0-1,-1 0 0,1 1 0,0-1 1,0 0-1,-1 1 0,1-1 0,0 0 1,0 1-1,0-1 0,-1 0 0,1 1 0,0-1 1,0 0-1,0 1 0,0-1 0,0 1 1,-1 3 419,0 1-1,0-1 1,1 0 0,-1 0 0,1 1 0,0-1 0,1 0 0,1 8 0,13 53 2374,29 137 997,-42-192-3853,9 43 337,-10-50-478,0 0-1,0 0 1,0 0 0,1 0-1,-1 0 1,1-1-1,0 1 1,0 0-1,0-1 1,0 1 0,0-1-1,0 0 1,4 3-1,-5-4-87,0-1 1,0 0-1,0 1 0,0-1 0,0 0 0,0 0 1,0 0-1,0 0 0,0 0 0,0 0 0,0 0 1,0 0-1,0 0 0,0 0 0,0 0 0,0-1 1,0 1-1,0 0 0,0-1 0,-1 1 0,1-1 0,0 1 1,0-1-1,0 1 0,0-1 0,-1 0 0,1 1 1,0-1-1,0-1 0,0 1 51,13-10-1071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3:50.7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9338,'52'35'3901,"-50"-34"-3594,1 0 1,-1 0 0,1 0-1,-1 0 1,1 0 0,-1-1-1,1 1 1,0-1-1,-1 0 1,1 1 0,0-1-1,-1-1 1,1 1 0,0 0-1,-1 0 1,4-2-1,11 1 1037,-12 1-1057,1 1-1,-1-1 0,0 1 0,0 1 1,0-1-1,6 4 0,-10-5-268,1 1 0,-1 0 0,0 0 0,0-1 0,0 1 0,0 0 0,-1 0 0,1 0 0,0 0 0,0 0 0,0 1 0,-1-1 0,1 0 0,-1 0 0,1 0 0,-1 0 0,1 1 0,-1-1 0,0 0 0,0 1 0,1-1 0,-1 0 0,0 1 0,0-1 0,0 0 0,0 0 0,-1 1 0,1-1 0,0 0 0,-1 2 0,-2 19 77,0 0 0,2 0 0,0 0 0,4 33 0,-3-46 142,0-8-196,0-1 0,0 1 0,-1 0 0,1 0 0,0 0 1,0-1-1,0 1 0,0 0 0,0 0 0,0 0 0,0 0 0,0-1 1,0 1-1,1 0 0,-1 0 0,0-1 0,0 1 0,1 0 0,-1 0 1,1-1-1,-1 1 0,0 0 0,1-1 0,-1 1 0,1 0 0,-1-1 1,1 1-1,0-1 0,-1 1 0,1-1 0,0 1 0,-1-1 0,1 1 1,0-1-1,0 0 0,1 1 0,3-2 105,0 0 0,0 0 1,0-1-1,0 1 0,0-1 0,0 0 1,0-1-1,-1 1 0,1-1 0,7-5 0,30-28-479,-41 36 338,6-7-620,0 0 1,-1-1-1,11-15 0,1-2-2236,2 2 1397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01.6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31 246 5753,'-2'-3'1565,"0"1"1,0 0-1,0-1 0,1 0 0,-1 1 1,1-1-1,-2-5 0,2 5-788,-1 0 0,1 0 0,0 0 0,-1 0 0,0 1 0,1-1 0,-5-4 0,9 45-125,2-10-516,2 0 0,11 35 0,-15-53-97,1-1 0,0 0 0,0 0 0,1 0 1,0-1-1,0 0 0,1 1 0,0-2 0,1 1 0,0-1 0,13 11 0,-18-16-29,0-1-1,0 1 1,0-1 0,1 0-1,-1 1 1,1-1-1,-1 0 1,1-1 0,-1 1-1,1 0 1,-1-1-1,1 1 1,0-1 0,-1 0-1,1 0 1,0 0-1,0 0 1,-1 0 0,1-1-1,-1 1 1,5-2 0,-3 0-4,0 0 1,-1 0 0,1-1 0,-1 1 0,0-1-1,0 0 1,0 0 0,0 0 0,0 0 0,-1 0 0,1-1-1,2-5 1,3-6-18,-1 0-1,-1-1 1,0 1-1,-2-1 0,7-31 1,-5-8-277,-6 55 281,0-1 0,1 1 0,-1 0 1,0 0-1,0-1 0,1 1 0,-1 0 0,0 0 1,1 0-1,-1-1 0,0 1 0,1 0 0,-1 0 0,1 0 1,-1 0-1,0 0 0,1 0 0,-1 0 0,0 0 1,1 0-1,-1 0 0,1 0 0,-1 0 0,0 0 0,1 0 1,-1 0-1,0 0 0,1 1 0,-1-1 0,0 0 1,1 0-1,-1 0 0,0 1 0,1-1 0,-1 0 0,0 0 1,1 1-1,-1-1 0,0 0 0,1 1 0,13 11-87,-14-12 89,29 30-108,-21-20 104,2 0 0,0 0 0,0-1-1,21 14 1,-28-21 11,1 0-1,-1-1 0,0 1 1,1-1-1,-1 0 0,1 0 1,0 0-1,-1 0 0,1-1 1,0 1-1,-1-1 0,1 0 1,0 0-1,0 0 0,-1-1 1,1 1-1,0-1 0,-1 0 1,1 0-1,-1 0 0,1-1 1,4-2-1,-5 3 12,-1-1 0,0 1 1,0 0-1,1-1 0,-1 0 0,0 1 0,-1-1 0,1 0 1,0 0-1,0 0 0,-1 0 0,1 0 0,-1-1 0,0 1 1,0 0-1,0-1 0,2-4 0,-2 3 43,-1 0 0,1 0 0,-1-1 0,0 1 0,0-1-1,0 1 1,-1 0 0,0-1 0,-2-7 0,-3-6 146,-1 0 0,-2 1 0,-18-32 0,19 36-246,-7-12 2,8 15-110,1 1-1,0-1 0,0 0 0,2-1 0,-1 1 1,1-1-1,-3-14 0,7 24 31,-1-1 0,1 1 0,0 0 0,0 0 0,0 0 0,1 0 0,-1 0 0,0-1-1,0 1 1,0 0 0,1 0 0,-1 0 0,1 0 0,-1 0 0,1 0 0,-1 0 0,1 0 0,0 0 0,-1 0 0,1 0-1,0 0 1,0 1 0,-1-1 0,1 0 0,0 0 0,0 1 0,0-1 0,0 1 0,0-1 0,0 1 0,0-1 0,0 1 0,0-1-1,1 1 1,-1 0 0,0 0 0,0-1 0,0 1 0,0 0 0,0 0 0,1 0 0,-1 1 0,2-1 0,6 1-941,1-1 0,-1 2 1,0-1-1,10 4 0,12 3-81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02.5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9 612 7218,'61'110'3314,"-47"-88"-91,-13-29-1455,-1-1-685,6-16 63,-2 0-1,0 0 1,-2-1-1,0 0 1,-2-26-1,0 41-995,0 7-121,-1 0 0,1-1 0,0 1 0,-1 0-1,1 0 1,-1 0 0,0 0 0,0 0 0,-1 0 0,1 0 0,0 0 0,-1 0 0,0 0 0,0 1-1,1-1 1,-2 0 0,1 1 0,0 0 0,0 0 0,-6-4 0,7 5-24,0 0 0,-1 1 1,1-1-1,0 1 0,0-1 1,-1 1-1,1 0 0,0 0 1,-1-1-1,1 1 0,0 0 1,-1 0-1,1 0 0,-1 0 1,1 0-1,0 1 0,-1-1 1,1 0-1,-3 2 0,2-1-7,0 0 0,0 1-1,0-1 1,0 1-1,0-1 1,1 1-1,-1 0 1,0 0-1,1 0 1,-1 0-1,1 0 1,0 0-1,0 0 1,-2 5-1,0 0 7,0 0 0,1 0 0,0 0 0,1 1 0,-1-1 0,1 0 0,1 1 0,-1-1 0,1 1 0,1 0 0,0-1-1,0 1 1,0-1 0,1 0 0,-1 1 0,2-1 0,-1 0 0,1 0 0,1 0 0,6 12 0,-6-15 5,-1 1 0,1 0 0,0 0 0,0-1 0,0 0 0,1 0-1,-1 0 1,1-1 0,0 1 0,0-1 0,0 0 0,1-1 0,-1 1 0,1-1 0,-1 0 0,1 0 0,0-1 0,0 0 0,0 0 0,0 0 0,0-1 0,0 1 0,-1-2-1,1 1 1,0-1 0,11-2 0,-4 0 0,-1-2-1,0 0 1,0 0-1,-1-1 1,0 0-1,0-1 1,0-1-1,-1 1 1,0-2-1,0 1 0,9-12 1,-8 8-36,0-1-1,-2 1 1,1-2-1,-2 1 1,0-1-1,0 0 1,-2-1-1,9-24 1,-10-2-109,-5 39 131,1 0 0,-1 1-1,-1-1 1,1 0 0,0 1 0,0-1 0,0 0 0,-1 1 0,1-1 0,-1 1 0,0-1 0,1 0 0,-1 1 0,0 0-1,0-1 1,0 1 0,0-1 0,0 1 0,0 0 0,0 0 0,-2-2 0,2 3 1,0 0 0,1 0 1,-1 0-1,0 0 0,1 0 0,-1 0 0,0 0 1,1 0-1,-1 1 0,1-1 0,-1 0 1,0 0-1,1 1 0,-1-1 0,1 0 0,-1 1 1,1-1-1,-1 1 0,1-1 0,-1 1 1,1-1-1,-1 1 0,1-1 0,0 1 1,-1 0-1,-13 19-38,12-16 34,-3 4 31,1 1 0,0 0 1,0 0-1,1 0 0,0 0 0,1 0 1,0 0-1,0 1 0,1-1 0,0 17 1,1-20 1,0 1 0,0-1 0,1 1 0,0-1 0,0 0 0,1 1 0,-1-1 1,1 0-1,1 0 0,-1 0 0,1 0 0,0 0 0,0-1 0,1 1 0,0-1 1,8 9-1,-11-13-22,0 1 0,0-1 0,0 0 0,0 0 0,1 0 1,-1 0-1,0 0 0,1 0 0,-1 0 0,1-1 0,-1 1 1,1 0-1,-1-1 0,1 1 0,0-1 0,-1 0 0,1 1 1,0-1-1,-1 0 0,1 0 0,0 0 0,-1 0 0,1 0 1,1-1-1,-1 0 1,-1 0-1,1 0 1,-1 0 0,1-1-1,-1 1 1,1 0 0,-1-1-1,0 1 1,0-1 0,0 1-1,0-1 1,0 0 0,0 0-1,0 1 1,-1-1 0,1 0-1,0-2 1,1-7 11,1 0-1,-2 0 1,0 0 0,0 0-1,-2-21 1,-1 8-1,2 13-9,-1-1 1,-1 1 0,-3-14-1,9 47-220,-1-15 214,0 0 0,1 0 0,0-1 0,0 1 0,1-1-1,-1 0 1,2 0 0,9 9 0,-7-8-1,-6-5 1,0 0-1,0 0 0,0 0 1,1 0-1,-1 0 0,1 0 1,-1 0-1,1-1 0,0 0 1,0 1-1,0-1 0,-1 0 1,1 0-1,0 0 0,0-1 1,1 1-1,-1-1 0,0 0 1,0 0-1,0 0 0,0 0 1,0 0-1,0-1 1,0 1-1,0-1 0,0 0 1,0 0-1,0 0 0,0 0 1,0-1-1,-1 1 0,1-1 1,0 1-1,-1-1 0,0 0 1,5-4-1,0-2 0,1 0 0,-1 0 0,-1-1 0,1 0 0,-2 0 0,1-1 0,-1 0 1,5-14-1,-6 10 11,0 0 1,-1 0-1,-1 0 1,0 0-1,-1 0 1,-1 0-1,0 0 1,-1-1 0,0 1-1,-4-14 1,-6-22 146,-25-68 0,22 75-13,4 4 33,8 29-27,-1 0 0,1 0 0,-2 0 0,1 1 0,-1-1 0,-9-14 0,31 75 666,43 101-55,-36-83-296,65 123 0,-88-189-564,-1 0 0,1 0 0,0-1 1,0 1-1,0-1 0,0 0 0,0 1 0,1-1 1,-1 0-1,4 2 0,-6-4 21,0 0 0,1 0 0,-1 1 0,1-1 0,-1 0 0,1 0 0,-1 0 0,1 0 0,-1 0 0,1 0 0,-1 0 0,0 0 0,1 0 0,-1 0 1,1 0-1,-1 0 0,1 0 0,-1 0 0,1-1 0,-1 1 0,1 0 0,-1 0 0,0 0 0,1-1 0,-1 1 0,1-1 0,0 0-152,0 0 1,0-1-1,0 1 0,0-1 1,0 1-1,-1-1 1,1 1-1,0-1 0,-1 1 1,1-1-1,0-2 1,2-19-3845,3-46 1,-5 40 2490,2-12 292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03.26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34 174 5673,'13'-100'2586,"-11"85"1796,-1 5 4119,-22 126-7937,10-63-491,2-11-49,1-9-14,7-26-13,3-13-9,0-1 21,-2 5-9,0 0 0,0 1 0,0-1 0,1 0 0,-1 1 0,1-1 0,-1 0 0,1 1 0,0-1 0,-1 0 0,1 1 0,0-1 0,0 1-1,0 0 1,0-1 0,1 1 0,-1 0 0,0 0 0,0-1 0,1 1 0,-1 0 0,1 0 0,-1 0 0,1 1 0,-1-1 0,1 0 0,-1 0-1,1 1 1,0-1 0,-1 1 0,1 0 0,0-1 0,0 1 0,-1 0 0,1 0 0,0 0 0,0 0 0,-1 1 0,4-1 0,-1 1 0,1-1 2,-1 1 0,1-1 0,-1 1 0,1 0-1,-1 0 1,0 1 0,1 0 0,-1-1 0,0 1 0,0 0 0,0 1 0,-1-1-1,5 4 1,-2-1 104,0 0-1,-1 0 0,1-1 0,1 0 1,-1-1-1,0 1 0,1-1 0,0 0 1,0-1-1,0 1 0,14 1 1,-18-3-32,0-1 0,0 0 1,0 0-1,0-1 1,0 1-1,0 0 0,0-1 1,0 0-1,0 0 1,0 0-1,0 0 1,0 0-1,0-1 0,-1 1 1,1-1-1,-1 1 1,1-1-1,-1 0 0,0 0 1,1 0-1,-1-1 1,0 1-1,0 0 1,-1-1-1,1 1 0,0-1 1,-1 0-1,1 0 1,-1 1-1,1-5 0,2-3 49,-1-1 0,0 1 0,-1-1 0,0 1 0,-1-1-1,0 0 1,-1-20 0,0 26-113,0 0-1,-1-1 1,0 1-1,0 0 1,0 0-1,0 0 1,-1 0 0,0 0-1,0 0 1,-1 0-1,1 1 1,-1-1-1,0 1 1,0 0 0,0 0-1,-1 0 1,-7-7-1,11 10-11,-1 1-1,1-1 1,-1 1 0,1 0-1,-1-1 1,1 1-1,-1-1 1,0 1-1,1 0 1,-1-1-1,0 1 1,1 0-1,-1 0 1,0 0 0,1-1-1,-1 1 1,0 0-1,1 0 1,-1 0-1,0 0 1,1 0-1,-1 0 1,0 0 0,1 1-1,-1-1 1,0 0-1,1 0 1,-1 0-1,0 1 1,1-1-1,-1 0 1,0 1 0,1-1-1,-1 1 1,0 1-4,-1-1 0,1 1 0,0 0 0,1 0 0,-1 0 0,0-1 0,0 1 0,1 0 0,-1 0 0,1 0 0,-1 4 1,0 4-10,1 1 1,0 0 0,1 13 0,1-15 11,0 0 0,0 0 0,1 0 0,0-1 0,0 1 0,1-1 0,0 0 0,0 0-1,1 0 1,0 0 0,1-1 0,8 9 0,-11-13 34,0 0 0,0 0 0,0-1 0,0 1-1,1-1 1,-1 0 0,1 0 0,-1-1 0,1 1 0,0-1-1,0 1 1,-1-1 0,1 0 0,0-1 0,0 1 0,0-1 0,0 1-1,0-1 1,0 0 0,0-1 0,0 1 0,0-1 0,0 0-1,0 0 1,0 0 0,0 0 0,0-1 0,-1 1 0,7-5-1,-3 1 88,1 0 0,-1 0 0,0-1 0,-1-1 0,1 1 0,-1-1 0,0 0 0,-1 0 0,0-1 0,0 1 0,-1-1 0,1 0 0,-2-1 0,4-9 0,4-15 142,-2-1 0,7-45 1,-12 56-228,-5 28-48,1 1 0,0-1 0,0 0 1,1 0-1,-1 0 0,1 1 0,0-1 0,1 0 1,-1 0-1,1-1 0,4 9 0,-2-5 19,0-1 0,1 1 0,0-1 0,0 0 0,0 0-1,1 0 1,10 8 0,-12-12-51,0 1 0,0-1 0,0-1-1,0 1 1,0-1 0,1 1 0,0-1 0,-1 0-1,1-1 1,0 1 0,0-1 0,0 0 0,8 0 0,-9-1-72,0 0 1,0-1-1,0 1 1,1-1-1,-1 0 1,0-1-1,-1 1 1,1-1-1,0 1 1,0-1-1,-1 0 1,1-1 0,-1 1-1,1 0 1,-1-1-1,0 0 1,0 0-1,5-6 1,1-3-878,-1 0-1,0 0 1,7-16 0,-9 16 406,22-38-865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04.4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91 250 5113,'-2'-22'7244,"7"-6"-1748,-2 15-3023,-3 7-12,0 6-2417,-1 0 0,1 0 0,0 0 0,0 0 0,0 0 0,-1 0 0,1 0 0,0 0 0,0 0 1,-1 0-1,1 0 0,0 0 0,0 0 0,-1 1 0,1-1 0,0 0 0,0 0 0,0 0 0,-1 0 0,1 0 0,0 0 0,0 0 0,0 1 0,-1-1 0,1 0 0,0 0 0,0 0 0,0 1 1,0-1-1,0 0 0,-1 0 0,1 0 0,0 1 0,0-1 0,0 0 0,0 0 0,0 1 0,0-1 0,0 0 0,0 0 0,0 0 0,0 1 0,0-1 0,0 1 0,-16 26 159,1 2 1,-21 58-1,31-76-147,1 0 0,1 0 0,0 1 0,0-1 0,1 1 0,1 0 0,-1 16 0,2-28-56,0 1 1,0 0 0,0 0-1,0-1 1,0 1-1,0 0 1,0-1-1,1 1 1,-1 0 0,0 0-1,0-1 1,0 1-1,1 0 1,-1-1-1,0 1 1,1 0 0,-1-1-1,1 1 1,-1-1-1,1 1 1,-1-1 0,1 1-1,-1-1 1,1 1-1,-1-1 1,1 1-1,0-1 1,-1 0 0,1 1-1,-1-1 1,1 0-1,0 0 1,0 1-1,-1-1 1,1 0 0,0 0-1,-1 0 1,1 0-1,0 0 1,0 0-1,-1 0 1,1 0 0,0 0-1,-1 0 1,1 0-1,1-1 1,0 0-2,0 0 0,1-1 0,-1 1 0,0 0 0,-1-1-1,1 0 1,0 1 0,0-1 0,-1 0 0,1 0 0,-1 0 0,1 0 0,1-3 0,14-30-33,-1 0-1,16-57 1,-29 83 81,-1 14 100,-1-2-115,0 1-1,1-1 0,-1 0 0,0 1 0,1-1 1,0 0-1,0 0 0,0 0 0,0-1 0,3 4 1,0-1-22,0 0 0,1 0 0,-1 0 0,1-1 0,0 0 0,1 0 0,-1 0 0,1-1 0,0 0 0,0 0 0,0-1 0,0 0 0,0 0 0,0 0 1,1-1-1,-1 0 0,0-1 0,1 0 0,-1 0 0,1 0 0,13-3 0,-8-2-394,0 1 0,0-2-1,-1 1 1,0-2 0,0 0 0,0 0 0,-1-1-1,0 0 1,-1-1 0,1 0 0,-2-1 0,9-11-1,2-3-949,-1-1-1,-1 0 0,-2-2 1,17-35-1,-26 27 2435,-11 18 759,4 17-1756,0 0 1,-1-1-1,1 1 0,0 0 1,-1-1-1,1 1 1,-1 0-1,1-1 1,0 1-1,-1 0 1,1 0-1,-1 0 1,1 0-1,0-1 1,-1 1-1,1 0 1,-1 0-1,1 0 0,-1 0 1,1 0-1,-1 0 1,1 0-1,-1 0 1,1 0-1,-1 0 1,1 0-1,0 0 1,-1 1-1,1-1 1,-1 0-1,0 0 0,0 1 56,-1 0-1,1 0 0,0 0 0,-1 0 0,1 0 0,0 1 0,0-1 0,0 0 0,-1 0 0,2 1 0,-1-1 0,0 1 0,0-1 0,0 1 0,-1 2 0,-8 30 581,7-21-426,0-5-184,1 1-1,0-1 0,1 1 0,-1-1 1,2 1-1,-1 16 0,2-22-114,-1-1 0,0 1 0,1-1 0,-1 1 0,1-1 0,0 0 0,0 1 0,0-1 0,0 0 0,0 0 0,1 1 0,-1-1 0,0 0 0,1 0 0,0 0 0,0-1 0,-1 1 0,1 0 0,0-1 0,0 1 0,0-1 0,1 0 0,-1 1 1,0-1-1,0 0 0,1 0 0,-1-1 0,3 2 0,4-1-3,-1 0-1,1-1 1,0 1 0,-1-2 0,1 1 0,-1-1 0,1 0 0,-1-1 0,0 0 0,1-1 0,-1 1 0,0-2 0,0 1 0,-1-1 0,1 0 0,-1-1 0,0 1 0,10-10 0,-9 8 16,-1 0 0,0 0 0,0-1 0,-1 1 0,0-2 0,0 1 0,-1-1 0,1 0 0,-2 0 0,1 0 0,-1 0 0,-1-1 0,1 0 1,-1 0-1,-1 0 0,3-17 0,-5 10 182,1 8 622,5 13 25,21 22-884,-15-16-9,-3-2-21,1-1 0,-1 0 0,2 0 0,-1-1 1,1 0-1,0-1 0,0 0 0,0 0 0,14 3 0,-24-9-92,0 1 1,0-1 0,1 0-1,-1 0 1,0 0-1,1 0 1,-1 0-1,0 0 1,0 0-1,1 0 1,-1-1-1,0 1 1,0 0-1,1-1 1,-1 1-1,0-1 1,0 1-1,0-1 1,0 0 0,0 1-1,0-1 1,0 0-1,0 0 1,0 0-1,0 0 1,0 0-1,0 0 1,-1 0-1,1 0 1,0 0-1,-1 0 1,1 0-1,-1 0 1,1-1-1,0-1 1,1-5-909,0 0 1,-1-1-1,0 1 0,0-13 1,0 4 377,5-18-334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26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1113 5129,'-46'45'2562,"45"-43"-2190,0 0-1,-1-1 1,1 1 0,-1-1 0,1 0-1,-1 1 1,1-1 0,-1 0 0,0 0-1,0 0 1,1 0 0,-1 0 0,0-1-1,0 1 1,0 0 0,0-1 0,0 0-1,0 1 1,-4-1 0,6 0-214,0-1 0,0 1 1,-1 0-1,1-1 0,0 1 1,0-1-1,0 1 0,0 0 0,0-1 1,0 1-1,1-1 0,-1 1 1,0 0-1,0-1 0,0 1 0,0-1 1,0 1-1,1 0 0,-1-1 1,0 1-1,0 0 0,0-1 0,1 1 1,-1 0-1,0 0 0,1-1 1,-1 1-1,1 0 0,9-5 172,23-14 166,17-23-216,55-43 175,702-430 2189,-611 395-1852,92-49-165,-25 38 556,-216 105-869,-45 25-290,1-1 0,0 0 0,-1 0 0,1 0 0,-1-1 0,0 1 0,1 0 0,-1-1 1,0 1-1,-1-1 0,1 0 0,0 0 0,1-4 0,-3 7-71,0 0 0,0-1 0,0 1 0,0 0 0,0-1 1,0 1-1,0 0 0,0-1 0,0 1 0,0 0 0,0-1 0,0 1 1,0 0-1,0-1 0,-1 1 0,1 0 0,0-1 0,0 1 0,0 0 1,0 0-1,-1-1 0,1 1 0,0 0 0,0 0 0,-1-1 0,1 1 1,0 0-1,-1 0 0,1 0 0,0-1 0,0 1 0,-1 0 0,1 0 0,0 0 1,-1 0-1,1 0 0,-18-4-6485,2 2 3689,8-1 2733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04.7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92 82 9842,'-85'-81'4505,"80"91"-2296,3-2-449,9-1-1040,10 0-384,3-5-440,9 1-224,-3 1-648,-4-6-424,3-2-633,-6-1-255,8-3 1463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05.23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0 285 5889,'2'-3'13418,"2"11"-11010,4 21-2985,-8-28 592,4 15 237,-1 1 1,-1-1 0,-1 0 0,-1 21 0,0-33-214,0 1 1,1-1 0,-1 0-1,0 1 1,1-1-1,0 1 1,0-1 0,3 7-1,-3-10-35,-1 0 0,1-1 0,-1 1 0,1 0 0,0 0-1,-1 0 1,1 0 0,0-1 0,0 1 0,-1 0 0,1-1 0,0 1-1,0-1 1,0 1 0,0-1 0,0 1 0,0-1 0,0 0 0,0 1 0,0-1-1,0 0 1,0 0 0,0 1 0,0-1 0,0 0 0,0 0 0,0 0-1,0-1 1,0 1 0,0 0 0,0 0 0,0 0 0,0-1 0,0 1 0,0-1-1,0 1 1,0-1 0,0 1 0,0-1 0,-1 1 0,2-2 0,2-1 0,0 0 0,-1 0 1,0 0-1,1-1 0,-1 1 1,0-1-1,-1 0 0,1 0 1,-1 0-1,0 0 0,0 0 1,0-1-1,0 1 1,-1-1-1,2-7 0,1-8 29,-1 1 1,2-28-1,-3 16 27,-2-1 1,0 0-1,-7-43 1,5 65-1,0-1 1,-1 1-1,0 0 1,0 0-1,-1 1 0,0-1 1,-1 1-1,0 0 1,0 0-1,-1 0 1,0 1-1,-1-1 0,0 2 1,-9-9-1,16 16-47,0-1-1,-1 1 1,1 0 0,0 0-1,0-1 1,0 1-1,-1 0 1,1 0-1,0 0 1,0-1 0,-1 1-1,1 0 1,0 0-1,0 0 1,-1 0 0,1 0-1,0-1 1,-1 1-1,1 0 1,0 0 0,-1 0-1,1 0 1,0 0-1,-1 0 1,1 0 0,0 0-1,0 0 1,-1 0-1,1 0 1,0 1-1,-1-1 1,1 0 0,0 0-1,-1 0 1,1 0-1,0 0 1,0 1 0,-1-1-1,1 0 1,0 0-1,0 0 1,0 1 0,-1-1-1,1 0 1,0 0-1,0 1 1,0-1-1,-1 0 1,1 0 0,0 1-1,0-1 1,0 0-1,0 1 1,0-1 0,0 0-1,0 1 1,-2 20 323,4-3-146,0 0 0,2 0 0,0 0 0,1 0 0,1-1 0,0 0 0,2 0 0,0 0 0,0-1 0,2 0 1,0-1-1,1 0 0,0-1 0,1 0 0,1-1 0,0 0 0,0-1 0,2 0 0,-1-1 0,1-1 0,1-1 0,26 13 0,-37-20-103,0 0 0,0-1-1,0 1 1,0-1-1,0 0 1,0 0 0,1-1-1,-1 1 1,0-1 0,1 0-1,-1-1 1,0 1-1,0-1 1,0 0 0,1-1-1,-1 1 1,0-1-1,-1 0 1,1 0 0,0 0-1,0-1 1,-1 0 0,6-4-1,-6 4-245,0-1-1,-1 0 1,1 0-1,-1-1 1,1 1-1,-1-1 1,-1 0-1,1 0 1,-1 1-1,0-2 1,0 1-1,0 0 1,0 0-1,0-7 1,-2 11-41,1-1 0,-1 1 0,0 0-1,0-1 1,0 1 0,0-1 0,0 1 0,0 0 0,0-1 0,0 1-1,-1-1 1,1 1 0,-1-3 0,-20-19-1470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18.3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118 46 1696,'-28'-43'11508,"24"40"-10982,2 25 260,7 95-236,-4-12 327,-15 119 1,13-183-810,1 1 0,2 0 0,9 52 0,-5-53-58,-1-1-1,-3 1 1,-3 63 0,-1-73 9,2 1 0,8 60 0,-1-19-6,-2 35 52,-11 158 0,-7-43 175,11-189-210,1-1 1,7 59-1,-2-62 11,-2 1 0,-2 0 0,-4 48-1,-4 37 85,1-7 189,-4 58-43,7-61-195,-10 79 99,13-168-132,1 0 1,0 1 0,4 19 0,-2-22-14,-1 1 1,0-1 0,-1 0-1,-3 25 1,0-13 78,-1 48 0,4-48-29,-5 43-1,0-31 9,1 60-1,-1 14 144,4-98-184,0 1 1,2 0 0,0-1 0,5 26-1,-6-32 1,1-1 0,-1 1 0,0 0 0,-1 0-1,0-1 1,-4 13 0,-1 25 111,0 30 60,2-49-132,2 0-1,3 48 1,1 17-29,-3-68-55,1 0 0,2 0 0,4 31 0,-3-37-1,-1-1 0,-1 1 0,-1 25 0,0-22 3,3 36 0,-2-47-5,-1 0 0,0-1 0,-1 1 0,1 0 0,-5 18 0,2-18 0,1 1 0,1 0 0,0 1 0,1 13 0,2-3 0,-2 1 0,-4 43 0,4 15 9,-9-25 12,9-54-22,0 1 0,0 0 0,1 0 0,-1-1 0,1 1-1,-1 0 1,1 0 0,0-1 0,2 6 0,-2-7 23,0 1 1,0-1-1,-1 1 1,1 0-1,0-1 1,-1 1-1,0 0 1,1 0-1,-1-1 1,0 1-1,0 0 1,0 0-1,0 0 1,0-1-1,0 1 1,0 0-1,-1 0 1,1-1-1,-14 22 2724,10-33-2619,-5-24-534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26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13 7050,'-9'-12'14580,"19"15"-10307,28 26-3978,-17-6-50,0 0 0,32 50 1,-40-53-237,-2 0 1,0 0-1,-1 1 0,-1 1 0,9 29 1,-7-22-475,-2-15-445,-9-14 855,0 0 0,0 1 0,0-1 0,0 0-1,0 0 1,1 0 0,-1 1 0,0-1 0,0 0 0,0 0-1,0 0 1,1 0 0,-1 0 0,0 0 0,0 1 0,0-1 0,1 0-1,-1 0 1,0 0 0,0 0 0,1 0 0,-1 0 0,0 0-1,0 0 1,0 0 0,1 0 0,-1 0 0,0 0 0,0 0 0,1 0-1,-1 0 1,0 0 0,0 0 0,0 0 0,1 0 0,-1-1-1,0 1 1,0 0 0,1 0 0,-1-1-121,1 0 0,-1 0 0,0 0-1,1 1 1,-1-1 0,0 0 0,0 0 0,0 0 0,1 0-1,-1 0 1,0 0 0,0 0 0,-1 0 0,1 0 0,0 0-1,0 0 1,0 0 0,0 0 0,-2-1 0,-7-24-2033,4 16 1280,-6-23-344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26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9 133 9250,'-9'-1'11269,"22"-5"-11133,52-27 1127,-28 14-689,0 1 1,1 1-1,67-18 1,-102 34-550,-1 0 0,0 1-1,0-1 1,1 1 0,-1-1 0,0 1 0,0 0 0,1 0 0,-1 0-1,0 1 1,1-1 0,-1 0 0,0 1 0,0 0 0,1-1-1,-1 1 1,0 0 0,0 0 0,0 0 0,0 0 0,0 1 0,0-1-1,0 0 1,-1 1 0,1 0 0,0-1 0,-1 1 0,1 0 0,-1 0-1,0-1 1,1 1 0,-1 0 0,0 1 0,0-1 0,0 0 0,-1 0-1,1 0 1,0 0 0,-1 1 0,0-1 0,1 3 0,0 5 115,0 1 1,-1 0 0,0 0 0,-1-1-1,0 1 1,0 0 0,-5 15 0,4-17-77,0 0-1,-1 0 1,0 0 0,-1-1 0,1 1 0,-2-1 0,1 0 0,-1 0-1,0 0 1,-1-1 0,0 0 0,0 0 0,0 0 0,-1 0 0,0-1-1,-14 9 1,20-14-139,0 0 1,-1 0-1,1-1 0,0 1 0,0 0 0,0-1 0,-1 1 0,1-1 1,0 1-1,-1-1 0,1 0 0,-1 0 0,1 1 0,0-1 0,-1 0 1,1 0-1,-1 0 0,1 0 0,0-1 0,-1 1 0,1 0 0,0-1 1,-1 1-1,1-1 0,0 1 0,-1-1 0,1 1 0,0-1 1,0 0-1,0 0 0,0 0 0,-1 1 0,1-1 0,0 0 0,1 0 1,-1-1-1,0 1 0,0 0 0,0 0 0,1 0 0,-1 0 0,0-1 1,1 1-1,-1 0 0,1-1 0,0 1 0,-1-3 0,-1-3-661,1 0-1,0 1 1,0-1-1,1 0 0,-1 0 1,1 0-1,1 0 1,2-12-1,10-17-621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27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9938,'1'-1'338,"-1"0"-1,1 0 1,-1 0-1,1 0 1,-1 0-1,1 0 1,0 1-1,0-1 1,-1 0-1,1 0 1,0 1-1,0-1 1,0 1-1,0-1 1,0 1-1,0-1 1,0 1-1,0-1 1,0 1-1,0 0 1,0 0-1,0-1 1,0 1-1,0 0 1,1 0-1,1 1-3,-1-1 0,0 1-1,0-1 1,0 1 0,0 0 0,0 0-1,0 0 1,-1 0 0,1 0 0,0 1-1,3 2 1,1 2 93,0 1-1,0-1 1,0 1-1,-1 1 1,5 8-1,68 145 1658,-23-44-1759,-46-95-349,9 15-1911,-18-37 1878,0 0 0,0 0 0,0 0 0,1 0 0,-1 0 0,0 0 0,0 0 0,0 0 0,0 0 0,0 0 0,1 0 0,-1 0 0,0 0 0,0 0 0,0 0 0,0 0 0,1 0 0,-1 0 0,0 0 0,0 0 0,0 0 0,0 0 0,0 0 0,0-1 0,1 1 0,-1 0 0,0 0 0,0 0 0,0 0 0,0 0 0,0 0 0,0 0 0,0 0 0,1-1 0,-1 1 0,0 0 0,0 0 0,0 0 0,0 0 0,0 0 0,0-1 0,0 1 0,0 0 0,0 0 0,0 0 0,0 0 0,0 0 0,0-1 0,0 1 0,0 0 0,0 0 0,0 0 0,0 0 0,0-1 0,0 1 0,0 0 1,2-15-7172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27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0 7914,'0'19'8976,"0"-1"-3601,1 3-2457,-1-10-3474,0-1 0,-1 1 0,-3 15 1,-4 2 2018,2-15-1422,0-1 0,-1 0 0,-1-1 1,1 0-1,-2 0 0,0-1 1,0 0-1,-1 0 0,-14 11 1,-28 30 109,52-51-141,-1 0 0,1 0 0,0 0 0,0 0 0,-1 0 0,1 1 0,0-1 0,0 0 0,-1 0 0,1 1 0,0-1 0,0 0 0,-1 0 0,1 1 0,0-1 0,0 0 0,0 0 0,0 1 0,-1-1 1,1 0-1,0 1 0,0-1 0,0 0 0,0 1 0,0-1 0,0 0 0,0 1 0,0-1 0,0 0 0,0 0 0,0 1 0,0-1 0,0 0 0,0 1 0,0-1 0,1 0 0,-1 1 0,0-1 0,0 0 0,0 1 0,0-1 0,0 0 1,1 0-1,-1 1 0,0-1 0,0 0 0,1 0 0,-1 0 0,0 1 0,0-1 0,1 0 0,-1 0 0,0 0 0,1 0 0,-1 1 0,0-1 0,0 0 0,1 0 0,-1 0 0,0 0 0,1 0 0,-1 0 0,0 0 0,1 0 0,32 0 1268,-10-1-1109,-13 1-89,0 0 39,-1 1-1,0-1 0,0 1 1,0 1-1,0 0 0,0 0 0,17 7 1,-21-5-125,1-1 0,1 0 0,-1-1 1,0 1-1,1-1 0,-1 0 1,1-1-1,-1 1 0,1-1 0,10 0 1,-12-2-402,0 1 0,0-1 0,0-1 0,-1 1 0,1 0 0,0-1 0,-1 0 0,1 0 0,-1-1 0,1 1 0,-1-1 0,0 0 0,0 0 0,6-7 0,15-11-4881,-14 17 3954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28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20 7274,'0'0'254,"1"0"1,-1 0 0,0 0 0,1-1 0,-1 1 0,1 0 0,-1-1-1,0 1 1,1 0 0,-1-1 0,0 1 0,0 0 0,1-1 0,-1 1-1,0 0 1,0-1 0,1 1 0,-1-1 0,0 1 0,0-1 0,0 1-1,0 0 1,0-1 0,0 1 0,0-1 0,0 1 0,0-1 0,0 1 0,0-1-1,0 1 1,0-1 0,0 1 0,0 0 0,0-1 0,0 1 0,-1-1-1,1 1 1,0-1 0,0 1 0,0 0 0,-1-1 0,1 1 0,0 0-1,-1-1 1,1 1 0,0 0 0,-1-1 0,1 1 0,0 0 0,-1 0-1,1-1 1,-1 1 0,1 0 0,-1 0 0,-12-1 2971,6 5-3140,1-1-1,0 1 0,0 1 1,0-1-1,0 1 0,1 0 1,0 0-1,0 1 0,0-1 1,0 1-1,-5 10 0,7-11-18,0-1-50,1-1 0,-1 1 0,1 0 0,0 0-1,1 0 1,-1 0 0,1 0 0,-1 0 0,1 0 0,0 1 0,1-1-1,-1 0 1,1 1 0,0-1 0,1 8 0,-1-11-17,0 0 0,0 1 0,1-1 0,-1 0 0,1 0 0,-1 0 0,1 1 0,0-1 0,-1 0 0,1 0 0,0 0 0,0 0 0,0 0 0,0 0 0,0 0 0,0 0 0,0-1 0,0 1 0,1 1 0,0-2-2,0 1 1,0-1-1,0 1 0,0-1 1,0 1-1,0-1 1,0 0-1,0 0 0,0 0 1,0 0-1,0-1 1,0 1-1,0 0 0,0-1 1,3-1-1,-1 1 9,-1-1-1,1 1 1,-1-1 0,0 0-1,0 0 1,0-1 0,0 1-1,0-1 1,-1 1-1,1-1 1,-1 0 0,1 0-1,-1 0 1,0 0 0,0 0-1,-1-1 1,1 1 0,-1-1-1,1 1 1,-1-1-1,0 1 1,0-1 0,-1 0-1,1 0 1,-1 1 0,0-1-1,0 0 1,0 0-1,0 1 1,-1-1 0,1 0-1,-1 1 1,-2-8 0,3 11 6,0 0 0,0 0 0,0 0 0,0 0 1,0 0-1,0 1 0,1-1 0,-1 0 1,0 0-1,0 0 0,0 0 0,0 0 0,0 0 1,1 0-1,-1 0 0,0 0 0,0 0 1,0 0-1,0 0 0,0 0 0,1 0 1,-1 0-1,0-1 0,0 1 0,0 0 0,0 0 1,0 0-1,0 0 0,1 0 0,-1 0 1,0 0-1,0 0 0,0 0 0,0 0 0,0-1 1,0 1-1,0 0 0,0 0 0,1 0 1,-1 0-1,0 0 0,0 0 0,0-1 0,0 1 1,0 0-1,0 0 0,0 0 0,0 0 1,0 0-1,0-1 0,0 1 0,0 0 0,0 0 1,0 0-1,0 0 0,0 0 0,0-1 1,0 1-1,0 0 0,0 0 0,0 0 0,-1 0 1,1 0-1,0 0 0,0-1 0,0 1 1,0 0-1,18 11 283,-3-2-403,-6-3-30,37 21 55,-43-26-103,0 0 0,0 0 1,0 0-1,0 0 0,0-1 0,0 1 0,0-1 0,1 0 0,-1 1 0,0-2 0,0 1 0,0 0 0,0-1 0,1 1 1,-1-1-1,5-2 0,22-23-4363,-8 15 3072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28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82 7634,'3'-2'10210,"4"0"-8754,1-1-192,4-2-111,5-5-329,41-26-224,-41 28-320,-4 1-128,1 2-352,-4 3-352,-5 2-728,2-2-521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28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11666,'0'129'5114,"20"-133"-2474,2 3-367,2-13-689,1 0-368,-3 1-592,-1-6-352,-8 7-1832,-6 7 1192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27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40 7346,'-40'-19'3047,"30"10"1532,16 4-1329,24 0-1876,-16 4-1119,-1 0 0,1 1 0,-1 1-1,1 0 1,19 5 0,-29-6-149,-1 1-1,1 0 1,-1 0 0,1 0-1,-1 1 1,0-1 0,0 1 0,0 0-1,1 0 1,-2 0 0,1 0-1,0 0 1,0 1 0,-1-1 0,1 1-1,-1-1 1,0 1 0,0 0-1,0 0 1,0 0 0,0 1 0,-1-1-1,1 0 1,-1 0 0,0 1-1,0-1 1,0 1 0,0 6 0,-1-4-28,0 1 0,-1-1 0,0 1 0,0-1 0,-1 0 1,1 1-1,-1-1 0,-1 0 0,1 0 0,-1 0 1,0-1-1,0 1 0,-1 0 0,0-1 0,0 0 1,0 0-1,0 0 0,-1-1 0,0 1 0,-7 4 1,8-6-235,0-1 1,0 1-1,0-1 1,-1 0 0,1 0-1,-1 0 1,0 0 0,1-1-1,-1 0 1,0 0-1,0 0 1,-5 0 0,6-2-286,0 1 0,0 0 0,0-1 0,0 0 0,0 0 1,0 0-1,0 0 0,0-1 0,0 1 0,1-1 0,-1 0 0,1 0 1,-1-1-1,1 1 0,0-1 0,-3-2 0,-8-10-786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30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11 6617,'-5'-5'8323,"-3"-1"-2438,8 6-5804,0 0 0,0 1 0,0-1 1,0 0-1,0 0 0,-1 0 0,1 0 0,0 0 0,0 0 0,0 0 0,0 0 1,0 0-1,-1 0 0,1 0 0,0 0 0,0 1 0,0-1 0,0 0 0,0 0 1,0 0-1,0 0 0,0 0 0,0 0 0,-1 1 0,1-1 0,0 0 1,0 0-1,0 0 0,0 0 0,0 0 0,0 1 0,0-1 0,0 0 0,0 0 1,0 0-1,0 0 0,0 0 0,0 1 0,0-1 0,0 0 0,0 0 0,0 0 1,1 0-1,-1 0 0,0 1 0,0-1 0,0 0 0,0 0 0,0 0 1,0 0-1,0 0 0,0 0 0,0 0 0,1 1 0,-1-1 0,0 0 0,6 21 308,1-1-1,1 1 0,19 35 0,43 58 573,-60-96-862,0 1 0,-2 0-1,0 0 1,-1 1 0,6 27-1,-12-43-129,0-1 0,1 0-1,-1 0 1,1 0 0,-1 0-1,1 0 1,0 0 0,0-1-1,0 1 1,0 0 0,0-1-1,1 0 1,-1 1 0,1-1-1,4 2 1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31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10 8258,'-11'-10'4651,"4"13"-147,-1 25 775,5-12-5928,-35 232 5202,36-240-4400,-3 36 548,5-43-686,0-1-1,0 1 0,0-1 1,-1 1-1,1 0 1,1-1-1,-1 1 0,0-1 1,0 1-1,0 0 1,0-1-1,0 1 0,0 0 1,1-1-1,-1 1 1,0-1-1,0 1 1,1-1-1,-1 1 0,1-1 1,-1 1-1,0-1 1,1 1-1,-1-1 0,1 1 1,-1-1-1,1 0 1,-1 1-1,1-1 0,-1 0 1,1 1-1,-1-1 1,1 0-1,0 0 0,-1 0 1,1 1-1,-1-1 1,1 0-1,0 0 0,-1 0 1,1 0-1,0 0 1,-1 0-1,1 0 0,-1 0 1,1-1-1,0 1 1,-1 0-1,1 0 0,-1 0 1,1-1-1,0 1 1,-1 0-1,1-1 1,-1 1-1,1-1 0,105-59 1267,-66 36-726,74-33 1,-107 54-509,0 1 0,0 0 0,0 1 0,10-1 0,3 5-345,-20-3 264,0 1 0,1-1 0,-1 0 0,1 1-1,-1-1 1,0 0 0,0 1 0,1-1 0,-1 1 0,0-1 0,0 1 0,1-1 0,-1 1 0,0-1 0,0 0 0,0 1 0,0-1 0,0 1 0,0-1-1,0 1 1,0-1 0,0 1 0,0-1 0,0 1 0,0-1 0,0 1 0,0-1 0,0 1 0,0-1 0,-1 1 0,1-1 0,0 1 0,-11 13 48,-6-7-138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38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1135 226 5537,'-11'-4'6568,"-1"-15"-5052,-4-9-863,-40-42 890,52 66-1372,1 0 1,-1 1 0,1-1 0,-1 1-1,0 0 1,0 0 0,0 1 0,-1-1-1,1 1 1,-1 0 0,-7-3 0,-58-11 1021,25 6-578,28 5-491,0 1 0,0 1 0,0 0 0,-1 2 0,1 0 0,-1 0 0,1 2 0,0 0 1,-1 1-1,1 1 0,0 0 0,0 1 0,1 1 0,-20 8 0,-7 6 24,0 3 0,1 1 0,1 2 0,1 1 0,1 3 0,2 1 0,1 1 1,-57 66-1,79-77-73,0 0 0,1 2 0,1-1 0,1 2 0,-10 28 0,-31 124-27,41-137-37,3-11 32,1 0-1,2 0 1,0 0 0,2 1-1,1-1 1,1 1 0,2 0-1,0-1 1,2 1 0,11 47-1,-3-38 28,2-1 0,2 0 0,1-1 0,1 0 0,2-2 0,2 0 0,1-1 0,1-2-1,2 0 1,0-1 0,3-2 0,0 0 0,1-2 0,2-2 0,0 0 0,54 27 0,-38-26 105,1-3 1,1-2-1,1-2 1,1-2-1,67 11 0,-82-21-12,0-2-1,1-1 1,-1-1-1,1-3 1,-1-1-1,0-1 1,0-2-1,56-17 1,-37 5 9,198-55 457,-218 65-552,-1-1 0,-1-2 1,40-18-1,-56 21-66,1-2 1,-2 0 0,1-1-1,-1-1 1,-1 0-1,0-1 1,16-19 0,-2-1 8,-1-2 1,-2-1-1,26-47 0,-40 60 42,-1-1-1,0 0 0,-2 0 1,-1-1-1,-1 0 0,7-49 1,-7 15 3,-3 0 1,-2 0 0,-3 0 0,-2 0 0,-13-66-1,11 107-55,0 0-1,-1 1 1,-1 0-1,0 0 1,-1 0 0,-16-23-1,-73-87 77,50 69-71,18 22 3,-1 0 0,-52-46 0,67 69-11,0 1-1,-1 1 1,0 0-1,-1 1 1,0 0-1,-1 2 1,0 0-1,-30-9 0,-21 4 9,0 2 1,0 4-1,-79 1 0,6 0-17,-179 2 45,271 8-113,0 1 1,0 3 0,1 1-1,-64 22 1,112-30 50,-56 22-537,54-22 394,0 0 1,1 1-1,-1-1 1,1 1-1,-1-1 1,1 1-1,0 0 0,0 0 1,0 0-1,0 0 1,0 0-1,0 0 1,0 1-1,1-1 0,-1 1 1,1-1-1,-2 5 1,3-6 46,0-1 0,0 1 1,0-1-1,0 1 0,0 0 1,0-1-1,1 1 0,-1-1 1,0 1-1,0-1 0,1 1 1,-1-1-1,0 1 0,1 0 1,-1-1-1,0 0 0,1 1 1,-1-1-1,1 1 0,-1-1 1,1 0-1,-1 1 0,1-1 1,-1 0-1,1 1 0,-1-1 1,1 0-1,0 0 0,0 1 1,20 4-2216,8-2 682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54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648 160 6617,'-45'-19'6694,"6"-2"-4702,26 14-1837,-1-1-1,0 2 1,0 0 0,-21-6 0,24 10 26,-1 0 1,1 1-1,-1 1 0,1 0 1,-1 0-1,0 1 1,1 1-1,-1 0 0,1 0 1,0 1-1,0 1 0,0-1 1,0 2-1,0 0 1,1 0-1,-13 10 0,-13 9 261,2 1 0,1 2-1,-31 33 1,54-49-331,0 1 0,1 0 1,1 0-1,-1 1 0,2 0 0,0 1 0,1 0 0,0 0 1,1 0-1,0 0 0,-4 29 0,4-12 3,1 1 0,2-1 0,1 1 0,5 54 1,0-66-56,-1-1 0,2 1 1,1-1-1,0-1 1,2 1-1,0-1 0,14 24 1,0-7 113,1 0 1,43 47 0,-36-50-6,1-2 1,1-1-1,2-1 1,1-2-1,1-1 1,0-2-1,44 19 1,-19-14 422,1-3-1,0-4 1,126 28 0,-132-37-343,62 10 11,-106-20-232,0-2-1,1 1 1,-1-2 0,0 1-1,0-2 1,1 1 0,15-6-1,-20 4 18,0-1 0,0 1-1,-1-2 1,0 1-1,0-1 1,0 0 0,0 0-1,-1-1 1,10-10-1,4-8 154,20-31-1,-37 50-179,22-33 70,-3-1-1,28-67 1,-46 95-85,-1 0-1,0-1 1,0 0-1,-2 0 1,1 0-1,-2 0 1,0-21 0,3-35 26,-3 46-22,0-1 0,-2 0 0,0 1 0,-1-1 1,-2 1-1,-11-36 0,3 7 14,4 13 32,-1 0 0,-22-50-1,26 75-43,-1-1 0,0 1 1,-1 0-1,-1 1 0,0 0 0,0 0 0,-1 1 0,-1 0 0,-15-11 0,-14-5 70,-1 1-1,-2 2 1,0 3-1,-60-22 1,15 6-15,28 10-35,-99-41 204,127 56-160,-1 2 1,-66-12-1,88 20-45,0 1 0,0 1 0,0 0 0,-1 1 0,1 0 0,0 0-1,0 1 1,0 1 0,0 0 0,-14 6 0,18-6-126,-1 1 0,0 0 0,1 0 1,0 1-1,0 0 0,0 0 0,1 1 0,0 0 0,0 0 1,0 0-1,0 1 0,1 0 0,1 0 0,-6 9 0,9-14-128,0 0-1,1 0 0,-1 0 0,1 0 1,0 0-1,-1-1 0,1 1 0,0 0 1,0 0-1,0 3 0,0-5 34,0 1-1,0-1 1,0 1 0,1-1 0,-1 1-1,0-1 1,0 1 0,0-1-1,0 0 1,0 1 0,1-1 0,-1 1-1,0-1 1,0 1 0,0-1-1,1 0 1,-1 1 0,0-1 0,1 0-1,-1 1 1,0-1 0,1 0-1,-1 0 1,1 1 0,-1-1 0,0 0-1,1 0 1,-1 1 0,1-1-1,-1 0 1,1 0 0,-1 0 0,0 0-1,1 0 1,-1 0 0,1 0-1,-1 0 1,1 0 0,-1 0 0,1 0-1,-1 0 1,1 0 0,-1 0-1,0 0 1,1-1 0,8-5-3071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02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13 334 5193,'-5'7'4253,"0"16"-2811,3-9 9236,25-18-9458,240-68 1009,-193 54-1441,-1-2 0,90-40 0,-117 40-320,-1-1 1,-1-2-1,-1-2 0,61-50 0,-90 66-433,-8 6-39,0 0 0,1 1 0,-1-1-1,1 1 1,-1 0 0,1 0 0,0 0-1,0 0 1,0 0 0,0 1 0,0-1-1,0 1 1,0 0 0,5-1 0,-8 2-40,1 0 1,-1 0-1,1 1 1,-1-1-1,0 0 1,1 0-1,-1 1 1,0-1 0,1 0-1,-1 1 1,0-1-1,1 0 1,-1 1-1,0-1 1,0 1-1,1-1 1,-1 0-1,0 1 1,0-1 0,0 1-1,0-1 1,0 1-1,1-1 1,-1 1-1,0-1 1,0 1-1,0-1 1,0 0-1,0 1 1,0-1-1,-1 1 1,1-1 0,0 1-1,0-1 1,0 1-1,-6 16-1919,1-7 988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03.5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3 272 5897,'-2'44'6520,"2"-44"-6461,0 0 0,0 1 0,0-1 0,0 0-1,0 0 1,0 0 0,0 1 0,0-1 0,0 0-1,0 0 1,0 1 0,0-1 0,1 0 0,-1 0-1,0 0 1,0 0 0,0 1 0,0-1 0,0 0-1,1 0 1,-1 0 0,0 0 0,0 0 0,0 1-1,1-1 1,-1 0 0,0 0 0,0 0 0,0 0-1,1 0 1,-1 0 0,0 0 0,0 0 0,1 0 0,-1 0-1,0 0 1,0 0 0,1 0 0,-1 0 0,0 0-1,0 0 1,0 0 0,1 0 0,-1 0 0,0 0-1,0 0 1,0-1 0,1 1 0,-1 0 0,0 0-1,0 0 1,17-6 1666,155-108 5759,-22 12-4531,-122 86-2816,1 1 0,0 1 0,48-17 0,-24 20-1648,-52 11 1488,-1-1 1,0 1-1,1 0 1,-1-1-1,0 1 1,1 0-1,-1-1 1,0 1-1,0 0 1,0-1-1,1 1 1,-1-1-1,0 1 1,0 0-1,0-1 1,0 1 0,0-1-1,0 1 1,1 0-1,-1-1 1,0 1-1,0-1 1,0 1-1,-1-1 1,1 1 20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09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526 787 8274,'-3'-20'13691,"15"25"-13451,0 1 0,-1 1 0,12 7 0,-16-9-166,0 0 0,0-1 1,0 0-1,0 0 0,0-1 0,1 0 1,0 0-1,0-1 0,0 1 0,0-2 1,8 2-1,23 0 153,-1-2 0,1-1 0,0-2 0,-1-1 0,0-2 0,68-19 0,-83 18-183,-1-2 1,1 0-1,-2-2 0,1-1 1,-1 0-1,0-1 1,-2-2-1,1 0 0,-1-1 1,-1 0-1,-1-2 0,17-20 1,-19 18-6,-2 0 0,0-1 0,-1-1 0,-1 0 1,0-1-1,-2 0 0,-1 0 0,6-24 1,-11 34-26,-1 1 0,0-1 0,-1 1 0,0-1 0,-1 1 0,0-1 0,-1 0 1,0 1-1,-1-1 0,0 1 0,-1 0 0,-1 0 0,1 0 0,-2 0 1,1 0-1,-1 1 0,-1-1 0,-10-12 0,4 7-14,-1 0 1,-1 1-1,-1 1 0,0 1 0,0 0 1,-2 0-1,1 2 0,-1 0 0,-1 1 1,-34-14-1,27 16-6,0 0-1,-1 2 1,1 1 0,-1 0 0,0 2-1,-1 1 1,-42 3 0,23 3-1,1 3-1,0 1 1,1 2 0,0 2 0,0 2-1,1 2 1,1 2 0,1 2-1,-53 33 1,-92 74-37,156-105 39,1 3 0,2 0 0,1 1 1,-24 31-1,41-45 5,1 1 0,0 0-1,0 0 1,1 1 0,1 0 0,1 0-1,-5 16 1,7-21 0,1 1-1,1 0 1,0 0-1,0 0 1,0 0-1,1-1 1,1 1-1,0 0 1,0 0-1,1 0 0,5 17 1,-2-16 1,1 0 1,-1 0-1,2 0 1,-1-1-1,2 0 0,-1 0 1,1-1-1,1 0 1,0 0-1,0-1 0,19 13 1,-2-4-39,1-1-1,0-1 1,46 17 0,4-5 468,139 31-1,-43-23 8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4.3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58 932 5097,'-2'5'1202,"-5"13"2208,7-17-3289,-1-1-1,1 0 1,0 0 0,0 1 0,0-1 0,0 0-1,0 1 1,0-1 0,0 0 0,-1 0 0,1 1-1,0-1 1,0 0 0,0 0 0,-1 0 0,1 1-1,0-1 1,0 0 0,-1 0 0,1 0 0,0 0-1,0 0 1,-1 1 0,1-1 0,0 0 0,0 0-1,-1 0 1,1 0 0,0 0 0,-1 0 0,1 0 0,0 0-1,-1 0 1,1 0 0,0 0 0,0 0 0,-1 0-1,1 0 1,0 0 0,-1 0 0,1-1 0,0 1-1,0 0 1,-1 0 0,1 0 0,0 0 0,-1-1-1,0-6 624,3-63-134,3 0-1,20-100 0,-2 16 221,-14 78-300,-4 1 1,-3-1-1,-8-87 0,5 157-492,-8-46 192,9 50-199,-1-1 0,0 0-1,0 1 1,0-1 0,0 1 0,0-1-1,0 1 1,-1 0 0,1-1 0,-1 1-1,0 0 1,0 0 0,0 0 0,-3-3-1,4 5-14,-1-1-1,1 1 0,0 0 0,0 0 0,0-1 1,0 1-1,0 0 0,0 0 0,0 0 1,0 0-1,0 0 0,0 0 0,0 1 0,0-1 1,0 0-1,0 0 0,0 1 0,0-1 1,0 1-1,0-1 0,0 1 0,0-1 1,0 1-1,0-1 0,0 1 0,0 0 0,1 0 1,-1-1-1,0 1 0,1 0 0,-1 0 1,0 0-1,1 0 0,-1 0 0,1 0 0,-1 0 1,1 0-1,-1 1 0,-16 43 160,16-43-166,-3 19 52,0 0 0,1 1 1,0-1-1,2 1 0,1-1 0,1 1 1,0-1-1,6 27 0,48 168 223,-51-202-280,1 1 1,0 0 0,0 0 1,1-1-1,1 0 1,13 20-1,-18-30-5,1 0 0,0-1 1,0 0-1,0 1 0,0-1 1,0 0-1,1-1 0,-1 1 0,1 0 1,0-1-1,0 0 0,0 0 0,0 0 1,0-1-1,0 1 0,0-1 0,1 0 1,-1 0-1,0 0 0,1-1 1,-1 0-1,1 1 0,7-2 0,-5 0 2,0-1-1,0 0 1,0 0-1,-1 0 1,1-1-1,0 0 1,-1 0-1,0-1 1,0 0-1,0 0 1,0 0 0,-1 0-1,1-1 1,-1 0-1,-1-1 1,1 1-1,-1-1 1,6-8-1,4-10-9,-1-1-1,-1 0 1,12-36 0,-13 33-30,-4 6-199,-10 26-101,-12 36-30,13-32 368,1 1-1,1-1 1,0 1 0,0 0 0,0 0 0,1-1-1,0 1 1,1-1 0,0 1 0,1-1-1,-1 0 1,1 1 0,8 13 0,-9-19 11,0 0 0,0 0 0,1 0 0,-1 0 0,1 0 1,-1-1-1,1 1 0,0-1 0,0 1 0,0-1 0,0 0 0,0-1 1,1 1-1,-1 0 0,1-1 0,-1 0 0,1 0 0,-1 0 0,1 0 0,0 0 1,-1-1-1,1 0 0,0 1 0,-1-1 0,1-1 0,0 1 0,0-1 1,-1 1-1,1-1 0,-1 0 0,1 0 0,-1-1 0,1 1 0,5-4 1,-3 2 7,-1 0 0,0-1 0,0 1 0,0-1 0,0 0 0,0-1 0,-1 1 0,0-1 1,0 0-1,0 0 0,-1 0 0,1-1 0,-1 1 0,-1-1 0,1 1 0,3-12 0,-5 14 0,0-1-1,0 1 1,-1-1-1,1 1 1,-1-1-1,1 1 0,-1-1 1,0 1-1,0-1 1,-1 0-1,1 1 1,-1-1-1,0 1 0,0-1 1,0 1-1,0 0 1,0-1-1,-1 1 1,0 0-1,1 0 0,-1 0 1,0 0-1,-1 0 1,1 0-1,0 1 1,-1-1-1,0 1 0,1 0 1,-1-1-1,-4-1 1,1 1-100,-2 0 1,1 0-1,0 1 1,0 0-1,-1 1 1,1-1-1,-1 1 1,1 1-1,-1-1 0,0 1 1,1 1-1,-1-1 1,0 1-1,1 1 1,-1-1-1,1 1 1,0 0-1,0 1 1,0 0-1,-13 7 1,45-19-4623,-5-7 2762,8-6 911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4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1 193 5977,'79'0'3088,"-78"0"-2974,0 0 0,0 0 0,0 1 0,-1-1 0,1 0 1,0 1-1,0-1 0,0 0 0,-1 1 0,1-1 0,0 1 1,0-1-1,-1 1 0,1-1 0,0 1 0,-1 0 0,1-1 1,-1 1-1,1 0 0,-1-1 0,1 1 0,-1 0 0,1 0 1,-1-1-1,0 1 0,1 0 0,-1 1 0,0 23 2585,0-15-1569,0 2 67,0-2-466,0-1-1,1 1 1,0-1-1,0 1 1,4 11-1,-4-19-673,-1-1-1,1 0 0,-1 0 1,1 0-1,-1 0 1,1 0-1,0 0 0,-1 0 1,1 0-1,0 0 0,0-1 1,0 1-1,-1 0 1,1 0-1,0-1 0,0 1 1,0 0-1,0-1 1,0 1-1,2 0 0,-1-1-44,0 0 0,0 0 0,0 0 0,0 0 0,0-1 0,0 1 0,-1-1 0,1 1 0,0-1 0,0 1 0,0-1-1,-1 0 1,1 0 0,0 0 0,-1 0 0,1 0 0,1-2 0,3-2-2,-1 0 1,0-1-1,0 1 0,-1-1 1,1 0-1,-1-1 1,-1 1-1,1-1 0,4-12 1,-5 11-28,1 0 1,0 1 0,0-1-1,1 1 1,0 0 0,6-7-1,-10 13 12,-1 1-1,1 0 0,-1 0 1,1-1-1,-1 1 1,1 0-1,-1 0 0,1 0 1,0 0-1,-1-1 1,1 1-1,-1 0 0,1 0 1,0 0-1,-1 0 1,1 1-1,-1-1 0,1 0 1,0 0-1,-1 0 1,1 0-1,-1 1 0,1-1 1,-1 0-1,1 0 1,-1 1-1,1-1 0,-1 0 1,1 1-1,-1-1 1,1 1-1,-1-1 0,0 0 1,1 1-1,-1-1 1,1 2-1,18 24-72,-11-16 57,-6-7 26,1 0 0,0 0 1,1 0-1,-1 0 1,0-1-1,1 0 0,-1 1 1,1-1-1,0 0 1,0-1-1,0 1 0,0-1 1,0 0-1,0 0 1,0 0-1,0 0 0,1-1 1,-1 0-1,0 1 0,0-2 1,1 1-1,-1 0 1,0-1-1,0 0 0,0 0 1,5-2-1,-6 2 44,1-1-1,-1 1 1,0-1-1,0 0 1,0 0-1,0-1 1,0 1 0,0-1-1,0 1 1,-1-1-1,1 0 1,-1 0-1,0 0 1,0 0-1,0-1 1,0 1-1,-1 0 1,1-1-1,-1 1 1,0-1-1,0 0 1,0 1 0,-1-1-1,1 0 1,-1 0-1,0 1 1,0-1-1,0 0 1,-1-6-1,0 5 30,-1 0-1,1 0 1,-1 0-1,0 0 1,0 0-1,-1 0 1,0 1-1,1-1 1,-2 1-1,-4-7 1,-43-41-70,31 33-190,13 13 106,-9-12-1127,16 18 1142,0-1 1,0 1-1,0-1 1,0 1 0,0 0-1,-1-1 1,1 1-1,0-1 1,0 1-1,0-1 1,0 1-1,0-1 1,0 1 0,1-1-1,-1 1 1,0-1-1,0 1 1,0-1-1,0 1 1,0 0 0,1-1-1,-1 1 1,0-1-1,0 1 1,1 0-1,-1-1 1,0 1-1,1-1 1,-1 1 0,0 0-1,1 0 1,-1-1-1,1 1 1,-1 0-1,0 0 1,1-1-1,-1 1 1,1 0 0,-1 0-1,1 0 1,-1 0-1,1 0 1,3-2-375,0 2 1,0-1-1,0 0 0,0 1 1,0 0-1,0 0 0,0 0 1,0 0-1,0 1 0,0-1 1,0 1-1,0 0 0,4 2 1,2-1-384,14 4-510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5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1 420 5345,'60'40'5688,"-59"-40"-5475,0 1 0,0 0 0,0-1-1,1 1 1,-1-1 0,0 0 0,0 1 0,0-1 0,0 0 0,0 0-1,0 0 1,1 1 0,-1-1 0,0 0 0,0-1 0,0 1 0,0 0-1,0 0 1,1 0 0,-1-1 0,0 1 0,0 0 0,2-2 0,-1 1 35,0-1 1,0 0-1,0 1 1,0-1 0,0 0-1,-1 0 1,1 0-1,0 0 1,-1 0 0,2-3-1,1-4 294,0 0 1,0-1-1,-1 1 0,3-15 0,-5 22-498,-1-1 0,0 0 0,0 1 0,0-1 1,0 0-1,-1 1 0,1-1 0,-1 0 0,0 1 0,1-1 0,-1 1 0,0-1 0,-1 1 0,1 0 0,0-1 0,-1 1 0,1 0 0,-1 0 0,0 0 0,-2-3 0,3 5-42,0-1 1,1 0-1,-1 0 0,0 0 0,0 1 0,0-1 0,-1 1 0,1-1 1,0 1-1,0-1 0,0 1 0,0-1 0,0 1 0,-1 0 0,1 0 1,0 0-1,0 0 0,-1 0 0,1 0 0,0 0 0,0 0 0,0 0 1,-1 0-1,1 1 0,0-1 0,0 0 0,0 1 0,0-1 0,-1 1 1,1-1-1,0 1 0,0 0 0,0-1 0,0 1 0,0 0 1,1 0-1,-1 0 0,0 0 0,0 0 0,0 0 0,1 0 0,-1 0 1,1 0-1,-1 1 0,-2 2-2,1 1 0,0-1 0,0 0 0,0 1 0,0-1-1,1 1 1,0-1 0,0 1 0,0 0 0,1 0 0,-1-1 0,1 1 0,0 0 0,1 0 0,-1 0 0,1-1 0,0 1 0,2 6 0,-2-8 1,0 0 1,1 0-1,-1 0 1,1 0-1,-1 0 1,1-1-1,0 1 1,0-1-1,0 1 1,1-1-1,-1 0 1,1 0-1,-1 0 1,1 0-1,0 0 1,-1 0-1,1-1 1,0 0-1,0 1 1,0-1 0,0 0-1,1 0 1,-1-1-1,0 1 1,0-1-1,0 1 1,6-1-1,-5-1 24,0 1-1,1-1 1,-1 0 0,0 0-1,0 0 1,0 0 0,0-1-1,0 0 1,0 0-1,0 0 1,-1 0 0,1 0-1,-1-1 1,1 1 0,-1-1-1,0 0 1,0 0 0,0-1-1,2-3 1,6-8 87,-1 0-1,-1-1 1,8-19 0,-8 17-102,-8 16-6,0 0 1,0 1 0,1-1 0,-1 0 0,1 0-1,0 1 1,-1-1 0,1 1 0,0-1-1,0 1 1,0 0 0,0 0 0,0 0-1,0 0 1,0 0 0,0 0 0,0 0 0,3 0-1,47-5 405,-45 6-357,1 0 0,0-1 0,-1 0 0,1-1 0,10-2 0,-12 1 21,0-1 1,1 1 0,-2-1-1,1 0 1,0 0 0,-1-1-1,0 0 1,0 0 0,0 0-1,-1 0 1,1-1 0,-1 0 0,-1 1-1,1-2 1,-1 1 0,0 0-1,0-1 1,-1 1 0,0-1-1,0 0 1,-1 0 0,1 0-1,-1 1 1,-1-1 0,0 0 0,0-1-1,0 1 1,-1 0 0,0 1-1,0-1 1,0 0 0,-1 0-1,0 0 1,-1 1 0,1-1-1,-1 1 1,-1 0 0,-5-10-1,6 12-459,1-1-1,-1 1 1,0 0-1,0-1 1,-1 1-1,1 1 1,-1-1-1,0 0 1,0 1-1,0 0 1,-8-5-1,1 6-1022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27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 8962,'9'-26'4361,"3"44"-1329,2 0-231,-4 3-296,2-1-441,-3-2-832,-1 2-407,-3 1-633,-4-1-392,-1 1-2241,-6-12 1729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6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61 106 8354,'-2'4'7276,"2"-4"-7169,8 13 3593,20 28-2348,-6-8-139,166 309 1793,-185-338-3112,-2-1-11,1 0-1,-1-1 1,1 1 0,-1 0-1,0 0 1,0 0 0,0 0 0,-1 0-1,1 0 1,-1 0 0,1 0-1,-1 6 1,-1-9 54,1 0-1,0 0 1,0 1 0,-1-1-1,1 0 1,0 0 0,-1 0-1,1 0 1,0 1 0,0-1-1,-1 0 1,1 0-1,0 0 1,-1 0 0,1 0-1,0 0 1,-1 0 0,1 0-1,0 0 1,-1 0 0,1 0-1,-1 0 1,1 0 0,0 0-1,-1 0 1,1 0 0,0 0-1,-1 0 1,1 0 0,0 0-1,0-1 1,-1 1 0,1 0-1,-17-12-1462,-12-17-767,-101-157-6001,54 74 6919,72 106 1437,-4-5 546,0-1-1,0 0 1,1 0-1,-9-23 1,15 32-404,0 0-1,0 0 1,0 1-1,1-1 1,-1 0-1,1 0 1,0 0 0,0 0-1,0 0 1,0 0-1,0 0 1,1 0-1,0 0 1,-1 0-1,1 1 1,0-1 0,0 0-1,0 0 1,1 1-1,-1-1 1,1 1-1,-1-1 1,1 1-1,0 0 1,0-1 0,0 1-1,0 0 1,3-2-1,9-7 622,1 1 0,0 1 0,1 0 0,-1 1 0,20-6 0,-25 10-564,1 0 1,-1 1 0,1 1 0,-1 0-1,1 0 1,0 1 0,0 0 0,-1 1-1,18 1 1,-26 0-244,0-1-1,0 0 0,-1 1 0,1-1 1,0 1-1,0-1 0,-1 1 1,1 0-1,-1 0 0,1 0 1,-1 0-1,1 0 0,-1 0 1,1 0-1,-1 0 0,0 1 1,0-1-1,0 1 0,1-1 1,-1 0-1,1 4 0,-1-2 0,0 0-1,0 0 1,-1 0-1,1 0 0,-1 0 1,0 1-1,0-1 1,0 0-1,0 0 0,0 0 1,-2 5-1,-1 7 10,-2 0-1,0 0 1,-14 26-1,16-35-21,0 1-48,-5 10 82,-19 31-1,25-45-136,0 0 1,0-1-1,0 1 1,0 0-1,-1-1 0,1 1 1,-1-1-1,1 0 1,-1 0-1,0 0 0,0 0 1,0 0-1,0-1 0,0 1 1,0-1-1,0 0 1,-6 1-1,8-1-43,0-1-1,0 0 1,0 0-1,0 0 1,0 0 0,0-1-1,1 1 1,-1 0-1,0 0 1,0 0-1,0-1 1,0 1 0,0 0-1,1-1 1,-1 1-1,0-1 1,0 1 0,1-1-1,-1 1 1,0-1-1,1 1 1,-1-1 0,1 0-1,-1 0 1,1 1-1,-1-1 1,1 0 0,-2-1-1,2 0-209,-1-1 0,1 1-1,-1-1 1,1 1 0,-1 0 0,1-1-1,0 1 1,0-1 0,1-2 0,2-20-998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6.7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8498,'1'-1'335,"0"0"-1,-1 1 1,1-1 0,0 0-1,-1 1 1,1-1 0,0 1-1,0-1 1,0 1 0,-1-1 0,1 1-1,0 0 1,0-1 0,0 1-1,0 0 1,0 0 0,0-1-1,0 1 1,0 0 0,0 0-1,0 0 1,1 0 0,0 1 30,0-1 1,0 1-1,1 0 1,-1 0-1,0 0 1,0 0-1,0 0 1,0 0-1,2 2 1,6 6 235,0-1 0,15 20 0,-13-14 445,7 9-732,0 0 0,-2 1 1,0 0-1,-2 2 0,-1 0 1,13 34-1,-23-49-292,5 10-2115,-2-20 167,2-12-468,0-6 27,1-4 1084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7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15 8986,'5'-15'5338,"2"17"-1814,-5 0-3244,-1 0 1,1 0 0,-1 0 0,0 1-1,0-1 1,0 1 0,0-1 0,0 0-1,1 5 1,0 6 45,-1 1 0,0-1 0,-1 0 0,0 1 0,-1-1 0,-4 17 0,-21 83 6,17-81-237,-40 127-35,39-140-39,9-18-20,1-1-1,0 0 1,0 0 0,-1 0 0,1 0 0,0 1 0,0-1-1,-1 0 1,1 0 0,0 0 0,-1 0 0,1 0-1,0 0 1,0 0 0,-1 0 0,1 0 0,0 0 0,-1 0-1,1 0 1,0 0 0,0 0 0,-1 0 0,1 0 0,0 0-1,-1 0 1,1 0 0,0 0 0,0-1 0,-1 1 0,1 0-1,0 0 1,0 0 0,-1 0 0,1-1 0,-1-1 1,-1 0 0,1 1 0,0-1 0,0 0 0,0 0 0,1 0 0,-1 0 0,0 0 0,1 0 0,-1-1 0,1 1 0,0 0 0,0 0 0,0-3 0,1 0 20,0 0 1,0 0-1,0 0 0,1 1 1,0-1-1,0 0 1,0 1-1,1-1 0,-1 1 1,1-1-1,0 1 1,1 0-1,-1 0 1,0 1-1,1-1 0,0 1 1,0 0-1,0 0 1,0 0-1,1 0 1,7-3-1,-4 2-91,0 0-1,0 0 1,0 1 0,1 0-1,-1 0 1,1 1 0,0 0-1,-1 1 1,1-1 0,0 2-1,0-1 1,10 2 0,46 20-6510,-45-17 5289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7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1 159 7938,'105'-90'3132,"-102"87"-2831,1 0 0,-1 0 0,0 0 0,0-1 0,-1 1 0,1-1 0,2-4 0,-5 7-188,0 0 0,1 1 1,-1-1-1,0 0 1,0 0-1,0 0 0,0 1 1,0-1-1,0 0 0,0 0 1,0 0-1,0 0 1,0 1-1,0-1 0,0 0 1,-1 0-1,1-1 0,-2-5 786,2 7-818,0-1 1,0 1-1,0-1 0,0 1 1,0-1-1,0 1 1,0-1-1,0 1 1,0-1-1,0 1 0,0-1 1,0 1-1,-1-1 1,1 1-1,0-1 0,0 1 1,0-1-1,-1 1 1,1-1-1,0 1 1,-1 0-1,1-1 0,0 1 1,-1 0-1,1-1 1,-1 1-1,1 0 0,0-1 1,-1 1-1,1 0 1,-1 0-1,1-1 0,-1 1 1,1 0-1,-1 0 1,1 0-1,-1 0 1,-1 0 26,0 0 1,1 1-1,-1 0 1,0-1 0,1 1-1,-1 0 1,1 0 0,-1 0-1,1 0 1,0 0 0,-3 2-1,-28 33 747,26-27-721,1 0 0,0 0 1,1 0-1,0 0 1,1 1-1,-1 0 1,-1 12-1,4-16-109,0-1-1,1 1 1,0-1 0,0 1 0,0-1-1,0 1 1,1-1 0,0 1-1,0-1 1,1 1 0,-1-1-1,1 0 1,0 0 0,6 9-1,-8-13-23,0 0-1,1 0 0,0 0 0,-1 0 1,1 0-1,0 0 0,-1 0 0,1-1 1,0 1-1,0 0 0,0 0 1,0-1-1,0 1 0,-1-1 0,1 1 1,0-1-1,0 1 0,0-1 0,1 0 1,-1 1-1,0-1 0,0 0 1,0 0-1,2 0 0,-1 0 2,0 0 0,-1-1 0,1 0-1,0 1 1,-1-1 0,1 0 0,0 0 0,-1 0 0,1 0-1,-1 0 1,1 0 0,-1-1 0,2-1 0,3-4 21,-1 0 0,0 0 0,0-1 0,-1 1 0,5-12 0,-4 2 55,5-15 254,-10 30-301,1 1 0,-1 0 0,1 0-1,-1 0 1,1 0 0,0 0 0,-1 0-1,1 0 1,0 0 0,0 0 0,0 0-1,0 0 1,0 0 0,0 0 0,0 1 0,0-1-1,0 0 1,0 1 0,2-2 0,12 0-302,-1 0 0,1 1 0,-1 1 0,1 0 0,22 4 0,-21-4-1704,-2-5 797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7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160 15 7730,'0'-1'217,"0"1"1,0-1 0,0 0 0,-1 1 0,1-1 0,0 0-1,-1 1 1,1-1 0,-1 0 0,1 1 0,0-1-1,-1 0 1,1 1 0,-1-1 0,0 1 0,1-1 0,-1 1-1,1-1 1,-1 1 0,0 0 0,1-1 0,-1 1-1,0 0 1,0 0 0,1-1 0,-1 1 0,-1 0 0,0 0-19,1 0 1,-1 0 0,0 1-1,1-1 1,-1 1 0,0-1 0,1 1-1,-1 0 1,1-1 0,-1 1-1,1 0 1,-2 1 0,-7 6 208,1 0 1,-15 17-1,18-18 257,-4 3-464,1 1 0,0 1 0,1 0 0,0 0 1,-7 17-1,13-26-195,0 1 1,0 0-1,0 0 0,1 0 1,0 0-1,0 0 1,0 0-1,0 0 1,0 0-1,1 0 0,0 0 1,0 0-1,0 1 1,0-1-1,1 0 1,0 0-1,-1 0 0,2 0 1,-1 0-1,0 0 1,1 0-1,3 5 1,-3-6-8,1 0 1,0 0 0,1-1 0,-1 0 0,0 1 0,1-1 0,-1 0 0,1-1 0,0 1 0,0 0 0,-1-1 0,1 0 0,0 0 0,0 0 0,0-1 0,0 1 0,8-1 0,8 0 22,0-1 0,25-4 1,-34 4 1,-3-1 17,0 1 0,1 1 1,-1 0-1,1 0 0,14 2 0,-22-2-32,0 1 1,1-1-1,-1 0 1,0 1-1,1-1 1,-1 1-1,0 0 1,0-1-1,1 1 1,-1 0-1,0 0 1,0-1-1,0 1 1,0 0-1,0 0 1,0 0-1,0 0 1,0 0-1,-1 1 1,1-1-1,0 0 1,-1 0-1,1 1 1,-1-1-1,1 0 1,-1 0-1,1 1 1,-1-1-1,0 1 1,0-1-1,0 0 1,0 1-1,0-1 1,0 0-1,0 1 1,0-1-1,-1 1 1,1-1-1,0 0 1,-1 1-1,1-1 1,-2 3-1,-2 4-79,0 1 0,0-1-1,-1 0 1,-1 0 0,1 0 0,-1-1 0,0 1-1,-1-2 1,0 1 0,0-1 0,0 0-1,-1 0 1,0-1 0,0 0 0,0 0 0,-13 5-1,20-10-23,0 1-1,0-1 0,0 0 0,0 1 1,0-1-1,0 0 0,0 1 0,0-1 0,0 0 1,0 0-1,0 0 0,0 0 0,0 0 1,0 0-1,0 0 0,1 0 0,-1 0 0,0-1 1,0 1-1,0 0 0,0-1 0,0 1 1,0 0-1,0-1 0,0 1 0,0-1 0,1 0 1,-1 1-1,0-1 0,0 0 0,1 1 1,-1-1-1,0 0 0,1 0 0,-1 1 0,1-1 1,-1 0-1,1 0 0,-1 0 0,1 0 1,0 0-1,0 0 0,-1 0 0,1-1 1,-1-23-852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8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9874,'0'4'1029,"0"0"0,1 0 0,0 0 0,-1-1 0,2 1 0,-1 0 1,2 5-1,29 44 1354,-17-28-1140,82 113 1337,-70-104-2685,-2 2-1,-1 0 0,25 53 0,-46-83-663,1 4-19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8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100 375 7602,'-91'-34'3782,"90"34"-3728,1 0 0,0 0 0,-1 0 0,1 0-1,0 0 1,-1 0 0,1 0 0,0 0 0,0-1 0,-1 1 0,1 0 0,0 0 0,-1 0 0,1 0 0,0-1 0,0 1 0,-1 0 0,1 0 0,0-1 0,0 1 0,-1 0-1,1 0 1,0-1 0,0 1 0,0 0 0,0-1 0,-1 1 0,1 0 0,0 0 0,0-1 0,0 1 0,0 0 0,0-1 0,0 1 0,0 0 0,0-1 0,0 1-1,0 0 1,0-1 0,0 1 0,0 0 0,0-1 0,0 1 0,0 0 0,1-1 0,-1 1 0,0 0 0,0-1 0,0 1 0,0 0 0,1 0 0,-1-1 0,0 1 0,20-11 1894,-12 7-1201,79-51 3281,-57 35-2956,0 1 0,54-25 0,-80 42-1041,1 1 0,-1 0-1,0 0 1,0 1 0,0-1 0,1 1 0,-1 0 0,0 0 0,1 0-1,-1 0 1,0 1 0,0 0 0,0 0 0,1 0 0,-1 0 0,0 1-1,0-1 1,0 1 0,-1 0 0,5 3 0,7 6-29,0 0 0,-1 0 1,19 22-1,3 1 48,26 9 98,-64-45-142,1 0-1,-1 0 1,1 0 0,-1 0 0,1-1 0,0 1 0,0 0 0,0-1 0,0 1-1,0-1 1,0-4 0,-13-29-3,-2 10-35,4 9 49,2 0 1,0 0 0,-13-31 0,22 44-39,-1 0 1,1 0 0,-1 0 0,1 0 0,0-1-1,1 1 1,-1 0 0,1-1 0,0 1-1,0 0 1,0-1 0,1 1 0,-1 0 0,1 0-1,0-1 1,0 1 0,1 0 0,-1 0-1,1 0 1,0 0 0,0 0 0,0 1 0,5-7-1,-4 7-218,1 0 0,0 0 0,0 0 0,-1 1 0,2-1 0,-1 1 0,0 0-1,0 0 1,1 1 0,-1-1 0,1 1 0,0 0 0,-1 0 0,10 0 0,0 0-1671,1 1 0,0 1 0,23 3 0,-8 0 902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19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40 198 9794,'54'-52'4025,"-47"41"-1610,-13 11-1002,-11 6 112,12-1-1287,0 0 0,0 0-1,0 0 1,1 1 0,0 0-1,0-1 1,0 2 0,1-1 0,-1 0-1,-2 10 1,0-1-144,1 1 0,0-1-1,-3 25 1,8-39-94,-1 4 0,0 0 0,0 1 0,0-1 0,1 1 0,0-1 0,0 0-1,0 1 1,1-1 0,0 1 0,0-1 0,0 0 0,1 1 0,2 6 0,-3-12-2,-1 1 0,0-1 0,0 0 0,0 1 0,1-1-1,-1 0 1,0 1 0,1-1 0,-1 0 0,0 1 0,1-1 0,-1 0 0,0 0 0,1 0 0,-1 1 0,0-1 0,1 0 0,-1 0 0,1 0 0,-1 0 0,1 0 0,-1 0 0,0 1 0,1-1 0,-1 0 0,1 0 0,-1 0 0,0-1 0,1 1 0,-1 0 0,1 0-1,0 0 1,12-11-67,6-22-14,-18 32 83,5-14-12,0 0 1,-1-1 0,4-20 0,-5 20 176,0 0 0,1 1 1,8-19-1,-12 32-124,-1 1-1,1 0 1,-1-1 0,1 1 0,0 0-1,-1 0 1,1-1 0,0 1 0,0 0-1,0 0 1,0 0 0,0 0 0,0 0 0,0 0-1,0 0 1,1 1 0,-1-1 0,0 0-1,0 0 1,1 1 0,-1-1 0,0 1-1,1 0 1,-1-1 0,0 1 0,1 0-1,-1 0 1,1-1 0,-1 1 0,1 0 0,-1 1-1,0-1 1,1 0 0,-1 0 0,1 1-1,1 0 1,0 0 5,0 1-1,0 0 1,-1 0-1,1 0 1,0 0-1,-1 1 1,1-1-1,-1 1 1,0-1-1,0 1 1,0 0-1,0 0 1,0 0-1,1 4 1,3 9 11,-5-13-53,0 0-1,0 1 1,0-1 0,0 0 0,1 0-1,-1 0 1,1 0 0,0-1-1,0 1 1,0 0 0,0-1 0,4 4-1,-6-6-2,0 0-1,1 0 1,-1 0 0,0 0-1,1 0 1,-1 0-1,0 0 1,1 0-1,-1 0 1,0 0 0,0 0-1,1 0 1,-1 0-1,0 0 1,1 0 0,-1 0-1,0 0 1,0-1-1,1 1 1,-1 0-1,0 0 1,0 0 0,1-1-1,-1 1 1,0 0-1,0 0 1,0-1-1,1 1 1,-1 0 0,0 0-1,0-1 1,0 1-1,0 0 1,0-1-1,1 1 1,-1 0 0,0 0-1,0-1 1,0 1-1,0 0 1,0-1-1,0 1 1,0 0 0,0-1-1,0 1 1,3-26 24,-2 15-25,0 9 1,4-37-1,1 1-1,19-57 1,-25 93 4,1 0 0,-1 0 0,1 0 1,0 0-1,0 0 0,0 1 0,0-1 0,0 0 0,0 1 0,1-1 0,-1 0 0,0 1 0,1 0 0,-1-1 0,1 1 0,0 0 0,-1 0 0,1 0 0,0 0 0,3-2 0,-3 3 3,-1 0 0,1 0-1,0 0 1,0 0-1,0 1 1,-1-1-1,1 0 1,0 1 0,0-1-1,-1 1 1,1 0-1,-1 0 1,1-1-1,0 1 1,-1 0 0,1 0-1,-1 1 1,2 0-1,7 8-19,-1 0 0,0 1 0,0 0 0,10 19 0,-14-23-65,-4-5-84,0 0-1,1 0 1,-1 0 0,1 0-1,0 0 1,-1 0 0,1 0-1,0-1 1,0 1-1,0 0 1,0-1 0,0 0-1,1 0 1,2 2 0,-3-3-29,-1 1 0,1-1 0,-1 0 1,1 0-1,-1 0 0,1 0 0,-1 0 1,1 0-1,-1-1 0,1 1 0,-1-1 1,1 1-1,-1 0 0,1-1 0,-1 0 1,0 1-1,1-1 0,0-1 0,6-4-791,-2-1 0,1 0-1,-1 0 1,0 0 0,0-1 0,6-10-1,0 1-39,14-19-54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20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88 427 7866,'34'-90'3583,"-32"72"-644,-11 18-1078,-8 13-236,3 1-766,1 0 0,0 1 0,-15 24 0,24-34-734,1 1 0,-1-1-1,1 1 1,0 0 0,1 0 0,0 1 0,0-1-1,0 0 1,0 1 0,1-1 0,0 1-1,1-1 1,0 13 0,0-19-125,0 1 1,0-1-1,0 1 0,0-1 1,1 1-1,-1-1 0,0 1 1,0-1-1,1 1 1,-1-1-1,0 1 0,1-1 1,-1 1-1,0-1 0,1 0 1,-1 1-1,1-1 0,-1 0 1,1 1-1,-1-1 1,1 0-1,-1 0 0,1 1 1,-1-1-1,1 0 0,-1 0 1,1 0-1,-1 0 0,1 0 1,-1 0-1,1 0 1,-1 0-1,1 0 0,0 0 1,-1 0-1,1 0 0,-1 0 1,1 0-1,-1 0 0,1-1 1,-1 1-1,1 0 1,-1 0-1,1-1 0,-1 1 1,1 0-1,-1-1 0,1 1 1,28-19 1,-25 16 14,-1 1-7,0 0 0,1 0 0,-1 0 0,1 1 0,0-1 0,-1 1 0,1 0 0,0 0 0,0 0 0,0 0 0,0 1 0,0 0 0,0 0 0,0 0 0,5 1 0,-2 0 20,0 1 0,0 0 0,-1 0 0,1 0 0,-1 1 0,1 0-1,-1 1 1,7 4 0,1 3 84,0 0-1,-1 1 0,0 1 1,-1 0-1,0 0 0,10 16 1,-16-19-75,0 0-1,-1 0 1,0 0 0,0 1-1,-1 0 1,-1 0 0,0 0 0,0 0-1,-1 1 1,-1-1 0,0 1 0,0-1-1,-1 1 1,-2 15 0,0-13-46,-1 1 1,0 0-1,-1-1 1,0 0-1,-1 0 0,-1 0 1,0 0-1,-1-1 1,0 0-1,-15 18 1,20-27-12,0-1 1,-1-1 0,1 1 0,-1 0 0,0-1-1,1 1 1,-1-1 0,-1 0 0,1 0-1,0 0 1,0 0 0,-1-1 0,1 1 0,-1-1-1,-5 2 1,7-3-6,0 0 1,0 0-1,0-1 0,0 1 0,0 0 1,0-1-1,0 1 0,0-1 0,0 0 1,0 0-1,0 1 0,0-1 0,0-1 0,1 1 1,-1 0-1,0 0 0,1-1 0,-1 1 1,1-1-1,-1 1 0,1-1 0,0 1 1,0-1-1,-1 0 0,1 0 0,0 0 1,1 1-1,-1-1 0,-1-3 0,-3-9-79,0 1-1,1-1 1,1 0-1,0-1 1,1 1-1,-1-24 1,3 7 66,1 0 0,6-33 1,-2 37 102,2 1 0,19-51 1,7-22 492,-27 63-361,0-2-1,-3 1 1,-1-44-1,-2 80-194,0 1-1,0 0 1,1-1 0,-1 1-1,0 0 1,0-1 0,0 1-1,0-1 1,0 1 0,0-1-1,0 1 1,0 0 0,0-1 0,0 1-1,0-1 1,0 1 0,-1 0-1,1-1 1,0 1 0,0 0-1,0-1 1,-1 1 0,1-1-1,0 1 1,0 0 0,0-1-1,-1 1 1,1 0 0,0 0 0,-1-1-1,1 1 1,0 0 0,-1 0-1,1-1 1,0 1 0,-1 0-1,1 0 1,-1 0 0,1 0-1,0 0 1,-1 0 0,1-1-1,-1 1 1,1 0 0,0 0 0,-1 0-1,1 0 1,-1 1 0,0-1 2,0 0 0,0 1 0,0 0 0,0-1 1,1 1-1,-1-1 0,0 1 0,0 0 1,1 0-1,-1-1 0,0 1 0,1 0 0,-1 0 1,1 0-1,-1 0 0,1 0 0,-1 0 0,1 2 1,-1-2-5,1 1 0,0-1 1,0 1-1,0-1 0,0 1 1,0 0-1,0-1 0,1 1 0,-1-1 1,0 1-1,1-1 0,-1 1 1,1-1-1,0 1 0,-1-1 1,1 0-1,0 1 0,0-1 1,0 0-1,0 0 0,0 1 1,0-1-1,0 0 0,0 0 1,1 0-1,-1 0 0,0-1 0,0 1 1,1 0-1,-1 0 0,1-1 1,2 1-1,4 3 2,0-2 0,0 1 0,0-1 1,10 1-1,-15-3-2,0 1-1,-1-1 1,1-1-1,0 1 1,-1 0 0,1 0-1,-1-1 1,1 0-1,-1 1 1,1-1-1,-1 0 1,1 0 0,-1 0-1,0-1 1,0 1-1,1 0 1,-1-1-1,0 0 1,0 1 0,0-1-1,-1 0 1,1 0-1,0 0 1,-1 0-1,2-3 1,16-14-5,-11 14 97,0 1 0,0 0 0,1 0 0,-1 1 0,1 0 0,0 1 0,0-1 0,0 2 0,0-1 0,15 1 0,-20 0 26,0 0 1,0 0-1,-1-1 0,1 1 0,0-1 1,-1 0-1,0 0 0,1 0 0,-1 0 1,0 0-1,0-1 0,0 0 0,0 1 1,0-1-1,-1 0 0,1-1 0,-1 1 1,0 0-1,0-1 0,0 1 0,0-1 1,-1 1-1,3-8 0,-2 4 9,0 0 1,0 0-1,0 0 0,-1 0 0,0 0 1,0 0-1,-1 0 0,0 0 0,0-1 0,-1 1 1,0 0-1,-2-10 0,0 10-202,-1 0 0,1 0 0,-1 1 0,0-1 0,-1 1 0,0 0 0,0 0 0,-7-7 0,-25-19-3533,30 27 1834,8 10 599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20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26 11282,'-20'-13'1095,"19"12"-820,0 0 0,0 0-1,0-1 1,-1 1 0,1 0 0,-1 1-1,1-1 1,-1 0 0,1 0 0,-1 1-1,1-1 1,-1 0 0,0 1 0,1 0-1,-3-1 1,3 4-12,1-1 0,0 1 0,0-1 0,0 1 0,0 0-1,0-1 1,0 1 0,1-1 0,-1 1 0,1-1 0,0 1 0,0-1 0,1 3 0,15 69 1808,8 93 0,10 51-2228,-31-186-2388,-10-25-847,-10-10 808,-3-8 49,-10-8 1019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29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230 46 6033,'-12'-21'6103,"12"20"-5956,-1 0 1,1 0-1,0-1 1,-1 1 0,1 0-1,-1 0 1,0 0-1,1 0 1,-1-1-1,0 1 1,1 0-1,-1 0 1,0 1-1,0-1 1,0 0-1,0 0 1,0 0 0,0 0-1,0 1 1,0-1-1,-1 1 1,1-1-1,0 1 1,0-1-1,0 1 1,-1 0-1,1-1 1,0 1-1,-1 0 1,1 0-1,0 0 1,0 0 0,-1 0-1,1 0 1,0 0-1,-1 1 1,1-1-1,0 0 1,0 1-1,-1-1 1,1 1-1,-1 0 1,-5 1-92,0 1 0,0 0 0,1 0 1,0 0-1,-1 1 0,1 0 0,0 1 0,1-1 0,-1 1 1,1 0-1,0 0 0,0 1 0,0-1 0,1 1 0,0 0 1,-4 8-1,-9 15 76,1 0-1,2 1 1,-13 35 0,27-64-129,0 0 0,0 0 0,0 0 0,0-1 1,0 1-1,0 0 0,0 0 0,0 0 0,0 0 1,0 0-1,0 0 0,0 0 0,1-1 0,-1 1 1,0 0-1,0 0 0,1 0 0,-1-1 0,1 1 1,-1 0-1,1 0 0,-1-1 0,1 1 0,0 0 0,-1-1 1,1 1-1,0-1 0,-1 1 0,1-1 0,0 1 1,0-1-1,-1 1 0,1-1 0,0 0 0,0 1 1,0-1-1,0 0 0,0 0 0,1 0 0,42 5 175,-34-5-122,17 1 31,-13-2 50,1 2-1,-1 0 1,1 1 0,-1 0-1,17 5 1,-29-6-84,1 0 0,0 0 1,0 0-1,-1 0 0,1 1 0,0 0 0,-1-1 1,0 1-1,1 0 0,-1 0 0,0 0 1,0 0-1,0 0 0,0 1 0,0-1 0,-1 1 1,1-1-1,-1 1 0,0 0 0,1-1 0,-1 1 1,0 0-1,-1 0 0,1 0 0,0 0 0,-1 0 1,0 0-1,1 0 0,-1 0 0,-1 4 1,0 4-8,-1-1 0,0 0-1,-1-1 1,0 1 0,0 0 0,-1-1 0,0 1 0,-1-1 0,0 0 0,0-1 0,-1 1 0,0-1 0,-1 0 0,0-1 0,0 0 0,0 0 0,-1 0 0,0-1 0,0 0 0,-1 0 0,0-1 0,0 0 0,0-1 0,-14 5 0,22-9-159,0 1 0,0-1 0,0 0-1,0 0 1,0 0 0,0 0 0,0 0-1,0 0 1,0 0 0,0 0 0,0 0 0,0 0-1,0 0 1,0-1 0,0 1 0,0 0 0,0-1-1,0 1 1,0-1 0,0 1 0,0-1 0,1 1-1,-1-1 1,0 0 0,0 1 0,1-1 0,-1 0-1,-1-1 1,1 0-193,0 0 0,0 0 0,0 0-1,0 0 1,1 0 0,-1 0 0,0 0 0,1 0-1,0 0 1,-1-1 0,1 1 0,0 0 0,0-2 0,7-15-967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21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0 626 5105,'1'-1'430,"0"0"0,0 0 0,1 0 0,-1 0 0,0 0 0,0 0 0,0 0 0,1 0 0,-1 1 0,0-1 0,4 0 0,28-4 1682,-24 4-1489,18-1 555,0-1 0,0-1-1,0-2 1,40-14 0,-58 17-924,1-1 0,-1-1 0,-1 1 1,1-2-1,-1 1 0,0-1 0,0 0 0,0-1 0,-1 0 1,0 0-1,0 0 0,-1-1 0,0 0 0,-1 0 0,8-15 1,-6 9-199,-2-1 0,0-1 0,0 1 0,-1-1 0,-1 0 0,-1 1 0,0-1 0,-1 0 0,0-1 0,-2 1 0,0 0 0,-1 0 0,0 0 0,-1 1 0,-1-1 0,-1 1 0,0-1 0,-1 1 0,0 1 0,-10-17 0,27 59 248,0 1 1,9 49-1,3 5-64,55 153 2,-78-236-242,0 0 1,0-1 0,0 1 0,0 0-1,1 0 1,-1 0 0,0-1-1,0 1 1,0 0 0,0 0-1,0 0 1,0 0 0,0-1-1,0 1 1,1 0 0,-1 0 0,0 0-1,0 0 1,0 0 0,0 0-1,0-1 1,1 1 0,-1 0-1,0 0 1,0 0 0,0 0 0,1 0-1,-1 0 1,0 0 0,0 0-1,0 0 1,1 0 0,-1 0-1,0 0 1,0 0 0,0 0-1,1 0 1,-1 0 0,0 0 0,0 0-1,0 0 1,1 0 0,-1 0-1,0 0 1,0 0 0,0 0-1,0 1 1,1-1 0,-1 0-1,0 0 1,0 0 0,0 0 0,0 0-1,0 1 1,1-1 0,-1 0-1,0 0 1,0 0 0,0 0-1,0 1 1,0-1 0,0 0-1,0 0 1,7-21 36,-1-15-53,2-46 0,-8 58-68,2 1 0,1-1-1,1 0 1,1 1 0,14-42 0,-19 64 78,1 0 0,-1 0 1,1 0-1,-1 0 0,1-1 1,0 1-1,0 0 0,-1 0 0,1 0 1,0 0-1,0 0 0,0 1 1,0-1-1,0 0 0,0 0 1,0 1-1,2-2 0,-2 2 3,0 0-1,0 0 0,0 0 1,0 0-1,-1 0 0,1 0 1,0 0-1,0 0 1,0 0-1,0 1 0,0-1 1,0 0-1,-1 0 1,1 1-1,0-1 0,0 1 1,-1-1-1,1 1 1,1 0-1,4 6-6,0-1 0,0 1 0,-1 0 0,8 13 1,7 8 57,-18-26-27,0 0 0,0 0 0,0-1 0,0 1 0,1-1 0,-1 1 0,0-1 0,1 0 0,-1 1 0,1-1 0,-1-1 0,1 1 0,-1 0 0,1-1 0,0 1 0,-1-1 0,1 0 0,0 0 0,-1 0 0,6 0 0,-5-1 18,0-1 0,0 1 0,0 0 0,0-1 0,0 0 0,0 0 0,-1 0 0,1 0 0,0 0 0,-1 0 0,0-1 1,0 1-1,1-1 0,1-3 0,3-5 82,-1 0-1,-1 0 1,0-1 0,0 0 0,-1 1 0,-1-1 0,4-21-1,-5 15-11,0-1 0,-2 1-1,-2-22 1,2 33-99,-1 0 0,0 0 0,0 0 0,-1 1 0,1-1 0,-2 0 0,1 1 0,-1-1 0,0 1 0,0 0 0,-5-7 0,7 13-10,1 0 0,0-1 0,-1 1-1,1 0 1,-1-1 0,1 1 0,-1 0 0,1 0 0,-1-1-1,1 1 1,-1 0 0,1 0 0,-1 0 0,1 0-1,-1 0 1,1 0 0,-1 0 0,1 0 0,-1 0-1,1 0 1,-1 0 0,1 0 0,-1 0 0,0 0 0,1 0-1,-1 1 1,1-1 0,0 0 0,-1 0 0,1 1-1,-1-1 1,1 0 0,-1 1 0,1-1 0,-1 0 0,1 1-1,0-1 1,-1 1 0,1-1 0,0 0 0,0 1-1,-1-1 1,1 1 0,0-1 0,0 1 0,-1-1-1,1 1 1,0-1 0,0 1 0,-11 26 24,8-18-39,1 0 0,0 0 0,0 0 0,1 1 1,1-1-1,0 1 0,0-1 0,0 0 0,1 1 0,1-1 0,0 0 1,0 0-1,0 0 0,1 0 0,1 0 0,0-1 0,0 1 0,10 14 0,-9-16-273,1 0-1,0 0 0,0-1 0,0 0 0,1 0 0,0 0 1,0-1-1,1 0 0,-1-1 0,1 0 0,0 0 0,0 0 0,10 2 1,33 6-2492,-7-5 1096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22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187 295 12859,'2'-12'1059,"-1"7"-428,0 0-1,0 1 1,-1-1-1,1 0 1,-1 0 0,0 1-1,-1-8 1,1 11-523,-1 0 0,1 1 0,0-1 0,-1 1-1,1 0 1,0-1 0,-1 1 0,1-1 0,-1 1 0,1-1 0,0 1 0,-1 0 0,1-1 0,-1 1 0,1 0 0,-1 0 0,1-1 0,-1 1 0,0 0 0,1 0 0,-1 0 0,1 0 0,-1 0 0,1 0 0,-1 0 0,0 0-1,1 0 1,-1 0 0,1 0 0,-1 0 0,1 0 0,-1 0 0,0 0 0,1 0 0,-1 1 0,1-1 0,-1 0 0,1 0 0,-1 1 0,1-1 0,-2 1 0,-28 20 771,10-1-596,2 0 1,0 1-1,-19 30 0,31-42-236,0-1 0,1 1 1,0 1-1,1-1 0,0 1 0,0 0 0,1-1 0,0 2 0,1-1 0,0 0 0,0 0 0,2 1 0,-1 14 0,1-23-48,0 0 1,0 0-1,1 0 0,-1-1 0,0 1 0,1 0 1,-1 0-1,1-1 0,0 1 0,0 0 0,-1-1 1,1 1-1,0-1 0,0 1 0,0-1 0,1 1 0,-1-1 1,0 0-1,0 0 0,1 1 0,-1-1 0,1 0 1,-1 0-1,1 0 0,-1-1 0,1 1 0,0 0 1,-1-1-1,1 1 0,0-1 0,0 1 0,-1-1 0,5 1 1,-3-2-2,0 1 1,0-1-1,0 1 1,0-1-1,0 0 1,0 0-1,0 0 1,0-1-1,-1 1 1,1-1-1,0 1 1,-1-1-1,1 0 1,-1 0-1,0 0 1,1 0-1,-1-1 1,0 1-1,2-4 1,6-11-2,-1-1 0,-1 0 0,0 0 0,-2-1 1,9-37-1,-6 23-23,-5 28 0,2 12 22,9 22 34,-3-5 5,-10-21-74,1 1 1,0-1-1,0 0 1,0 0-1,0-1 1,1 1-1,-1-1 1,1 1-1,-1-1 0,1 0 1,0-1-1,0 1 1,0 0-1,0-1 1,0 0-1,0 0 1,0 0-1,0-1 1,0 1-1,1-1 1,-1 0-1,0 0 0,0-1 1,0 1-1,1-1 1,-1 0-1,0 0 1,0 0-1,7-4 1,-1 1-385,0-1 1,-1 0 0,0 0-1,0-1 1,-1 0 0,1 0-1,-1-1 1,0-1 0,-1 1 0,0-1-1,7-9 1,-3-1-556,-1 1 0,0-1 0,-1-1 0,-1 0 1,7-24-1,-11 30 858,-1 0 1,0 1 0,-1-1 0,-1 0-1,0 0 1,-1-1 0,0 1-1,-1 0 1,-3-16 0,-4 12 1902,8 16-1695,-1 1 0,1 0 0,0 0-1,-1 0 1,1-1 0,0 1 0,-1 0 0,1 0-1,0 0 1,-1 0 0,1 0 0,0 0 0,-1 0-1,1 0 1,-1 0 0,1 0 0,0 0 0,-1 0-1,1 0 1,-1 0 0,1 0 0,0 0 0,-1 0 0,1 1-1,0-1 1,-1 0 0,1 0 0,-2 2 220,0 0 0,0-1 0,0 1 1,1 0-1,-1 0 0,1 0 0,0 0 0,-1 0 1,1 0-1,-1 4 0,-1 0-12,1 1 1,1 0-1,-1 0 0,1 0 0,1 0 1,-1 0-1,1 0 0,0 0 0,1 0 1,-1 0-1,2 0 0,2 11 1,-4-15-266,1 1 0,0-1 1,0 0-1,1 0 0,-1 0 1,1 0-1,-1 0 0,1 0 1,0 0-1,0 0 0,0-1 1,0 1-1,1-1 0,-1 1 1,1-1-1,-1 0 0,1 0 1,0 0-1,0-1 0,0 1 1,0-1-1,0 1 0,0-1 1,0 0-1,1 0 0,-1 0 1,5 0-1,-3-1-27,0-1 0,-1 0 0,1 0 0,0 0 0,-1 0 0,1-1 0,-1 1 0,0-1 0,1-1 0,-1 1-1,0 0 1,0-1 0,0 0 0,-1 0 0,1 0 0,4-6 0,0 1 7,-1 0-1,0-1 0,0 0 1,-1-1-1,10-18 0,-12 16 27,1-2-1,-2 1 0,1 0 1,-2-1-1,0 1 0,-1-1 1,0-21-1,-1 35 15,1-1 1,-1 1-1,1 0 1,-1 0-1,1 0 0,-1-1 1,1 1-1,-1 0 0,1 0 1,-1 0-1,1 0 0,-1 0 1,1 0-1,-1 0 1,1 0-1,-1 0 0,0 1 1,1-1-1,-1 0 0,1 0 1,-1 0-1,1 0 0,-1 1 1,1-1-1,-1 0 1,0 0-1,1 1 0,-1-1 1,1 0-1,-1 1 0,1 0 1,28 16-59,-25-14 107,46 27-22,-45-28-147,-1 0 0,1 0 0,-1 0 0,1-1 0,0 0-1,-1 0 1,1 0 0,0 0 0,9-1 0,-13 0-54,0 0 1,0 0-1,0 0 0,-1 0 1,1 0-1,0 0 0,0 0 1,0 0-1,0-1 0,0 1 1,0 0-1,0-1 0,-1 1 1,1 0-1,0-1 0,0 1 1,0-1-1,-1 0 0,1 1 1,0-1-1,-1 0 0,1 1 1,-1-1-1,1 0 0,0 0 1,-1 1-1,0-1 1,1 0-1,-1 0 0,1 0 1,-1 0-1,0 1 0,0-1 1,0 0-1,1 0 0,-1 0 1,0 0-1,0 0 0,0 0 1,0 0-1,0 0 0,-1 0 1,1 0-1,0 0 0,0 1 1,-1-1-1,1 0 0,-1-1 1,-5-16-2329,2 2 1128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22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10810,'-7'15'4585,"10"1"-2776,13-4-649,6-1-1216,5 0-352,0-8-848,-5 0-225,12-3-1359,2-3 1751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23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1 419 10642,'2'1'240,"0"1"1,0-1-1,0 0 0,-1 1 0,1-1 0,0 1 0,-1 0 1,1 0-1,-1-1 0,1 1 0,-1 0 0,0 0 0,0 0 0,0 0 1,0 1-1,0-1 0,0 0 0,0 4 0,-1-1 72,0 0-1,0 0 1,-1 0 0,0 0-1,0 0 1,0 0 0,-2 5-1,-3 12 359,5-19-546,-11 52 1187,11-51-1225,1 0 0,0 1 1,-1-1-1,1 0 0,1 0 1,-1 0-1,1 0 0,-1 0 1,1 0-1,3 7 0,-4-10-68,1 0 0,-1 0 0,1 0 0,-1 0 0,1 0 0,-1 0 0,1 0 0,0 0 0,-1-1 0,1 1 0,0 0 0,0 0-1,0-1 1,0 1 0,-1-1 0,1 1 0,0 0 0,0-1 0,0 0 0,0 1 0,0-1 0,0 0 0,0 1 0,1-1 0,-1 0 0,0 0-1,1 0 1,1 0-7,-1-1-1,0 1 1,0-1-1,0 0 1,1 0-1,-1 0 1,0 0-1,0 0 1,0-1-1,-1 1 1,1-1-1,2-1 1,2-3-8,0 0 0,-1-1 1,0 1-1,0-1 0,-1 0 1,5-9-1,-1-6 28,-1 1-1,-1-1 1,-1-1-1,-1 1 1,-1-1 0,-1 1-1,-1-33 1,-3 25 165,0 0-1,-2 1 1,-2-1 0,0 1-1,-12-31 1,18 57-132,-1 1 0,0 0 0,0-1-1,0 1 1,0 0 0,0 0 0,0 0 0,-1 0 0,1 0 0,-3-3 0,4 5-45,0 0-1,-1 0 1,1 0 0,0 0 0,-1 0 0,1 0 0,0 0 0,0 0 0,-1 1 0,1-1-1,0 0 1,-1 0 0,1 0 0,0 0 0,0 0 0,-1 0 0,1 1 0,0-1-1,0 0 1,-1 0 0,1 0 0,0 1 0,0-1 0,0 0 0,-1 0 0,1 1-1,0-1 1,0 0 0,0 0 0,0 1 0,0-1 0,0 0 0,0 1 0,-1-1 0,1 0-1,0 1 1,0-1 0,0 0 0,0 0 0,0 1 0,0-1 0,1 1 0,-3 7 110,1 0 0,1 0 0,0 0 0,1 13 0,2 4-35,1-1-1,2 0 0,0 0 1,1 0-1,2-1 0,0 0 1,2-1-1,0 0 1,1-1-1,2 0 0,22 28 1,-33-45-43,0-1 0,1 0 0,-1 0 1,1 0-1,-1 0 0,1-1 0,0 1 0,0-1 1,0 0-1,0 0 0,0 0 0,0-1 1,1 0-1,-1 0 0,1 0 0,7 1 1,-9-2-66,0-1 0,0 1 0,0-1 0,0 0 0,0 0 1,0 0-1,0 0 0,0 0 0,0-1 0,-1 1 1,1-1-1,0 0 0,-1 0 0,1 0 0,-1 0 0,0 0 1,0 0-1,0-1 0,0 1 0,0-1 0,-1 1 0,1-1 1,-1 0-1,3-5 0,79-204-8935,-51 150 7054</inkml:trace>
  <inkml:trace contextRef="#ctx0" brushRef="#br0" timeOffset="1">616 0 8898,'2'10'4977,"-4"9"-712,-3-2-432,-3-3-1537,-1-1-559,1-15-1329,16-3-1985,18-17 1161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21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 9394,'-47'39'9506,"48"-32"-8274,3 3-584,13 9-552,3-11-64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23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1006 7122,'-2'-2'10215,"11"4"-8128,22 10-2134,-15-3 442,0-2 0,1 1 0,-1-2 0,1 0 0,1-1 0,27 4 0,29-5 2,0-3 0,1-4 1,-1-2-1,77-17 0,-72 8-178,90-29 0,-135 32-183,-1-1-1,0-2 0,-1-2 1,0-1-1,32-22 1,-58 34-31,0 0 0,-1 0 1,1-1-1,-1 1 1,0-1-1,-1 0 0,0 0 1,1-1-1,-2 1 0,7-15 1,-2-1 22,-1-1 1,5-25 0,-7 25-4,-3 11-5,-1-1 0,0 0-1,0 0 1,-1 0 0,-1 0 0,0 0-1,-1 1 1,-7-26 0,-4-3 53,-22-50 0,25 70-38,0 1 0,-2 0 0,0 0 0,-1 2 0,-1-1 0,-1 2 0,0 0 0,-2 1 0,0 0 0,-27-19 0,7 10 183,-1 2 1,-1 2-1,-1 1 0,-61-20 1,74 30-208,-15-6 171,-46-10-1,71 22-125,0 1 1,-1 1-1,1 1 0,0 0 0,-1 1 1,-19 3-1,5 2-44,1 1 0,0 2 0,1 1 0,-1 1 1,2 1-1,0 2 0,-37 22 0,44-21-13,0 0 0,0 2 0,2 1 0,0 0 0,1 2 0,0 0 0,2 1 0,0 1 0,-16 26 0,18-22 10,1 1 0,1 0 0,2 1 1,0 0-1,2 0 0,0 1 0,-6 45 1,14-61 35,-1 0 0,2 0 0,0-1 0,0 1 1,1 0-1,0 0 0,1-1 0,1 1 0,0-1 0,0 1 1,1-1-1,0 0 0,1-1 0,1 1 0,-1-1 1,2 0-1,-1 0 0,1-1 0,1 1 0,0-2 1,12 12-1,-4-8 44,1 0 1,1-2-1,0 0 1,0-1-1,1 0 1,0-2-1,0 0 1,0-1-1,1-1 0,28 3 1,15 0 167,128-1 1,-119-10-619,138-26 0,-168 23 293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25.9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60 4345,'-15'3'729,"-10"4"40,1 1 2698,16-7 1980,-10-2-2497,9 1-151,22 3-2645,1 0 1,0-1-1,0-1 1,0 0 0,0-1-1,27-4 1,93-21 742,-40 6-176,100-5 711,-163 23-1302,0 1-1,0 1 1,0 1 0,41 10 0,-68-11-130,-1 0 1,1-1 0,0 1-1,0-1 1,0 0-1,0 0 1,0 0-1,4-1 1,-8 1-44,0 0 0,0 0 0,0 0 0,1 0 0,-1 0 0,0 0 0,0 0-1,0-1 1,0 1 0,0 0 0,0 0 0,0 0 0,0 0 0,0 0 0,0 0 0,0 0 0,0-1 0,0 1 0,0 0-1,0 0 1,1 0 0,-1 0 0,0 0 0,0 0 0,0-1 0,0 1 0,-1 0 0,1 0 0,0 0 0,0 0 0,0 0-1,0 0 1,0 0 0,0-1 0,0 1 0,0 0 0,0 0 0,0 0 0,0 0 0,0 0 0,0 0 0,0 0 0,0 0 0,-1-1-1,1 1 1,0 0 0,0 0 0,0 0 0,0 0 0,0 0 0,0 0 0,0 0 0,-1 0 0,1 0 0,0 0 0,0 0-1,0 0 1,0 0 0,0 0 0,0 0 0,0 0 0,-1 0 0,1 0 0,-11-5-3183,-73-14-1052,38 16 3186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26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1 8266,'-1'0'562,"0"0"0,0 0 0,0 1 0,0-1-1,0 0 1,0 1 0,0-1 0,1 0 0,-1 1 0,0-1 0,0 1 0,0 0 0,0-1 0,1 1 0,-1 0 0,-1 1 0,-14 19 1771,9-11-2489,-8 9 438,0-1 0,-1 0-1,-1-1 1,-30 24 0,-83 64 977,130-104-1241,0-1 0,-1 0 0,1 0 0,0 0 0,-1 0 1,1 0-1,0 0 0,0 0 0,-1 1 0,1-1 1,0 0-1,-1 0 0,1 0 0,0 1 0,0-1 1,0 0-1,-1 0 0,1 1 0,0-1 0,0 0 1,0 0-1,0 1 0,-1-1 0,1 0 0,0 1 1,0-1-1,0 0 0,0 0 0,0 1 0,0-1 0,0 0 1,0 1-1,0-1 0,0 0 0,0 1 0,0-1 1,0 0-1,0 1 0,0-1 0,0 0 0,0 0 1,0 1-1,1-1 0,-1 0 0,0 1 0,0-1 1,0 0-1,1 0 0,-1 1 0,0-1 0,0 0 1,0 0-1,1 1 0,-1-1 0,1 0 0,24 4-47,-5-2 137,20 5-11,-1 1 1,0 2-1,-1 2 0,47 20 1,-58-24 47,-27-8-93,1 0-1,0 0 1,-1 0-1,1 0 1,0 0-1,-1 0 1,1 0-1,0-1 1,-1 1-1,1 0 1,0 0-1,-1-1 1,1 1-1,-1 0 1,1-1-1,-1 1 1,1-1-1,-1 1 1,1-1-1,-1 1 1,1-1-1,-1 1 1,1-2-1,0-1 74,0-1-1,0 0 0,-1 0 1,1 0-1,-1 0 0,0 0 1,0 0-1,0 0 0,-1 0 1,0 0-1,1 0 0,-3-5 1,0-2-63,0 0 0,-1 0 0,0 0 0,-1 0 0,0 1 0,0 0-1,-1 0 1,-1 0 0,0 1 0,-11-12 0,7 11-58,-13-13 187,23 22-243,0 0 1,0 0 0,1 0-1,-1 0 1,0 0 0,0 0-1,1-1 1,-1 1 0,0 0-1,1 0 1,-1-1 0,1 1-1,0 0 1,-1 0 0,1-1-1,0 1 1,0-2 0,0 2-14,1 0 1,-1 0 0,1 0-1,-1 0 1,1 0-1,0 1 1,0-1-1,-1 0 1,1 1-1,0-1 1,0 0 0,0 1-1,-1-1 1,1 1-1,0 0 1,0-1-1,0 1 1,0 0 0,0-1-1,0 1 1,0 0-1,0 0 1,0 0-1,0 0 1,0 0 0,0 0-1,0 0 1,0 0-1,2 0 1,-1 0-25,29 1-546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1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17 920 6545,'-15'-8'4650,"15"8"-4545,0 0 1,0 0-1,-1 0 1,1 0-1,0-1 1,0 1-1,0 0 1,0 0-1,0 0 0,0 0 1,0-1-1,0 1 1,0 0-1,0 0 1,0 0-1,0-1 1,0 1-1,0 0 1,0 0-1,0 0 1,0 0-1,0-1 1,0 1-1,0 0 1,0 0-1,0 0 1,0 0-1,0-1 0,0 1 1,1 0-1,-1 0 1,0 0-1,0 0 1,0 0-1,0-1 1,0 1-1,0 0 1,1 0-1,-1 0 1,0 0-1,0 0 1,0 0-1,1 0 1,37-11 2655,31 1-1509,1 3 0,100 4 0,150 30-9,528 37 586,-575-52-1100,-22 13-107,27 0-155,-230-24-263,0-1-1,1-3 1,81-16 0,164-54 883,-267 66-1049,1-1 0,-2-1 0,1-2 0,48-26 0,-63 30-30,0-1 0,0-1 1,-1 0-1,-1 0 0,1-1 0,-1 0 0,-1-1 0,0 0 0,-1-1 1,0 0-1,10-20 0,-13 22-7,5-10 27,-1-1 0,10-34 0,-17 49-21,-1-1 0,0 0 0,0 0 0,0 1-1,-1-1 1,0 0 0,0 0 0,-1 0 0,0 0 0,0 1 0,-1-1 0,-3-12 0,-8-11-5,0 1 1,-27-43 0,32 60-5,-1 1 0,0 0-1,0 0 1,-1 0 0,0 1 0,-1 1 0,0 0 0,-16-10 0,-14-3-9,0 1-1,-2 3 1,-82-25 0,-140-15-7,-40 22 25,35 5-6,-112-6 16,234 26-10,70 7-12,0 3-1,1 4 1,-107 16-1,80 0-28,-197 63 0,241-61-6,1 3 1,-85 47 0,117-56 35,1 2 0,1 1 0,0 1 0,2 0 0,0 2 0,1 1 0,-24 32 0,37-42-1,0 2-1,1-1 1,1 1-1,0 0 0,1 1 1,1 0-1,0 0 1,1 0-1,1 0 0,-2 17 1,4-24-1,0 1 1,1-1 0,0 0-1,0 1 1,1-1-1,0 1 1,1-1 0,0 0-1,0 0 1,0 0 0,1 0-1,1 0 1,-1 0-1,1-1 1,1 0 0,-1 0-1,1 0 1,0 0-1,1-1 1,7 8 0,7 2-48,0-1 1,2-1-1,0-1 1,0-1-1,1-1 1,1 0-1,-1-2 1,51 12-1,12-3-1575,112 7-1,-93-13-943,18 5 967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2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24 170 6569,'-23'-1'10254,"32"6"-6616,11-1-3440,30-2 917,0-2 0,-1-2 1,58-9-1,-74 7-819,137-24 547,-144 21-865,0-1 0,-1 0 0,0-2 0,32-18 1,-57 28-11,0-1 0,0 1 1,1 0-1,-1 0 0,0 0 1,0 0-1,0 0 1,0 0-1,0 0 0,1 0 1,-1 0-1,0 0 1,0-1-1,0 1 0,0 0 1,0 0-1,0 0 0,0 0 1,1 0-1,-1-1 1,0 1-1,0 0 0,0 0 1,0 0-1,0 0 1,0-1-1,0 1 0,0 0 1,0 0-1,0 0 0,0 0 1,0-1-1,0 1 1,0 0-1,0 0 0,0 0 1,0 0-1,0-1 0,0 1 1,0 0-1,0 0 1,-1 0-1,-8-6-1061,-20-4-812,23 9 1239,-158-42-8648,121 35 8392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7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52 155 8130,'22'-10'2753,"-19"6"-917,-15 3 394,9 2-2030,0 0 0,0-1 0,1 1 0,-1 1 0,0-1 0,0 0 0,1 1 0,-1-1 0,1 1 0,-1 0 0,1-1 0,0 1 0,0 1 0,0-1 0,0 0 0,0 0 0,0 1 0,0-1 0,1 1 0,-1-1 0,1 1 0,0 0 0,0 0 0,0-1 1,0 1-1,-1 6 0,0 2-87,-1 1-1,1 0 1,1 0 0,0 0 0,2 15 0,-1-21-96,1 1-1,0-1 1,0 0-1,1 0 1,-1 0-1,1-1 1,1 1 0,-1 0-1,1-1 1,0 1-1,5 5 1,-7-9-17,0-1 1,0 0 0,0 0-1,0 0 1,0 0 0,1 0-1,-1 0 1,0 0-1,1 0 1,-1 0 0,1 0-1,-1-1 1,1 1 0,-1-1-1,1 1 1,0-1 0,-1 0-1,3 1 1,-2-2-7,1 1 0,-1 0 1,0-1-1,0 0 0,0 1 0,0-1 0,0 0 1,0 0-1,0 0 0,0-1 0,0 1 1,0 0-1,-1-1 0,1 1 0,0-1 0,-1 1 1,2-4-1,1-1 3,0 0 1,0-1-1,-1 1 0,0-1 1,-1 0-1,0 0 0,0 0 1,0 0-1,-1-1 0,0 1 1,0 0-1,-1-15 1,1 11 10,0-1 0,0 1 1,1-1-1,5-15 1,-6 24-35,0-1 68,0 1-1,0-1 0,0 1 1,1 0-1,0 0 0,-1-1 1,1 1-1,0 0 0,3-3 1,-4 6-22,-1 0 0,1 0 0,-1-1 1,1 1-1,-1 0 0,1 0 1,-1-1-1,1 1 0,-1 0 0,1 0 1,0 0-1,-1 0 0,1 0 1,-1 0-1,1 0 0,-1 0 1,1 0-1,-1 0 0,1 0 0,0 0 1,-1 1-1,1-1 0,0 0 1,18 16 388,-14-10-326,0-1-1,-1 1 1,0 0-1,0 1 1,-1-1-1,0 1 0,0-1 1,0 1-1,-1 0 1,0 0-1,0 0 1,1 9-1,-3-15-76,0 0-1,0 1 0,0-1 0,0 0 1,0 0-1,1 0 0,-1 0 0,0 1 1,1-1-1,-1 0 0,1 0 0,0 0 1,-1 0-1,1 0 0,0 0 0,-1 0 1,1 0-1,0 0 0,0-1 1,2 3-1,5-7 24,-4-13-19,-1-20 5,-2 11-215,1 0-1,8-35 0,-8 54 126,-1 1 1,1-1-1,0 1 0,1 0 1,0 0-1,0 0 0,0 0 1,1 0-1,0 1 0,0 0 0,0-1 1,0 1-1,1 1 0,8-7 1,-12 10 65,0 0 1,1 0 0,-1 1 0,0-1 0,1 0-1,-1 1 1,1-1 0,-1 1 0,1-1 0,0 1-1,-1 0 1,1 0 0,-1 0 0,1 0 0,-1 0-1,1 0 1,0 0 0,-1 0 0,1 1 0,1 0-1,30 16 91,-30-15-10,-1 0 0,1 0 0,0 0 0,0 0 0,0-1 0,0 1 0,0-1 0,1 0 0,-1 0-1,0 0 1,1 0 0,-1-1 0,0 1 0,1-1 0,-1 0 0,4 0 0,28-12 641,-32 11-634,0-1 0,0 0 0,0 1 1,1 0-1,-1 0 0,1 0 0,-1 0 0,1 1 0,-1-1 0,1 1 0,-1 0 0,1 0 0,-1 0 0,1 0 0,-1 1 1,1-1-1,-1 1 0,1 0 0,-1 0 0,0 0 0,1 0 0,-1 1 0,4 2 0,-5-3-14,1 1-1,-1-1 1,0 1-1,0-1 1,0 1-1,0 0 1,0 0-1,0 0 1,0 0-1,0 1 1,-1-1-1,1 0 1,-1 1-1,0-1 1,0 1-1,0-1 1,0 1-1,0 0 1,0-1-1,0 5 1,-1-4-34,-1-1 0,1 0 0,0 1 0,-1-1-1,0 0 1,1 0 0,-1 1 0,0-1 0,0 0 0,0 0 0,-1 0 0,1 0 0,0 0-1,-1 0 1,1 0 0,-1-1 0,0 1 0,0 0 0,1-1 0,-1 1 0,0-1 0,0 0-1,0 0 1,-4 2 0,-27 14 57,-48 17 1,71-30-486,0-1 0,0-1 1,0 1-1,0-2 1,0 1-1,0-1 0,0-1 1,0 0-1,0 0 1,-11-2-1,8-5-2063,7-9 1123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29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9082,'2'-11'3553,"3"10"-1058,7 18 170,6 31-690,-5-5-699,2 0 0,36 69 0,-31-70-1128,-1 1 0,-2 1 0,-2 1-1,15 81 1,-21-183-252,-7 36 85,0 1 1,2 0-1,0 0 0,1 0 0,1 0 0,1 1 0,0 0 1,17-29-1,-23 47 20,-1 0 0,1 0 1,0 0-1,-1 0 0,1 0 1,0 0-1,0 0 0,0 0 1,0 0-1,0 0 0,0 1 1,0-1-1,0 0 0,0 1 1,0-1-1,0 1 0,0-1 1,0 1-1,1 0 0,-1-1 1,0 1-1,0 0 0,0 0 0,2 0 1,-1 0 6,0 1 1,0-1-1,-1 1 1,1 0-1,0-1 1,-1 1-1,1 0 1,-1 0-1,1 0 1,-1 0-1,1 1 1,-1-1-1,0 0 0,2 3 1,2 3 35,0-1 1,0 1-1,-1 1 0,0-1 1,-1 1-1,4 9 1,-1 3-47,-5-11-94,2 0 1,-1-1 0,1 1 0,1-1 0,-1 1-1,1-1 1,1 0 0,0-1 0,0 1-1,7 7 1,-12-14-32,1-1-1,-1 1 1,1 0-1,0-1 1,-1 1 0,1-1-1,0 0 1,0 1-1,-1-1 1,1 1 0,0-1-1,0 0 1,-1 0-1,1 1 1,0-1-1,0 0 1,0 0 0,-1 0-1,1 0 1,0 0-1,0 0 1,0 0 0,0 0-1,-1 0 1,1-1-1,0 1 1,0 0 0,0 0-1,-1-1 1,3 0-1,15-21-2826,-16 19 3346,11-16-449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2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230 9 6369,'-17'-4'2420,"-3"0"1153,6 3 3009,7 10-4344,-112 163 349,110-160-2375,1-1 0,0 1 1,-9 20-1,15-29-157,1 0 1,0 0 0,-1 0-1,1 0 1,0 0-1,0 1 1,1-1 0,-1 0-1,1 1 1,-1-1-1,1 0 1,0 1 0,1-1-1,-1 0 1,0 1-1,1-1 1,0 0 0,0 0-1,0 1 1,2 4 0,-1-6-25,-1 0 0,1-1 0,0 1 1,-1-1-1,1 1 0,0-1 0,0 1 1,0-1-1,0 0 0,1 0 0,-1 0 1,0 0-1,0 0 0,1-1 1,2 1-1,38 4 125,-35-5-124,38 1-132,-1-2-1,1-2 1,60-12 0,54-23-4310,-86 15 2791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2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4 8378,'-1'-1'242,"-1"1"1,1-1 0,0 1-1,-1-1 1,1 1-1,-1 0 1,1-1-1,0 1 1,-1 0 0,1 0-1,-1 0 1,1 0-1,-1 0 1,1 1-1,-1-1 1,1 0 0,-1 1-1,1-1 1,0 1-1,-1-1 1,1 1-1,0 0 1,-1 0 0,1-1-1,-2 3 1,1-1 2,0 1 0,1-1 1,-1 1-1,1 0 0,-1-1 1,1 1-1,0 0 0,0 0 0,0 0 1,0 0-1,1 0 0,-1 3 1,0 8 320,0 1 0,1-1 1,1 1-1,3 19 1,58 202 2650,-34-140-2908,-15-55-310,-7-24-402,-1 1 0,-1-1 1,0 1-1,-1-1 0,1 21 0,-4-37 66,-2 12-1151,-6-11-5570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3.2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1 202 9610,'132'-42'9757,"-2"-6"-5792,-39 13-3368,153-36 1,-243 70-596,4 0-29,1 0-1,0 0 0,0 0 0,0 1 1,-1 0-1,9 0 0,-13 0 14,0 1 0,0-1 0,0 0-1,0 1 1,0-1 0,0 1 0,1-1 0,-2 1 0,1 0-1,0-1 1,0 1 0,0 0 0,0 0 0,0-1 0,0 1 0,-1 0-1,1 0 1,0 0 0,-1 0 0,1 0 0,-1 0 0,1 0-1,-1 0 1,0 1 0,1-1 0,-1 0 0,0 0 0,0 0-1,1 0 1,-1 0 0,0 1 0,0-1 0,0 0 0,-1 0 0,1 0-1,0 0 1,-1 2 0,-2 17-37,-2 0 0,0 1 1,-11 26-1,9-28 77,0 0-1,2 1 1,-7 38 0,12-55-9,0-1 1,-1 0-1,1 1 1,0-1-1,1 1 1,-1-1-1,0 0 0,1 1 1,-1-1-1,1 0 1,0 0-1,-1 1 0,1-1 1,0 0-1,0 0 1,1 0-1,-1 0 1,0 0-1,1 0 0,-1 0 1,4 2-1,-2-2 16,0 0 0,0-1-1,0 1 1,0-1 0,0 0 0,0 0-1,1 0 1,-1 0 0,0-1 0,1 1-1,-1-1 1,0 0 0,6 0 0,2-1 58,1 0 0,-1-1 0,1-1 0,-1 0 0,0 0 1,0-1-1,20-10 0,-26 11-57,0 0 0,-1 0-1,1 0 1,-1-1 0,1 1 0,-1-1-1,0 0 1,-1-1 0,1 1 0,-1-1 0,1 1-1,-2-1 1,6-10 0,-7 13-22,-1-1 0,1 0 1,-1 0-1,1 1 0,-1-1 1,0 0-1,0 0 0,0 0 0,0 1 1,-1-1-1,1 0 0,-1 0 1,0 0-1,1 1 0,-1-1 1,0 0-1,-1 1 0,1-1 0,0 1 1,-1 0-1,0-1 0,1 1 1,-1 0-1,0 0 0,0 0 0,0 0 1,0 0-1,-1 0 0,-3-2 1,-11-7-88,0 1 1,-1 0 0,-1 1-1,0 1 1,-25-7 0,-102-21-3216,121 33 1992,21 3 823,0-1 0,-1 1 0,1-1 0,-1 0 0,1 0 0,0 0 0,-1 0 0,1-1 0,0 0 0,-6-3 0,3-2-885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3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 9802,'4'-5'6978,"1"24"-3725,5 47-1900,-6-37-27,12 40 173,2 0 1,50 121-1,-33-99-1611,-28-61-787,-10-19-1229,2-11 1954,1 1 0,-1-1 0,1 0 0,-1 0 0,0 0 0,1 0 0,-1 0 0,1 0 0,-1 0 0,1 0 0,-1 0 0,0 0 0,1-1 0,-1 1-1,1 0 1,-1 0 0,1-1 0,-1 1 0,1 0 0,-1 0 0,1-1 0,-1 1 0,1-1 0,-1 0 0,-25-24-2009,12 4 2138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4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145 133 8090,'-122'-44'4001,"108"42"-1201,6 2-303,18-5-401,8-5-295,15-2-481,9-2-232,1-3-472,-1 6-184,0 0-280,-3 5-88,-3 6-632,-5 0-464,-9 3-960,-4 6-761,1 1-352,-4 7 1785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4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66 362 9738,'68'30'3965,"-68"-29"-3906,1-1 0,-1 0 0,0 0-1,1 0 1,-1 0 0,1 1 0,-1-1 0,0 0 0,1 0 0,-1 1-1,0-1 1,1 0 0,-1 1 0,0-1 0,0 0 0,1 1 0,-1-1-1,0 0 1,0 1 0,0-1 0,1 1 0,-1-1 0,0 0 0,0 1-1,0-1 1,0 1 0,0-1 0,0 0 0,0 1 0,0-1 0,0 1 0,0-1-1,0 1 1,0-1 0,0 0 0,0 1 0,0-1 0,-1 1 0,1-1-1,0 0 1,0 1 0,0-1 0,-1 1 0,-14 11 1509,10-10-1061,-19 15 1232,9-8-934,1 0 0,0 1 1,1 1-1,-21 22 0,29-24-684,10-7-114,11-10-151,-8 1 76,-1 0 0,0-1-1,0 1 1,8-13 0,-9 12-119,0 0 1,0 0-1,1 1 1,0-1-1,14-9 1,-20 16 172,-1 1 0,0 0 0,1 0 0,-1 0 0,0 0 0,1 0 0,-1 0-1,1-1 1,-1 1 0,0 0 0,1 0 0,-1 0 0,0 0 0,1 1 0,-1-1 0,1 0 0,-1 0 0,0 0 0,1 0 0,-1 0 0,0 0 0,1 0 0,-1 1 0,0-1 0,1 0 0,-1 0 0,0 1 0,1-1 0,-1 0 0,0 0-1,0 1 1,1-1 0,-1 0 0,0 1 0,0-1 0,0 0 0,1 1 0,-1-1 0,0 0 0,0 1 0,0-1 0,0 0 0,0 1 0,0-1 0,0 1 0,0-1 0,0 0 0,0 1 0,0-1 0,0 0 0,0 1 0,0 0-1,5 30-1,-4-20-26,-1-6 55,1 0-1,1 1 1,-1-1-1,1 0 1,0 0-1,0 1 1,1-2-1,-1 1 1,1 0 0,0 0-1,0-1 1,1 0-1,-1 1 1,1-1-1,0-1 1,0 1-1,0 0 1,1-1 0,-1 0-1,1 0 1,0-1-1,0 1 1,7 2-1,-4-3 9,0 0 0,-1 0-1,1-1 1,0 0-1,0 0 1,1-1-1,-1 0 1,0-1 0,0 0-1,0 0 1,0 0-1,0-1 1,-1 0 0,1-1-1,10-5 1,-7 3 0,-1-2 1,0 1 0,0-2 0,-1 1-1,0-1 1,0-1 0,-1 1-1,0-1 1,-1-1 0,0 0-1,11-19 1,-10 15 19,-1 0 1,-1-1-1,0 1 0,-1-1 1,0 0-1,-1-1 0,-1 1 1,2-27-1,-5 21-31,-1 0 0,-1 1 0,-1-1 0,-10-37 0,10 44-3,-2 1 0,0 0 1,0 0-1,-1 1 0,-1 0 0,0 0 0,-17-22 0,24 33 9,-1 0-1,0 0 1,0 0 0,1 1 0,-1-1 0,0 0 0,0 0 0,0 0 0,0 1 0,0-1 0,0 0-1,0 1 1,0-1 0,0 1 0,0-1 0,0 1 0,0 0 0,0 0 0,0-1 0,0 1-1,-1 0 1,-1 0 0,2 0 2,0 1 1,0-1-1,1 1 0,-1 0 0,0-1 0,0 1 0,1 0 1,-1 0-1,0-1 0,1 1 0,-1 0 0,1 0 0,-1 0 1,1 0-1,-1 0 0,1 0 0,-1 0 0,1 0 0,0 0 1,0 1-1,-2 6 95,1 1 0,0 0 1,0 0-1,1 14 0,2 2-30,1 0-1,1-1 0,1 0 1,2 0-1,0 0 1,1-1-1,1 0 0,13 23 1,-13-31-360,-1-1 0,2-1 1,0 1-1,0-2 0,2 1 0,-1-1 1,1-1-1,1 0 0,0-1 1,1 0-1,0-1 0,0-1 0,18 8 1,21 4-829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4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92 5081,'16'-15'3717,"-11"11"-3056,-1 1 0,1-1 0,-1 0-1,0-1 1,0 1 0,0-1 0,-1 0 0,0 0 0,0 0 0,0 0-1,0-1 1,1-5 0,-4 11-608,0-1 0,0 1 0,0-1 0,0 1 0,0 0 0,0-1 0,0 1 0,0 0 0,0-1 1,0 1-1,0 0 0,0-1 0,0 1 0,0-1 0,0 1 0,-1 0 0,1 0 0,0-1 0,0 1 0,0 0 0,-1-1 0,1 1 0,0 0 0,0 0 0,-1-1 0,1 1 0,0 0 0,-1 0 0,1-1 1,0 1-1,-1 0 0,1 0 0,0 0 0,-1 0 0,1 0 0,0 0 0,-1 0 0,1 0 0,-1-1 0,1 1 0,0 0 0,-1 1 0,1-1 0,0 0 0,-1 0 0,1 0 0,-1 0 0,1 0 0,0 0 1,-1 0-1,1 1 0,-21 6 850,3 5-440,0 1 0,2 0-1,-1 2 1,2 0 0,0 0 0,0 2 0,-20 30-1,32-42-398,-1 0-1,1 1 1,0-1-1,0 1 1,0 0 0,1 0-1,0 0 1,0 0-1,0 0 1,0 11-1,2-15-55,0 1 0,0-1 0,0 1 0,0 0 0,1-1 0,-1 1 0,1-1 0,0 1 0,0-1 0,0 1 0,0-1 0,0 0 0,0 1 0,1-1 0,-1 0 0,1 0 0,-1 0 0,1 0 0,0 0 0,0 0 0,0-1 0,0 1 0,0 0 0,0-1 0,1 0 0,-1 1 0,4 0 0,8 4-21,1-2-1,0 1 1,0-2-1,0 0 1,1-1-1,-1 0 1,1-1-1,-1-1 0,30-3 1,-12-1-760,-1-2-1,1-1 1,52-19-1,-62 18-202,-1-1-1,0-1 1,0-2-1,-1 0 1,-1-1-1,31-25 0,-26 14 649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5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82 505 6641,'0'-4'466,"-1"1"1,0-1-1,0 1 0,0-1 0,0 1 0,-1-1 0,-2-4 0,4 8-383,-1 0 0,1 0 0,0-1 1,0 1-1,-1 0 0,1 0 0,0 0 0,0-1 0,-1 1 1,1 0-1,0 0 0,-1 0 0,1 0 0,0 0 1,0 0-1,-1 0 0,1 0 0,0 0 0,-1 0 0,1 0 1,0 0-1,-1 0 0,1 0 0,0 0 0,-1 0 0,1 0 1,0 0-1,-1 0 0,1 0 0,0 0 0,-1 1 0,-13 15 2245,7-5-1635,0 1-1,1 0 1,1 0 0,0 0-1,1 1 1,-3 13-1,5-19-577,1-1-1,0 1 0,0-1 1,0 1-1,1-1 0,0 1 0,0-1 1,1 1-1,0-1 0,0 1 1,0-1-1,1 0 0,0 1 1,3 6-1,-4-11-100,0-1 0,0 1 0,0 0 0,0-1 0,0 1 0,0-1 0,0 1 0,1-1 0,-1 1 0,0-1 0,1 0 0,-1 0 0,1 0 0,-1 0 0,1 0 0,0 0 0,-1 0 0,1 0 0,0-1 0,0 1 0,0-1 0,-1 1 0,1-1 0,0 0 0,0 0 0,0 0 0,0 0 0,0 0 0,0 0 0,-1 0 0,1 0 1,0-1-1,0 1 0,0-1 0,0 0 0,-1 1 0,1-1 0,2-2 0,3-1 10,-1 0 0,0-1 0,0 1 0,-1-1 0,1-1 1,-1 1-1,0-1 0,6-9 0,10-23 66,-15 27-63,-1 1 1,2-1-1,-1 2 1,13-16-1,-18 25-14,-1-1 0,1 0 1,0 1-1,-1-1 0,1 1 1,0-1-1,0 1 0,-1-1 1,1 1-1,0 0 0,0-1 0,-1 1 1,1 0-1,0-1 0,0 1 1,0 0-1,0 0 0,0 0 1,0 0-1,-1 0 0,1 0 0,0 0 1,0 0-1,0 0 0,1 1 1,0 0 26,-1 0 1,1-1-1,0 2 1,-1-1-1,1 0 1,-1 0-1,1 0 1,-1 1-1,0-1 1,1 1-1,0 1 1,2 3 80,0 0 0,0 1 0,-1-1 1,0 1-1,2 8 0,-2-1 21,8 28 15,-11-41-156,0 0 0,1-1 1,-1 1-1,0 0 0,1 0 0,-1 0 1,1-1-1,-1 1 0,1 0 0,-1-1 1,1 1-1,0-1 0,-1 1 0,1 0 1,0-1-1,-1 1 0,1-1 1,0 0-1,0 1 0,-1-1 0,1 0 1,0 1-1,0-1 0,0 0 0,0 0 1,-1 0-1,1 1 0,0-1 0,0 0 1,0 0-1,0 0 0,-1-1 1,1 1-1,0 0 0,0 0 0,0 0 1,0-1-1,-1 1 0,1 0 0,0-1 1,1 0-1,2-2 4,0 0 0,-1-1 0,1 1 0,-1-1-1,0 0 1,0 0 0,3-6 0,14-16-28,-13 18-14,0 1 0,1-1 0,0 1-1,0 1 1,1-1 0,0 1 0,10-5 0,-16 10-5,1-1 0,-1 1 0,1 0 0,-1 0 0,1 0 0,0 1 0,0-1 0,-1 1 0,1 0 0,0 0 0,0 0 0,-1 1 0,1-1 0,0 1 0,-1 0 0,1 0 0,-1 0-1,1 0 1,-1 1 0,1-1 0,-1 1 0,0 0 0,5 3 0,-4-2 25,0 0 1,0-1-1,0 0 0,0 0 0,0 0 0,1 0 0,-1-1 0,1 1 1,-1-1-1,1 0 0,-1-1 0,1 1 0,-1-1 0,1 0 0,0 0 1,7-1-1,-4-1-2,-1 0 1,0-1 0,0 1-1,0-1 1,0 0 0,0-1-1,0 0 1,-1 0 0,9-7-1,2-5-8,-1 1-1,-1-2 1,0 0-1,-1-1 1,22-38 0,-23 31 94,-1-1 1,13-40 0,-17 42 182,-15 46 13,1 1 1,1 0-1,0 0 0,2 0 1,1 1-1,1 23 0,1-39-231,1 0 0,0 0 0,0-1-1,0 1 1,1-1 0,0 1 0,1-1-1,0 0 1,0 0 0,8 13 0,-8-16-25,0-1 1,0 1 0,0-1 0,1 0 0,-1 0-1,1 0 1,0 0 0,0-1 0,0 0 0,0 0-1,0 0 1,1 0 0,-1 0 0,0-1 0,1 0-1,-1 0 1,1 0 0,0 0 0,-1-1 0,6 0-1,-5 0-7,1 0-1,-1-1 1,0 0-1,1 0 1,-1 0-1,0 0 1,0-1-1,0 0 1,0 0-1,0 0 1,0-1-1,-1 0 1,1 0-1,-1 0 1,0 0-1,0 0 1,0-1-1,0 0 1,0 0-1,-1 0 1,0 0-1,0-1 1,0 1-1,0-1 1,-1 0-1,3-7 1,3-7-59,-2-1 1,0 0 0,-1-1-1,-1 1 1,2-29-1,-2 12-28,-2 0 0,-2-1 0,-2 1-1,-1 0 1,-2 0 0,-13-51 0,3 52 85,8 24 27,8 23 48,23 142 294,-18-105-206,18 76 0,-12-75-92,9 32 10,-18-73-75,0 0 0,0 0 0,1 0 0,0-1 0,1 1 0,10 13 0,-14-20-47,-1 0-1,1 0 1,0 0 0,0 0-1,0 0 1,0 0 0,0 0-1,1 0 1,-1 0 0,0 0-1,0 0 1,1-1 0,-1 1-1,0 0 1,1-1 0,-1 1-1,1-1 1,-1 0 0,0 1-1,3-1 1,-3-1-160,0 1 0,0-1 0,0 0 0,0 1 0,0-1 0,0 0-1,0 0 1,0 0 0,0 0 0,-1 0 0,1 0 0,0 0 0,-1 0 0,1 0 0,-1 0 0,1-1 0,-1 1-1,1 0 1,-1 0 0,0 0 0,0-1 0,0-1 0,4-12-1220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6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10 15059,'-5'-5'11771,"5"4"-10595,-2-1-496,0 0-1656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8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5 6385,'-11'-5'11989,"9"5"-11528,-5 11 2166,1 29-2774,6-38 174,-1 9 137,1 0 0,0 0 1,0 0-1,1 0 0,0 0 0,1-1 0,1 1 0,-1 0 0,9 18 1,6 4 202,2 0 1,1-1-1,2-1 1,1-1-1,1-1 1,2-1-1,30 26 1,-11-15-386,2-3 0,2-1 0,94 50 0,-104-67-1794,-9-11 801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0.3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10 6913,'4'-10'9752,"-11"21"-6816,-4 6-3458,-1 2 775,-24 39 720,34-53-800,0 0 0,-1 0 1,2 0-1,-1 0 0,1 0 0,-1 0 0,1 1 1,1-1-1,-1 0 0,1 10 0,0-13-176,0-1 0,1 0 0,-1 0 0,0 0-1,1 0 1,-1 1 0,1-1 0,-1 0 0,1 0 0,0 0-1,-1 0 1,1 0 0,0 0 0,0 0 0,0-1 0,-1 1 0,1 0-1,0 0 1,0-1 0,0 1 0,0 0 0,1-1 0,-1 1 0,0-1-1,0 1 1,0-1 0,0 0 0,0 1 0,1-1 0,-1 0 0,0 0-1,0 0 1,0 0 0,1 0 0,-1 0 0,0 0 0,0 0 0,0-1-1,1 1 1,-1 0 0,0-1 0,0 1 0,0-1 0,0 1 0,0-1-1,0 0 1,0 1 0,0-1 0,0 0 0,0 0 0,0 0-1,0 0 1,0 0 0,-1 1 0,1-1 0,0-1 0,-1 1 0,1 0-1,-1 0 1,1 0 0,-1 0 0,1 0 0,-1-2 0,5-35-359,-5 31 294,0 1 0,1-1 0,0 1 0,3-13 0,-4 19 53,1-1 0,-1 1 0,0 0 0,0-1-1,0 1 1,1 0 0,-1-1 0,0 1 0,0 0 0,0 0 0,1-1-1,-1 1 1,0 0 0,1 0 0,-1-1 0,0 1 0,1 0 0,-1 0-1,0 0 1,1 0 0,-1 0 0,0-1 0,1 1 0,-1 0-1,0 0 1,1 0 0,-1 0 0,1 0 0,-1 0 0,0 0 0,1 0-1,-1 0 1,1 1 0,16 5-1728,3 1 36,-13-5 1378,-5-1 370,0-1 1,0 1 0,0 0 0,0-1 0,0 0 0,0 1 0,1-1-1,-1 0 1,0 0 0,0 0 0,0 0 0,0-1 0,0 1 0,1 0-1,-1-1 1,0 0 0,0 1 0,0-1 0,0 0 0,0 0 0,-1 0-1,1 0 1,2-3 0,13-11 1009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8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18 7570,'-8'-17'8379,"17"40"-2355,2 4-6231,71 215 3414,-44-124-2952,-23-81-1155,-20-62-4124,-6-5 2472,-1 0 0,-2 0 0,-22-35 1,6 19 1232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9.1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8 155 6113,'-1'-3'243,"-1"-1"1,1 0-1,0 0 0,0 1 0,0-1 0,1 0 0,-1 0 0,1 0 1,0 0-1,0 0 0,0 0 0,1 0 0,-1 0 0,1 0 0,0 1 0,0-1 1,1 0-1,-1 0 0,1 1 0,-1-1 0,1 1 0,0-1 0,1 1 1,-1 0-1,1 0 0,-1 0 0,1 0 0,0 0 0,0 1 0,0-1 0,6-3 1,2 0 224,0 1 0,0 0 0,0 0 0,0 1 1,1 1-1,0 0 0,-1 0 0,1 1 0,0 1 1,23 0-1,-24 1-157,1 0 0,-1 1 0,0 0 0,1 1 0,-1 1 0,0 0 0,-1 0 0,1 1 1,0 0-1,-1 1 0,17 10 0,-26-14-273,1 0 0,-1 0-1,1 0 1,-1 1 0,1-1 0,-1 1 0,0-1-1,1 1 1,-1 0 0,0-1 0,0 1 0,0 0 0,-1 0-1,1-1 1,0 1 0,-1 0 0,1 0 0,-1 0-1,1 0 1,-1 0 0,0 0 0,0 0 0,0 0 0,0 0-1,0 0 1,-1 0 0,1 0 0,0 0 0,-1 0 0,0 0-1,1 0 1,-1 0 0,0-1 0,0 1 0,0 0-1,0-1 1,-2 3 0,-1 2 10,-1 0 0,1 0-1,-1-1 1,-1 0 0,1 0 0,-1 0-1,0-1 1,-10 7 0,7-7-106,0 1 0,-1-2 0,1 1 0,-20 3 0,25-6-278,0 0 0,0 0 1,0-1-1,0 0 0,0 0 0,0 0 0,0 0 1,0-1-1,0 1 0,0-1 0,0 0 1,1 0-1,-1 0 0,0-1 0,-3-2 0,0-3-817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39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5889,'22'3'3160,"0"1"0,27 8 0,-41-9-2460,0 0-1,0 1 1,0 0 0,0 0-1,-1 1 1,0 0 0,0 0-1,12 12 1,-23-22-547,1 0 0,0 0 1,0-1-1,0 1 0,1-1 0,0 1 1,0-1-1,0 0 0,0-7 0,-8-48-263,10 56 100,0 0 0,0 0 0,1 0 0,-1 0 0,1-1 0,0 1 1,1 0-1,-1 0 0,1 1 0,0-1 0,0 0 0,1 0 0,3-4 1,-5 6-136,1 1 1,0 0 0,-1-1 0,1 1 0,0 0 0,0 0 0,0 0 0,1 1-1,-1-1 1,0 0 0,1 1 0,-1-1 0,1 1 0,-1 0 0,1 0 0,0 0-1,0 0 1,-1 1 0,1-1 0,0 1 0,5-1 0,-2 2-675,0 1 0,0 0-1,0 0 1,0 1 0,-1 0 0,1 0 0,-1 0-1,7 5 1,20 10-2760,-11-12 2402</inkml:trace>
  <inkml:trace contextRef="#ctx0" brushRef="#br0" timeOffset="1">375 53 3817,'55'1'2768,"-53"-2"-2491,-1 1 0,1 0 0,-1 0 0,1 1 0,0-1 0,-1 0 0,1 0 0,-1 1 0,1-1 0,-1 1 0,1-1 0,-1 1 0,0 0 0,1-1 0,-1 1 0,1 0 0,-1 0 0,0 0 0,0 0 0,0 0 0,0 1 0,0-1 0,1 1 0,-1 0-28,0 0 0,-1 0 1,1 0-1,-1 1 1,1-1-1,-1 0 0,0 0 1,0 0-1,0 0 1,0 0-1,0 1 0,0-1 1,-1 0-1,0 3 0,-2 5 487,-1 1 0,0-1 0,-1 0 0,-10 15-1,14-23-650,0 0-1,-1 0 0,1 0 0,0 0 0,0 1 0,0-1 0,1 0 0,-1 0 0,0 1 1,1-1-1,-1 4 0,2-6-72,-1 1 0,0 0 1,0 0-1,1-1 0,-1 1 1,0 0-1,1-1 0,-1 1 0,1 0 1,-1-1-1,1 1 0,-1-1 1,1 1-1,-1-1 0,1 1 1,-1-1-1,1 1 0,0-1 0,-1 0 1,1 1-1,0-1 0,-1 0 1,1 1-1,0-1 0,0 0 0,-1 0 1,1 0-1,0 0 0,0 0 1,-1 0-1,1 0 0,0 0 1,0 0-1,-1 0 0,1 0 0,1-1 1,10 2 4,-1-2 0,0 0 0,0 0 0,0-1 0,0 0 0,0-1 0,0-1 0,-1 1 0,1-2 0,-1 1 0,0-1 0,14-10 0,-22 14-15,-1 0-1,1 0 1,-1 0 0,1-1-1,-1 1 1,1 0-1,-1-1 1,0 1 0,1-1-1,-1 0 1,0 1-1,0-1 1,0 0 0,0 0-1,-1 0 1,1 1-1,0-1 1,-1 0 0,1 0-1,-1 0 1,0 0-1,0 0 1,0 0 0,0 0-1,0 0 1,0 0-1,0 0 1,-1 0 0,1 0-1,0 0 1,-1 0-1,0 0 1,0 0 0,1 0-1,-1 1 1,0-1 0,0 0-1,-1 1 1,1-1-1,0 0 1,-1 1 0,1 0-1,-3-3 1,-3-3-195,-1 0 1,0 0-1,-1 1 1,0 0 0,0 0-1,-15-6 1,14 7-295,-1 1 1,0 0-1,0 0 1,0 1-1,0 1 0,-23-3 1,27 4 850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0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6257,'0'0'298,"-1"0"-1,0 1 1,0-1-1,1 1 1,-1-1-1,0 1 0,1-1 1,-1 1-1,1 0 1,-1-1-1,1 1 1,-1 0-1,1-1 1,-1 1-1,1 0 1,-1 0-1,1-1 0,0 1 1,0 0-1,-1 0 1,1 0-1,0 0 1,0-1-1,0 3 1,0 24 2023,6 8-1053,3-1 0,1-1 0,1 1 0,29 58 0,-8-17-354,-24-57-852,1 0 0,0 0 0,1 0 0,0-1 0,2-1 0,0 0 0,18 18 0,-27-28-2085,-9-10-2877,4 2 3645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0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0 178 10474,'4'-1'4468,"13"-6"-3180,82-43 2046,-31 15-2175,77-29 0,-144 63-1178,1 1 0,-1-1 0,0 1 0,0-1 0,1 1 0,-1 0 0,0-1 0,1 1 0,-1 0 0,0 0 0,1 0 0,-1 0 0,0 0 0,1 0 0,-1 1 0,0-1 0,1 0 0,-1 1 0,0-1 0,2 2 0,-2-2 2,0 1-1,0 0 1,-1 0-1,1 0 1,0 0-1,-1 0 1,1 0-1,-1 0 1,1 0 0,-1 0-1,1 0 1,-1 0-1,0 1 1,0-1-1,1 0 1,-1 0-1,0 0 1,0 2-1,-1 8-48,0-1 0,-1 0 1,0 1-1,-5 12 0,3-8 87,1-1-13,0 1 0,0-1 0,1 1 0,1 0 0,1 23 0,0-35 38,0-1 1,1 1-1,-1-1 0,0 1 0,1 0 0,0-1 0,-1 1 1,1-1-1,0 1 0,1-1 0,-1 0 0,0 1 0,1-1 1,-1 0-1,1 0 0,-1 0 0,1 0 0,0 0 0,0 0 1,0 0-1,0-1 0,0 1 0,0-1 0,1 0 1,-1 1-1,1-1 0,-1 0 0,0 0 0,1-1 0,0 1 1,-1 0-1,1-1 0,-1 0 0,1 1 0,0-1 0,-1 0 1,1 0-1,0-1 0,3 0 0,1 0 125,0 0 1,0-1-1,0 0 0,0 0 1,-1 0-1,1-1 0,-1 0 1,0-1-1,9-5 0,-14 8-142,1 0 0,0 0-1,-1-1 1,1 1 0,0 0 0,-1-1-1,0 1 1,1-1 0,-1 0 0,0 0-1,0 1 1,0-1 0,0 0 0,0 0-1,0 0 1,-1 0 0,1 0 0,0 0-1,-1 0 1,0 0 0,0 0 0,1 0-1,-1 0 1,0 0 0,0-1 0,-1 1-1,1 0 1,0 0 0,-1 0 0,0 0-1,1 0 1,-1 0 0,0 0 0,0 0-1,0 1 1,-2-4 0,-8-10-125,-2 1 1,0 1-1,0 0 1,-1 0-1,-23-15 1,1 0-1001,-41-30-5286,58 46 5081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1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0 374 11114,'12'16'1794,"0"-1"0,-1 2 0,0-1 0,11 28 0,-15-27-1455,0 1-1,-2-1 0,0 1 0,-1 1 1,0-1-1,-2 0 0,1 31 0,-2-73-307,1 0 0,0 0-1,8-29 1,-7 40-56,1 0 1,0 0-1,1 0 1,0 1-1,1-1 1,0 1-1,10-13 1,-15 23 20,0 0-1,1 1 1,-1-1 0,0 1 0,0-1 0,1 1 0,-1 0-1,1-1 1,-1 1 0,1 0 0,0 0 0,-1 0-1,1 0 1,0 0 0,0 1 0,0-1 0,0 0 0,0 1-1,-1-1 1,1 1 0,0 0 0,0 0 0,0 0-1,0 0 1,0 0 0,0 0 0,0 0 0,0 1 0,0-1-1,0 0 1,0 1 0,0 0 0,0 0 0,-1-1 0,4 3-1,5 4 15,-1 0 0,-1 1 0,1 0 0,-1 0 1,9 12-1,12 12 235,-25-29-158,0 1 1,1-1 0,-1 0 0,1 0-1,-1 0 1,1-1 0,0 0 0,0 0-1,0 0 1,0 0 0,0-1 0,0 0-1,1 0 1,4 0 0,-6-1-34,0 0 1,0-1 0,0 1-1,-1-1 1,1 0-1,0 0 1,-1 0-1,1 0 1,-1-1-1,1 0 1,-1 1-1,0-1 1,1 0 0,-1-1-1,0 1 1,0-1-1,-1 1 1,1-1-1,0 0 1,2-4-1,-1 1-24,-1 0-1,0-1 1,0 1 0,-1-1-1,0 1 1,0-1-1,0 0 1,0-7-1,7-24 13,-5 30-42,-4 7-8,1 0 1,-1 0 0,1 0-1,-1 1 1,0-1 0,1 0 0,-1 0-1,0 0 1,0 0 0,1 0-1,-1 0 1,0 0 0,0 0-1,0 0 1,0 1 0,0-1-1,0 0 1,0 0 0,-1 0 0,1 0-1,0 0 1,0 0 0,-1 0-1,1 0 1,-1 0 0,1 1-1,-1-1 1,1 0 0,-1-1-1,-1 3-50,1-1 0,-1 0 0,1 1 0,-1-1 0,1 0 0,0 1 0,-1 0 0,1-1 0,0 1 0,0 0-1,-1 0 1,1 0 0,0-1 0,0 1 0,0 0 0,0 1 0,-1 1 0,-7 9-160,1 0 0,1 1 0,0 0 0,0 0 0,-6 21 0,-6 13-97,18-46 289,0 0 0,1 0 1,-1 0-1,1 0 0,-1 0 0,1 0 1,0 0-1,-1 0 0,1 0 0,0 0 1,-1 0-1,1 0 0,0 0 0,0 0 1,0 1-1,0-1 0,0 0 0,0 0 1,1 0-1,-1 0 0,0 0 1,0 0-1,1 0 0,-1 0 0,1 0 1,-1 0-1,1 0 0,-1 0 0,1 0 1,0 0-1,-1 0 0,1-1 0,0 1 1,0 0-1,-1 0 0,1-1 0,0 1 1,0 0-1,0-1 0,0 1 0,0-1 1,0 1-1,0-1 0,0 0 0,2 1 1,0 0-30,0-1 0,1 1 1,-1-1-1,0 0 0,1 0 1,-1 0-1,0-1 0,1 1 1,-1-1-1,0 1 0,1-1 0,-1 0 1,5-3-1,8-5 27,10-5-106,0-1-1,28-22 0,-49 32 115,1 1 1,-1-1-1,0 0 0,0-1 1,0 1-1,-1-1 0,1 0 1,-1 0-1,-1 0 0,1 0 1,-1-1-1,-1 1 1,1-1-1,2-12 0,-2-14 12,-2-1-1,-1 1 1,-2 0-1,-1 0 1,-12-57-1,-3-20 7,18 170 1030,7-12-417,1 0 0,3 0 0,2-1-1,2 0 1,2-1 0,40 79 0,-42-109-744,-8-11-875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1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8 9194,'-1'9'3633,"4"-1"-2537,14-1-488,10 2-360,4-4-160,4 0-312,-2 0-264,-3-3 288</inkml:trace>
  <inkml:trace contextRef="#ctx0" brushRef="#br0" timeOffset="1">306 110 9730,'31'21'2026,"41"19"0,-70-39-1902,0 0 1,0-1 0,0 1 0,0-1 0,0 1 0,0-1 0,0 0 0,0 1-1,0-1 1,1 0 0,-1 0 0,0-1 0,0 1 0,0 0 0,0-1 0,0 1-1,0-1 1,0 0 0,0 0 0,0 0 0,0 1 0,-1-2 0,1 1-1,0 0 1,0 0 0,-1-1 0,1 1 0,-1-1 0,0 1 0,1-1 0,1-3-1,3-1 415,1-2-92,0 0 0,0 0 0,-1-1 0,0 0 1,0 0-1,-1 0 0,0-1 0,-1 0 0,0 0 0,2-10 0,-5 19-421,-1 0 0,0 0-1,0 0 1,0 0 0,0 0-1,0 0 1,0 0 0,0 0-1,0 0 1,0 0 0,-1 0-1,1 0 1,0 0-1,-1 0 1,1 0 0,0 1-1,-1-1 1,1 0 0,-1 0-1,0 0 1,1 1 0,-1-1-1,0 0 1,1 1 0,-1-1-1,-1 0 1,0-1-7,-1 1-1,1-1 1,-1 1-1,1 0 1,-1 0-1,0 0 1,0 1-1,0-1 1,-3 0-1,0 1-18,-1-1-1,1 1 0,0 0 1,0 1-1,-1-1 0,1 1 1,0 0-1,-11 4 0,14-3 4,0-1 0,1 1 0,-1-1-1,0 1 1,1 0 0,0 0-1,-1 0 1,1 0 0,0 0 0,0 1-1,0-1 1,0 1 0,1-1-1,-1 1 1,1 0 0,-1-1-1,1 1 1,-1 4 0,1-2 25,0 0 0,0 1 1,1-1-1,-1 0 0,1 1 1,1-1-1,-1 0 0,1 0 0,0 1 1,1 5-1,0-3-217,1-1 1,0 1-1,0 0 0,0-1 1,1 0-1,0 0 0,0 0 1,1 0-1,0-1 1,0 1-1,1-1 0,0-1 1,0 1-1,7 4 0,-10-7-20,1-1-1,0-1 1,-1 1-1,1 0 1,0-1-1,0 0 0,5 1 1,-6-2 68,0 0 0,1 0-1,-1 0 1,1 0 0,-1-1 0,0 0 0,5-1 0,-8 2 127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2.1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13 220 6209,'-3'-10'755,"0"-1"0,1 0 0,0 0 0,1 0 1,0 0-1,1-1 0,1-16 0,0 23-547,-1 1 1,1-1 0,0 1-1,1 0 1,-1 0-1,0-1 1,1 1 0,0 0-1,0 0 1,1 1 0,-1-1-1,1 0 1,-1 1 0,1 0-1,0-1 1,0 1-1,1 0 1,-1 0 0,1 1-1,-1-1 1,8-3 0,3 0 126,1 1 0,0 0 0,1 1 0,-1 1 1,1 0-1,-1 1 0,22 0 0,5 2 406,65 9 0,-57-1-457,-1 2 0,-1 3 0,1 1 1,-2 3-1,49 24 0,218 134 6,-231-127-203,2-4-1,113 42 1,190 45 1013,-264-91-338,-100-32-599,182 52 2123,-175-53-2490,1-1 1,0-1-1,0-2 1,53-2-1,-62-5 759,-7-5-447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3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235 537 6481,'6'-26'904,"2"-10"1651,20-50 1,-23 73-1777,-2 7-413,-1 0 0,1 0 0,-1 0 0,-1 0 0,1 0 0,-1-1 0,0 1 0,0 0 0,-1-1-1,1 1 1,-2-11 0,0 16-293,1 0-1,0 0 0,-1 0 0,1 0 1,-1 0-1,1 0 0,-1 0 0,0 0 0,1 0 1,-1 0-1,0 0 0,0 0 0,1 0 0,-1 1 1,0-1-1,0 0 0,0 1 0,0-1 1,0 0-1,0 1 0,0-1 0,-2 0 0,0 1 34,0-1 0,0 1 0,0 0 0,0-1 0,-1 1 0,1 1 0,0-1 0,-5 1 0,0 1 61,0 0-1,0 1 0,1 0 0,-1 0 0,-13 8 0,3 3-61,1 0-1,1 0 1,0 2 0,1 0 0,1 1 0,1 0-1,0 1 1,1 0 0,1 1 0,0 1 0,-10 28-1,19-43-84,1-1-1,-1 1 0,1 0 0,0-1 0,0 1 0,1 0 0,0 0 1,-1 0-1,2-1 0,-1 1 0,0 0 0,2 6 0,-1-9-6,0 0-1,0 0 0,0 1 1,0-2-1,0 1 0,1 0 0,-1 0 1,1 0-1,-1 0 0,1-1 1,-1 1-1,1-1 0,0 1 1,0-1-1,0 0 0,0 0 1,0 0-1,0 0 0,0 0 0,0 0 1,0 0-1,0-1 0,1 1 1,-1-1-1,0 1 0,0-1 1,5 0-1,7 0 22,0-1 0,0 0 0,1-1 0,-1 0 1,0-2-1,-1 1 0,1-2 0,22-9 0,-13 3-19,-1-1 0,-1 0 0,1-2 1,22-19-1,-25 16-6,-1-1 0,0-2 1,-2 1-1,0-2 0,-1 0 1,-1-1-1,-1 0 0,-1-1 1,-1-1-1,-1 0 0,-1 0 1,-1-1-1,-1 0 0,-2 0 1,0-1-1,1-29 0,-6 42-4,0 1 0,-1-1 0,0 0 0,-4-14-1,5 25-4,0 1 0,-1-1 0,1 1 0,-1-1 0,1 1 0,-1-1 0,0 1 0,0-1 0,1 1 0,-1 0 0,0-1 0,0 1 0,-1 0 0,1 0 0,0 0 0,0 0 0,-3-2 0,3 3 0,-1 0 1,1 0-1,-1-1 1,1 1-1,-1 1 0,1-1 1,-1 0-1,1 0 1,-1 0-1,1 1 0,-1-1 1,1 1-1,0-1 0,-1 1 1,1 0-1,0 0 1,0-1-1,-1 1 0,1 0 1,0 0-1,0 0 1,0 0-1,0 0 0,-1 2 1,-7 6 41,1 1 1,0 0 0,1 1-1,0 0 1,0 0 0,1 0-1,1 1 1,0 0 0,-4 15 0,0 5 185,1 1 0,-5 45 1,11-61-148,1 1 1,1-1-1,0 0 0,2 1 1,0-1-1,0 0 0,2 0 1,0 0-1,1 0 0,1-1 1,12 25-1,-15-34-71,1-1-1,-1 0 1,2 0-1,-1 0 1,0 0-1,1-1 0,0 1 1,0-1-1,1-1 1,-1 1-1,1-1 1,0 0-1,1 0 1,-1 0-1,0-1 1,1 0-1,0 0 1,0-1-1,0 0 1,0 0-1,0-1 0,0 0 1,0 0-1,1 0 1,-1-1-1,0 0 1,0-1-1,1 1 1,11-4-1,-11 2-14,0 0 0,0-1 0,-1 0 0,1 0 0,-1-1 0,1 0 0,-1 0 0,0-1 0,-1 0 0,1 0 0,-1 0 0,0-1 0,0 0 0,-1 0 0,1 0 0,-1-1 0,-1 0 0,1 0 0,-1 0 0,-1-1 0,1 1 0,-1-1 0,-1 0 0,1 0 0,-1 0 0,0 0 0,-1 0 0,0-12 0,-3 5-157,-1 17-70,-3 25 32,6-21 194,0-1-1,0 1 0,1 0 1,0 0-1,0-1 0,0 1 0,0 0 1,1-1-1,0 1 0,0-1 1,1 0-1,0 1 0,0-1 0,0 0 1,0-1-1,1 1 0,-1-1 0,1 1 1,8 5-1,-1-2-519,0 0-1,0-1 1,1-1-1,0 0 1,1-1-1,-1 0 1,24 6-1,-2-2-1692,-1-3 1019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3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1 157 4129,'3'-2'132,"1"1"119,0 0 0,-1-1 0,1 0 0,-1 1 0,0-2 0,1 1 0,-1 0 0,0 0 0,0-1 1,0 0-1,-1 0 0,1 0 0,-1 0 0,1 0 0,-1 0 0,0 0 0,0-1 0,1-4 0,2-5 871,-3 7-230,0 0 1,0 0 0,0 1 0,1-1 0,6-9 0,-9 15-834,0 0 0,0 1 1,0-1-1,0 0 0,-1 0 0,1 0 1,0 0-1,0 0 0,0 1 0,0-1 1,0 0-1,0 0 0,1 0 0,-1 0 1,0 1-1,0-1 0,0 0 0,0 0 0,0 0 1,0 0-1,0 0 0,0 1 0,0-1 1,0 0-1,0 0 0,0 0 0,1 0 1,-1 0-1,0 0 0,0 0 0,0 1 1,0-1-1,0 0 0,0 0 0,1 0 1,-1 0-1,0 0 0,0 0 0,0 0 1,0 0-1,1 0 0,-1 0 0,0 0 0,0 0 1,0 0-1,0 0 0,0 0 0,1 0 1,-1 0-1,0 0 0,0 0 0,0 0 1,0 0-1,1 0 0,-1 0 0,0 0 1,0 0-1,0-1 0,0 1 0,0 0 1,0 0-1,1 0 0,-1 0 0,0 0 0,0 0 1,0-1-1,-1 24 1523,-1-8-1544,-2 147 1787,-11 124 355,13-273-2098,1-1 1,1 1-1,0 0 1,0-1-1,4 22 1,2-21-20,0-17-23,7-25 0,-10 20-30,6-16-41,-1 0 0,-2 0 0,-1-1 0,0 0 0,1-47 0,-10-136-699,1 174 630,-1-46-84,4 75 172,0 0-1,0 1 0,1-1 0,0 0 1,0 0-1,1 1 0,0-1 0,0 1 0,0-1 1,4-6-1,-6 12 10,1-1 1,-1 0-1,1 1 1,0-1 0,-1 0-1,1 1 1,0-1-1,-1 1 1,1-1-1,0 1 1,0 0-1,0-1 1,-1 1-1,1 0 1,0-1-1,0 1 1,0 0 0,0 0-1,0 0 1,0 0-1,-1 0 1,1 0-1,0 0 1,0 0-1,0 0 1,0 0-1,0 0 1,0 1-1,-1-1 1,1 0-1,0 1 1,0-1 0,0 0-1,-1 1 1,1-1-1,0 1 1,1 0-1,23 23-42,-20-18 69,0 0 0,-1 1 0,0-1 0,0 1 0,-1 0 0,0 0 0,0 0-1,0 1 1,-1-1 0,0 1 0,0 0 0,-1-1 0,0 1 0,-1 0 0,0 0 0,0-1 0,0 1 0,-1 0-1,0 0 1,-1-1 0,1 1 0,-2-1 0,1 1 0,-1-1 0,0 0 0,0 0 0,-7 10 0,-2-1-36,-1-1 0,0 0 0,-1-1 1,-20 16-1,34-29-68,-1 0 1,0-1-1,0 1 0,1 0 1,-1-1-1,0 1 0,0-1 1,0 1-1,0-1 0,0 1 1,0-1-1,0 0 0,0 1 1,0-1-1,0 0 0,0 0 0,0 0 1,0 0-1,0 0 0,0 0 1,0 0-1,0 0 0,0 0 1,0 0-1,0 0 0,0-1 1,0 1-1,0 0 0,0-1 1,1 1-1,-1-1 0,0 1 1,0-1-1,0 1 0,0-1 1,1 0-1,-1 0 0,0 1 1,0-1-1,1 0 0,-2-1 1,1-1-219,-1 0 0,1 0 1,0 0-1,0 0 1,0 0-1,0 0 1,1 0-1,-1 0 1,1-1-1,0 1 0,-1 0 1,2 0-1,-1-5 1,10-33-752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0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1 167 6545,'32'-99'2998,"-32"98"-2730,0 0 1,1 0-1,-1 0 0,1 0 0,-1 0 0,1-1 0,-1 1 0,1 0 0,-1 0 0,1 0 1,0 0-1,0 1 0,0-1 0,-1 0 0,1 0 0,0 0 0,2 0 0,-3 0-174,1 1 0,0 0 0,-1 0 0,1 0 0,-1 0 0,1 0 0,0 0 0,-1 0 0,1 0 0,-1 1 0,1-1 0,0 0 0,-1 0 0,1 0 0,-1 0 0,1 1 0,-1-1 0,1 0 0,-1 1 0,1-1 0,-1 0 0,1 1 0,0 0 0,16 24 1496,-17-24-1384,54 126 2814,-51-126-2813,-1-10-3,0-23 25,-1 18-279,-1 3 17,0 2-84,0 1 0,0 0 1,1-1-1,0 1 1,1 0-1,0 0 0,0 0 1,0 0-1,1 0 1,7-13-1,-4 9-934,4-4-2676,5 6 2569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4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1 179 9666,'24'39'5697,"-11"-20"-3408,16 34 0,-26-48-2004,-1 1-1,0-1 1,0 1-1,-1 0 1,1-1-1,-1 1 1,-1 0-1,1 0 1,-1-1 0,0 1-1,-1 8 1,8-55-222,2-1 0,27-73 0,0 29-1384,-31 76 509,0 1 0,1 0 0,0 1 0,0-1 1,1 1-1,14-13 0,-11 15-1365,1 5 968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4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 7722,'11'21'744,"31"70"2885,-37-76-1725,0 0 0,4 22-1,-7-7 306,-2-25-1962,0-1 1,0 1 0,1 0-1,0 0 1,0-1 0,0 1-1,2 5 1,-2-8-215,0-1-1,0 0 1,0 1 0,0-1-1,0 0 1,0 0 0,0 0-1,0 0 1,0 0 0,1 0-1,-1 0 1,0-1 0,1 1-1,-1 0 1,1-1 0,-1 1 0,1-1-1,-1 1 1,1-1 0,-1 0-1,1 0 1,-1 0 0,1 1-1,0-1 1,-1-1 0,4 1-1,-2 0 1,0-1 0,0 1 0,0-1 1,0 0-1,0 1 0,-1-1 0,1-1 0,0 1 0,0 0 0,-1-1 0,1 1 0,-1-1 0,1 0 0,-1 0 0,0 0 1,1 0-1,-1 0 0,0 0 0,0-1 0,-1 1 0,1 0 0,0-1 0,-1 0 0,0 1 0,1-1 0,-1 0 0,0 0 1,-1 0-1,1 0 0,0 0 0,-1 0 0,0 0 0,1-5 0,-1 0-22,0 0-1,0 0 1,-1 0 0,1-1-1,-2 1 1,1 0-1,-1 0 1,-1 0 0,0 1-1,0-1 1,-6-10-1,0 3-430,0 2-1,-2-1 0,0 1 0,-23-20 1,-27-14-4339,41 34 3622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4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13 10098,'-7'-12'6838,"8"31"-4143,9 38-965,-10-56-1713,17 81 2046,11 143 0,-19-97-1458,-4-63-510,-4 104 0,0-145-461,-1-20-82,1 0 0,-1-1 1,0 1-1,0 0 0,-1 0 0,-1 6 0,3-23-5010</inkml:trace>
  <inkml:trace contextRef="#ctx0" brushRef="#br0" timeOffset="1">6 486 11370,'-6'-2'4953,"12"0"-2784,16 1-657,1-4-375,16 1-417,-6-1-144,-1 0-360,-3 3-64,-4 6-536,1-3-416,-11 8-1393,3-2-671,6-4 1719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5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135 447 8370,'16'3'440,"-13"-3"-210,0 0 0,0 0 1,0 1-1,0-1 0,0 1 0,0 0 0,0 0 1,0 0-1,0 0 0,-1 0 0,1 1 0,0-1 1,3 3-1,-6-3-149,0-1 1,0 1 0,0 0 0,0-1 0,0 1-1,-1 0 1,1-1 0,0 1 0,0 0-1,0-1 1,-1 1 0,1-1 0,0 1 0,-1 0-1,1-1 1,0 1 0,-1-1 0,1 1-1,-1-1 1,1 1 0,-1-1 0,0 1 0,-29 23 1747,8-8-854,0 1 0,1 0 0,1 2 0,1 1 0,-23 29 0,41-48-943,0 1 0,-1-1 0,1 1 0,0 0 0,0-1 0,0 1 0,1 0 1,-1 0-1,0 0 0,1 0 0,-1 0 0,1 0 0,-1 2 0,1-3-25,1-1 0,-1 1 0,0-1 0,0 1 0,0-1 0,0 1 0,1-1 0,-1 1 0,0-1-1,1 0 1,-1 1 0,0-1 0,1 0 0,-1 1 0,0-1 0,1 0 0,-1 1 0,1-1 0,-1 0 0,0 1-1,1-1 1,-1 0 0,1 0 0,-1 0 0,1 0 0,-1 1 0,1-1 0,-1 0 0,1 0 0,-1 0 0,1 0-1,4 0 5,-1-1-1,0 1 0,1-1 0,-1 0 0,0 0 0,0 0 0,0-1 0,0 1 0,0-1 0,4-3 0,16-11 10,-2-1 0,0 0-1,36-40 1,-15 15-52,-42 41 30,-1 0 0,1 0 1,0 0-1,0 0 0,0 1 0,0-1 1,0 0-1,0 0 0,0 1 0,0-1 1,0 1-1,0-1 0,0 1 0,0-1 1,0 1-1,0 0 0,1-1 0,-1 1 1,0 0-1,0 0 0,0 0 0,0 0 1,1 0-1,-1 0 0,0 0 0,0 1 1,0-1-1,1 0 0,-1 1 0,0-1 1,0 0-1,0 1 0,0 0 0,0-1 1,0 1-1,0 0 0,0-1 0,0 1 1,0 0-1,0 0 0,1 1 0,3 6-6,0-1 0,-1 1 0,0 0 1,0 0-1,3 9 0,6 13-5,-12-27 14,1-1 0,-1 1 0,0-1 0,1 1 1,0-1-1,-1 0 0,1 0 0,0 0 0,0 0 0,0 0 0,0 0 0,1-1 0,-1 1 0,0-1 0,1 1 0,-1-1 0,1 0 0,0 0 0,-1 0 0,1 0 0,0 0 0,-1-1 0,1 1 0,0-1 0,0 0 0,0 0 0,-1 0 0,1 0 0,0 0 0,0-1 0,-1 1 0,1-1 0,0 0 0,0 0 0,-1 0 0,1 0 0,2-1 0,4-3 12,0-1 0,0 1 0,-1-1 0,0-1-1,0 0 1,-1 0 0,1 0 0,-1-1 0,-1 0 0,0 0 0,9-15 0,3-11 170,25-65 0,-17 36 18,-14 33-106,-2-1 1,-1 0 0,-1 0 0,-1-1 0,-2 0 0,-1 0 0,-2-1 0,-2-33-1,-3 47 225,-4 27 21,-7 34-64,4-5 78,2-1 0,2 1 0,1 0 0,1 1 0,4 69 0,1-90-280,1 1 1,0 0 0,2 0 0,0-1 0,0 0 0,2 0 0,0 0-1,1 0 1,1-1 0,0 0 0,2-1 0,-1 0 0,2 0-1,16 17 1,-24-29-243,-1 0 0,1-1 0,0 0 0,0 0 0,0 1 0,0-2 0,4 3 0,-7-3 102,1-1 1,-1 0 0,0 0-1,0 0 1,1 0 0,-1 0-1,0 0 1,0 0 0,1 0-1,-1 0 1,0 0 0,0 0-1,1 0 1,-1 0 0,0 0-1,0 0 1,1 0-1,-1 0 1,0 0 0,0-1-1,1 1 1,-1 0 0,0 0-1,0 0 1,0 0 0,1 0-1,-1-1 1,0 1 0,0 0-1,0 0 1,1 0 0,-1-1-1,0 1 1,0 0 0,0-19-2501,-5-9 3102,-2-15-271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5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 9498,'1'4'4113,"18"-11"-2113,7 2-1183,16-2-585,2-2-144,2 3-32,-7-1 24,-9 7-745,-9 0-295,-6 7-1048,0 4 159,-5 8 1193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6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1 146 8042,'58'111'3446,"-57"-110"-3343,0 1 0,0-1 0,0 1 0,0-1 0,0 1 0,0-1 0,1 0 0,-1 1 0,1-1 0,-1 0 0,1 0 0,-1 0 0,1 0 0,-1 0 1,1 0-1,0-1 0,-1 1 0,1-1 0,0 1 0,0-1 0,0 1 0,-1-1 0,1 0 0,0 0 0,0 0 0,0 0 0,0 0 0,0 0 0,-1-1 0,1 1 0,0-1 0,0 1 0,-1-1 0,1 0 1,2-1-1,4 0 326,4-3 13,1 0-1,-1-1 1,0 0-1,0-1 1,-1 0-1,1-1 1,-2 0 0,1-1-1,-1 0 1,-1 0-1,1-1 1,-2-1-1,11-14 1,-18 23-398,0-1 0,0 1-1,0 0 1,0-1 0,0 1 0,-1-1 0,1 1 0,-1-1 0,1 0 0,-1 1 0,0-1 0,0 1 0,0-1 0,-1 1 0,1-1 0,0 0 0,-1 1-1,0-1 1,0 1 0,0 0 0,0-1 0,0 1 0,0 0 0,0-1 0,-1 1 0,1 0 0,-3-2 0,2 1-42,-1 0 1,0 1-1,0 0 0,0-1 1,0 1-1,0 0 0,-1 1 1,1-1-1,0 0 0,-1 1 1,0 0-1,1 0 0,-1 0 1,1 0-1,-1 1 1,0-1-1,0 1 0,-5 0 1,7 0-5,0 1 1,0-1-1,0 0 0,1 1 1,-1-1-1,0 1 1,1 0-1,-1 0 1,0-1-1,1 1 1,-1 0-1,1 0 1,-1 1-1,1-1 1,-1 0-1,1 0 0,0 1 1,0-1-1,0 1 1,0-1-1,0 1 1,0-1-1,0 1 1,0-1-1,1 1 1,-1 0-1,0 0 1,1-1-1,-1 3 0,-1 6 3,1 0-1,0 0 1,1 0-1,0 11 0,0-14 1,1 12 43,0 0 1,2 0 0,0 0 0,11 35-1,-11-45 21,0 0 0,1 0 0,0 0 0,0-1 0,1 0 0,0 0 0,1 0 0,-1 0 0,1-1 0,1 0 0,13 11-1,-17-16-27,0 0-1,0 0 0,0 0 0,1 0 0,-1-1 0,1 0 1,-1 1-1,1-1 0,-1 0 0,1-1 0,0 1 0,0-1 1,-1 1-1,1-1 0,0 0 0,4-1 0,-2 0 2,1-1 0,0 0 0,-1 0 0,0 0 0,1-1 0,-1 0 0,0 0 0,8-6 0,-1-1-11,0-1 1,0 0-1,0-1 0,-2 0 0,0-1 0,13-19 0,-2-5-685,-1 0 1,28-77-1,-16 35-2998,-23 67 2479,-4 18 499,-6-4 656,1 1-1,-1-1 1,1 1 0,-1-1 0,0 1-1,0-1 1,0 1 0,0-1-1,-1 0 1,0 6 0,-77 187 2648,77-190-2461,-5 9 437,1 1 1,1-1-1,-4 29 1,8-40-558,-1 0 0,1 0 1,0 0-1,0 0 1,0 0-1,0 0 0,1 0 1,-1 0-1,1 0 1,0 0-1,-1 0 0,1-1 1,1 1-1,-1 0 1,0-1-1,1 1 0,-1-1 1,1 1-1,0-1 1,0 0-1,0 1 0,0-1 1,0 0-1,0 0 1,1-1-1,-1 1 0,3 1 1,-2-2-86,0 0 0,0 0 0,0 0 0,0-1 0,0 1 0,0-1 0,0 0 0,0 0 0,0 0 0,0 0 0,0-1 0,0 1 0,0-1 0,0 0 0,-1 0 0,1 0 0,0 0 0,0 0 0,-1-1 0,5-2 0,8-5-993,-1-1 0,19-17-1,-11 9-241,27-23-86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46.6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0 14051,'-37'45'6921,"-4"-6"-2944,4-4-1664,5-1-849,32-17-2968,24-12 1120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1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14 7001,'-1'0'11204,"-8"10"-10726,-15 36 53,14-28-189,1 0-1,-12 36 1,18-45-251,1-1 0,0 1 0,0 0-1,1 0 1,0 0 0,1 0 0,-1 0 0,2 0 0,0-1-1,0 1 1,0 0 0,1 0 0,3 9 0,-2-12-69,0 0 0,0 0 0,0 0 0,1 0 1,0 0-1,0-1 0,0 0 0,1 0 0,-1 0 0,1 0 0,0-1 0,1 0 1,-1 0-1,1 0 0,0-1 0,0 0 0,0 0 0,8 3 0,-6-3 9,1 0 0,0-1 0,0 0 0,0 0 0,0-1 0,1 0 0,-1 0 0,0-1 0,0-1 0,1 1 0,-1-1 0,0-1 0,11-3 0,-12 2 42,-1 1 0,0-2 0,0 1 0,0-1 0,0 0-1,-1 0 1,0-1 0,0 0 0,0 0 0,0-1 0,-1 1 0,0-1-1,0 0 1,0-1 0,-1 1 0,5-10 0,-6 10 42,1-1 0,-1 0 0,0 1 0,-1-1 0,0 0 1,0 0-1,0-1 0,0-6 0,-2 10-71,0 1-1,-1-1 1,1 0 0,-1 1-1,0-1 1,0 1 0,0 0-1,0-1 1,-1 1 0,1 0-1,-1 0 1,0 0 0,0 0-1,0 0 1,0 0-1,-1 1 1,1-1 0,-6-4-1,-2-2 52,-1 1-1,0 0 0,0 0 1,-1 2-1,0-1 1,0 1-1,-1 1 0,1 0 1,-1 1-1,0 0 0,-16-2 1,13 3-98,8 2-66,0-1 1,0 1-1,0-1 1,0-1-1,1 1 0,-1-1 1,1-1-1,0 1 0,0-1 1,-10-7-1,17 10-40,-1 0-1,0 1 1,1-1-1,-1 0 1,1 0-1,-1 0 1,1 0 0,-1 0-1,1 0 1,-1 0-1,1 0 1,0 0-1,0 0 1,0 0-1,-1 0 1,1 0-1,0 0 1,0 0-1,1 0 1,-1-1 0,0 1-1,0 0 1,0 0-1,1 0 1,-1 0-1,0 0 1,2-1-1,-2 2 85,6-22-1068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5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65 10042,'21'-3'4489,"2"-2"-2392,1-1-1193,-5 1-696,-2-12-1841,-12-11 1201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6.6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10 8074,'-79'-9'3669,"78"9"-3575,1-1 1,-1 1 0,0 0 0,0 0-1,0 0 1,0 0 0,0 1 0,1-1-1,-1 0 1,0 0 0,0 0 0,0 1 0,1-1-1,-1 1 1,0-1 0,0 0 0,1 1-1,-1-1 1,0 1 0,1-1 0,-1 1 0,0 0-1,1-1 1,-1 1 0,1 0 0,-1-1-1,1 1 1,0 0 0,-1 0 0,1-1 0,0 1-1,-1 0 1,1 0 0,0 0 0,0-1-1,-1 1 1,1 0 0,0 0 0,0 0 0,0 1-1,8 28 2210,-1-16-1657,0 0 1,1 0 0,1-1-1,0 0 1,1 0-1,21 21 1,-6-11 59,1 0 0,33 21 1,-15-16-455,1-2 1,1-2 0,1-3 0,2-1-1,-1-2 1,86 18 0,-123-33-267,0-1-1,0-1 1,0 0-1,0 0 1,0-1-1,0 0 1,12-2-1,-20 1-164,-1 1 0,1-1-1,-1 1 1,1-1 0,-1 0 0,0 0-1,1 0 1,-1 0 0,0-1-1,0 1 1,0 0 0,0-1-1,0 0 1,0 1 0,0-1-1,0 0 1,-1 0 0,1 0-1,-1 0 1,1 0 0,-1 0-1,0-1 1,0 1 0,0 0-1,0-1 1,0 1 0,-1-1-1,1 1 1,-1 0 0,1-1-1,-1 0 1,0 1 0,0-1-1,0 1 1,0-1 0,-1-3 0,-3-19-2319,0 2 1043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1.1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84 120 8418,'53'-2'4041,"-49"25"-1417,-1-7-519,6 4-329,-3 3-416,7-5-607,-1 2-209,0-5-360,1-8-152,-5-2-456,0-2-297,-4-6-991,-4-5-344,0 7 1183,0-1 129</inkml:trace>
  <inkml:trace contextRef="#ctx0" brushRef="#br0" timeOffset="1">32 0 9482,'-19'11'4145,"7"2"-2441,13 2-415,2-4-697,11 3-472,-1-7-984,5-2-313,16-8 641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7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9842,'0'6'1728,"0"6"-95,-4 5 1471,15 0-911,0-5-265,18-3-143,12-4-81,1 0-272,6 5-231,-11 7-593,-6 7-208,-14 4-304,-9 15-40,-13 9-152,-8 6-160,-8 7-736,-4-13-625,9-16 985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8.1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99 199 5793,'-67'-120'2575,"59"105"-1828,5 11-257,0 0 0,1 0 0,-1 0 0,1-1 0,0 1 0,0-1 0,1 0 0,-1 1 0,1-1 0,0 0 0,0-6 0,1 8-70,7 28 5350,17 59-4484,77 390 1558,-100-463-2838,1 0 0,1 0 1,4 12-1,-7-22-6,0-1 0,0 0 0,0 0 0,0 0 0,0 1 0,0-1 0,0 0 1,0 0-1,1 0 0,-1 1 0,0-1 0,0 0 0,0 0 0,0 0 0,0 1 0,0-1 0,0 0 0,0 0 0,1 0 0,-1 0 0,0 0 0,0 1 0,0-1 0,0 0 1,0 0-1,1 0 0,-1 0 0,0 0 0,0 0 0,0 0 0,1 0 0,-1 0 0,0 1 0,0-1 0,0 0 0,1 0 0,-1 0 0,0 0 0,0 0 0,0 0 0,1 0 1,-1 0-1,0 0 0,0-1 0,0 1 0,1 0 0,-1 0 0,0 0 0,0 0 0,0 0 0,0 0 0,1 0 0,-1 0 0,0 0 0,0-1 0,0 1 0,0 0 0,1 0 1,-1 0-1,0 0 0,0-1 0,0 1 0,0 0 0,0 0 0,0 0 0,0 0 0,0-1 0,8-18 12,-4 8-4,7-20-108,-1 0 0,-2-1 0,-1 0 0,-2 0 0,2-43-1,-5 53-38,-1 17 100,0-1 0,0 1-1,0-1 1,1 1 0,0 0 0,0 0 0,4-9-1,-5 13 37,0-1 0,-1 1 0,1 0-1,0 0 1,0 0 0,0 0-1,-1 0 1,1 0 0,0 0 0,0 0-1,1 0 1,-1 1 0,0-1-1,0 0 1,0 1 0,0-1-1,1 1 1,-1-1 0,0 1 0,1-1-1,-1 1 1,0 0 0,1 0-1,-1 0 1,0 0 0,1 0-1,-1 0 1,0 0 0,1 0 0,-1 0-1,0 1 1,1-1 0,-1 0-1,0 1 1,2 0 0,7 5 1,1 0 1,-2 1-1,1 0 1,17 17-1,-18-16 32,0 1 1,1-1-1,0-1 1,1 0-1,12 7 1,-17-11 5,1-1 1,0 1 0,0-1 0,0 0 0,1 0 0,-1-1 0,0 0 0,15 0 0,-18-1-24,-1-1 0,0 1-1,0-1 1,0 1 0,0-1 0,0 0 0,0 0-1,0 0 1,0-1 0,0 1 0,0-1 0,0 0-1,-1 1 1,1-1 0,-1 0 0,1-1 0,-1 1-1,0 0 1,0-1 0,0 1 0,0-1 0,2-5-1,3-5 8,-2-1 0,0-1 0,0 1 0,3-23 0,1-3-12,-9 39-8,0 1 0,0-1 0,0 1 0,0-1 0,0 1 0,0-1-1,0 1 1,1-1 0,-1 1 0,0-1 0,0 1 0,0 0 0,0-1-1,1 1 1,-1-1 0,0 1 0,0-1 0,1 1 0,-1 0 0,0-1-1,1 1 1,-1 0 0,0-1 0,1 1 0,-1 0 0,1 0 0,-1-1 0,0 1-1,1 0 1,-1 0 0,1-1 0,-1 1 0,1 0 0,-1 0 0,1 0-1,-1 0 1,1 0 0,-1 0 0,1 0 0,-1 0 0,1 0 0,-1 0-1,0 0 1,1 0 0,-1 0 0,1 0 0,-1 1 0,1-1 0,-1 0 0,1 1-1,21 20 7,-10-7-2,-6-8-35,1 0 0,-1-1 0,1 0 0,1 0 1,-1 0-1,1-1 0,0 0 0,0 0 0,0-1 0,0 0 0,17 3 0,-24-6-90,1 0 0,-1 0 0,1 0 0,-1 0 0,0 0 0,1-1 0,-1 1 0,1-1 0,-1 1 0,0-1 0,0 1 0,1-1 0,-1 0 0,0 0 0,0 1 0,0-1 0,0 0 0,0 0 0,0 0 0,0 0 0,0 0 0,0-1 0,0 1 0,-1 0 0,1 0 0,0-1 0,-1 1 0,1 0 0,-1 0 0,1-1 0,-1 1 0,0-1 0,1-1 0,8-21-974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8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 8786,'-5'10'3337,"20"-5"-2529,12-5-728,5-5-984,12-7 592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8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14 9074,'1'-1'156,"-1"1"-1,0 0 1,1 0 0,-1 0-1,0 0 1,0-1 0,0 1-1,1 0 1,-1 0 0,0-1-1,0 1 1,0 0 0,0 0-1,1-1 1,-1 1 0,0 0-1,0 0 1,0-1 0,0 1-1,0 0 1,0-1 0,0 1-1,0 0 1,0-1 0,0 1-1,0 0 1,0 0 0,0-1-1,0 1 1,0 0-1,0-1 1,0 1 0,0 0-1,0-1 1,-1 1 0,1 0-1,0 0 1,0-1 0,0 1-1,0 0 1,-1 0 0,1-1-1,0 1 1,0 0 0,0 0-1,-1 0 1,1 0 0,0-1-1,0 1 1,-1 0 0,1 0-1,0 0 1,-1 0 0,1 0-1,0 0 1,-1 0 0,1-1-1,0 1 1,0 0 0,-1 0-1,0 0 1,-19 4 2716,14-2-2786,0 1 0,0 0 0,1 0 1,-1 0-1,1 1 0,-1 0 0,1 0 1,-7 7-1,3-2 22,8-8-93,-1 0-1,1 0 1,-1 0 0,1 0 0,0 0 0,0 0 0,0 1 0,-1-1-1,1 0 1,1 1 0,-1-1 0,0 1 0,0-1 0,0 1-1,1 0 1,-1-1 0,1 1 0,-1-1 0,1 1 0,0 0 0,0 0-1,-1-1 1,1 1 0,0 0 0,1-1 0,-1 1 0,0 0-1,0 0 1,2 2 0,-1-2-11,0-1 0,0 0 0,0 0 0,0 1 0,0-1 0,0 0 0,1 0 0,-1 0 0,0 0 0,1-1 0,-1 1 0,1 0 0,-1 0-1,1-1 1,-1 1 0,1-1 0,0 0 0,-1 1 0,1-1 0,0 0 0,-1 0 0,1 0 0,0 0 0,-1 0 0,2-1 0,6 0 15,8-1-5,-1 0 1,0 1 0,22 1-1,-32 0 23,0 1-1,0 0 1,0 1-1,-1 0 0,1-1 1,0 2-1,-1-1 1,1 1-1,-1 0 0,0 0 1,0 0-1,9 7 1,-10-6 34,0 0 0,0 1 1,0-1-1,-1 1 0,1 0 1,-1-1-1,0 1 0,0 1 1,-1-1-1,0 0 0,0 1 1,0-1-1,0 1 0,-1 0 1,0-1-1,0 1 0,-1 0 0,1 0 1,-1 0-1,0-1 0,-3 13 1,2-12-110,0 1-1,-1-1 1,-1 1 0,1-1 0,-1 1-1,0-1 1,0 0 0,-1 0 0,1-1 0,-2 1-1,1-1 1,0 0 0,-1 0 0,0 0-1,0 0 1,0-1 0,-1 0 0,-9 5 0,13-8-88,0 0 1,1 0 0,-1 0 0,0-1 0,0 1 0,1 0 0,-1-1 0,0 0 0,0 1 0,0-1 0,0 0 0,0 0-1,1 0 1,-1 0 0,0 0 0,0-1 0,0 1 0,0-1 0,0 1 0,1-1 0,-1 1 0,0-1 0,0 0-1,-1-1 1,0-1-223,0 1 0,0-1-1,1 1 1,-1-1-1,1 0 1,-1 0-1,1 0 1,0 0 0,0-1-1,1 1 1,-3-6-1,-7-29-962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9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9962,'1'3'3877,"40"122"2760,-9-23-4928,5 11-458,23 59-170,-58-167-1035,1 0-1,-1 0 1,1 0 0,0-1-1,4 6 1,-6-9-37,-1 0 1,1 0 0,0-1-1,-1 1 1,1-1-1,0 1 1,0-1 0,-1 1-1,1-1 1,0 1-1,0-1 1,0 0 0,0 1-1,0-1 1,-1 0-1,1 0 1,0 1 0,0-1-1,0 0 1,0 0-1,0 0 1,0 0 0,0 0-1,0 0 1,-1-1-1,1 1 1,0 0 0,0 0-1,0-1 1,0 1-1,0-1 1,-1 1 0,1 0-1,0-1 1,0 1-1,-1-1 1,1 0 0,0 1-1,0-2 1,9-7 194,-1-1 1,14-19 0,-20 23-134,1 0 0,0 0 0,0 1 0,1-1 0,0 1 0,0 1 0,0-1 0,0 1 0,1-1 0,0 1 0,0 1 0,0-1 0,0 1 0,0 0-1,13-3 1,-11 4-133,1 1-1,-1 0 1,0 1-1,0 0 1,1 0-1,-1 1 1,0 0 0,0 1-1,0-1 1,0 2-1,0-1 1,0 1-1,13 6 1,1-3-1324,14-6 511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9.7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68 249 8922,'0'-22'5017,"16"-9"-3648,-13 25-932,36-48 3071,68-73 0,-103 119-2527,-16 13-801,-20 15-254,15-6 58,1 1 0,1 0 0,0 1 0,1 1 0,-20 30 0,15-16 15,1 1 0,-22 56 0,39-86 2,0 1 1,0-1-1,1 1 0,-1 0 0,1-1 1,0 1-1,0 0 0,0-1 0,0 1 1,0 0-1,0-1 0,1 1 0,-1 0 1,1-1-1,0 1 0,0-1 0,0 1 1,0-1-1,0 1 0,1-1 0,-1 0 1,1 0-1,-1 0 0,4 3 0,4 5 30,0-2 0,1 1 0,0-1-1,12 6 1,4 5 116,-8-5 1,-1 0 0,-1 2 0,0 0 0,-1 1 0,-1 0 0,0 1 0,-2 1 0,0 0 0,-1 1 0,-1 0 0,0 1 1,-2 0-1,-1 0 0,0 0 0,-2 1 0,0 0 0,-2 1 0,2 28 0,-3 1 67,-3-33 2,2-1 0,0 1 1,2-1-1,7 35 0,-9-52-196,-1 1 1,0-1-1,1 0 0,-1 1 0,1-1 0,0 0 0,-1 1 0,1-1 0,0 0 0,0 0 0,0 0 0,0 0 0,0 0 0,0 0 0,0 0 0,0 0 1,0 0-1,0 0 0,0 0 0,1-1 0,-1 1 0,0 0 0,1-1 0,1 1 0,-1-1-3,0 0 0,0 0 0,0 0-1,0-1 1,0 1 0,0-1 0,0 1 0,0-1 0,0 0 0,0 0-1,-1 0 1,1 0 0,0 0 0,0 0 0,1-2 0,8-7 36,1 0-1,-2-1 1,17-21 0,-18 21-7,14-15-460,-2-2 0,0 0 0,-1-1 0,22-46-1,-40 68-288,0 0 0,0 1 0,0-1 0,-1 0 1,0 0-1,-1 0 0,0 0 0,0 0 0,0 0 0,-1 0 0,0 0 0,-2-7 0,-4-12-773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0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 9018,'-2'7'956,"0"0"1,0 1-1,0-1 0,1 1 1,0-1-1,1 1 0,-1-1 1,2 9-1,0-6-157,1 0 0,0 0 1,1 0-1,-1-1 0,7 14 0,5 5-83,2-1-1,0-1 1,22 26-1,20 34 41,-56-82-911,20 43 89,-20-24-1887,-2-22 1721,-1 0 0,1 0-1,0-1 1,-1 1-1,1 0 1,0 0 0,-1-1-1,1 1 1,-1 0 0,1-1-1,-1 1 1,0 0 0,1-1-1,-1 1 1,0-1-1,1 1 1,-1-1 0,0 1-1,0-1 1,1 1 0,-1-1-1,-1 1 1,-6-2-1100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0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2 601 8618,'-1'-19'1902,"0"-40"-1,2 58-1745,-1-1 0,1 1 0,0-1 0,0 1 0,0-1 0,-1 1 0,1 0 0,0-1 0,1 1 0,-1 0 0,0 0 0,0-1 0,0 1 0,1 0 0,-1 1 0,1-1 0,-1 0 0,1 0 1,-1 0-1,1 1 0,-1-1 0,1 1 0,0-1 0,2 1 0,7-5 671,34-16 1259,-26 13-1197,0-1 0,30-20 0,-47 28-850,0-1 1,0 1-1,-1 0 0,1-1 1,0 1-1,-1-1 1,1 0-1,-1 1 0,1-1 1,-1 0-1,0 0 0,0 0 1,0 0-1,0 0 1,0 0-1,0 0 0,-1-1 1,1 1-1,-1 0 0,1 0 1,-1 0-1,0-1 1,0 1-1,0 0 0,0-1 1,0 1-1,-1-3 0,-2-3-159,0 1-1,0 0 0,-1-1 0,1 2 0,-2-1 0,-6-8 0,-9-16-726,-19-54-406,60 117 2672,0 24 315,20 89 0,-19-59-871,3 24-419,-25-109-456,0-1-1,0 0 0,0 0 1,0 1-1,0-1 1,0 0-1,0 0 1,0 0-1,0 1 0,1-1 1,-1 0-1,0 0 1,0 0-1,0 1 0,0-1 1,0 0-1,0 0 1,0 0-1,0 0 0,1 1 1,-1-1-1,0 0 1,0 0-1,0 0 0,0 0 1,1 0-1,-1 1 1,0-1-1,0 0 0,0 0 1,0 0-1,1 0 1,-1 0-1,0 0 1,0 0-1,0 0 0,1 0 1,-1 0-1,0 0 1,0 0-1,1 0 0,-1 0 1,0 0-1,0 0 1,0 0-1,1 0 0,-1 0 1,0 0-1,0 0 1,0 0-1,1 0 0,-1-1 1,0 1-1,0 0 1,0 0-1,0 0 0,1 0 1,7-11-1334,-7 4 581,1 0-1,-1 0 1,0 0 0,-1-1-1,0 1 1,0 0 0,-2-10 0,1-1-333,-1-30-311</inkml:trace>
  <inkml:trace contextRef="#ctx0" brushRef="#br0" timeOffset="1">57 82 6833,'8'11'3713,"6"-6"-312,11-5-1809,1 0 41,-1-7-321,2-3-256,0 3-520,-5-5-200,-8 4-240,-6 1-192,-6-3-608,-2-2-840,2 0-1033,-4 0 1449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0.9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13 8442,'-42'-12'4057,"45"44"-1649,14 0-839,-2 2-177,11-2-584,2-3-232,1-5-344,4-11-88,-10 1-120,1-6-88,-7-4-408,0-4-608,-2-10-913,2-6 1505,2-1-48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1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 8362,'0'-2'339,"1"1"1,0 0 0,-1 0-1,1-1 1,0 1-1,0 0 1,0 0-1,-1 0 1,1 0-1,0 0 1,1 0 0,-1 0-1,0 1 1,0-1-1,0 0 1,0 1-1,1-1 1,-1 0 0,0 1-1,3-1 1,-1 0-107,0 0 0,0 0 0,0 0 1,0 0-1,0 0 0,0 1 0,1-1 1,5 1-1,-7 1-175,0-1 0,0 1 0,-1 0 0,1 0 0,0 0 0,0 0 0,-1 0 0,1 0 0,0 0 0,-1 0 0,1 1 0,-1-1 0,0 0 0,1 1 0,-1-1 0,0 1 0,0 0 0,1 2 0,15 37 364,-9-18-223,16 27 521,43 66 1,-44-79-483,34 58 960,61 140 0,-111-220-1048,19 46 914,-3 1 0,16 65 0,-38-121-940,1 1-1,-1-1 0,-1 0 1,1 1-1,-1-1 0,-1 1 1,1-1-1,-1 1 1,0-1-1,0 0 0,-1 1 1,0-1-1,0 0 0,0 0 1,-1 0-1,0-1 0,-7 12 1,5-11-148,0 0 0,0-1 0,-1 1 0,0-1 0,0 0 0,0-1 0,-1 0 0,1 0 1,-1 0-1,0 0 0,0-1 0,-1 0 0,1-1 0,-14 3 0,13-3-653,-1-1-1,0 0 1,0 0-1,0-1 1,-12-1-1,7-6-758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1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 9498,'10'3'835,"0"0"1,-1 1-1,0 1 0,0 0 0,0 0 1,0 1-1,-1 0 0,0 0 1,0 1-1,-1 0 0,13 14 1,13 20 1655,-33-42-2489,1-12 50,1-1-1,0 1 1,1-1 0,1 1 0,0 0 0,0 0 0,11-20 0,-12 29-42,1 0 1,-1 0-1,1 1 0,0-1 0,1 1 0,-1-1 1,1 1-1,-1 1 0,1-1 0,0 1 0,0 0 1,0 0-1,0 0 0,0 0 0,0 1 1,1 0-1,-1 0 0,0 1 0,1-1 0,-1 1 1,1 1-1,-1-1 0,0 1 0,1-1 0,-1 1 1,0 1-1,0-1 0,1 1 0,-1 0 1,0 0-1,-1 1 0,1-1 0,0 1 0,6 5 1,-3 4-1984,-8-11 1651,1 0 0,-1 0 1,0 0-1,1 0 0,-1-1 0,1 1 1,0 0-1,-1 0 0,1 0 0,-1-1 1,1 1-1,0-1 0,0 1 1,-1 0-1,1-1 0,0 1 0,0-1 1,0 1-1,0-1 0,0 0 0,0 1 1,1-1-1,10 1-1843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52.5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79 4449,'-14'-10'14051,"14"9"-13466,0 1 1,-1-2-1,-6-8 3229,7 10-3797,-1 0-1,1-1 1,-1 1-1,0 0 1,1 0-1,-1-1 1,0 1-1,1 0 1,-1 0-1,1 0 1,-1 0-1,0 0 1,1 0 0,-1 0-1,0 0 1,1 0-1,-1 0 1,1 1-1,-1-1 1,-1 0-1,1 1 10,-1-1 0,1 1 0,-1-1 0,1 1-1,-1-1 1,1 1 0,-1 0 0,1 0 0,0 0 0,0-1 0,-1 1-1,1 0 1,0 1 0,0-1 0,0 0 0,0 0 0,0 0 0,0 1-1,0-1 1,1 0 0,-1 1 0,0-1 0,1 1 0,-1-1-1,0 4 1,-13 26 173,5-16-168,3-5 36,0 0-1,0 0 1,1 1 0,-6 17 0,10-24-51,0 0 1,0-1 0,0 1-1,1 0 1,0 0 0,0 0-1,0-1 1,0 1 0,0 0-1,1 0 1,-1 0 0,1-1-1,0 1 1,1 0 0,-1-1-1,1 1 1,-1-1 0,1 1 0,0-1-1,3 4 1,-1-3 3,-1 1 0,2-1 0,-1 0-1,0 0 1,1 0 0,0-1 0,0 1 0,0-1 0,0-1 0,0 1 0,1-1 0,-1 0 0,1 0-1,-1 0 1,1-1 0,0 1 0,0-2 0,0 1 0,0-1 0,0 1 0,-1-2 0,1 1 0,0-1-1,0 0 1,0 0 0,0 0 0,10-5 0,-9 4 21,0-1 1,0 0-1,-1-1 0,1 0 1,-1 0-1,0 0 1,0 0-1,0-1 0,0 0 1,-1-1-1,0 1 0,0-1 1,0 0-1,-1 0 0,0 0 1,0-1-1,-1 0 0,0 1 1,0-1-1,0 0 1,3-15-1,-5 15 27,-1 0-1,1 1 1,-1-1-1,0 0 1,-1 0 0,0 0-1,0 1 1,0-1 0,-1 0-1,0 1 1,0-1 0,0 1-1,-1 0 1,0 0 0,0 0-1,-1 0 1,0 0 0,0 1-1,0-1 1,-1 1 0,1 0-1,-12-8 1,9 8-211,0 0-1,0 0 1,0 1 0,-1 0 0,1 1-1,-1 0 1,0 0 0,0 0 0,0 1-1,-1 0 1,1 1 0,0 0 0,-1 0 0,1 1-1,-1 0 1,1 0 0,-1 1 0,-9 2-1,9 0-1340,9-3 1427,1 0 0,-1 0 0,0 0 0,0 0 1,0 0-1,0 0 0,0 0 0,0 0 0,0 0 0,0 0 0,1 1-399,-1-1 399,0 0 0,0 0 0,0 0 0,0 0 0,0 0 0,0 0 0,0 1 0,0-1 0,0 0 0,0 0 0,0 0 0,0 0 0,0 0 0,0 0 0,0 0 0,0 0 0,0 0 0,0 0 0,0 1 0,0-1 0,0 0 0,0 0 0,0 0 0,0 0 0,0 0 0,-1 0 0,1 0 0,0 1-398,0-1 398,0 0 0,15 0-1328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56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10 5137,'1'0'20919,"10"0"-20813,22 7 342,-19-3-366,1-2 0,0 1 1,-1-2-1,1 0 0,0-1 1,19-2-1,29 4 79,-103-2-102,-1-3 0,-50-8-1,20 7 440,67 3 173,5 1-1294,9-2-1786,-6 1 2028,12-5-1045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57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178 124 8378,'-43'-18'9588,"32"12"-9043,-1 1 0,1 1 0,-1 0-1,0 0 1,-16-2 0,27 6-508,-1 0 0,1 1 0,-1-1 0,0 0 0,1 1 0,-1-1 0,1 0 0,-1 1 0,1 0 0,-1-1 0,1 1 0,-1 0 0,1 0 0,0 0 0,-1 0 0,1 0 0,0 0 0,0 0 0,0 0 0,0 0 0,0 1 0,0-1 0,0 0 0,0 1 0,1-1 0,-2 3 0,-9 37 453,10-38-438,0 2-4,1-1 1,-1 1-1,1 0 1,0-1 0,1 1-1,-1 0 1,1-1 0,-1 1-1,1-1 1,1 1-1,-1-1 1,1 1 0,0-1-1,0 0 1,4 7 0,-4-9-33,-1 1 1,1-1-1,0 0 1,0 0 0,0 0-1,1-1 1,-1 1-1,0 0 1,1-1 0,-1 0-1,1 1 1,-1-1-1,1 0 1,0 0 0,-1 0-1,1-1 1,0 1-1,0-1 1,-1 0 0,1 1-1,0-1 1,0 0-1,0-1 1,-1 1 0,1 0-1,0-1 1,3 0-1,4-3 4,-1 1 0,1-2 0,-1 1-1,1-1 1,-1 0 0,-1-1-1,1 0 1,-1-1 0,0 0 0,8-8-1,-11 10 46,-1 0-1,0 1 1,0-1 0,0-1-1,0 1 1,-1-1 0,0 1-1,0-1 1,0 0 0,-1 0-1,0 0 1,0-1 0,0 1-1,-1 0 1,0-1-1,0 1 1,-1-11 0,0 14-34,-1 0 1,0 0-1,0 0 1,-1 0-1,1 0 0,0 0 1,-1 0-1,0 1 1,0-1-1,0 0 1,0 1-1,0-1 1,0 1-1,-1 0 1,1 0-1,-1 0 0,1 0 1,-1 0-1,0 1 1,0-1-1,0 1 1,0 0-1,0-1 1,0 1-1,0 1 0,0-1 1,-5 0-1,-10-2-16,0 0-1,0 1 1,-27 2-1,38 0-8,6 0-15,-2-1-77,-1 1-1,0 0 1,0 0 0,0 0 0,0 1-1,0-1 1,0 1 0,0 0-1,0 0 1,1 0 0,-1 1-1,-6 3 1,10-5 21,-1 1-1,1-1 1,0 0-1,0 1 1,0-1 0,0 0-1,0 1 1,0-1-1,0 1 1,0-1-1,0 0 1,0 1 0,0-1-1,0 0 1,1 1-1,-1-1 1,0 0 0,0 1-1,0-1 1,0 0-1,1 1 1,-1-1-1,0 0 1,0 1 0,0-1-1,1 0 1,-1 0-1,0 1 1,1-1 0,-1 0-1,0 0 1,1 0-1,-1 1 1,0-1-1,1 0 1,-1 0 0,0 0-1,1 0 1,-1 0-1,0 0 1,1 0 0,-1 0-1,0 0 1,1 0-1,-1 0 1,0 0-1,1 0 1,-1 0 0,1 0-1,23 4-2919,8 0 1465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58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 13979,'-7'5'5473,"2"5"-3648,0 0-313,-2-2-616,4 3-256,1-8-464,2 0-296,0-4-832,0-1-448,0 0 2176,0 1-1008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58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1 263 12563,'8'-6'6817,"12"-4"-5564,-18 10-657,6-4-311,-1 1 1,1-1 0,-1 0 0,0-1 0,0 0 0,-1 0 0,1 0 0,-1-1 0,5-7 0,6-4 294,115-118 4377,-118 112-4077,-13 22-967,-1 1 1,0-1 0,0 0-1,1 1 1,-1-1 0,0 1-1,0-1 1,0 0 0,0 1-1,0-1 1,0 0 0,0 1-1,0-1 1,0 0 0,0 1-1,0-1 1,-1 0 0,1 1-1,0-1 1,-1 0 0,-8-3-6016,4 11 990,3-3 4103,-10 16-513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59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1 9482,'-18'30'1409,"-28"39"3271,43-63-4228,0 0-1,1 0 0,0 0 1,0 0-1,1 1 1,0-1-1,0 0 0,0 1 1,1-1-1,0 1 1,0-1-1,1 1 0,-1-1 1,3 9-1,-2-13-406,0-1 0,0 1-1,0 0 1,0-1 0,0 1-1,0-1 1,0 1 0,1-1-1,-1 0 1,0 1 0,1-1 0,-1 0-1,1 0 1,-1 0 0,1 0-1,0 0 1,0 0 0,-1 0-1,1-1 1,0 1 0,0-1 0,0 1-1,0-1 1,-1 0 0,1 0-1,3 1 1,8-1 191,1 0-1,23-2 1,-13 0 120,-13 2-133,0 0 0,0 2-1,0-1 1,0 1 0,0 1 0,0 0 0,0 0-1,-1 1 1,1 0 0,-1 1 0,0 1 0,0-1-1,-1 1 1,11 9 0,-19-14-156,0 0-1,0 1 1,0-1 0,0 0-1,0 1 1,0-1 0,0 0 0,-1 1-1,1-1 1,0 1 0,-1 0-1,1-1 1,-1 1 0,1-1-1,-1 1 1,0 0 0,0-1-1,0 1 1,0 0 0,0-1 0,0 1-1,0-1 1,-1 1 0,1 0-1,0-1 1,-1 1 0,0-1-1,1 1 1,-1-1 0,0 1 0,1-1-1,-3 3 1,-2 4 101,-1 1 0,0-1 0,-14 14 0,18-21-158,-10 10-112,0-2 0,0 1 0,-1-1 0,0-1 0,-24 11-1,20-11-618,1 1-1,1 0 1,-20 16-1,13-6 150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11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74 232 6393,'-38'27'10386,"57"-44"-8229,218-178 3834,-229 189-5950,1-1 0,-1 0 1,10-10-1,-14 8-27,-10 8-38,-14 9-113,18-7 113,-32 18-265,0 2-1,1 1 0,1 2 0,-37 35 0,55-46 271,2-3 10,0 1 0,1 0 0,1 1 0,-13 18 0,20-25 8,-1 0 0,1 1-1,0-1 1,1 1 0,-1 0 0,1 0-1,0 0 1,1 0 0,-1 0-1,1 0 1,1 1 0,-1-1 0,1 11-1,1-14 5,0 0 1,1 0-1,-1 0 0,1 0 0,0 0 0,0 0 0,0 0 1,0-1-1,0 1 0,1 0 0,-1-1 0,1 0 0,-1 0 1,1 0-1,0 0 0,0 0 0,0 0 0,6 2 0,9 6 85,-12-5-39,1 1-1,-1-1 1,1 1-1,-2 1 1,1-1-1,-1 1 1,0 0-1,0 0 1,5 10-1,-4-3-4,-1 1-1,0-1 0,-1 1 1,4 20-1,-4-9-4,1 5 166,2 0-1,0 0 1,18 42-1,-24-70-165,0 0-1,1 0 0,-1 0 0,1-1 0,0 1 0,0-1 1,0 1-1,0-1 0,0 0 0,0 0 0,0 0 0,1 0 1,-1 0-1,1 0 0,0-1 0,0 1 0,-1-1 1,1 0-1,0 0 0,0 0 0,0 0 0,0 0 0,0 0 1,0-1-1,0 0 0,0 0 0,1 0 0,4 0 0,-2-1 34,1 0-1,0-1 0,0 0 0,-1 0 0,1-1 0,-1 1 0,0-1 0,0-1 0,0 1 1,0-1-1,10-8 0,26-23 13,-28 24-495,0 0 0,0 0 0,-2-1 1,1-1-1,-1 0 0,-1 0 0,-1-1 1,16-27-1,-8-2-2722,0-2 3659,-3 21-55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11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 6785,'-1'1'363,"0"-1"-1,0 1 0,0 1 0,0-1 0,0 0 0,1 0 0,-1 0 0,0 0 0,0 0 0,1 1 1,-1-1-1,1 0 0,-1 1 0,1-1 0,-1 0 0,1 1 0,0-1 0,0 3 0,0-1-35,0 0-1,0 0 1,1 0 0,-1 0-1,1 0 1,0 0-1,0 0 1,2 3-1,3 6 160,0-1 0,1 0 1,10 13-1,-13-19 29,14 19-331,-2 1 0,0 1 0,20 46 0,-27-64-2132,-9-8 1842,0 0 0,0 0 0,0 0 0,0 0 0,0 0 0,1 0 0,-1 0 0,0 0 0,0 0 0,0 0 0,1 0 0,-1 0 0,0 0 0,0 0 0,0 0 0,0 0 0,1 0 0,-1 0 0,0 0 0,0 0 0,0 0 0,1 0 0,-1 0 0,0 0 0,0 0 0,0 0 0,0 0 0,0 0 0,1 0 0,-1-1 0,0 1 0,0 0 0,0 0 0,0 0 0,0 0 0,0 0 0,1-1-1,-1 1 1,0 0 0,0 0 0,0 0 0,0 0 0,0-1 0,0 1 0,0 0 0,0 0 0,0 0 0,0 0 0,0-1 0,0 1 0,0 0 0,0 0 0,0 0 0,0-1 0,0-6-281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11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20 349 7402,'-19'-72'2978,"19"71"-2886,0 0 1,0 0 0,0 0 0,0 1 0,0-1 0,0 0 0,0 0 0,1 0 0,-1 0 0,0 0-1,1 0 1,-1 1 0,0-1 0,1 0 0,-1 0 0,1 1 0,0-1 0,-1 0 0,1 1 0,-1-1 0,1 0-1,0 1 1,-1-1 0,1 1 0,0-1 0,0 1 0,0-1 0,-1 1 0,1 0 0,0 0 0,0-1-1,0 1 1,0 0 0,0 0 0,-1 0 0,1 0 0,0 0 0,0 0 0,0 0 0,0 0 0,1 0-1,1 0 275,8-4-26,1 0-1,-1-1 0,-1-1 1,1 1-1,-1-2 0,0 1 0,0-1 1,-1-1-1,0 0 0,11-11 0,-15 13-310,0 1 1,-1-1-1,1 0 0,-1-1 0,0 1 0,-1-1 1,1 0-1,-1 0 0,-1 0 0,1 0 0,-1 0 1,-1 0-1,1-1 0,-1 1 0,0-1 0,-1 1 1,0-13-1,-1 17 13,0-1 0,0 0-1,0 1 1,-1-1 0,0 1 0,1-1 0,-5-4 0,6 7-22,0 1 1,-1-1 0,1 1-1,0-1 1,-1 1-1,1 0 1,-1-1-1,1 1 1,-1-1-1,1 1 1,-1 0-1,1-1 1,-1 1 0,1 0-1,-1 0 1,1-1-1,-1 1 1,1 0-1,-1 0 1,0 0-1,0 0 1,0 0 15,1 0 1,-1 1-1,0-1 0,1 1 0,-1-1 1,1 1-1,-1-1 0,0 1 1,1-1-1,-1 1 0,1-1 1,0 1-1,-1 0 0,1-1 0,-1 1 1,1 0-1,0-1 0,0 1 1,-1 0-1,1 0 0,0-1 0,0 2 1,-2 6 147,1-1-1,0 1 1,1 0 0,0-1 0,0 1 0,0 0 0,1-1-1,0 1 1,1 0 0,-1-1 0,2 0 0,4 14 0,2-1-51,1 0 0,1 0 0,15 22 0,-24-40-212,-1 1 0,1-1 0,0 0 0,0 1 1,0-1-1,0 0 0,0 0 0,0 0 0,1-1 0,-1 1 0,1-1 0,-1 1 0,1-1 1,0 0-1,4 2 0,-4-3-167,-1 0 0,1 0-1,-1 0 1,1 0 0,-1 0 0,0-1 0,1 1 0,-1-1 0,1 0 0,-1 1 0,0-1 0,0 0-1,1 0 1,-1-1 0,0 1 0,0 0 0,0-1 0,0 1 0,-1-1 0,3-2 0,17-17-1060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12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0 347 8346,'25'-65'4231,"-20"64"-1459,3 10-1125,6 18-53,-9-18-891,32 62 1687,-27-125-2243,-3-120-83,-5 67-63,-2 101 16,1 1 0,0 0 0,0 0 0,0-1 0,1 1 0,-1 0 0,6-9 0,-7 13-7,0 0 1,1 1 0,-1-1-1,1 0 1,-1 1 0,1-1-1,-1 1 1,1-1 0,-1 1-1,1-1 1,-1 1 0,1-1-1,0 1 1,-1-1 0,1 1-1,0 0 1,0-1 0,-1 1-1,1 0 1,0 0 0,0-1-1,-1 1 1,2 0 0,0 1 9,-1-1 0,0 0 0,0 1 1,1 0-1,-1-1 0,0 1 0,0 0 0,0 0 0,1 0 1,-1 0-1,0 0 0,0 0 0,0 0 0,-1 0 0,1 0 1,0 0-1,0 0 0,0 2 0,28 47 533,-3 1 0,23 63 0,-35-80-426,11 19-107,-17-40-6537,-9-14 5410</inkml:trace>
  <inkml:trace contextRef="#ctx0" brushRef="#br0" timeOffset="1">136 305 19452,'24'-16'272,"0"-2"-96,18-14 176,-8 3-224,-5 0-272,-9 2-944,-1-2-632,-4 7 1024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2.0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49 100 6113,'48'-73'3341,"-47"73"-3126,0-1 0,-1 0-1,1 0 1,-1 0 0,1 1-1,-1-1 1,0 0 0,1 0 0,-1 0-1,0 0 1,0 0 0,0 0 0,1 0-1,-1 0 1,0 0 0,0 0 0,-1 0-1,1 0 1,0-1 0,-1 1-115,1 0 1,0 1-1,-1-1 0,1 1 0,-1 0 1,1-1-1,-1 1 0,1-1 1,-1 1-1,1 0 0,-1-1 0,1 1 1,-1 0-1,0 0 0,1-1 1,-1 1-1,1 0 0,-1 0 0,0 0 1,0 0-1,-26 2 2040,21 0-1792,0 0 0,1 0 0,-1 0 0,1 1 0,-1 0 0,1 0 0,-5 4 1,9-6-332,0-1 0,0 1 1,0 0-1,0-1 0,0 1 1,1 0-1,-1 0 1,0 0-1,1-1 0,-1 1 1,0 0-1,1 0 1,-1 0-1,1 0 0,0 0 1,-1 0-1,1 0 0,0 0 1,-1 0-1,1 0 1,0 0-1,0 0 0,0 1 1,0-1-1,0 0 0,0 0 1,0 0-1,0 0 1,1 0-1,-1 0 0,0 0 1,1 0-1,-1 0 1,1 0-1,-1 0 0,1 0 1,-1 0-1,1 0 0,-1-1 1,1 1-1,0 0 1,0 0-1,-1 0 0,1-1 1,0 1-1,0-1 1,1 2-1,1-1-21,-1 0 1,0 0-1,1 0 1,-1 0-1,1-1 0,-1 1 1,1-1-1,0 1 1,-1-1-1,1 0 0,-1 0 1,5-1-1,17 3 70,-18 1 73,0 0 1,-1 1 0,0-1 0,0 1-1,0 0 1,0 1 0,-1-1 0,0 1-1,0 0 1,0 0 0,0 0 0,-1 1-1,5 9 1,12 15 377,-14-21-443,-2-5-244,0 1 0,0 0 0,-1 0-1,0 0 1,0 0 0,0 1 0,0-1 0,-1 1 0,0 0-1,0 0 1,1 10 0,1 5-1941,7 0 816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12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0 123 7050,'20'-5'5099,"53"-28"-3041,-26 4-630,-34 20-925,0 1 0,1 0 0,0 1-1,0 0 1,30-9 0,-43 16-471,0 0 1,0 0-1,0 0 0,0-1 1,0 1-1,1 0 0,-1 0 0,0 1 1,0-1-1,0 0 0,0 0 1,0 0-1,0 1 0,1-1 1,-1 1-1,0-1 0,0 1 1,0-1-1,0 1 0,0 0 1,0-1-1,-1 1 0,1 0 0,0 0 1,0 0-1,0-1 0,-1 1 1,1 0-1,0 0 0,-1 0 1,1 0-1,-1 0 0,1 3 1,2 3 151,-1 1 1,0 0 0,0 0 0,0 10 0,2 8 243,10 17 111,1-1 1,2-1-1,2-1 0,1 0 0,3-2 0,34 47 0,-53-80-477,-2-1 0,1 1 0,0 0 0,-1-1 0,0 1 0,0 0 0,0 0 0,-1 1 0,0-1 0,0 0 0,0 0 0,-1 1 0,1-1 0,-1 1 0,0-1 0,-1 0-1,-1 7 1,1-8-112,1-1 0,-2 1 0,1 0 0,0-1 0,-1 0 0,1 1 0,-1-1-1,0 0 1,0 0 0,-1 0 0,1 0 0,-1 0 0,1 0 0,-1-1 0,0 1 0,0-1-1,0 0 1,0 0 0,0 0 0,-1 0 0,1-1 0,0 1 0,-1-1 0,1 0-1,-6 1 1,7-1-154,0-1 0,0 0-1,1 0 1,-1 0 0,0 0-1,0-1 1,0 1-1,0 0 1,0-1 0,1 1-1,-1-1 1,0 0 0,0 1-1,1-1 1,-1 0 0,0 0-1,1 0 1,-1 0 0,1 0-1,-1-1 1,1 1 0,0 0-1,0-1 1,-1 1 0,1-1-1,0 1 1,0-1-1,0 0 1,1 1 0,-1-1-1,0 0 1,1 0 0,-1 1-1,1-1 1,-1 0 0,1 0-1,0 0 1,0-3 0,7-16-937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13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 10802,'57'-41'4857,"-35"19"-2224,4 0-897,-1 0-800,1 2-327,-6 5-441,-5 1-112,-3 9-552,-7 3-361,-5 7-1191,0 4-569,-1-9 1649</inkml:trace>
  <inkml:trace contextRef="#ctx0" brushRef="#br0" timeOffset="1">119 309 11106,'2'2'4833,"12"-7"-2464,4-16-401,4-1-687,0 2-297,1-2-544,-7 5-200,1 3-344,-3 1-416,-9 3-1393,7 6-591,-10-6 1392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13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31 124 9234,'24'-34'2453,"-14"22"-871,-6 11 1773,-4 9-3036,0 0 1,1 0 0,0 0 0,1 0 0,-1 0 0,1 0 0,1-1-1,-1 1 1,1-1 0,1 0 0,-1 1 0,1-2 0,1 1-1,5 7 1,-6-9-241,0 0-1,0-1 0,0 0 1,0 0-1,1 0 1,-1 0-1,1-1 0,0 1 1,0-1-1,1-1 0,-1 1 1,1-1-1,-1 0 1,1 0-1,0 0 0,-1-1 1,1 0-1,0 0 1,9 0-1,-10-2 78,1 0 0,-1 0-1,0 0 1,0-1 0,0 0 0,0 0 0,0 0-1,0-1 1,-1 0 0,1 0 0,-1 0 0,1 0-1,-1-1 1,0 1 0,-1-1 0,7-8 0,-4 5 106,0-1 0,-1 1 0,0-1 0,-1 0 1,0-1-1,0 1 0,0-1 0,-1 1 0,1-10 0,-3 14-212,0 0 0,0 1 0,-1-1 0,0 0 0,0 1 0,0-1 0,0 0 0,0 1 0,-1-1 0,0 0 0,1 1 0,-1-1 0,-1 1 0,1-1 0,0 1 0,-1 0 0,0 0 0,0-1 0,-2-2 0,0 2-20,1 1-1,-1 0 1,0 0-1,0 0 1,0 0-1,0 1 1,-1 0-1,1 0 1,-1 0-1,1 0 1,-1 1-1,-8-2 1,-6 0-266,0 1 1,-1 1 0,1 1 0,-1 0 0,-37 7-1,26-1-1000,-23 3-2781,20-15 2284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26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161 100 5169,'-22'-4'11300,"-8"-2"-7067,29 6-4161,0 0 0,0 0-1,-1 1 1,1-1 0,0 0 0,0 0 0,0 0 0,0 1 0,0-1 0,0 1 0,0-1 0,0 1-1,0-1 1,0 1 0,0 0 0,0-1 0,0 1 0,0 0 0,1 0 0,-1-1 0,0 1 0,-1 2-1,-39 68 836,40-70-886,0 0-1,1 0 1,-1 0 0,0 1-1,1-1 1,-1 0-1,1 0 1,0 0 0,-1 1-1,1-1 1,0 0-1,0 0 1,-1 1-1,1-1 1,0 0 0,0 0-1,1 1 1,-1-1-1,0 0 1,0 0-1,1 1 1,-1-1 0,0 0-1,1 0 1,-1 0-1,1 0 1,0 1 0,-1-1-1,2 1 1,-1-1 2,0 0 1,0-1 0,0 1-1,0 0 1,0-1-1,0 1 1,0-1 0,0 0-1,0 1 1,0-1-1,1 0 1,-1 0 0,0 1-1,0-1 1,0 0-1,0 0 1,0 0 0,1-1-1,-1 1 1,0 0 0,0 0-1,0-1 1,0 1-1,0 0 1,0-1 0,2 0-1,6-5 107,-1 0-1,0-1 0,0 0 1,0 0-1,-1 0 1,0-1-1,12-17 0,-16 20-98,0 0-1,0-1 1,0 1-1,-1-1 1,0 1-1,0-1 1,1-6-1,-2 9-18,-1 1 0,0-1 0,1 0 0,-1 1 0,0-1 0,-1 0 0,1 1 0,0-1 0,-1 0 0,0 1 0,1-1 0,-1 0 0,0 1 0,0 0 0,-3-5 0,3 5-1,-1 0 0,1 0 1,-1 0-1,0 1 0,1-1 0,-1 0 0,0 1 0,0 0 0,0-1 0,0 1 0,0 0 0,0 0 1,0 0-1,0 0 0,0 1 0,0-1 0,-1 0 0,1 1 0,0 0 0,-1-1 0,1 1 1,0 0-1,-1 0 0,1 0 0,0 1 0,0-1 0,-1 1 0,1-1 0,0 1 0,0 0 0,-1-1 1,1 1-1,0 0 0,0 1 0,0-1 0,-2 2 0,-1 0 34,1 0 0,0-1 0,1 2-1,-1-1 1,1 0 0,-1 1 0,1 0 0,0-1-1,0 1 1,0 1 0,1-1 0,0 0 0,0 0 0,0 1-1,0 0 1,0-1 0,0 6 0,1-6-19,1 1 0,0-1 0,0 1 0,0-1 0,0 1 1,1-1-1,0 0 0,0 1 0,0-1 0,0 0 0,1 0 0,-1 1 0,1-1 0,0 0 1,1-1-1,-1 1 0,1 0 0,4 5 0,-4-7-5,-1 1 0,1-1 0,0 0-1,0-1 1,0 1 0,0-1 0,0 1 0,0-1-1,0 0 1,0 0 0,0 0 0,0 0 0,1-1 0,-1 1-1,0-1 1,1 0 0,-1 0 0,0 0 0,1 0-1,-1-1 1,0 1 0,1-1 0,-1 0 0,0 0 0,5-2-1,-3 1 26,-2-1-1,1 1 1,0-1-1,0 1 1,-1-1-1,1 0 1,-1 0-1,0-1 1,0 1 0,0-1-1,0 1 1,-1-1-1,0 0 1,1 0-1,-1 0 1,-1 0-1,1-1 1,-1 1-1,1 0 1,-1-1-1,0 1 1,-1-1-1,1 1 1,-1-9-1,0 8-8,0 1 0,0-1 0,0 0 0,-1 1 0,0-1 0,0 1 0,0-1-1,0 1 1,-1 0 0,1-1 0,-1 1 0,0 0 0,-1 0 0,1 0 0,-1 1 0,1-1 0,-1 0-1,0 1 1,-1 0 0,1 0 0,-1 0 0,1 0 0,-1 0 0,-6-3 0,7 5-29,0 0-1,0 0 1,0 1 0,0-1-1,0 1 1,-1 0 0,1 0 0,0 0-1,0 0 1,0 0 0,0 1-1,0-1 1,0 1 0,0 0 0,0 0-1,0 0 1,0 0 0,0 1 0,1-1-1,-1 1 1,0 0 0,1 0-1,-1-1 1,1 2 0,0-1 0,0 0-1,0 0 1,0 1 0,-2 2 0,-3 4 7,0 0 1,1 1 0,1-1 0,-1 1 0,2 0 0,-8 21 0,11-26-12,-2 3 2,0 0-1,1 0 1,0 0 0,1 0 0,0 1-1,0-1 1,1 0 0,0 1-1,1 10 1,-1-19-6,0 1 0,0-1 1,0 1-1,0-1 0,0 1 0,1-1 1,-1 1-1,0-1 0,0 1 0,1-1 0,-1 1 1,0-1-1,1 1 0,-1-1 0,0 1 1,1-1-1,-1 0 0,1 1 0,-1-1 1,0 0-1,1 1 0,-1-1 0,1 0 0,-1 0 1,1 1-1,-1-1 0,1 0 0,0 0 1,-1 0-1,1 0 0,-1 0 0,1 0 0,18-8 72,11-23 117,-26 27-151,-1 0-1,0-1 1,0 1 0,-1-1-1,1 0 1,-1 0 0,2-7-1,-3 10-158,-1 0 0,0 0 0,1-1 0,-1 1 0,0 0 0,0 0 0,0-1 0,0 1 0,0 0 0,-1-1 0,1 1 0,-1 0 0,1 0 0,-1 0 0,0-1 0,0 1 0,0 0 0,-2-3 0,-1-4-2714,4-5 1129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27.6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39 8690,'-7'-15'3201,"17"3"-2409,9 0-544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1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76 213 8946,'-1'0'429,"-1"-1"-1,1 1 1,0-1 0,0 0 0,0 1 0,0-1-1,-1 0 1,1 0 0,0 0 0,0 0-1,1 0 1,-1 0 0,0 0 0,0 0 0,0-1-1,1 1 1,-2-1 0,3 0-233,-1 1-1,0 0 1,0 0 0,1-1 0,-1 1 0,1 0 0,-1 0-1,1 0 1,0-1 0,-1 1 0,1 0 0,0 0-1,0 0 1,0 0 0,0 0 0,0 0 0,0 1 0,2-3-1,156-127 5073,-106 87-4600,-148 131-1029,26-25 125,47-44 161,0 1 1,1 0-1,-18 25 0,37-43 75,0 0 0,1 0 0,0 0-1,-1 0 1,1 0 0,0 0 0,0 0 0,0 0-1,0 0 1,1 1 0,-1-1 0,0 0 0,1 4-1,0-6 1,0 1 1,0-1-1,0 1 0,0-1 0,1 1 0,-1-1 1,0 0-1,0 1 0,1-1 0,-1 1 0,0-1 0,1 0 1,-1 1-1,0-1 0,1 1 0,-1-1 0,0 0 0,1 0 1,-1 1-1,1-1 0,-1 0 0,1 1 0,22 2 27,-19-3-9,1 0 0,0 0-1,0 0 1,-1 1 0,1 0-1,0 0 1,-1 0 0,1 1-1,-1 0 1,1-1 0,-1 2 0,0-1-1,1 0 1,4 5 0,-5-3-4,0 0 0,0 0 0,-1 1 0,1-1 0,-1 1 1,0 0-1,-1 0 0,1 0 0,-1 0 0,0 1 0,0-1 0,1 8 1,10 53 49,-3 1 0,2 114 1,-11-152-26,1 34 72,-1-57-76,0-1-1,0 0 1,0 0 0,0 0 0,1 0 0,0 0 0,0 0 0,0 0 0,5 6 0,-5-9 3,0 0 0,0 0 1,0-1-1,1 1 0,-1 0 1,0-1-1,1 0 0,0 0 1,-1 1-1,1-2 0,0 1 1,-1 0-1,1 0 0,0-1 1,0 1-1,-1-1 0,1 0 1,0 0-1,0 0 0,0-1 1,0 1-1,-1 0 0,1-1 0,5-1 1,4-2 85,0 1 0,-1-2 0,0 0 1,16-8-1,-8 2-71,68-42 282,-75 45-582,-1 0 0,-1-1 0,0 0 0,0 0 0,10-14 0,-17 19-147,-1 1 0,0-1 0,0 0 0,0 0 0,0 0 0,-1 0 0,0-1 1,1 1-1,-2 0 0,1 0 0,0-1 0,-1 1 0,0-1 0,0-6 0,-3-18-948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2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1 110 11875,'4'9'6636,"9"3"-4857,-6-7-987,12 13 152,-1 1 0,-1 1 0,24 37 0,35 72-529,-76-127-436,19 36-220,-17-35 56,-1-1 0,0 1 0,-1 0-1,1-1 1,0 1 0,-1 0 0,1-1 0,-1 1-1,0 0 1,0 0 0,0-1 0,-1 5-1,1-6 83,0-1-1,0 0 1,-1 1-1,1-1 1,0 0-1,0 1 1,-1-1-1,1 0 1,0 1-1,-1-1 1,1 0-1,0 1 0,-1-1 1,1 0-1,0 0 1,-1 0-1,1 1 1,-1-1-1,1 0 1,0 0-1,-1 0 1,1 0-1,-1 0 0,1 0 1,-1 0-1,1 0 1,0 0-1,-1 0 1,1 0-1,-1 0 1,1 0-1,-1 0 1,1 0-1,0 0 0,-1 0 1,1-1-1,-1 1 1,1 0-1,0 0 1,-1 0-1,1-1 1,0 1-1,-1 0 1,1-1-1,0 1 0,-1 0 1,1-1-1,0 1 1,-1-1-1,-17-17-2566,17 17 2464,-7-9-829,0-1 0,1 1-1,1-1 1,0-1 0,-7-17 0,9 19 1392,1-1 0,-1 0 0,-1-18 0,5 26 1,0 0 1,0 0-1,1 0 0,0 0 0,-1 0 0,1 0 0,0 0 0,0 1 0,1-1 0,-1 0 0,1 1 0,-1-1 0,1 1 0,0-1 0,0 1 0,4-5 0,42-36 1743,-34 32-1464,0 0-280,-1-2 0,0 1 0,0-2 0,10-15 0,-21 26-341,1 0-1,-1 0 0,0-1 0,0 1 0,0-1 0,-1 1 1,1-1-1,-1 0 0,0 0 0,0 1 0,0-1 0,0 0 1,-1 0-1,0 0 0,0 0 0,0 0 0,0 0 0,0 0 0,-1 0 1,0 0-1,0 1 0,0-1 0,0 0 0,-4-7 0,5 11 18,0-1 0,-1 0-1,1 0 1,0 1-1,-1-1 1,1 0-1,-1 1 1,0-1 0,1 1-1,-1-1 1,1 1-1,-1-1 1,0 1-1,1-1 1,-1 1 0,0-1-1,0 1 1,1 0-1,-1-1 1,0 1-1,0 0 1,0 0-1,1 0 1,-1 0 0,0 0-1,0 0 1,0 0-1,1 0 1,-1 0-1,0 0 1,0 0 0,0 0-1,1 0 1,-1 1-1,0-1 1,0 0-1,1 1 1,-1-1 0,0 0-1,0 1 1,1-1-1,-1 1 1,1-1-1,-1 1 1,0 0 0,1-1-1,-1 1 1,1-1-1,-1 1 1,1 0-1,-1-1 1,1 1 0,-1 1-1,-1 1 173,-1 1 0,1 0 0,0 0-1,0-1 1,0 1 0,0 1 0,1-1 0,-2 8 0,3-4-61,0-1 0,1 1 0,0-1 0,0 0 1,1 1-1,0-1 0,0 0 0,1 0 1,0 0-1,0 0 0,1-1 0,0 1 1,0-1-1,0 0 0,1 0 0,9 9 1,-9-9-206,0-1 1,0 0-1,1-1 1,0 1-1,0-1 1,0 0 0,0-1-1,0 1 1,1-1-1,0 0 1,-1-1-1,1 0 1,0 0 0,0 0-1,0-1 1,0 0-1,12 0 1,-13-2-485,0-1 0,0 0 0,-1 0 0,1 0 0,-1-1-1,1 1 1,-1-1 0,0-1 0,0 1 0,0-1 0,0 0 0,-1 0 0,0 0 0,6-7 0,-6 7 19,18-20-892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2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2 281 9538,'0'-32'1186,"-1"29"-791,1 0 0,0 0 0,-1 0 0,1 0 0,1 0 0,-1 0 1,0 0-1,2-5 0,6 13 1550,7 21-191,69 124 4365,-96-176-6184,1-2 0,1 0 0,-12-51 0,15 51-20,1 6 9,0-1 18,0 1-1,1-1 1,2 0 0,-2-45 0,5 66 58,0 1 0,0 0 0,0-1 1,0 1-1,0 0 0,0-1 0,1 1 0,-1 0 0,0 0 0,1-1 0,-1 1 0,1 0 0,0 0 0,-1-1 0,1 1 0,0 0 0,0 0 0,-1 0 0,3-1 0,-2 1 3,0 1 0,-1 0 0,1 0 0,0 0 0,0-1-1,0 1 1,0 0 0,-1 0 0,1 0 0,0 1 0,0-1-1,0 0 1,0 0 0,-1 0 0,1 1 0,0-1 0,0 0 0,-1 1-1,1-1 1,0 0 0,-1 1 0,2 0 0,3 3 35,0 1 0,0-1 0,0 1 0,-1 0 0,0 0 1,4 6-1,30 53 534,23 36 627,-54-90-1142,0-1 0,1 0 0,1 0 0,-1 0 1,1-1-1,1 0 0,11 7 0,-36-29-10946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3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19 238 9154,'-8'17'4689,"-2"-4"-1656,25-4-1081,-2-9-336,16-11-631,12-6-209,-9-11-376,4 2-144,-6-3-320,-1 4-320,-7-1-672,-5-2-513,-8 0-1039,-6 0-129,-3-3 1697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3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1 118 7658,'6'-13'4907,"14"-5"-3236,-11 10-620,2-3-65,-2 1-336,0 1 0,0 1 0,1-1-1,0 2 1,15-10 0,-23 16-607,0 0-1,0 0 1,0 0-1,0 0 1,0 1-1,0-1 1,0 1-1,0-1 0,0 1 1,0 0-1,0 0 1,0 0-1,1 0 1,-1 0-1,0 0 0,0 1 1,0-1-1,0 1 1,0-1-1,0 1 1,0 0-1,0 0 1,0 0-1,0 0 0,-1 0 1,1 0-1,0 0 1,-1 1-1,1-1 1,0 1-1,-1-1 0,0 1 1,1 0-1,-1-1 1,0 1-1,0 0 1,0 0-1,0 0 1,1 3-1,34 74 378,-27-57-210,0 0-1,2 0 0,1-1 1,0-1-1,27 34 0,29 11 739,4 5 365,-63-61-1060,-1 1 0,-1 0-1,1 0 1,-2 1 0,10 19-1,-15-26-191,1 0 0,-1 1 0,0-1-1,0 0 1,-1 1 0,1-1 0,-1 1-1,0-1 1,0 1 0,0-1 0,-1 1 0,0-1-1,0 1 1,0-1 0,0 0 0,-1 0-1,1 1 1,-1-1 0,0 0 0,-3 4 0,3-5-84,0 0 0,0-1 1,-1 1-1,1 0 1,0-1-1,-1 0 1,0 0-1,1 0 0,-1 0 1,0 0-1,0 0 1,0-1-1,0 1 0,-1-1 1,1 0-1,0 0 1,0 0-1,-1 0 1,1-1-1,-1 1 0,1-1 1,0 0-1,-1 0 1,1 0-1,-1-1 1,1 1-1,-5-2 0,4 1-418,0-1 0,0 0 0,1 0 0,-1-1-1,1 1 1,-1-1 0,1 0 0,0 0-1,0 0 1,0 0 0,0 0 0,1 0 0,-1-1-1,1 0 1,0 1 0,0-1 0,-2-6 0,-3-7-845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2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49 734 7009,'-4'3'750,"-1"0"0,1 0 0,1 0 0,-1 0-1,0 1 1,1 0 0,0-1 0,-1 1 0,2 1-1,-1-1 1,0 0 0,1 1 0,-3 5-1,5-10-704,0 0 0,0 0-1,1 0 1,-1 0-1,0 0 1,0 0 0,0 0-1,0 0 1,0 0-1,0 0 1,0 0 0,0 0-1,0 0 1,0 0-1,0 0 1,0 0 0,1 0-1,-1 0 1,0 1-1,0-1 1,0 0 0,0 0-1,0 0 1,0 0-1,0 0 1,0 0 0,0 0-1,0 0 1,0 0-1,0 0 1,0 0-1,0 0 1,0 0 0,0 0-1,0 0 1,1 0-1,-1 1 1,0-1 0,0 0-1,0 0 1,0 0-1,0 0 1,0 0 0,0 0-1,0 0 1,0 0-1,0 0 1,0 0 0,0 0-1,0 1 1,0-1-1,0 0 1,-1 0 0,1 0-1,0 0 1,0 0-1,0 0 1,0 0 0,0 0-1,9-8 1140,8-13-273,6-16-407,-1 0-1,-3-2 1,-1-1 0,20-61 0,-38 99-520,1 0 0,-1 1 0,1-1 1,-1 0-1,0 0 0,1 0 0,-1 1 0,0-1 0,0 0 0,0 0 1,-1 0-1,1 1 0,0-1 0,-1 0 0,1 0 0,-1 1 0,1-1 1,-1 0-1,0 1 0,0-1 0,-1-1 0,2 2-7,-1 1 1,1 0-1,-1-1 0,1 1 0,-1 0 0,1-1 0,-1 1 1,1 0-1,-1 0 0,1 0 0,-1 0 0,0-1 1,1 1-1,-1 0 0,1 0 0,-1 0 0,1 0 1,-1 0-1,0 0 0,1 1 0,-1-1 0,1 0 1,-2 0-1,0 1-30,0 0 1,1 0 0,-1 0-1,0 0 1,0 1 0,1-1-1,-1 0 1,1 1-1,-1-1 1,-1 3 0,-4 6-34,0 2 1,1-1 0,0 1-1,0-1 1,1 1 0,1 1-1,0-1 1,1 1-1,0 0 1,1 0 0,0-1-1,1 27 1,1-37 89,0 1 0,0 0 0,0 0-1,0-1 1,1 1 0,-1 0 0,1 0 0,0-1 0,0 1-1,0-1 1,0 1 0,0-1 0,1 1 0,-1-1 0,1 0-1,0 1 1,-1-1 0,3 2 0,-2-3 2,0 0 1,0 0 0,1 0-1,-1 0 1,0 0-1,0 0 1,0-1-1,1 1 1,-1-1 0,0 1-1,1-1 1,-1 0-1,0 0 1,1 0-1,-1 0 1,0-1 0,1 1-1,-1 0 1,0-1-1,0 0 1,1 0 0,1 0-1,9-5 11,0-1 0,0 0-1,0-1 1,-1 0 0,0-1 0,-1 0-1,0 0 1,13-16 0,0-2-17,-1 0 0,24-41 0,-35 51 7,-2 0 0,0 0 0,-1-1 0,-1 0 0,-1-1 0,0 0 0,-1 0 0,-2-1 0,0 1 0,0-1 0,-2 0 0,-1 0 0,-1-29 1,-1 27 2,-1 1 1,-1-1-1,0 1 1,-2 0-1,-1 0 1,0 0-1,-13-26 1,19 46-3,-1-1 1,1 1 0,-1 0-1,0-1 1,1 1 0,-1 0-1,0 0 1,0 0 0,0 0 0,0-1-1,0 1 1,0 0 0,0 0-1,0 1 1,0-1 0,-1 0-1,1 0 1,0 1 0,-1-1 0,1 0-1,0 1 1,-1 0 0,1-1-1,-1 1 1,1 0 0,0-1 0,-1 1-1,1 0 1,-1 0 0,1 0-1,-3 1 1,2 0 19,0 0-1,0 0 1,0 0-1,0 1 1,0-1 0,1 1-1,-1-1 1,0 1-1,1-1 1,-1 1 0,1 0-1,0 0 1,0 0-1,0 0 1,0 0 0,0 0-1,0 0 1,-1 3-1,-2 14 85,0 0 0,1 0-1,1 0 1,1 1 0,1-1-1,0 1 1,2-1 0,0 0-1,1 1 1,1-1-1,1 0 1,0-1 0,14 30-1,-13-37-87,-1 0-1,2-1 0,-1 0 1,1 0-1,1-1 1,0 1-1,0-2 0,1 1 1,0-1-1,0-1 0,1 0 1,0 0-1,14 7 0,-18-11-19,0 0-1,-1-1 0,1 0 0,0 0 1,0 0-1,0-1 0,0 0 0,0 0 0,1-1 1,-1 1-1,0-1 0,0-1 0,0 1 1,1-1-1,-1 0 0,0-1 0,0 1 1,0-1-1,0 0 0,-1-1 0,1 1 0,-1-1 1,1 0-1,-1-1 0,0 1 0,0-1 1,6-6-1,-3 2-3,-1 0 1,0-1 0,0 0-1,-1 0 1,-1-1 0,1 1-1,-1-1 1,-1-1-1,0 1 1,4-16 0,-6 18-31,0-1 1,0 0-1,-1 1 0,0-1 1,-1 0-1,0 0 1,0 1-1,-1-1 1,0 0-1,-1 0 1,0 1-1,0-1 1,-5-11-1,7 19 8,0 0 1,0 1-1,0-1 1,-1 0-1,1 0 1,0 0-1,-1 1 1,1-1-1,0 0 1,-1 1-1,1-1 0,-1 0 1,0 1-1,1-1 1,-1 0-1,1 1 1,-1-1-1,0 1 1,1-1-1,-1 1 0,0-1 1,0 1-1,1 0 1,-1-1-1,0 1 1,0 0-1,0 0 1,1 0-1,-3-1 1,2 2-5,0 0 1,0 0 0,0-1 0,0 1-1,0 0 1,0 0 0,0 0 0,0 0-1,0 0 1,0 1 0,1-1 0,-1 0-1,0 0 1,1 0 0,-1 3 0,-15 54-396,15-55 402,0 1 0,1-1 0,-1 0 0,1 1-1,0-1 1,0 1 0,1-1 0,-1 1 0,1-1 0,-1 0 0,1 1-1,0-1 1,0 0 0,1 0 0,-1 1 0,1-1 0,-1 0 0,1 0-1,0-1 1,0 1 0,0 0 0,1-1 0,-1 1 0,5 3 0,-3-4-67,-1 0 1,0 0 0,1 0-1,0-1 1,-1 0 0,1 1-1,0-1 1,-1-1 0,1 1 0,0 0-1,0-1 1,0 0 0,0 0-1,0 0 1,-1 0 0,1-1-1,0 1 1,0-1 0,0 0-1,-1 0 1,1-1 0,3-1 0,6-4-648,-1-1 0,0 0 0,-1-1 0,0 0 0,-1-1 1,1 0-1,-2 0 0,0-1 0,10-14 0,1-2-356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4.1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0 106 12331,'15'-17'5033,"2"0"-3153,12 0-720,0 2-159,-14-1-513,1 4-200,-11 2-656,-4 9-401,-1 6-1551,-3 3-729</inkml:trace>
  <inkml:trace contextRef="#ctx0" brushRef="#br0" timeOffset="1">75 286 9994,'2'27'4753,"4"-15"-2056,11-2-281,-1-14-919,-1-13-329,14-1-544,-4-8-120,1-1-768,-1 0-496,0-5-1665,-1-6 1441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4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45 208 11594,'2'-6'668,"1"-1"-1,0 1 0,0 0 0,1 0 0,0 0 0,0 0 0,0 1 0,8-9 0,48-40 627,-28 25-22,-13 12-742,-12 12-326,-1-1 0,0 1 0,0-1 0,0-1 0,5-7 0,-11 14-201,0 0 1,0 0-1,0 0 1,0 0-1,0 0 1,0 0-1,0 0 1,0 0-1,0 0 1,-1 0-1,1 0 1,0 0-1,0 0 0,0 0 1,0 0-1,0 0 1,0 0-1,0 0 1,0 0-1,0 0 1,0 0-1,0 0 1,0 0-1,0 0 0,0 0 1,0 0-1,0-1 1,-1 1-1,1 0 1,0 0-1,0 0 1,0 0-1,0 0 1,0 0-1,0 0 1,0 0-1,0 0 0,0 0 1,0 0-1,0 0 1,0 0-1,0 0 1,0 0-1,0 0 1,0 0-1,0-1 1,0 1-1,0 0 1,0 0-1,0 0 0,0 0 1,0 0-1,0 0 1,0 0-1,0 0 1,0 0-1,0 0 1,0 0-1,0 0 1,0 0-1,-9 4 47,-13 9-60,-8 8-56,0 1 0,2 1 0,0 1 0,-42 50 0,68-72 65,1 0 1,-1-1-1,1 1 0,-1 0 0,1 0 0,0 0 0,0 0 0,0 0 0,0 0 0,0 0 0,0 0 0,1 0 1,-1 1-1,1-1 0,-1 0 0,1 0 0,0 1 0,0-1 0,0 0 0,0 1 0,0-1 0,1 0 0,-1 0 1,1 1-1,-1-1 0,1 0 0,1 4 0,3 0 4,-1 0 1,1-1-1,0 0 0,0 0 1,1 0-1,-1 0 1,8 4-1,23 21 185,-28-22-61,-2 1 0,1 1 0,-1-1 0,-1 1-1,1 0 1,-2 0 0,1 1 0,-2 0 0,4 11 0,1 17 424,5 49-1,-4-21-189,-5-40-191,-2-11 31,0 0 0,1 0 0,9 24 0,-11-37-158,0 0 1,0 0 0,0 0-1,1 0 1,-1 0 0,1-1-1,0 1 1,0-1 0,0 1-1,0-1 1,0 0 0,1 1-1,-1-1 1,1 0 0,-1-1-1,1 1 1,0 0 0,-1-1-1,1 1 1,0-1 0,0 0-1,0 0 1,5 1 0,2-1-11,-1 0 0,1-1 0,-1 0-1,1 0 1,-1-1 0,1-1 0,-1 1 0,0-1 0,13-5 0,-17 5-221,0 0 1,0 0-1,0-1 0,0 0 1,-1 0-1,1 0 0,-1-1 1,0 1-1,0-1 0,0 0 1,0 0-1,-1 0 0,1-1 1,-1 1-1,0-1 0,-1 0 1,3-5-1,15-55-4392,-9 28 3103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5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64 291 9618,'4'-24'3460,"-4"24"-3357,0 0-1,0 0 1,0 0 0,1 0-1,-1 0 1,0-1-1,0 1 1,1 0 0,-1 0-1,0 0 1,0 0-1,1 0 1,-1 0 0,0 0-1,0 0 1,0 0-1,1 0 1,-1 0-1,0 0 1,0 0 0,1 0-1,-1 1 1,0-1-1,0 0 1,1 0 0,-1 0-1,0 0 1,0 0-1,0 0 1,1 1 0,-1-1-1,0 0 1,0 0-1,0 0 1,0 0-1,0 1 1,1-1 0,-1 0-1,0 0 1,0 0-1,0 1 1,0-1 0,0 1-1,24 45 5627,-22-42-5582,-1 0 1,0 0-1,0 0 1,0 1-1,0-1 1,0 0-1,-1 1 1,0-1-1,0 0 1,0 1-1,0-1 1,-1 1-1,0-1 1,0 0-1,0 1 1,-2 4-1,3-9-146,-1 0 0,1 0 1,0 0-1,0 0 0,0 0 0,-1 1 0,1-1 0,0 0 0,0 0 0,-1 0 0,1 0 1,0 0-1,0 0 0,-1 0 0,1-1 0,0 1 0,0 0 0,-1 0 0,1 0 1,0 0-1,0 0 0,-1 0 0,1 0 0,0 0 0,0-1 0,0 1 0,-1 0 0,1 0 1,0 0-1,0-1 0,0 1 0,0 0 0,-1 0 0,1 0 0,0-1 0,0 1 1,0 0-1,0 0 0,0-1 0,0 1 0,0 0 0,0 0 0,0 0 0,0-1 0,0 1 1,0 0-1,0-1 0,0 1 0,0 0 0,0 0 0,0-1 0,-6-19-58,6 18 52,-69-246-615,64 229 570,1 0 0,-4-38 1,8 56 48,0 0 0,0 0 0,0 0 1,0 0-1,0 0 0,0 0 1,0 0-1,0 0 0,0 0 0,0 0 1,0 0-1,1 0 0,-1 0 0,0 0 1,1 1-1,-1-1 0,1 0 0,-1 0 1,1 0-1,0 0 0,0 0 1,0 0 0,0 1 1,-1 0 0,1 0-1,0 0 1,-1 0 0,1-1-1,0 1 1,0 0 0,-1 0-1,1 1 1,0-1 0,0 0-1,-1 0 1,1 0 0,0 0-1,0 1 1,-1-1 0,1 0-1,0 0 1,-1 1 0,1 0-1,4 2 23,-1 0 0,1 0-1,-1 0 1,0 1 0,0 0-1,3 4 1,147 208 1367,-153-214-1436,23 39 196,-23-39-300,0 0 0,-1-1-1,1 1 1,0 0 0,-1-1 0,1 1 0,-1 0 0,0 0-1,1 0 1,-1-1 0,0 1 0,0 0 0,0 0-1,0 0 1,-1-1 0,1 1 0,0 0 0,-1 0-1,1 0 1,-1-1 0,0 1 0,-1 2 0,1-3-144,0-1 0,0 1 1,0-1-1,1 0 0,-1 1 1,0-1-1,0 0 0,0 0 0,0 0 1,0 0-1,0 0 0,0 0 1,0 0-1,0 0 0,-1 0 1,-1-1-408,-5 1-755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5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81 155 11859,'-80'11'4769,"94"-11"-3001,4-5-224,8-8-239,1-6-65,-2-3-320,2 3-224,-3 4-352,-5 0-184,-6 3-488,-6 0-488,-2 0-1288,-1 0-529,2 2 1529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5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1 132 10210,'32'-58'5709,"-23"45"-4521,-2 0-1,1-1 1,7-20 0,7 49 516,1-4-1303,-18-9-350,0 0 0,0 1 0,0 0 0,0-1 0,-1 2 0,1-1 1,-1 1-1,0-1 0,0 1 0,4 5 0,4 4-8,-6-7-15,0 0 0,-1 0-1,0 1 1,0 0 0,0 0-1,-1 0 1,0 0 0,-1 1-1,4 9 1,12 36 405,47 119 1151,-54-146-1132,1-1 0,1 0 0,2-2 0,27 35 0,-41-56-386,0 0 0,0 0 0,0 0 0,-1 1 0,1-1 0,-1 0 0,0 1 0,0-1 0,0 0 0,0 1 0,0 0 0,0-1 0,-1 1 0,1-1 0,-1 1 0,0 0 0,1 4 0,-2-5-35,0 1-1,0-1 0,0 0 1,0 1-1,0-1 1,0 0-1,-1 1 0,1-1 1,-1 0-1,1 0 1,-1 0-1,0-1 0,0 1 1,1 0-1,-2-1 1,1 1-1,0-1 0,-4 3 1,-2 1-119,-1-1 1,0 0 0,0 0-1,0 0 1,-12 2 0,17-5-301,0-1 1,0 1-1,0-1 1,-1 1-1,1-1 1,0-1-1,0 1 1,-8-2-1,-2-5-991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6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89 9642,'31'-63'3730,"-30"62"-3602,-1 0-1,1 0 0,-1 0 0,0 0 1,0 0-1,1 0 0,-1-1 1,0 1-1,0 0 0,0 0 1,0 0-1,0 0 0,0 0 1,-1-3-1,-9-2 1309,-13 10-86,17 0-1158,-1 0 1,1 1 0,0 0-1,0 0 1,1 1 0,-1-1-1,1 1 1,-7 12 0,0 0 202,-18 37 0,25-44-317,1-1 0,0 1 0,0 0 0,1 0 0,0 0 0,1 0 0,1 0-1,0 1 1,0-1 0,1 0 0,2 20 0,0-21-24,1 0 1,-1 0-1,2-1 0,-1 1 0,2-1 1,-1 0-1,1 0 0,0 0 1,1-1-1,0 0 0,0 0 1,1 0-1,11 9 0,-1-3 3,1 0 1,20 11-1,-26-19-139,-1 0 1,0 1 0,-1 1 0,0 0 0,0 0 0,-1 1 0,0 0-1,0 1 1,-1 0 0,8 13 0,-15-22-126,0 0 1,0 1-1,-1-1 0,1 1 0,-1-1 1,1 1-1,-1-1 0,0 1 1,1-1-1,-1 1 0,0 0 0,0-1 1,0 1-1,0-1 0,0 1 1,-1 0-1,1-1 0,0 1 0,-1-1 1,1 1-1,-1-1 0,1 1 1,-1-1-1,0 0 0,0 1 0,0-1 1,0 0-1,0 1 0,0-1 1,0 0-1,0 0 0,0 0 0,0 0 1,-1 0-1,1 0 0,0 0 1,-3 0-1,-18 10-2150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7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1 231 7962,'0'0'4321,"17"-15"-24,10-7-2425,17-13-496,5 1-79,4 0-497,-4 1-256,-8 11-488,-9 5-376,-8 6-1049,-9 4-751,-10 7 1224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7.5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8890,'26'9'3767,"40"20"0,-29-9-3173,-35-18-462,0-1 0,-1 1 0,1 0 1,-1-1-1,1 1 0,-1 0 0,0 0 0,0 0 0,0 0 0,0 0 0,0 0 0,0 0 0,0 0 0,-1 1 0,1-1 0,-1 0 0,0 0 0,1 1 0,-1 1 0,9 34 447,-6-30-596,22 45 609,-23-50-583,-1 0 0,1 0 1,0 0-1,0 0 0,1-1 0,-1 1 0,1 0 1,-1-1-1,1 0 0,0 1 0,0-1 1,0 0-1,0-1 0,0 1 0,4 1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7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16 240 6225,'-1'-1'133,"0"1"0,0-1 0,0 1 0,0-1-1,0 0 1,1 1 0,-1-1 0,0 0 0,0 1-1,0-1 1,1 0 0,-1 0 0,1 0 0,-1 0 0,0 0-1,1 0 1,0 0 0,-1 0 0,1 0 0,-1 0-1,1 0 1,0 0 0,0 0 0,0 0 0,0 0-1,0-1 1,1 0 152,0 1 0,1 0 0,-1-1 0,1 1 0,0 0 0,-1 0 0,1 0 0,0 0 0,0 0 0,0 1 0,3-2 0,23-10 1048,-18 7-891,0 0 0,-1-1 0,0 0 0,0 0-1,0-1 1,-1 0 0,0-1 0,0 0 0,-1 0-1,10-14 1,-16 19-670,0 0 0,0 0 0,0 0 0,-1 0 0,1 0-1,-1 0 1,0 0 0,0 0 0,0 0 0,0 0 0,0 0 0,-1 0-1,0 0 1,1 0 0,-3-5 0,1 3-124,0-1-1,-1 1 1,0-1-1,0 1 1,0 0-1,-7-8 1,10 12 367,0 1-1,0 0 1,0 0 0,0 0 0,0-1-1,0 1 1,-1 0 0,1 0-1,0 0 1,0 0 0,0-1 0,0 1-1,-1 0 1,1 0 0,0 0 0,0 0-1,0 0 1,0 0 0,-1-1 0,1 1-1,0 0 1,0 0 0,0 0 0,-1 0-1,1 0 1,0 0 0,0 0-1,-1 0 1,1 0 0,0 0 0,0 0-1,0 0 1,-1 0 0,1 0 0,0 0-1,0 0 1,0 1 0,-1-1 0,1 0-1,0 0 1,0 0 0,0 0-1,-1 0 1,-2 12 898,3 15 753,1-18-1486,1 0 0,1-1 0,-1 1 0,2-1 0,-1 0 0,1 1 0,0-2 0,1 1 0,0 0 0,0-1 0,0 0 0,1 0 0,0 0 0,1-1 0,-1 0 0,1 0 0,0-1 0,10 6 0,-15-10-326,-1-1 1,1 1 0,0 0-1,0-1 1,0 1 0,0-1-1,0 0 1,0 1 0,0-1-1,0 0 1,0 0 0,2-1-1,-2 1-379,1-1-1,-1 1 0,0-1 1,0 0-1,0 0 1,0 0-1,1 0 0,-1 0 1,3-2-1,4-6-1448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8.3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0 212 8434,'17'-61'3814,"-16"61"-3673,-1 0 0,1 0 1,0 0-1,-1 0 0,1 1 1,0-1-1,-1 0 0,1 0 0,-1 0 1,1 1-1,0-1 0,-1 0 0,1 0 1,-1 1-1,1-1 0,-1 1 0,1-1 1,-1 1-1,1-1 0,-1 0 0,1 1 1,-1-1-1,0 1 0,1 0 0,-1-1 1,0 1-1,1-1 0,-1 2 0,24 28 2139,-14-17-1153,-8-11-1026,1 0 0,-1 0 0,0 0-1,0 1 1,-1-1 0,1 1 0,0-1 0,-1 1 0,0 0 0,1-1 0,-1 1 0,0 0 0,0 0-1,-1 0 1,1 0 0,-1 0 0,1 0 0,-1 0 0,0 0 0,0 0 0,0 0 0,-1 0-1,1-1 1,-1 1 0,0 4 0,1-7-105,0 0 0,-1 1 0,1-1 0,0 0 0,0 0 0,0 0 0,0 1 0,0-1 0,0 0 0,-1 0 0,1 0 0,0 1 0,0-1 0,0 0 0,-1 0 0,1 0 0,0 0 0,0 0 0,0 1 0,-1-1 0,1 0 0,0 0 0,0 0 0,-1 0-1,1 0 1,0 0 0,0 0 0,-1 0 0,1 0 0,0 0 0,0 0 0,-1 0 0,1 0 0,0 0 0,-1 0 0,-4-12-699,2-31 8,6-65 0,-2 75 358,0 20 215,0 0-1,6-23 1,-7 34 122,1 1 1,-1-1-1,1 0 1,-1 1-1,1-1 1,0 1-1,0-1 1,0 1-1,0-1 1,0 1-1,0-1 1,0 1-1,0 0 1,2-2-1,-2 3 9,0 0 1,-1 0-1,1-1 0,0 1 0,0 0 0,0 0 0,0 0 0,0 0 0,-1 1 0,1-1 0,0 0 0,0 0 0,0 0 0,0 1 0,-1-1 0,1 0 1,0 1-1,0-1 0,-1 0 0,1 1 0,0-1 0,-1 1 0,1 0 0,0-1 0,-1 1 0,1-1 0,-1 1 0,1 0 0,-1 0 0,1-1 0,0 2 1,7 10 283,0 0 0,11 21 0,-13-20-5,1-1-1,0 1 1,14 15-1,-7-12-150,-9-9-207,1 0 1,-1 0-1,1-1 1,1 1-1,-1-1 1,1-1-1,0 1 1,0-1-1,1-1 1,12 7-1</inkml:trace>
  <inkml:trace contextRef="#ctx0" brushRef="#br0" timeOffset="1">122 210 11827,'-115'48'4753,"128"-48"-3025,6-5-656,8-5-304,0-6-160,2-6-223,3 4-33,-4-3-544,-10-1-409,-4 2-1295,-2 0-448,-16-3 1351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2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5 516 10234,'-2'13'1156,"1"0"-1,0-1 1,0 1-1,2 0 1,-1 0-1,4 17 1,-4-27-1078,1 0 0,-1-1 1,1 1-1,0-1 0,-1 1 0,1-1 1,0 0-1,0 1 0,1-1 1,-1 0-1,0 0 0,1 0 0,-1 0 1,1 0-1,0 0 0,0 0 1,0 0-1,0-1 0,0 1 0,0-1 1,0 1-1,0-1 0,0 0 0,1 0 1,-1 0-1,1 0 0,-1 0 1,1-1-1,-1 1 0,1-1 0,-1 1 1,1-1-1,-1 0 0,1 0 1,-1 0-1,1-1 0,-1 1 0,1 0 1,3-2-1,2 0-65,-1-1 1,0 0-1,0-1 1,0 1-1,0-2 1,0 1-1,-1 0 1,0-1-1,0 0 1,0-1-1,-1 0 1,1 1-1,-1-1 1,-1-1-1,1 1 1,4-10-1,5-10-91,-1 0 0,-2 0 0,10-33 0,-14 37 75,-1 0-1,-2-1 1,0 0-1,-1 0 0,-1 0 1,-2 0-1,0 0 1,-4-25-1,2 33 21,0 0-1,-1-1 1,-1 1-1,-1 0 1,0 1-1,-1-1 0,-1 1 1,0 1-1,0-1 1,-2 1-1,0 0 1,0 1-1,-12-12 1,21 23-3,-1 0 0,1 1 0,-1-1 0,1 0 0,-1 1 0,0-1 0,1 1 0,-1-1 0,0 1 0,1-1 0,-1 1 0,0-1 0,0 1 0,1-1 0,-1 1 0,0 0 0,0 0 0,0-1 0,0 1 1,0 0-1,1 0 0,-1 0 0,0 0 0,0 0 0,0 0 0,0 0 0,0 0 0,-1 1 0,1 0 16,0 0 0,0 0-1,1 0 1,-1 0 0,0 0 0,0 0 0,0 0 0,1 0 0,-1 1 0,1-1 0,-1 0-1,1 0 1,-1 1 0,1-1 0,0 0 0,-1 2 0,0 8 197,0-1 1,1 1-1,1 18 0,2-9 104,0-1 0,2 1 0,0 0 0,16 35 0,44 75 163,-42-86-530,-9-18-125,-5-10-864,0 1 0,9 26 0,-18-43 920,0 0 0,1 1 0,-1-1 0,0 0-1,0 0 1,0 1 0,1-1 0,-1 0-1,0 1 1,0-1 0,0 1 0,0-1 0,0 0-1,0 1 1,0-1 0,0 0 0,1 1 0,-1-1-1,-1 1 1,1-1 0,0 0 0,0 1-1,0-1 1,0 0 0,0 1 0,0-1 0,0 1-1,0-1 1,-1 0 0,1 1 0,0-1-1,0 0 1,0 0 0,-1 1 0,1-1 0,0 0-1,0 1 1,-1-1 0,1 0 0,0 0 0,-1 1-1,1-1 1,0 0 0,-1 0 0,1 0-1,-1 1 1,-18-7-4354,16 5 4323,-19-7-1305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8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1 124 9690,'54'-22'4881,"-30"2"-912,3-4-1745,-2 5-879,-3 2-353,-6 6-720,-6 4-216,-5 3-704,-7 4-560,2 7 2920,-2-7-1712</inkml:trace>
  <inkml:trace contextRef="#ctx0" brushRef="#br0" timeOffset="1">128 284 13763,'17'0'5465,"5"-12"-3649,2-3-311,3-13-721,-3 1-192,1-2-944,-1-3-312,1-5 392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9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41 10994,'2'-3'448,"0"-1"-1,0 0 1,-1 1-1,1-1 1,-1 0-1,1 0 0,-1 0 1,0-4-1,-1 7-394,0 1 0,0 0 1,0 0-1,-1 0 0,1-1 0,0 1 0,0 0 0,-1 0 0,1 0 0,0 0 0,0 0 0,-1 0 0,1 0 1,0-1-1,-1 1 0,1 0 0,0 0 0,0 0 0,-1 0 0,1 0 0,0 0 0,-1 0 0,1 0 0,0 1 0,0-1 1,-1 0-1,1 0 0,0 0 0,0 0 0,-1 0 0,1 0 0,0 0 0,0 1 0,-1-1 0,1 0 0,-26 15 1363,18-10-1170,1 1 1,0-1-1,1 1 1,-1 1-1,1-1 1,0 1-1,1 0 0,-1 1 1,2-1-1,-1 1 1,1 0-1,0 0 1,-4 13-1,7-17-183,-1 0 0,1 1 0,1-1 0,-1 0 0,0 1-1,1-1 1,0 1 0,0-1 0,1 1 0,-1-1 0,1 0 0,0 1 0,0-1 0,0 0 0,1 0-1,-1 0 1,1 0 0,0 0 0,0 0 0,1 0 0,-1-1 0,1 1 0,0-1 0,0 1 0,0-1-1,0 0 1,0 0 0,1-1 0,6 5 0,2 0 52,0-1 0,1 0 0,0 0 0,1-1 0,-1-1 1,1 0-1,26 3 0,-33-6-57,-1 0 0,1 0 0,0-1 0,0 0 0,-1 0 1,1-1-1,0 0 0,0 0 0,-1 0 0,1-1 0,-1 0 1,1 0-1,-1-1 0,0 0 0,0 0 0,0 0 1,0-1-1,6-5 0,-9 6 32,0 1 0,-1-1 0,1 1 0,-1-1 0,0 0 0,0 0 0,0 0 0,0 0 0,-1 0 1,1 0-1,-1-1 0,0 1 0,0 0 0,0-1 0,0 1 0,0-1 0,-1 1 0,0-1 0,0-6 0,-1 6-32,0 0 0,0 0 1,-1 0-1,1 0 0,-1 1 0,0-1 0,0 0 0,0 1 0,-1 0 0,1-1 0,-1 1 0,0 0 1,0 0-1,-4-3 0,-6-4-23,-1 1 1,1 1 0,-1 0-1,-1 0 1,1 2 0,-1 0-1,-21-5 1,-45-2-986,90 10-3745,20-1 1882,-4 9 1358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39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 13595,'3'0'5745,"4"0"-3096,-4-5 1240,-4 3-2737,-1 1-736,0-1-200,1 0-456,-1 1-376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40.0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25 234 10282,'-22'-51'4085,"21"49"-3819,1-1 0,-1 1-1,1 0 1,0-1 0,0 1 0,0 0 0,0-1-1,0 1 1,1 0 0,-1-1 0,1 1 0,0 0-1,-1 0 1,1-1 0,0 1 0,0 0 0,0 0 0,1 0-1,-1 0 1,0 0 0,1 0 0,-1 1 0,1-1-1,0 0 1,2-1 0,3-3 541,1 1 1,0 0-1,-1 0 0,14-5 1,18-7 619,-18 8-1095,-1 0-1,1-1 0,22-16 0,-43 25-348,1 1-1,-1 0 0,1-1 1,-1 1-1,1 0 0,-1-1 0,0 1 1,1-1-1,-1 1 0,1-1 1,-1 1-1,0-1 0,1 1 1,-1-1-1,0 1 0,0-1 1,0 0-1,1 1 0,-1-1 0,0 1 1,0-1-1,0 0 0,0 1 1,0-1-1,0 1 0,0-1 1,0 0-1,0 1 0,0-1 1,0 1-1,-1-1 0,1-1 0,-6-2-2659,-5 3-3696,-7 3 4656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40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115 1 9690,'-28'37'1806,"9"-12"1200,-26 43 0,41-61-2640,1-1 0,0 1 0,0 0 0,0 0 0,1 0 1,-2 10-1,4-16-321,0 1 0,-1 0 0,1-1-1,0 1 1,0 0 0,0 0 0,1-1 0,-1 1 0,0-1 0,1 1 0,-1 0 0,1-1 0,-1 1 0,1-1 0,0 1-1,-1-1 1,1 1 0,0-1 0,0 1 0,0-1 0,0 0 0,0 0 0,1 1 0,-1-1 0,0 0 0,1 0 0,-1 0-1,0 0 1,1-1 0,-1 1 0,1 0 0,-1-1 0,3 2 0,37 8 360,55 8 0,33 8 375,-125-24-733,15 3 315,-1 1 0,1 0 0,-1 2 0,28 16 0,-42-22-255,-1 0-1,0 0 1,-1 1-1,1-1 1,0 1-1,-1-1 1,1 1-1,-1 0 1,0 0-1,0 0 1,0 1 0,0-1-1,2 6 1,-3-6-15,-1 0 0,0 0 0,0 0 0,1 0 0,-2 0 0,1 0 1,0 0-1,-1 0 0,1 0 0,-1-1 0,0 1 0,0 0 0,0 0 0,0 0 1,0-1-1,-1 1 0,1-1 0,-1 1 0,0-1 0,-2 3 0,-5 5-66,0-1-1,-1 0 0,0 0 1,-1-1-1,1 0 0,-2-1 1,1 0-1,-1-1 0,0 0 1,0-1-1,-1 0 0,0-1 1,1-1-1,-1 0 1,-1 0-1,1-1 0,-15 0 1,25-2-87,0 0 0,0 0 0,0 0 1,0-1-1,0 1 0,0-1 1,1 0-1,-1 1 0,0-1 1,0 0-1,-4-3 0,-5-10-28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46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54 2761,'-1'-1'1127,"-10"-9"4415,10 10-5455,1 0-1,-1-1 1,0 1 0,1 0-1,-1 0 1,1-1-1,-1 1 1,0 0 0,1 0-1,-1 0 1,0 0-1,1 0 1,-1 0 0,0 0-1,1 0 1,-1 0 0,0 1-1,1-1 1,-1 0-1,0 0 1,1 0 0,-1 1-1,1-1 1,-1 0-1,0 1 1,1-1 0,-1 1-1,1-1 1,-1 0-1,1 1 1,-1-1 0,1 1-1,0-1 1,-1 1-1,1 0 1,-5 5-182,3-4 414,0 1 0,0-1 0,0 1 0,0 0 0,0-1-1,1 1 1,-3 5 0,4-7-247,0 0-1,0 0 0,0 0 1,0 0-1,0 0 0,0 0 1,0 0-1,0 0 0,0 0 1,1 0-1,-1 0 0,0 0 1,1 0-1,-1 0 0,1 0 1,-1 0-1,1 0 0,-1 0 1,1-1-1,0 1 0,-1 0 1,1 0-1,0-1 0,-1 1 1,1-1-1,0 1 0,0 0 1,0-1-1,0 0 0,0 1 1,0-1-1,1 1 0,38 15 487,10 15-278,-45-28-211,1-1 1,0 0-1,0 0 1,1-1-1,-1 0 0,0 0 1,0 0-1,1-1 1,-1 0-1,0 0 0,1-1 1,9-1-1,5 0 153,100-12 823,-72 7-617,60-1 1,-75 9-285,0-1 1,0-2-1,-1-2 1,1 0-1,40-13 1,-2-6 217,89-24 308,-140 43-621,-1 1 0,0 0 0,1 2 0,-1 1 1,1 0-1,26 5 0,2 3 32,0-3 0,0-1 0,0-3 1,0-1-1,0-3 0,53-10 0,-38 3 113,-1 2 0,2 4 0,-1 2 0,95 10 0,-105-6-101,1-3 1,69-8-1,-66 3 51,103 2 0,-39 21-66,-82-9-55,63 3 0,-17-7 91,-1 4 0,115 25 1,-120-23-14,-56-8-20,-1 1 0,24 6 0,-11 0 12,-21-6-47,0 1-1,0 0 0,0 1 1,-1 1-1,1 0 0,-1 1 0,18 12 1,-3 3 37,-1 1 1,-1 1 0,-1 2 0,-1 0-1,-2 2 1,-1 1 0,-1 0 0,25 47-1,-37-58-70,-2-5 3,0 1 0,0-1 1,2 0-1,-1-1 0,2 0 1,19 21-1,-21-24-14,0 0 0,-1 0 0,0 1 0,-1 0 0,0 0 0,0 1-1,-1 0 1,5 16 0,-3-10 1,0-1-1,19 31 0,-20-38-1,1 0 1,-2 1-1,0 0 1,0 0-1,0 0 1,-1 1-1,-1-1 1,0 1-1,-1 0 0,2 15 1,0-8-2,0-1 1,1 1-1,11 24 0,4 15-1,27 69 16,-5-17 5,-8 16 35,36 247 0,-67-354-52,2 0 0,0-1 0,1 1-1,1-1 1,14 26 0,-10-20 51,16 43-1,4 64-2029,-29-126 702,-1-4 494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48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80 102 2401,'1'-21'3693,"0"-21"-433,-1 40-3054,-1 0-1,1-1 0,0 1 1,-1 0-1,1 0 1,-1-1-1,0 1 0,1 0 1,-1 0-1,0 0 0,-1 0 1,1 0-1,-3-3 0,4 4-146,-1 1-1,1-1 1,-1 1-1,0-1 0,1 1 1,-1 0-1,0-1 1,1 1-1,-1 0 1,0-1-1,1 1 1,-1 0-1,0 0 0,0 0 1,1 0-1,-1 0 1,0 0-1,0 0 1,0 0-1,1 0 0,-1 0 1,0 0-1,0 0 1,1 1-1,-1-1 1,0 0-1,1 0 0,-1 1 1,0-1-1,1 1 1,-2-1-1,-15 18-965,16-18 957,1 0 0,-1 1 0,1-1 0,-1 0-1,1 0 1,-1 0 0,1 1 0,-1-1 0,1 0 0,-1 0 0,1 0-1,-1 0 1,1 0 0,-1 0 0,1 0 0,-1 0 0,1 0 0,-1 0 0,1 0-1,-1 0 1,1-1 0,-1 1 0,1 0 0,-1 0 0,1 0 0,-1-1-1,1 1 1,-1 0 0,1-1 0,0 1 0,-1 0 0,1-1 0,0 1-1,-1-1 1,1 1 0,0 0 0,-1-1 0,1 0 0,-8-4 1969,5 14-1338,5 7-481,1-1-1,0 1 1,1-1 0,7 16-1,8 37 402,-9 26 254,-8-68-703,1 0 1,7 36-1,-6-50-141,1-2-1,-1 1 1,1 0-1,1-1 1,0 0-1,9 11 1,-8-12 32,0 2 0,0-1 0,-1 1 1,-1-1-1,0 2 0,4 10 1,4 28 208,-5-14-134,2 0 0,1-1-1,2-1 1,27 50 0,-29-63 0,-1-1 1,-1 2-1,-1-1 0,-1 1 0,5 24 1,18 45 348,-21-68-345,-1 1-1,-2 0 1,7 38-1,-11-54-99,1 1 1,-1-1-1,1 0 1,1 0-1,0 0 0,0-1 1,0 1-1,1-1 1,7 8-1,14 25 69,-5-4 13,-13-24-40,-1 0 1,0 1-1,-1 1 1,7 17 0,-10-19-22,1 0 1,0 0-1,1-1 1,0 0-1,1 0 1,1 0-1,-1-1 1,2 1 0,-1-2-1,1 1 1,17 15-1,-11-12 19,-1 1 0,-1 1 0,12 18 0,22 25 137,-13-20-98,-25-27-87,0-1 0,1 0-1,0-1 1,1 0 0,0-1-1,0 0 1,13 8 0,33 10 127,-41-20-47,-1 0-1,1 2 0,-1 0 1,25 19-1,-28-18-43,1 0 0,1-1 0,-1 0 0,1-1 0,0-1 0,1 0 0,0 0 0,15 3 0,11 0 338,65 6 0,-74-11-183,-18-2-136,1 1 0,-1 1 1,1 0-1,-1 0 0,0 1 0,-1 1 1,1 0-1,-1 1 0,0 0 0,-1 1 1,0 1-1,0-1 0,-1 2 1,12 12-1,-20-20-132,0 0 1,0 0 0,1 0 0,-1 0-1,1 0 1,0 0 0,-1 0-1,1-1 1,0 0 0,0 1-1,0-1 1,4 1 0,-5-2-117,0 0 1,0 0 0,0 0-1,0 0 1,0-1 0,0 1-1,-1-1 1,1 1 0,0-1 0,0 1-1,0-1 1,0 0 0,-1 0-1,1 0 1,0 0 0,-1 0-1,1 0 1,-1-1 0,1 1-1,-1 0 1,3-4 0,18-23-1041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50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7 6665,'0'-1'350,"0"1"0,-1 0 0,1-1 0,-1 1 0,1-1 0,0 1 0,-1-1 0,1 1-1,-1 0 1,1-1 0,-1 1 0,1 0 0,-1 0 0,0-1 0,1 1 0,-1 0 0,1 0-1,-1 0 1,1 0 0,-1 0 0,0 0 0,1 0 0,-1 0 0,1 0 0,-2 0 0,7 13 2418,19 19-1377,15 2-663,-34-29-626,1 0 0,-1 0 1,1 0-1,-1-1 0,2 0 1,11 6-1,-11-7 34,1-1-1,0 0 1,-1 0 0,1-1 0,0 0-1,0 0 1,0-1 0,0 0 0,0-1 0,0 0-1,0 0 1,9-2 0,33-3 251,-24 7-232,0 2 0,0 0 0,-1 2-1,38 11 1,49 9 32,-66-22 18,0-2 0,0-1 1,76-12-1,-59 5 51,65 1 0,49 16 335,17 0-137,-154-10-396,-1-2 1,76-13-1,-1-4 282,136-5-1,-63 9 132,-116 6-239,91-6 54,-135 15-272,0 0 0,0 2-1,0 1 1,29 7 0,92 36 106,-11-2 47,-108-38-142,1-2 1,31 1-1,-29-3 24,53 11 0,-47-4-25,1 0 0,0-3 0,1-1 0,-1-2 0,59-3 0,-70-2-33,-10 1 166,0 0 1,0-1 0,0-1-1,29-9 1,-40 9-22,-1 0 1,1-1-1,-1 0 0,0 0 0,8-7 1,-14 11-131,0-1 0,0 1 0,0-1 1,0 1-1,-1 0 0,1-1 0,0 1 1,0-1-1,-1 1 0,1-1 0,0 1 1,-1 0-1,1-1 0,0 1 0,-1-1 1,1 1-1,-1 0 0,1 0 1,-1-1-1,1 1 0,0 0 0,-1 0 1,1-1-1,-1 1 0,1 0 0,-1 0 1,1 0-1,-1 0 0,1 0 0,-1 0 1,0 0-1,1 0 0,-1 0 0,0 0 1,-20-4 170,16 3-221,1 1-78,1 0 0,0 0-1,-1-1 1,1 1-1,0-1 1,-1 0-1,1 0 1,0 0-1,0-1 1,0 1 0,0-1-1,-5-2 1,7 2 372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3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7426,'15'32'16049,"-4"-12"-15978,-3-5 382,-1 0 0,0 1 0,-1-1 0,-1 1 0,-1 1 0,0-1 0,1 17 0,-1 21 106,12 102-718,-16-156 95,0 0 0,0 1 0,0-1 0,0 0 0,0 1 0,0-1 0,0 0 0,0 0 0,0 1 0,0-1 0,0 0 0,0 0 0,0 1 0,0-1 0,1 0 0,-1 0 0,0 1 0,0-1 0,0 0 0,0 0 0,0 1 0,1-1 0,-1 0 0,0 0 0,0 0 0,0 1 0,1-1 0,-1 0 0,0 0 0,0 0 0,1 0 0,-1 0 0,0 1-1,0-1 1,1 0 0,-1 0 0,0 0 0,0 0 0,1 0 0,-1 0 0,0 0 0,0 0 0,1 0 0,-1 0 0,0 0 0,1 0 0,-1 0 0,0 0 0,0 0 0,1 0 0,-1 0 0,0-1 0,0 1 0,1 0 0,-1 0 0,0 0 0,0 0 0,1-1 0,-1 1 0,0 0 0,0 0 0,0 0 0,0-1 0,1 1 0,18-23-1952,-4 4 2221,16-8-382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04.0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63 8442,'9'-17'1587,"1"-6"59,-7 0 8478,144 24-6306,-110 1-3220,-37-2-594,1 0 0,0 1 0,-1-1 1,1 0-1,-1 0 0,1 0 1,0 1-1,-1-1 0,1 0 1,-1 1-1,1-1 0,-1 0 0,1 1 1,-1-1-1,1 1 0,-1-1 1,0 0-1,1 1 0,-1-1 1,1 1-1,-1-1 0,0 1 0,0 0 1,1-1-1,-1 1 0,0-1 1,0 1-1,0 0 0,1-1 0,-1 1 1,0-1-1,0 1 0,0 0 1,0-1-1,0 1 0,0 0 1,0-1-1,-1 1 0,1-1 0,0 1 1,0 0-1,0-1 0,-1 1 1,1-1-1,0 1 0,0-1 1,-1 1-1,1-1 0,-1 1 0,1-1 1,0 1-1,-1-1 0,1 1 1,-1-1-1,-32 50 10,-43 91 0,63-117-3,2 1 0,1 0 0,1 1 0,1 0-1,-6 35 1,-5-46 120,17-9 59,15-10-97,29 1 200,61 3-1,-86 1-176,-1 1 0,0 0 0,0 1 0,0 1-1,0 1 1,29 12 0,-40-15 100,18 8-767,-23-10 534,1 0 0,-1 0 0,1 0 0,-1 0 0,0 0 1,1-1-1,-1 1 0,0 0 0,1 0 0,-1 0 0,1 0 0,-1 0 0,0 0 0,1-1 0,-1 1 0,0 0 1,1 0-1,-1-1 0,0 1 0,0 0 0,1 0 0,-1-1 0,0 1 0,0 0 0,1-1 0,-1 1 1,0 0-1,0-1 0,0 1 0,0 0 0,0-1 0,1 1 0,-1-1 0,0 1 0,0 0 0,0-1 1,0 1-1,0-1 0,0 1 0,0 0 0,0-1 0,0 1 0,-1 0 0,1-1 0,0 1 0,0-1 0,0 1 1,0 0-1,-1-1 0,0-2 73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3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59 462 7042,'-52'-89'3255,"51"87"-3103,0 0-1,0 0 1,0 1 0,0-1 0,1 0-1,-1 0 1,1 0 0,0 0 0,-1 1-1,1-1 1,0 0 0,0 0 0,0 0 0,1-3-1,9-8 1185,-6 9-885,3-2 115,0 0 0,0 0 0,1 0 0,0 1 0,0 1 0,0-1 0,0 1 0,11-3 0,6-2 1493,41-9 0,-59 17-1900,0-1-1,0 1 1,0 0 0,0 0 0,0 1 0,0 0 0,0 0 0,0 0 0,0 1 0,0 1 0,0-1-1,0 1 1,0 0 0,0 0 0,-1 1 0,1 0 0,-1 0 0,0 1 0,0-1 0,11 10-1,-16-12-153,1 1 0,-1-1 0,1 1-1,0-1 1,0 0 0,0 0 0,0 0-1,0 0 1,0 0 0,0 0 0,0-1-1,0 1 1,0-1 0,0 1 0,3-1-1,-4 0-3,0-1-1,0 1 0,0-1 1,0 1-1,0-1 0,-1 0 1,1 1-1,0-1 0,0 0 0,-1 0 1,1 0-1,0 0 0,-1 1 1,1-1-1,0 0 0,-1 0 1,0 0-1,1 0 0,-1 0 0,1 0 1,-1-1-1,0 1 0,0 0 1,0 0-1,0 0 0,0 0 1,0 0-1,0 0 0,0 0 0,0-2 1,1-49-311,5-72-28,-4 106-906,1 1 1,9-28-1,-12 44 976,0 0 93,1 1 0,-1-1 0,0 1 0,0-1 0,0 1 0,0 0 0,0-1 0,1 1 0,-1-1 0,0 1 0,0-1 0,1 1 0,-1 0 0,0-1 0,1 1 0,-1 0 0,0-1 0,1 1 0,-1 0 0,0-1 0,1 1 0,-1 0 0,1 0 0,-1-1 0,1 1 0,-1 0 0,1 0 0,-1 0 0,0 0 0,1 0 0,-1-1 0,1 1 0,-1 0 0,1 0 0,0 1 0,10-1-1061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2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0 346 7746,'5'-11'9857,"-4"11"-9539,17-8 4264,-3 2-4823,257-141 5551,-181 92-4490,113-49 0,-195 100-877,-7 3-10,1-1 0,-1 1 0,1 0 0,-1 0-1,1 0 1,0 0 0,-1 0 0,1 1 0,0-1 0,0 1 0,0 0 0,0 0-1,4 0 1,-7 0 4,0 1 0,0-1 0,0 0 0,0 0 0,0 1 0,0-1 0,0 0-1,0 1 1,0-1 0,0 0 0,0 1 0,0-1 0,0 0 0,-1 0 0,1 1-1,0-1 1,0 0 0,0 1 0,0-1 0,-1 0 0,1 0 0,0 1 0,0-1 0,0 0-1,-1 0 1,1 0 0,0 0 0,0 1 0,-1-1 0,1 0 0,0 0 0,-1 0-1,1 0 1,0 0 0,0 0 0,-1 0 0,1 1 0,-17 8-1987,15-8 1527,-17 8-2238,-2-2 1082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2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14 10106,'11'-13'5193,"-11"12"-5127,0 1-1,0 0 0,0 0 1,0 0-1,0 0 1,0 0-1,1 0 1,-1 0-1,0 0 0,0 0 1,0 0-1,0 0 1,0 0-1,0 0 1,1 0-1,-1 0 0,0 0 1,0 1-1,0-1 1,0 0-1,0 0 0,0 0 1,0 0-1,1 0 1,-1 0-1,0 0 1,0 0-1,0 0 0,0 0 1,0 0-1,0 1 1,0-1-1,0 0 1,0 0-1,0 0 0,1 0 1,-1 0-1,0 0 1,0 1-1,0-1 1,0 0-1,0 0 0,0 0 1,0 0-1,0 0 1,0 0-1,0 1 1,0-1-1,0 0 0,0 0 1,0 0-1,-6 31 2010,-4-8-1514,-1-1 0,-1-1 0,-28 39 0,28-45-181,1 1-1,0 1 1,2 0 0,-1 0 0,2 1 0,-12 37 0,19-52-308,1-1 0,-1 1 0,1-1 1,0 1-1,0 0 0,0-1 0,0 1 0,0-1 1,0 1-1,1 0 0,-1-1 0,1 1 0,0-1 1,0 0-1,0 1 0,0-1 0,0 1 0,0-1 1,1 0-1,-1 0 0,1 0 0,0 0 0,-1 0 1,1 0-1,0 0 0,0-1 0,0 1 0,0-1 0,1 1 1,-1-1-1,0 0 0,1 0 0,-1 0 0,1 0 1,-1 0-1,3 0 0,6 2 61,0-1-1,0 0 1,0-1-1,1 0 1,-1-1-1,0 0 1,12-2-1,2-1-74,0-2-1,0-1 0,0-1 0,36-16 1,37-26-3656,-72 34 2200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3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17 845 9098,'-3'5'2357,"2"-4"-1975,0 0-1,0 0 0,0 0 1,0 0-1,0 0 0,0 0 1,0 1-1,0-1 1,1 0-1,-1 1 0,0-1 1,1 1-1,-1-1 0,1 1 1,0-1-1,-1 1 1,1 1-1,1-3-255,0 0-1,0 0 1,0-1 0,0 1 0,0 0 0,0-1-1,0 1 1,0-1 0,0 0 0,0 1-1,0-1 1,-1 0 0,1 1 0,0-1 0,0 0-1,-1 0 1,1 0 0,0 1 0,0-3-1,2 0 233,28-34 322,-2-2 0,-1-1 1,-2-1-1,-2-1 1,-2-1-1,21-56 1,-31 66-631,-1-1 1,-2 0 0,-1-1 0,-2 0 0,-1 0 0,-2 0 0,-1 0 0,-2 0-1,-5-42 1,3 66-48,0 0 0,0 0 0,-1 0 0,-1 1-1,1 0 1,-2-1 0,-10-17 0,15 26-2,-1 1-1,0-1 1,0 0 0,-1 1 0,1-1-1,0 1 1,0-1 0,-1 1 0,1 0-1,-1-1 1,1 1 0,-1 0 0,0 0-1,1 0 1,-1 0 0,0 0 0,0 1-1,0-1 1,0 0 0,1 1-1,-1-1 1,-3 1 0,3 0 2,0 1 0,0-1 0,0 1 0,0 0 1,0-1-1,1 1 0,-1 0 0,0 0 0,0 1 0,1-1 0,-1 0 1,0 0-1,1 1 0,-1-1 0,1 1 0,0-1 0,-2 3 0,-4 6 24,1 0 1,0 1-1,1 0 0,0 0 0,-5 18 0,1 3 25,1 1 0,2 0 0,1 1 0,2 0 0,1-1 0,2 1 0,1 0 0,2 0 0,13 64 0,-13-86-28,1 0 0,0-1 0,1 1 1,1-1-1,0 0 0,0 0 0,1-1 0,0 0 0,1 0 0,13 13 0,-16-19-20,0 0 1,0 0-1,0 0 0,1-1 0,-1 1 0,1-1 0,0 0 0,0-1 0,0 0 0,0 0 0,1 0 0,-1-1 0,0 1 0,1-2 0,-1 1 0,1-1 1,-1 0-1,1 0 0,0 0 0,-1-1 0,9-2 0,-1-1-6,0-1-1,0 0 1,-1-1 0,0-1 0,0 0-1,0 0 1,-1-1 0,0-1-1,0 0 1,-1-1 0,15-17 0,-18 18-16,0 0 0,-1 0 1,0-1-1,-1 0 0,0-1 1,0 1-1,-1-1 0,-1 0 1,0-1-1,0 1 0,-1-1 1,-1 1-1,0-1 0,1-19 1,-4 26-108,-1 7 40,-4 14-2,-5 25 12,10-36 75,1 0 0,-1 0 0,1 0 0,0 0 0,0 0 1,1 0-1,-1 0 0,1 0 0,1 0 0,-1 0 0,0 0 0,1-1 0,0 1 1,0-1-1,1 1 0,3 6 0,-4-9 0,0 0 1,0 0-1,-1 0 0,1 0 0,1-1 1,-1 1-1,0 0 0,0-1 0,1 1 1,-1-1-1,0 0 0,1 0 0,0 0 1,-1 0-1,1 0 0,-1-1 0,1 1 1,0-1-1,0 0 0,-1 1 1,1-1-1,0-1 0,-1 1 0,1 0 1,0-1-1,0 1 0,-1-1 0,1 0 1,-1 0-1,1 0 0,4-2 0,-5 2 2,1 0 0,-1 0 0,0 0 0,0-1 0,0 1 0,0 0 0,-1-1 0,1 0 0,0 1 0,0-1 0,-1 0-1,1 0 1,-1 0 0,0 0 0,0 0 0,1 0 0,-1 0 0,0 0 0,-1 0 0,2-4 0,-2 3 8,1 0 0,-1-1 0,-1 1 0,1-1 0,0 1 0,-1 0 1,1-1-1,-1 1 0,0 0 0,0 0 0,0 0 0,-4-6 0,1 1-96,-1 0-1,-1 0 1,0 0-1,0 1 1,0 0-1,-1 0 1,0 1-1,0 0 0,-11-7 1,2 5-650,-2-1-471,18 9 1047,-1 0 0,1 0 1,0 0-1,0 0 0,-1 0 0,1 0 1,0-1-1,0 1 0,-1 0 0,1 0 1,0 0-1,0 0 0,0 0 1,-1-1-480,1 1 479,0-1 0,0 1 1,-1 0-1,1 0 0,0 0 0,0-1 1,0 1-1,0 0 0,0 0 1,0-1-1,0 1 0,0 0 0,0 0 1,0-1-1,0 1 0,0 0 0,0 0 1,0-1-1,0 1 0,0 0 1,0 0-1,0-1 0,0 1 0,1-1 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4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1 216 6937,'1'1'887,"0"0"0,0 0 0,1 0 0,-1 0 0,0 0 0,0 0 0,0 1 0,-1-1 0,1 0 0,0 1 0,0-1 0,0 3 0,3 19 3554,1 8-3768,-3-26-622,-1 0 0,1 0 0,0 0-1,1 0 1,-1 0 0,1 0-1,0-1 1,0 1 0,0-1 0,4 5-1,-4-7-48,-1 0-1,1 0 1,-1-1-1,1 1 1,-1-1-1,1 1 1,0-1-1,0 0 1,0 0-1,0 0 1,0 0-1,0-1 1,0 1-1,0-1 1,0 1-1,0-1 1,0 0-1,0-1 1,0 1-1,0 0 1,0-1-1,4-1 1,-3 1-26,1-2 0,-1 1 0,0 0 0,0-1 0,0 0 0,0 0 0,0 0 0,-1 0 0,1 0 0,-1-1 0,0 0 0,0 0 0,0 1 0,-1-2 0,1 1 0,-1 0 1,0 0-1,0-1 0,2-7 0,-4 11 13,0 0 1,0 0 0,0 1 0,1-1 0,-1 0-1,0 1 1,0-1 0,1 0 0,-1 1-1,0-1 1,1 1 0,-1-1 0,1 0-1,-1 1 1,1-1 0,-1 1 0,1-1 0,-1 1-1,1-1 1,-1 1 0,1 0 0,0-1-1,-1 1 1,1 0 0,0-1 0,-1 1-1,1 0 1,0 0 0,-1-1 0,1 1-1,0 0 1,0 0 0,-1 0 0,1 0 0,0 0-1,-1 0 1,1 0 0,0 1 0,1-1-1,31 18-308,0-1 288,-28-16 90,-1-1 1,1 1-1,-1-1 1,1 0 0,-1 0-1,1 0 1,-1-1-1,1 0 1,-1 0 0,0 0-1,1 0 1,-1-1-1,0 1 1,0-1 0,0 0-1,0 0 1,0-1-1,0 1 1,-1-1 0,1 0-1,-1 0 1,0 0-1,0-1 1,0 1 0,0-1-1,0 1 1,-1-1 0,0 0-1,1 0 1,-1 0-1,-1 0 1,1 0 0,-1-1-1,0 1 1,2-6-1,-3 6 43,0 0-1,0 0 1,0 0-1,0-1 1,-1 1-1,0 0 1,1 0-1,-1 1 1,-1-1-1,1 0 1,-1 0-1,1 0 0,-5-6 1,-36-48-42,19 29-688,11 13-164,-10-16-2237,20 10 1704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5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1 202 9866,'20'-22'5587,"17"-1"-4153,-21 14-777,223-124 3160,-218 119-3737,-32 14-41,-36 15-26,-63 48 13,98-55-22,0 0 0,1 1 0,0 1 1,1-1-1,0 2 0,-16 21 1,24-30-3,1 0 0,0 0 0,0 1 0,0-1 0,0 0 0,0 1 0,0-1 0,1 0 0,-1 1 1,1-1-1,-1 1 0,1-1 0,0 1 0,0-1 0,0 1 0,1-1 0,-1 1 0,0-1 0,1 1 0,0-1 1,-1 1-1,1-1 0,0 0 0,0 1 0,1-1 0,-1 0 0,0 0 0,4 4 0,3 3 51,1 0 0,0-1 0,1 1 0,18 11-1,3 3 113,-23-16-146,0 1 0,0 0 1,-1 1-1,0 0 0,-1 0 0,0 1 0,0-1 0,-1 1 1,-1 0-1,1 1 0,-1-1 0,-1 1 0,0 0 1,-1 0-1,0 0 0,0 0 0,-1 0 0,-1 1 0,0-1 1,-3 21-1,-16 95 374,1-22 511,18-103-859,-1 1-1,1-1 0,0 1 0,0-1 0,0 0 0,0 1 0,1-1 0,-1 1 0,1-1 1,-1 0-1,1 1 0,0-1 0,0 0 0,0 0 0,0 1 0,0-1 0,0 0 1,1 0-1,-1 0 0,1 0 0,-1-1 0,1 1 0,0 0 0,0-1 0,0 1 0,0-1 1,0 1-1,0-1 0,0 0 0,0 0 0,0 0 0,1 0 0,-1 0 0,0-1 1,1 1-1,-1-1 0,1 0 0,-1 1 0,4-1 0,6 0 57,-1 0 0,1 0 0,0-1 0,0 0 0,0-1 0,22-7 0,12-6 81,74-33 1,-101 38-734,1-1 1,18-15-1,-26 17-880,-1 0 0,0-1 1,19-23-1,-7 7-69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5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12587,'-7'11'5209,"14"10"-3113,5 6-415,5 2-457,5 3-272,-3 0-416,-1 2-144,-7-3-272,-1-1-48,-7-3-320,-1-5-328,0-5-808,-2-3-377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5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2 596 9002,'0'-12'1050,"-1"10"-885,1 1-1,0-1 1,-1 0-1,1 0 1,0 1-1,0-1 1,0 0-1,0 1 0,1-1 1,-1 0-1,0 0 1,1 1-1,-1-1 1,1 1-1,-1-1 0,1 0 1,0 1-1,0-1 1,0 1-1,0 0 1,0-1-1,0 1 0,0 0 1,0-1-1,0 1 1,1 0-1,-1 0 1,0 0-1,1 0 0,1-1 1,19-8 727,0-1 0,-1-1 0,-1 0 0,0-2 0,-1-1-1,0 0 1,-1-1 0,-1-1 0,27-34 0,-41 47-864,-1-1 0,0 1 0,0-1-1,-1 0 1,1 1 0,-1-1 0,0 0 0,0 0-1,0 0 1,-1 0 0,0 0 0,0 0 0,0 0-1,-1 0 1,1 0 0,-1 0 0,0 0 0,-1 0-1,-1-5 1,3 10-26,0-1-1,0 1 0,0 0 1,0-1-1,0 1 0,0-1 1,-1 1-1,1-1 0,0 1 1,0-1-1,0 1 0,-1-1 1,1 1-1,0 0 0,0-1 1,-1 1-1,1 0 0,0-1 1,-1 1-1,1 0 0,-1-1 1,1 1-1,0 0 0,-1 0 1,1-1-1,-1 1 0,1 0 1,-1 0-1,1 0 1,0-1-1,-2 1 0,-7 12 153,-2 26 267,9-24-321,1 0 1,1-1-1,1 1 1,0 0-1,0 0 1,1 0-1,1-1 1,0 1 0,1-1-1,1 0 1,0 0-1,1 0 1,0-1-1,1 0 1,0 0-1,1 0 1,14 16-1,-21-27-184,0 0-1,0 0 0,0 0 1,0 0-1,0 0 0,0 0 0,0 0 1,0 0-1,0 0 0,0 0 0,1-1 1,-1 1-1,0-1 0,0 1 0,1-1 1,-1 1-1,0-1 0,1 0 1,-1 0-1,1 1 0,-1-1 0,0 0 1,1 0-1,1-1 0,-2 1-189,1-1-1,-1 0 0,1 0 1,-1 0-1,0 0 0,0-1 1,1 1-1,-1 0 1,0 0-1,0-1 0,0 1 1,0-1-1,0 1 0,0-1 1,-1 1-1,1-1 1,0-2-1,6-22-1304</inkml:trace>
  <inkml:trace contextRef="#ctx0" brushRef="#br0" timeOffset="1">354 111 10618,'18'6'5593,"8"-6"-1208,13-10-2288,3 0-273,-13-5-792,3 1-327,-13 4-465,-4-2-112,-8 0-304,-9 4-384,-1 6-881,-7 2-527,-4-5-1041,7-2-104,-8-5 1993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6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0 6913,'-51'15'3881,"46"12"-552,8 6-480,2-1-577,2-2-439,5-2-777,-4-5-336,1-2-472,4 1-128,1-9-344,1-3-328,1-6-720,-5-4-977,15-2 1417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16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1 131 10706,'9'-10'1920,"0"1"0,0-1 0,15-10 0,66-39 1566,-65 43-2265,-6 10-499,-18 6-704,-1 0 0,1 0 0,-1 0 0,0 0 0,1 1 0,-1-1 0,1 0 0,-1 0 0,1 0 0,-1 1 0,0-1 0,1 0 0,-1 1 0,1-1 0,-1 0 0,0 1 0,1-1 0,-1 0 0,0 1 0,0-1 0,1 1 0,-1-1 0,0 1 0,1 3 25,0 1-1,0-1 1,0 0 0,-1 1-1,0-1 1,-1 7-1,1 9-23,7 60 258,32 149 1,-28-186 50,2 0 0,2-1 0,2 0 0,1-2 0,26 42 0,-2-15 307,82 147 1435,-122-211-2056,0 1 1,0-1-1,0 1 1,-1 0-1,1 0 1,-1 0-1,0 0 1,0 0-1,0 0 1,-1 0-1,1 1 1,-1-1-1,0 0 1,0 0-1,-1 0 1,1 0-1,-1 1 1,0-1-1,0 0 1,0 0-1,-1 0 1,1-1-1,-1 1 1,0 0-1,0 0 1,0-1-1,-1 1 1,1-1-1,-1 0 1,0 0-1,0 0 1,-6 5-1,-16 12-10,-1-1 0,-1-1-1,0-1 1,-2-2-1,-56 23 1,81-36-135,-1 0 1,0-1-1,0 0 0,0 0 1,-1 0-1,1-1 0,0 1 1,0-1-1,0 0 0,-7-2 1,11 2-13,-1 0 0,1-1 0,0 1 1,-1 0-1,1-1 0,-1 0 0,1 1 0,0-1 1,-1 0-1,1 0 0,0 0 0,0 0 0,0 0 0,-1 0 1,1 0-1,0 0 0,0 0 0,1 0 0,-1-1 1,0 1-1,0 0 0,1-1 0,-1 1 0,0 0 1,1-1-1,0 1 0,-1-1 0,1 1 0,0-1 1,0 1-1,0-1 0,-1 1 0,2-1 0,-1 1 0,0-1 1,0 1-1,0-1 0,1 1 0,-1-1 0,2-1 1,13-41-1293</inkml:trace>
  <inkml:trace contextRef="#ctx0" brushRef="#br0" timeOffset="1">722 880 15899,'-21'22'6130,"-13"0"-3882,4 0-1192,-12-21-824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03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10 156 5785,'4'-16'2908,"-3"12"-2459,0-1 0,0 1 1,0 0-1,0-1 0,1 1 0,0 0 1,0 0-1,4-7 0,-5 11 46,-1-1-1,1 0 0,-1 0 1,0 0-1,1 0 1,-1 0-1,0 0 1,0-1-1,0 1 1,0 0-1,0 0 0,0 0 1,0 0-1,0 0 1,0 0-1,0 0 1,0 0-1,-1 0 1,1 0-1,-1-1 0,1 2-397,0-1 0,0 1 0,0-1 0,-1 1 0,1-1 0,0 1 0,0-1 0,-1 1 0,1-1 0,0 1 0,-1 0 0,1-1 0,0 1 0,-1 0 0,1-1 0,0 1 0,-1 0 0,1-1 0,-1 1 0,1 0 0,-1 0 0,1-1 0,-1 1 0,-1 3-67,0-1 0,0 1 0,1 0 0,-1 0 0,1 0 0,0-1 0,-1 2 0,1-1 0,1 0 0,-1 0 0,0 6 0,-6 32 70,7-40-92,0 1 1,0-1-1,0 0 1,0 0-1,0 0 0,0 1 1,0-1-1,1 0 1,-1 0-1,1 0 0,-1 0 1,1 1-1,-1-1 1,1 0-1,-1 0 0,1 0 1,0 0-1,0 0 1,-1 0-1,1-1 0,0 1 1,0 0-1,0 0 1,0-1-1,0 1 1,0 0-1,0-1 0,0 1 1,0-1-1,1 1 1,-1-1-1,0 0 0,2 1 1,35 1 157,-38-2-166,6-1 29,1-1 1,-1 0-1,1 0 0,-1 0 1,0-1-1,0 0 1,0 0-1,0 0 0,0-1 1,7-6-1,-9 7-12,0 0 0,-1 0-1,1 0 1,-1 0 0,0-1-1,0 1 1,0-1 0,0 0 0,-1 0-1,0 0 1,0 0 0,0 0 0,0-1-1,0 1 1,1-8 0,-3 9 5,-1 1 0,1 0 0,-1-1 1,0 1-1,0 0 0,0-1 0,0 1 0,0 0 1,0 0-1,0 0 0,-1 0 0,1 0 1,-1 0-1,0 0 0,1 0 0,-1 1 0,0-1 1,0 1-1,0-1 0,0 1 0,-4-2 0,4 1-17,0 1 0,-1 0 0,1-1-1,-1 1 1,1 0 0,-1 0 0,1 0-1,-1 1 1,0-1 0,1 1 0,-1-1-1,0 1 1,0 0 0,1 0 0,-1 0-1,0 0 1,0 1 0,-3 0 0,2 1 17,0 1 0,0 0 0,0 0 1,0 0-1,1 0 0,-1 1 1,1-1-1,0 1 0,0 0 0,0 0 1,1 0-1,-1 0 0,1 1 1,0-1-1,0 1 0,1-1 0,-1 1 1,1-1-1,-1 10 0,1-10-11,1 0 0,0 0 0,-1 0-1,2 0 1,-1 0 0,0 0 0,1-1-1,0 1 1,-1 0 0,2 0 0,-1 0-1,0 0 1,1-1 0,0 1 0,-1-1-1,1 1 1,1-1 0,-1 0 0,0 0 0,1 0-1,0 0 1,0 0 0,0 0 0,5 3-1,-5-4-4,0-1-1,0 0 0,0 0 1,0 0-1,0-1 0,1 1 1,-1-1-1,0 0 1,0 1-1,0-1 0,0-1 1,1 1-1,-1 0 0,0-1 1,0 0-1,0 1 0,0-1 1,0 0-1,0-1 0,0 1 1,0-1-1,0 1 0,-1-1 1,1 0-1,-1 0 1,1 0-1,-1 0 0,0 0 1,3-4-1,0 2 17,-1 0 1,0-1-1,0 0 0,0 0 1,-1 0-1,0 0 1,0 0-1,0-1 0,-1 1 1,1-1-1,-1 0 0,-1 0 1,1 0-1,0-9 0,-2 12-15,0-1-1,-1 1 0,1 0 1,-1 0-1,0-1 1,0 1-1,-1 0 0,1 0 1,-1 0-1,1 0 0,-1 0 1,0 0-1,0 1 0,0-1 1,0 1-1,-1-1 0,1 1 1,-4-3-1,4 4-4,0-1 0,1 1 0,-1 0 0,0 0 0,0 0 0,0 0 0,1 0 0,-1 0 0,0 1 0,0-1 0,0 1 0,-1-1 0,1 1 0,0 0 0,0 0 0,0 0 0,0 0 0,0 0 0,0 0 0,0 1 0,0-1 0,0 1 0,0-1 0,0 1 0,0 0 0,0 0 0,0-1 0,0 2 0,-2 1 0,-1 1 30,0 1 0,1 0 0,-1 0 0,1 0 0,0 0 0,1 1 0,-1 0 0,1-1 0,0 1 0,1 1 0,-1-1 0,1 0 0,-1 8 0,2-12-17,1 0 0,-1 1 0,1-1 0,0 0-1,0 0 1,0 0 0,0 1 0,0-1-1,1 0 1,-1 0 0,0 0 0,1 0 0,0 0-1,0 0 1,-1 1 0,1-2 0,0 1-1,0 0 1,1 0 0,-1 0 0,0 0-1,1-1 1,-1 1 0,1-1 0,-1 1 0,1-1-1,0 1 1,0-1 0,0 0 0,-1 0-1,1 0 1,0 0 0,0 0 0,1 0 0,-1-1-1,0 1 1,0-1 0,0 1 0,0-1-1,0 0 1,1 0 0,2 0 0,1 0 3,0-1 0,0 0 1,0 0-1,0 0 0,0-1 1,0 0-1,-1 0 0,1 0 1,-1-1-1,1 0 0,-1 0 1,0 0-1,0-1 0,0 1 1,0-1-1,-1 0 0,0-1 1,0 1-1,5-7 1,-7 9-12,0-1 1,0 1 0,0-1 0,-1 1 0,1-1 0,-1 0 0,1 0-1,-1 1 1,0-1 0,0 0 0,0 0 0,-1 0 0,1 0 0,-1 0 0,1 0-1,-1 0 1,0 0 0,0-1 0,-1 1 0,1 0 0,-1 0 0,1 0-1,-1 0 1,0 0 0,0 0 0,0 1 0,0-1 0,-1 0 0,1 0 0,-1 1-1,0-1 1,0 1 0,0-1 0,0 1 0,0 0 0,0 0 0,0 0 0,-1 0-1,-2-1 1,3 1-6,0 1 1,-1 0-1,1 0 0,0-1 1,-1 2-1,1-1 0,-1 0 0,1 0 1,-1 1-1,1 0 0,-1-1 0,0 1 1,1 0-1,-1 0 0,1 0 0,-1 1 1,0-1-1,1 1 0,-1-1 0,-2 2 1,-1 0 0,2 1 0,-1-1 0,0 1 0,0 0 0,1 0 0,0 0 0,-1 1 0,1 0 0,-6 7 0,5-5 3,1 0 1,-1 0 0,1 1 0,0 0-1,1-1 1,-5 15 0,6-17 0,1-1 0,0 1 0,0 0 0,1-1 0,-1 1 0,1 0 1,0 0-1,0 0 0,0 0 0,0 0 0,1-1 0,0 1 0,1 4 0,-1-6-3,0 0-1,0 0 0,0 0 1,0 0-1,0 0 1,1 0-1,-1 0 1,1-1-1,-1 1 0,1 0 1,0-1-1,-1 0 1,1 1-1,0-1 0,0 0 1,0 0-1,0 0 1,0 0-1,0 0 0,0 0 1,1-1-1,-1 1 1,0-1-1,0 0 0,1 1 1,-1-1-1,0 0 1,0 0-1,1-1 0,-1 1 1,0 0-1,0-1 1,1 1-1,-1-1 0,0 0 1,3-1-1,4-1 27,0-1 0,-1 0 1,0 0-1,0-1 0,0 0 0,0 0 0,11-11 0,-15 13 19,0-2 0,-1 1 0,1 0 0,-1-1 0,1 1 0,-2-1 0,1 0 1,0 0-1,-1 0 0,3-9 0,-5 12-25,1 1 1,-1 0 0,0-1-1,0 1 1,0-1-1,0 1 1,0 0 0,0-1-1,0 1 1,-1-1-1,1 1 1,-1 0 0,1-1-1,0 1 1,-1 0-1,0 0 1,1-1 0,-3-1-1,2 2-4,-1-1-1,0 1 1,0-1-1,0 1 1,1 0 0,-1 0-1,-1 0 1,1 0-1,0 0 1,0 0-1,0 1 1,0-1 0,-1 1-1,1-1 1,-3 1-1,0 0-5,0 0-1,0 0 1,1 0-1,-1 1 0,0 0 1,1 0-1,-1 0 1,1 1-1,-9 3 1,11-4-68,0 0 0,0 0 1,0 0-1,0 0 1,0 0-1,0 1 1,0-1-1,0 1 0,1-1 1,-1 1-1,0 0 1,1 0-1,-1-1 1,1 1-1,0 0 1,0 0-1,0 1 0,0-1 1,0 0-1,0 0 1,-1 4-1,2-6 18,0 1 0,0-1 0,0 0-1,0 1 1,0-1 0,0 0 0,0 1 0,1-1 0,-1 0 0,0 1-1,0-1 1,0 0 0,0 0 0,0 1 0,0-1 0,0 0 0,1 1-1,-1-1 1,0 0 0,0 0 0,1 1 0,-1-1 0,0 0-1,0 0 1,1 0 0,-1 1 0,0-1 0,0 0 0,1 0 0,-1 0-1,0 0 1,1 0 0,-1 0 0,0 1 0,0-1 0,1 0-1,27 0-779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3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0 240 5529,'52'-12'3168,"-51"12"-2912,0-1 0,13-9 10658,-19 20-10767,0 0 1,1-1-1,1 1 0,0 1 0,0-1 1,1 0-1,0 1 0,1-1 0,0 1 1,1-1-1,0 1 0,0-1 0,4 15 1,2-6-42,-6-18-104,1-1 0,-1 1 0,0-1 0,0 1-1,1-1 1,-1 1 0,0-1 0,0 1 0,1-1-1,-1 0 1,1 1 0,-1-1 0,0 0-1,1 1 1,-1-1 0,1 0 0,-1 1 0,1-1-1,-1 0 1,1 0 0,-1 1 0,1-1 0,-1 0-1,1 0 1,-1 0 0,1 0 0,-1 0 0,1 0-1,-1 0 1,1 0 0,0 0 0,3-25 114,-1 10-103,-1 2 98,0-1 0,1 1 0,1-1 1,0 1-1,1 0 0,0 1 0,11-19 1,-14 28-3,1-1-1,-1 1 1,1 0 0,0 0 0,0 0 0,0 0 0,0 0 0,0 1 0,0-1 0,6-2 0,-7 4-78,0 1-1,-1-1 1,1 1 0,0 0 0,-1-1 0,1 1 0,0 0 0,0 0-1,-1 0 1,1 0 0,0 1 0,-1-1 0,1 0 0,0 1-1,-1-1 1,1 1 0,0 0 0,-1-1 0,1 1 0,-1 0 0,1 0-1,-1 0 1,0 0 0,1 0 0,-1 0 0,0 0 0,2 3-1,22 26 150,-24-28-176,0 0 0,0 0 0,1 0 0,-1 0 0,-1 0 0,1 0 0,0 0 0,-1 0 0,1 0 0,-1 1 0,1-1 0,-1 0 0,0 1 0,0 3 0,4-28 6,3-15-51,22-63 0,-25 87 28,1 0 0,0 0-1,1 1 1,1 0 0,0 0-1,1 1 1,17-21 0,-23 31 50,0 0 1,0 0-1,0 0 1,1 1-1,-1-1 1,0 1-1,0-1 1,1 1-1,-1 0 0,0-1 1,0 1-1,1 1 1,-1-1-1,0 0 1,0 0-1,1 1 1,-1-1-1,0 1 1,0 0-1,0 0 1,0 0-1,1 0 1,-2 0-1,4 2 1,7 4 372,0 0 0,15 14 0,-23-18-354,0 1 1,-1-1 0,0 0-1,0 1 1,0 0-1,0 0 1,-1 0 0,1 0-1,-1 0 1,0 0-1,0 1 1,0-1-1,-1 1 1,0-1 0,0 1-1,0 0 1,0-1-1,-1 1 1,0 0-1,1-1 1,-2 1 0,1 0-1,-1 0 1,-2 8-1,1-6-36,0 1-1,-1-1 0,0 0 1,0 0-1,-1-1 0,0 1 1,0-1-1,0 1 0,-1-1 1,0-1-1,0 1 0,-1-1 1,0 0-1,-10 8 0,12-11-115,0 1-1,0-1 0,0 0 1,0 0-1,0 0 0,-1-1 0,1 1 1,-1-1-1,1 0 0,-1 0 1,1-1-1,-1 0 0,1 1 1,-1-1-1,1-1 0,-1 1 1,1-1-1,-1 0 0,1 0 1,-1 0-1,1 0 0,-1-1 0,1 0 1,0 0-1,0 0 0,0 0 1,0-1-1,1 1 0,-1-1 1,0 0-1,-4-6 0,0 2-670,-1-1 0,2-1-1,-1 0 1,1 0 0,-6-10 0,-5-16-782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04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 8666,'7'-4'4001,"1"-2"-1433,9-1-215,5-2 191,-1-1-55,-1 7-441,-6-1-447,-11 4-841,2 9-456,-15 10-2441,-14 6 1617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07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6 6777,'0'0'4335,"14"-4"6306,-1 3-3867,-36 72-6534,26-71-90,0 1 0,1-1 0,-1 1 0,1-1 0,-1 0 0,1 0 0,3-1-1,18-11 282,18-17 59,-25 12 161,-18 17-641,1 0 1,-1 0 0,0-1 0,0 1 0,0 0-1,0 0 1,0 0 0,0 0 0,0 0 0,0 0 0,0-1-1,1 1 1,-1 0 0,0 0 0,0 0 0,0 0-1,0-1 1,0 1 0,0 0 0,0 0 0,0 0 0,0 0-1,0 0 1,0-1 0,0 1 0,0 0 0,0 0 0,-1 0-1,1 0 1,0-1 0,0 1 0,0 0 0,0 0-1,0 0 1,0 0 0,0 0 0,0 0 0,0-1 0,0 1-1,-1 0 1,1 0 0,0 0 0,0 0 0,0 0 0,0 0-1,0 0 1,-1 0 0,1 0 0,0 0 0,0 0-1,0 0 1,-1-1 0,-2 2 50,0-1-1,0 0 0,0 0 1,0 1-1,0 0 1,0 0-1,1 0 1,-6 2-1,-31 15-388,1 2 0,-54 38 0,76-43-739,10-5-3046,31-18 2315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09.7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6 494 5425,'-6'-11'17689,"21"-3"-16121,5-3-1117,54-61 473,-21 19 70,78-64 0,86-23-19,-146 101-959,-81 44-7701,-20 14 4514,-24 28 973,18-15 1043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10.1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242 1 8898,'-124'16'3705,"120"-16"-3518,1 0 1,0 1 0,0-1-1,0 1 1,0 0 0,0-1-1,0 1 1,0 1 0,0-1-1,0 0 1,0 1 0,1-1-1,-1 1 1,0 0 0,1 0-1,-1 0 1,1 0 0,0 0-1,0 1 1,0-1 0,0 1-1,0-1 1,0 1 0,1 0-1,-1 0 1,0 4 0,-5 7 405,0-1-295,1 1 0,0-1 1,1 2-1,1-1 0,0 0 1,1 1-1,0 0 1,2-1-1,-1 1 0,2 0 1,0 0-1,1 0 0,0 0 1,5 21-1,-3-6 755,-3-22-689,0-1 0,1 1 1,0 0-1,5 14 0,-6-20-299,1 0 1,0-1-1,-1 1 0,1 0 0,0-1 0,1 1 0,-1 0 0,0-1 0,0 1 0,1-1 0,-1 0 0,0 1 0,1-1 0,0 0 0,-1 0 0,1 0 1,0 0-1,-1 0 0,1 0 0,0 0 0,0-1 0,0 1 0,0-1 0,2 1 0,7 0 50,-1-1 1,0 0-1,1 0 0,-1-1 0,1-1 0,-1 0 1,0 0-1,0-1 0,0 0 0,0-1 1,-1 0-1,1 0 0,-1-1 0,9-6 0,4-3-992,-1-2 0,-1 0 0,-1-1-1,27-29 1,-19 13-547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58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99 526 5681,'0'-1'172,"-7"-7"926,0-1 0,0 1 1,-14-12-1,19 19-872,0-1 0,0 1 0,1-1 0,-1 1-1,0 0 1,0 0 0,0 0 0,0 0 0,0 1 0,-1-1 0,1 0-1,0 1 1,0-1 0,0 1 0,-1 0 0,1 0 0,0 0 0,0 0 0,-1 0-1,1 1 1,0-1 0,0 0 0,0 1 0,-4 1 0,120-65 4858,61-46-3689,-74 45-463,205-150 596,-279 194-1471,-166 139-221,-74 23 76,47-35 372,151-92 43,27-15 183,35-16 16,216-116 417,-25 11-984,-230 117-390,-1 1 1,1 0-1,0 0 0,0 1 1,0 0-1,0 1 1,12-2-1,0 2-953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0:59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490 1162 7258,'0'0'122,"0"-1"0,1 0 1,-1 0-1,0 0 1,1 0-1,-1 0 1,1 0-1,-1 0 1,1 1-1,-1-1 0,1 0 1,-1 0-1,1 1 1,0-1-1,0 0 1,-1 1-1,1-1 1,0 1-1,0-1 0,0 1 1,0-1-1,-1 1 1,1 0-1,0-1 1,0 1-1,0 0 1,0 0-1,0-1 0,0 1 1,1 0-1,23-8 193,1-6-64,-12 5-72,1 2 0,-1 0 0,1 1 0,19-6-1,-18 8-14,-1-2-1,0 0 1,0 0-1,0-2 1,-1 0-1,0 0 1,0-1-1,-1-1 1,0-1-1,-1 1 1,0-2-1,-1 0 1,0 0-1,13-20 1,-11 10 163,0 0 0,-2-1 0,0 0 0,-2-1 0,0 0 0,-2 0 0,-1-1 0,5-41 0,-4 20 160,-3 0-1,-2 0 1,-1 0 0,-9-69-1,4 95-405,0 1 1,0-1-1,-2 1 0,0 0 0,-2 0 0,0 1 1,-1 0-1,-1 0 0,0 1 0,-1 0 0,-1 1 1,-25-27-1,25 32-58,0 0 1,-1 1-1,1 0 1,-2 1-1,0 0 1,0 1-1,0 1 1,-1 0-1,0 1 1,0 1-1,-1 0 1,1 1-1,-1 1 1,0 0-1,0 1 1,0 1-1,0 0 1,-1 1-1,1 1 1,0 1-1,0 0 1,0 1-1,0 1 1,1 0-1,-30 13 1,16-4 83,1 1 1,0 2 0,1 1-1,1 0 1,0 2-1,2 1 1,0 2 0,2 0-1,0 1 1,1 1-1,2 1 1,-27 44 0,35-51-14,0 1 1,2 1 0,0 0 0,2 1-1,0-1 1,1 1 0,1 0 0,1 1-1,1-1 1,1 1 0,1 0 0,0 0-1,2-1 1,1 1 0,0 0 0,2-1 0,0 1-1,15 39 1,-11-42-111,1-1 0,1-1 0,1 0 1,0 0-1,1-1 0,1 0 0,0-1 0,1-1 0,0 0 0,2-1 0,-1-1 0,2 0 1,-1-1-1,2-1 0,-1 0 0,1-1 0,1-1 0,0-1 0,0-1 0,0 0 1,24 3-1,3-2-2274,86 4 1,-56-16 869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00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26 16916,'-5'-7'6433,"6"0"-4713,3 0-951,-1 4-2682,-3 1 1457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51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20 5833,'-1'-1'3559,"-12"-13"7776,10 9-8388,9 8 818,8 3-3567,1 0 1,-1 0-1,1-1 0,31 5 0,-33-8-65,1-1 0,-1 0 0,1-1 0,0-1 0,14-3 0,-18 3-71,-1 0 0,1 0 0,0 0 1,-1 1-1,1 1 0,0 0 0,-1 0 0,16 4 1,-24-5-64,0 0 1,-1 0-1,1 0 1,0 0 0,-1 1-1,1-1 1,0 0-1,-1 0 1,1 0-1,-1 1 1,1-1 0,0 0-1,-1 0 1,1 1-1,-1-1 1,1 1-1,-1-1 1,1 0 0,-1 1-1,1-1 1,-1 1-1,0-1 1,1 1-1,-1 0 1,0-1 0,1 1-1,-1-1 1,0 1-1,1 0 1,-1-1-1,0 1 1,0-1 0,0 1-1,0 0 1,0-1-1,0 1 1,0 0-1,0-1 1,0 1 0,0 0-1,0-1 1,0 1-1,0 0 1,-1-1-1,1 1 1,0-1 0,-1 2-1,0 0 0,-1-1-1,1 1 1,-1-1-1,1 1 1,-1-1-1,0 1 1,0-1-1,0 0 1,1 0-1,-1 0 1,0 0-1,0 0 1,-4 0-1,-9 1-35,0 0 0,0-2 0,1 1-1,-1-2 1,0 0 0,0-1 0,0 0-1,-23-8 1,12 4-26,-41-4 0,59 9 64,0 1 0,0 0 0,0 1 0,1-1 0,-1 2 0,0-1 0,0 1 0,0 0 1,-10 5-1,17-6 521,13-5-360,25-6 7,-17 5-56,0 1 0,0 1 1,0 1-1,1 1 0,-1 0 0,0 2 0,33 4 1,-22 2-4,-22-4-760,-1 0 0,1-1 1,0-1-1,0 0 0,0 0 0,17-1 0,-24 0-144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18:53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76 7394,'30'-59'11748,"-27"83"-8521,-3-18-3878,3 17 902,0-3 293,-1 0 0,-1-1-1,-3 38 1,-1-37-268,3-12-168,-1 0-1,0-1 1,0 1 0,-1 0 0,0-1 0,0 1-1,-1-1 1,1 1 0,-2-1 0,-6 12-1,17-62 227,-5 25-328,-1-1 0,-1 1 1,0-1-1,-2 1 0,-4-25 0,1 18-68,2-1 0,0-45 0,10 96 45,2 0 12,-5-11 25,-1 0 1,-1 0-1,0 0 0,-1 0 0,0 1 0,-3 26 1,1-31 13,-1 1 40,0 0-1,1-1 1,0 1 0,1 0 0,0 0-1,1 0 1,4 21 0,-5-32-70,0 0 0,0 0 0,0 0 0,-1 0 0,1 0 1,0 0-1,0 1 0,0-1 0,0 0 0,0 0 0,0 0 1,0 0-1,0 0 0,0 0 0,0 1 0,0-1 0,0 0 1,0 0-1,0 0 0,0 0 0,0 0 0,0 1 0,0-1 1,0 0-1,0 0 0,1 0 0,-1 0 0,0 0 0,0 0 1,0 0-1,0 1 0,0-1 0,0 0 0,0 0 0,0 0 1,0 0-1,0 0 0,1 0 0,-1 0 0,0 0 0,0 0 1,0 0-1,0 0 0,0 0 0,0 1 0,1-1 0,-1 0 1,0 0-1,0 0 0,0 0 0,0 0 0,0 0 0,1 0 1,-1 0-1,0 0 0,0 0 0,0-1 0,0 1 0,0 0 1,0 0-1,1 0 0,-1 0 0,0 0 0,0 0 0,0 0 1,0 0-1,0 0 0,0 0 0,3-14 239,-3-20 100,0-49-34,1-7-267,-1 89-42,-1-1 0,1 1 0,-1-1-1,1 1 1,-1-1 0,1 1 0,-1 0 0,0 0 0,1-1 0,-1 1 0,0 0 0,0 0 0,0 0-1,0-1 1,0 1 0,0 0 0,-2 0 0,3 0-43,-1 1 0,1 0-1,-1 0 1,1-1 0,-1 1 0,1 0 0,-1 0 0,1 0-1,-1 0 1,1 0 0,-1 0 0,1 0 0,-1 0 0,1 0-1,-1 0 1,1 0 0,-1 0 0,1 0 0,-1 0 0,1 0-1,-1 1 1,1-1 0,-1 0 0,1 0 0,-1 1 0,1-1-1,0 0 1,-1 0 0,1 1 0,-1-1 0,1 1 0,0-1-1,-1 0 1,1 1 0,0-1 0,0 1 0,-1-1 0,1 0-1,0 1 1,0-1 0,-1 1 0,1-1 0,0 1 0,0-1-1,0 1 1,0-1 0,0 1 0,0-1 0,0 1 0,0-1-1,0 1 1,0 0 0,-1 16-2493,-2 3 1017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1:58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59 135 3081,'33'-17'1845,"-32"15"-1429,0 0 0,0 0 0,-1 0 0,1 0 0,0-1 0,-1 1 0,0 0 0,1 0 0,-1-1 1,0 1-1,-1-4 0,2-3-258,6-38 1993,-6 16 6580,-3 48-7861,0 0 1,-9 28-1,4-18-663,0 14 114,2 0 0,0 74 0,16 75 37,-1 51-4,-18-87-139,1-49-23,8 125 0,1-200-169,-1-23-7,-3-23-4,0-52-84,9-98-1,1 1-536,-12-25-14,-42-275 0,44 450 637,1 4 12,0 1 0,-1 0 0,0-1 0,-1 1 0,0 0 0,0 1 0,-10-19 0,13 28-18,0 0 1,0 0-1,0 0 0,0 0 1,0 0-1,0 0 1,0-1-1,0 1 1,0 0-1,0 0 0,0 0 1,0 0-1,0 0 1,-1 0-1,1 0 0,0-1 1,0 1-1,0 0 1,0 0-1,0 0 0,0 0 1,0 0-1,0 0 1,-1 0-1,1 0 1,0 0-1,0 0 0,0 0 1,0 0-1,0 0 1,0 0-1,-1 0 0,1 0 1,0 0-1,0 0 1,0 0-1,0 0 0,0 0 1,0 0-1,-1 0 1,1 0-1,0 0 0,0 0 1,0 0-1,0 0 1,0 0-1,0 0 1,0 0-1,-1 0 0,1 0 1,0 0-1,0 1 1,0-1-1,0 0 0,0 0 1,0 0-1,0 0 1,0 0-1,0 0 0,0 1 1,-3 12 179,4 24-102,23 207 546,6 119 271,-36 211-303,0-315-580,-2-137-11,3-69 10,5-164-59,18-239 12,-4 151-7,-21 364 76,-18 267 477,12-333 90,25-270 351,-6 146-760,-3 65 16,-2-31-226,1 41 54,-1-1 0,-3 0 1,-8 55-1,10-152-6528,7 3 4962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8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21 9562,'-93'-20'3658,"92"20"-3581,0 0-1,0 0 1,-1-1-1,1 1 1,0 0-1,0 0 1,0 1-1,-1-1 0,1 0 1,0 0-1,0 1 1,0-1-1,-1 0 1,1 1-1,0-1 1,0 1-1,0-1 1,0 1-1,0 0 1,0 0-1,0-1 1,0 1-1,0 0 1,1 0-1,-1 0 1,0 0-1,0 0 1,1 0-1,-1 0 1,1 0-1,-1 0 1,1 0-1,-1 0 1,1 0-1,-1 1 1,1-1-1,0 0 0,0 0 1,0 0-1,0 1 1,0-1-1,0 1 1,-1 5 322,-4 18 437,2 1 1,0 1-1,2-1 1,4 49-1,0-50-629,1 1 0,1-1-1,2 1 1,0-1 0,1-1-1,2 0 1,1 0 0,18 31-1,-23-45-283,1 0-1,1 0 0,-1 0 1,1-1-1,1-1 0,0 1 0,0-1 1,1-1-1,0 0 0,0 0 1,0-1-1,1 0 0,0-1 1,0 0-1,1 0 0,-1-2 1,1 1-1,0-2 0,19 3 1,-28-5-267,1 0 1,0 0 0,0 0 0,-1 0 0,1-1 0,0 0 0,0 0 0,-1 0 0,1 0 0,5-4-1,6-5-794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34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0 12771,'6'24'7217,"-3"-15"-463,-2 7-4218,-2-4-1231,-2-3-569,-3-9-344,1-5-328,-4-7-1088,-3-3-689,9-6 969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0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72 5465,'-42'-39'2547,"41"38"-2208,0 1 0,0-1 0,0 0 0,0 1-1,0-1 1,1 0 0,-1 1 0,0-1 0,0 0-1,1 0 1,-1 0 0,0 0 0,1 0 0,-1 0 0,1 0-1,-1 0 1,1 0 0,-1 0 0,1 0 0,0 0-1,0 0 1,-1 0 0,1 0 0,0-1 0,0 1-1,1-8 6658,7 33-5210,22 72-173,31 184 0,-53-229-1505,2-1 0,2 1 0,18 48 0,-30-99-137,0 0 0,0 1-1,0-1 1,0 0 0,0 0 0,0 1 0,0-1-1,0 0 1,0 0 0,0 0 0,0 1 0,0-1-1,0 0 1,0 0 0,0 1 0,0-1 0,1 0-1,-1 0 1,0 0 0,0 1 0,0-1 0,0 0 0,0 0-1,0 0 1,1 1 0,-1-1 0,0 0 0,0 0-1,0 0 1,1 0 0,-1 0 0,0 0 0,0 1-1,0-1 1,1 0 0,-1 0 0,0 0 0,0 0-1,0 0 1,1 0 0,-1 0 0,0 0 0,0 0 0,1 0-1,-1 0 1,0 0 0,0 0 0,1 0 0,-2-16-3619,-20-43 554,15 43 1800,0 0-1,-7-29 1,6-1 27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0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241 15 8266,'-1'-1'439,"0"0"0,0 0 0,0 0 0,0 0 0,0 0 0,0 0 0,0 0 0,0 0 0,0 0 0,0 1 0,0-1 0,-1 0 0,1 1 0,0-1 0,-1 1 0,1-1 0,0 1 0,-1 0 0,1 0 0,0-1 0,-1 1 0,1 0 0,-1 0 0,1 0 0,0 0 0,-1 1 0,1-1 0,-2 1-1,2 3-100,0-1 0,0 1 0,0 0 0,0-1 0,-1 1 0,1-1 0,-4 5 0,-3 11 63,-32 62 577,-30 65 514,53-102-990,-39 72 0,124-130 921,-7-7-646,89-43-1,-65 26 22,-77 34-802,1 1 0,-1 0-1,1 0 1,-1 1-1,1 0 1,11 0 0,-12 4-1159,-2 5-1939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2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13075,'3'61'4745,"6"-64"-4545,10 11 2328,3 1-2096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5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33 9162,'-9'-17'4161,"2"9"-1313,9 1-2559,22 14 2183,-4-7-1896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7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24 286 5921,'-4'3'2206,"-15"10"9606,37-27-9922,7-1-1277,51-52 888,38-33 997,-95 85-2409,1 0-1,0 2 1,42-21-1,-35 19-3138,-9 4-2120,-11 9 3543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8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1 8426,'-4'0'820,"1"0"0,-1 1 1,1-1-1,-1 1 1,1 0-1,-1 0 0,1 0 1,-6 4-1,-25 19 2274,29-19-2767,0 1 1,0 0 0,0 0 0,1 0 0,-1 0-1,2 1 1,-1 0 0,-4 10 0,8-15-275,-1 0 1,1-1-1,0 1 0,-1 0 1,1 0-1,0 0 1,0 0-1,0 0 1,0 0-1,0 0 1,1 0-1,-1-1 0,0 1 1,1 0-1,0 0 1,-1 0-1,1-1 1,0 1-1,0 0 1,0-1-1,0 1 0,0 0 1,0-1-1,1 0 1,-1 1-1,0-1 1,1 0-1,-1 1 1,1-1-1,-1 0 0,1 0 1,0 0-1,-1-1 1,1 1-1,0 0 1,0-1-1,3 2 1,1 0 43,1 0 0,1-1 0,-1 1 0,0-1 0,0-1 0,0 1 0,0-1 0,1-1 1,7 0-1,11-4-2,0-1 0,0 0-1,-1-2 1,44-20 0,-67 27-230,-1 0 1,1-1-1,0 1 0,0-1 0,-1 1 0,1-1 0,-1 1 0,0-1 0,1 0 0,-1 1 0,2-5 0,8-9-2659,0 6 1514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8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3 272 6889,'-2'-2'10769,"4"-5"-7019,7-8-4368,-6 12 1511,50-68 123,-42 57-894,1 0-1,-2 0 1,0-1-1,-1-1 0,12-25 1,-21 41-163,13-36-190,-8 13-2177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8.8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2 211 6257,'-1'13'13043,"6"-12"-8746,7-5-5715,-5 1 1474,1 0 0,-1-1 0,0 0 0,0 0 0,-1-1 0,0 0 0,10-9 0,-4 4-19,-5 3-204,1 0 0,-1 0 1,0-1-1,0 1 0,-1-2 1,0 1-1,-1-1 0,6-10 1,-6 7-1558,0-1 0,6-23 1,-5 10 509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9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15 8850,'-1'-1'273,"0"0"-1,0 0 1,0 1 0,0-1-1,0 0 1,-1 0 0,1 1-1,0-1 1,0 1 0,-1-1-1,1 1 1,0-1 0,-1 1-1,1 0 1,-1 0 0,1-1-1,0 1 1,-1 0 0,1 0-1,-1 1 1,1-1 0,0 0 0,-1 0-1,-1 1 1,1 0-33,-1 1 0,1-1-1,0 1 1,0-1 0,-1 1 0,1 0 0,0 0-1,0 0 1,1 0 0,-1 0 0,-2 4 0,-1 1-58,1 1 1,1-1 0,-1 1-1,1 0 1,0-1-1,1 1 1,-2 14 0,3-20-147,1 1 0,0 0 0,-1-1 0,1 1 0,0 0 1,1-1-1,-1 1 0,1 0 0,-1-1 0,1 1 0,0-1 0,-1 1 1,1 0-1,1-1 0,-1 0 0,0 1 0,1-1 0,-1 0 0,1 0 1,3 4-1,-3-4 6,1 0 0,0-1 0,0 1 0,0 0 0,0-1 0,0 0-1,1 0 1,-1 0 0,0 0 0,1 0 0,-1-1 0,0 1 0,1-1 0,3 0 0,4-1 85,0 0 0,-1 0-1,0-1 1,1 0 0,-1-1-1,0 0 1,0-1 0,0 0-1,14-9 1,-19 10-37,0-1 0,0 1 0,0-1 0,-1 0 0,1 0 1,-1-1-1,0 1 0,0-1 0,-1 0 0,1 0 0,2-6 0,-5 9-57,-1 0 0,1 0 0,0 0 0,-1 0-1,0-1 1,1 1 0,-1 0 0,0 0-1,0 0 1,0 0 0,0 0 0,-1-1 0,1 1-1,-1 0 1,1 0 0,-1 0 0,0 0 0,1 0-1,-1 0 1,0 0 0,0 0 0,-1 0 0,1 1-1,0-1 1,-1 0 0,1 1 0,-1-1 0,1 1-1,-1-1 1,0 1 0,1 0 0,-1 0 0,-4-2-1,-1-1-16,0 1-1,0 0 1,0 0-1,-1 1 1,1 0-1,-1 0 0,0 1 1,0 0-1,1 0 1,-12 1-1,15 0-161,0 0 1,0 0-1,0 0 0,0 0 0,-1 1 0,1 0 1,0 0-1,0 0 0,1 1 0,-1-1 0,0 1 1,0 0-1,1 0 0,-1 0 0,1 0 0,-1 1 0,1-1 1,0 1-1,0 0 0,0 0 0,-2 4 0,1 9-2230,8 5 937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09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8282,'-8'9'3889,"5"-4"-1689,1 4-216,9-8 2217,-4-1-3168,21 0-297,45 2-232,-45-2-384,2 2-48,-6-2-280,0 0-336,1 0-761,-4-5-903,8 1-1393,-10 1 2169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40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47 195 9058,'-37'-12'3847,"37"12"-3763,0-1 0,-1 1-1,1 1 1,-1-1-1,1 0 1,0 0 0,-1 0-1,1 0 1,0 0-1,-1 0 1,1 0-1,0 0 1,-1 1 0,1-1-1,0 0 1,-1 0-1,1 0 1,0 1 0,-1-1-1,1 0 1,0 0-1,0 1 1,-1-1 0,1 0-1,0 1 1,0-1-1,0 0 1,-1 1 0,1-1-1,0 0 1,0 1-1,0-1 1,0 1-1,0-1 1,0 0 0,0 1-1,0-1 1,0 0-1,0 1 1,0-1 0,0 1-1,0-1 1,0 0-1,0 1 1,0-1 0,0 0-1,0 1 1,1-1-1,-1 0 1,0 1-1,0-1 1,1 1 0,6 23 1019,-6-23-841,18 54 1267,-2 0-1,9 60 0,-20-89-1207,17 44 0,1 10-231,-21-62-2173,-20-45-11620,10 11 12294,4 9 2604,-29-59-2834,15 34 4398,16 31-2583,1 1 1,0-1-1,0 0 1,0 1-1,0-1 0,-1 0 1,1 1-1,0-1 1,0 0-1,0 1 1,0-1-1,0 0 0,1 0 1,-1 1-1,0-1 1,0 0-1,0 1 0,1-1 1,-1 0-1,0 1 1,0-1-1,1 1 0,-1-1 1,1 0-1,-1 1 1,1-1-1,-1 1 1,1-1-1,-1 1 0,1-1 1,-1 1-1,1 0 1,-1-1-1,1 1 0,1-1 1,28-13 1631,-21 11-998,31-16 1223,50-30 1,-70 37-1901,0-2-1,-1 0 1,-1-1-1,20-21 1,-35 31-580,0 1 0,0-1 0,-1 0 0,1 1 0,-1-1 0,0 0 0,-1 0 0,1 0 0,-1-1 0,0 1 0,0 0 0,-1 0 1,1-1-1,-1 1 0,0 0 0,-1-1 0,1 1 0,-1 0 0,-2-9 0,-2-3-128,0-1 0,-1 1 0,-1 0-1,-12-23 1,15 32 609,1 2 239,0 0-1,0 0 0,0 0 0,-1 0 1,0 0-1,0 1 0,-1 0 0,0 0 1,0 0-1,-8-7 0,12 13-187,1-1 0,0 0 1,-1 0-1,1 0 0,0 0 0,-1 1 0,1-1 1,0 0-1,-1 0 0,1 1 0,0-1 0,0 0 0,-1 0 1,1 1-1,0-1 0,0 0 0,0 1 0,-1-1 1,1 0-1,0 1 0,0-1 0,0 0 0,0 1 1,0-1-1,0 0 0,0 1 0,0-1 0,0 1 1,0-1-1,0 0 0,0 1 0,0-1 0,0 0 0,0 1 1,0-1-1,0 0 0,0 1 0,0-1 0,1 0 1,-1 1-1,0-1 0,0 1 0,5 21 1661,64 191 5310,18-7-7524,-78-191-1172,-3-10 613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0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 10146,'-4'6'1159,"-1"1"-1,1 0 1,0 0-1,1 0 1,0 1 0,-4 12-1,5-14-829,1 0 0,0 0 0,0 0 1,1 0-1,-1 0 0,2 1 0,-1-1 0,2 8 0,-1-9-270,0-1-1,0 1 1,1-1-1,0 1 1,0-1-1,0 0 1,0 0 0,1 0-1,-1 0 1,1 0-1,0 0 1,0-1-1,1 1 1,-1-1 0,1 0-1,0 0 1,-1 0-1,1-1 1,1 0-1,-1 1 1,0-1 0,0 0-1,1-1 1,-1 1-1,9 1 1,-5-2 28,0 1 1,-1-1-1,1-1 1,0 1-1,0-2 1,0 1-1,-1-1 1,1 0-1,0 0 1,-1-1-1,14-5 1,-16 6 21,0-1 0,-1-1 0,0 1 0,1-1 0,-1 1 0,0-1 0,-1-1 0,1 1 0,0 0 1,-1-1-1,0 0 0,0 0 0,0 0 0,0 0 0,0 0 0,-1 0 0,0-1 0,0 1 0,3-10 0,-5 12-76,1 0 1,-1 0-1,1 0 0,-1 0 0,0 0 0,0 0 1,0-1-1,0 1 0,0 0 0,-1 0 0,1 0 1,0 0-1,-1 0 0,0 0 0,1 0 0,-1 0 1,0 0-1,0 1 0,0-1 0,-2-3 1,0 3-17,1-1 0,-1 1 0,0-1 0,0 1 1,0 0-1,0 0 0,0 1 0,-1-1 0,1 0 1,-7-1-1,-4-1-96,0 1 1,0 1 0,0 0-1,-27 1 1,29 0-454,-1 1 1,1 1-1,-1 0 1,1 0-1,-1 2 1,1-1-1,0 2 1,-12 4-1,15 0-1892,7 4 961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0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8394,'0'10'3793,"4"0"-1233,3 9-847,-1 6 39,3 7-144,-4 0-464,5 1-207,-1-1-353,-3-3-160,5 0-232,-3-6-80,-4-9-64,-3-7-32,1 0-312,10 18-344,-9-11-1057,-1-4-615,-2-9 1384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0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3 356 8546,'-2'-9'7002,"7"-2"-4664,20-15-899,86-55 1003,-107 77-2771,0 1-1,-1-1 0,1 1 1,-1-1-1,0 0 1,0 0-1,-1 0 0,1-1 1,-1 1-1,0-1 1,0 1-1,0-1 0,-1 0 1,0 0-1,0 1 1,1-9-1,0-10-1266,0 0 0,-3-29 0,1 24 1580,2 5 1632,5 47 1767,0 6-1811,28 58 2041,-18-49-2752,-1 1-1,-3 0 1,12 57 0,-24-58-2086,-9 0 588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2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5 270 7146,'-5'-1'3304,"5"-3"-943,4-6 3208,9 1-3937,18 3-95,45-62-297,-42 46-232,0 3-504,-5 4-200,0 3-224,-6-5-72,-4 3-464,0-4-464,-6 3-1473,1 1-599,-6-12 1736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2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 8770,'-4'0'533,"1"0"0,-1 0 0,1 1 0,0-1 0,-1 1 1,1 0-1,0 0 0,0 0 0,0 1 0,-1-1 0,1 1 0,0-1 0,1 1 1,-1 0-1,-5 4 0,6-3-240,-1 0 0,0 1 0,1-1 1,-1 1-1,1-1 0,0 1 0,0 0 1,0 0-1,1 0 0,-1 0 0,-1 7 1,2-6-187,1 0 0,-1 0 0,1 0 0,-1 0 0,2 1 0,-1-1 0,0 0 0,1 0 0,0 0 0,0 0 0,1 0 0,-1 0 0,1 0 0,0 0 0,0-1 0,1 1 0,0-1 0,-1 1 0,1-1 0,1 0 0,6 7 0,-4-6-71,0 0 0,1-1 1,-1 0-1,1 0 0,0 0 0,0-1 1,0 0-1,1-1 0,-1 1 1,1-1-1,-1-1 0,1 1 0,0-2 1,-1 1-1,1-1 0,0 0 0,0 0 1,-1-1-1,1 0 0,0 0 0,8-3 1,-7 1-330,0 0 1,-1-1 0,0 0 0,0 0 0,0-1 0,0 0 0,-1 0-1,1 0 1,-1-1 0,-1-1 0,1 1 0,-1-1 0,0 0 0,-1 0-1,0-1 1,0 1 0,7-16 0,-1-7-832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2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12 6929,'-40'-11'3034,"39"11"-2909,0 0 0,1 0-1,-1 0 1,0 0 0,1 0-1,-1 0 1,1 1-1,-1-1 1,0 0 0,1 0-1,-1 1 1,1-1 0,-1 0-1,0 1 1,1-1-1,-1 1 1,1-1 0,-1 0-1,1 1 1,0-1 0,-1 1-1,1-1 1,-1 1 0,1 0-1,0-1 1,-1 1-1,1-1 1,0 1 0,0 0-1,-1 0 1,-3 21 1672,3-18-1327,-1 10 229,0 0 1,1 0-1,1 0 0,0 0 0,3 16 1,-2-16-480,0 0 0,-1 1 0,0-1 0,-4 26 0,-15 46-1806,14-80-930,7-7 2212,-1 0 468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3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10050,'-2'3'4313,"-1"11"-2280,-1 6-217,3 16-448,-4-6-248,1 7-391,2-3-201,2-6-288,0 0-120,4-7-160,-2-6-192,1-5-456,0-10-305,2-7-1119,0-8-441,6-10 1561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3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40 5297,'-4'1'489,"1"0"1,0 0-1,0 0 0,0 1 1,0 0-1,0 0 0,0 0 1,0 0-1,1 0 0,-1 0 1,1 1-1,-1-1 0,1 1 1,-3 4-1,2-3-223,1 0 1,0 0-1,0 0 0,0 1 1,1-1-1,-1 1 0,1-1 1,0 1-1,0-1 0,0 7 1,1-7-192,0-1 1,0 0 0,0 0-1,0 1 1,1-1 0,-1 0-1,1 1 1,0-1 0,0 0-1,0 0 1,0 0 0,0 0-1,1 0 1,-1 0 0,1 0-1,0 0 1,0-1 0,0 1-1,0-1 1,1 1 0,-1-1-1,1 0 1,-1 0 0,1 0-1,0 0 1,-1 0 0,1-1 0,0 1-1,0-1 1,1 0 0,-1 0-1,5 1 1,-1-1 55,0-1 0,0 0 0,1-1 0,-1 0 0,0 0 0,0 0 0,0-1 0,-1 0 0,1 0 0,0-1 0,-1 0 0,1 0 0,-1 0 0,0-1 0,0 0 0,0 0 0,-1 0 0,0-1 0,1 0 0,-2 0 0,1 0 0,0-1 0,-1 0 0,0 0 0,-1 0 0,1 0 0,-1 0 0,0-1 0,-1 1 0,1-1 0,-1 0 0,1-11 0,-2 15-97,-1 1 0,0-1-1,-1 1 1,1 0-1,0-1 1,-1 1 0,1-1-1,-1 1 1,0 0-1,0-1 1,0 1 0,0 0-1,0 0 1,0-1-1,-1 1 1,1 0 0,-1 0-1,1 1 1,-4-4-1,2 2 3,-1 1-1,1-1 0,-1 1 0,0 0 0,0 0 0,0 1 1,0-1-1,0 1 0,0 0 0,-9-2 0,9 2-134,0 0-1,0 1 0,-1 0 1,1-1-1,0 2 0,-1-1 1,1 0-1,0 1 1,-1 0-1,1 0 0,0 0 1,0 0-1,0 1 0,0-1 1,0 1-1,0 0 1,0 0-1,1 1 0,-1-1 1,1 1-1,-1 0 0,1 0 1,-4 5-1,2 12-1886,10 5 801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4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81 6705,'-9'6'3057,"-4"8"5153,13-16-6858,6 1-88,13-3-135,3-1-393,36-12-224,-43 9-312,2 3-144,-5-4-528,5-1-352,-5 0-1441,6-4-351,13-1 1543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2:14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43 342 9914,'-1'2'6198,"-1"8"-3118,-4 28-3069,6-28 95,0 41 330,1-47-379,-1-1-1,1 1 1,0-1-1,0 1 1,0-1-1,0 1 1,1-1-1,-1 0 1,1 0-1,0 1 1,0-1-1,0 0 1,4 4-1,-3-5 4,0-1-1,0 1 0,0 0 0,0-1 0,0 0 0,0 1 1,0-1-1,0 0 0,0-1 0,1 1 0,-1-1 0,0 1 0,1-1 1,-1 0-1,0 0 0,1 0 0,-1-1 0,0 1 0,0-1 1,1 0-1,-1 0 0,0 0 0,0 0 0,0 0 0,0-1 1,5-3-1,-2 2 100,0 0 1,-1-1-1,1 0 1,-1 0-1,0 0 1,0 0 0,0-1-1,-1 0 1,0 0-1,0 0 1,0-1-1,6-10 1,-10 14-132,1 1 1,-1-1-1,0 1 1,1-1-1,-1 1 1,0-1-1,0 1 1,0-1-1,0 0 1,0 1-1,0-1 1,0 1-1,-1-1 1,1 1-1,-1-1 1,1 1-1,-1-1 1,1 1-1,-1-1 1,0 1-1,0-1 1,0 1-1,0 0 1,0 0-1,0-1 1,0 1-1,0 0 1,0 0-1,0 0 1,-1 0-1,1 0 1,0 1-1,-1-1 0,1 0 1,-2 0-1,-7-3-7,1 0-1,0 1 0,-1 0 0,-12-2 0,17 4-27,-31-5-393,23 4-652,-1 0 0,1-1 1,0-1-1,-20-8 0,27 7-1288,9 0 1055</inkml:trace>
  <inkml:trace contextRef="#ctx0" brushRef="#br0" timeOffset="1">175 174 12355,'146'-73'6129,"-115"54"-2488,3-1-1689,-2 5-384,-5 3-1063,-5 2-305,-5 1-784,-10 6-1489,-26-9 1369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40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52 7866,'5'-26'646,"1"0"5292,-3 31-2870,1 18-1241,12 67 516,37 118 0,-37-148-2305,-6-18-2590,-10-42 2489,0 0 1,0 0 0,0 1 0,0-1 0,0 0-1,0 0 1,0 0 0,0 0 0,0 0-1,0 0 1,0 0 0,0 0 0,0 0 0,0 1-1,0-1 1,0 0 0,0 0 0,0 0-1,0 0 1,0 0 0,0 0 0,0 0 0,0 0-1,0 0 1,0 0 0,0 1 0,-1-1-374,1 0 374,0 0 0,0 0 0,0 0-1,0 0 1,0 0 0,-1 0 0,1 0-1,0 0 1,0 0 0,0 0 0,0 0 0,0 0-1,0 0 1,0 0 0,0 0 0,-1 0 0,1 0-1,0 0 1,0 0 0,0 0 0,0 0-1,0 0 1,0 0 0,0 0 0,0 0 0,0 0-1,0 0 1,-1 0 0,1-1-311,-2 0-784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24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95 6977,'-50'-35'3154,"49"34"-3031,1 0 0,-1 0 0,1 0-1,-1 0 1,1 0 0,-1 0-1,1 0 1,-1 0 0,1 0-1,0-1 1,0 1 0,-1 0-1,1 0 1,0 0 0,0 0 0,0-1-1,1 1 1,-1 0 0,0 0-1,0 0 1,0 0 0,1-1-1,-1 1 1,1 0 0,-1 0-1,1 0 1,-1 0 0,1 0-1,0 0 1,-1 0 0,1 0 0,0 1-1,1-2 1,0 0 237,-1-1 0,1 1 0,0 1 0,0-1 0,0 0 0,1 0 0,-1 1 0,0-1 0,1 1 0,-1 0 0,5-2 0,-6 3-265,0 0 1,0 0 0,0 0-1,0 1 1,0-1 0,0 0-1,-1 1 1,1-1 0,0 0-1,0 1 1,0-1 0,-1 1-1,1-1 1,0 1 0,-1 0-1,1-1 1,0 1 0,-1 0-1,1-1 1,-1 1 0,1 0 0,-1 0-1,1 0 1,-1-1 0,0 1-1,1 0 1,-1 0 0,0 0-1,0 0 1,1 1 0,4 33 1096,-5-34-1127,7 158 2755,-4-59-1903,-4-62-655,-1-1 0,-14 73 0,1-12-3603,18-93 860,9-3 1050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24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90 10586,'-9'8'5388,"18"-4"-2558,20-5-966,-19-2-1562,1 0 0,-2-1 0,1 0 1,0 0-1,-1-1 0,0-1 0,0 1 0,11-11 0,-12 10-180,1-1 0,-1 2 0,1-1 0,0 1 0,1 0 0,-1 1 0,1 0 0,15-3 0,-23 6-107,-1 1-1,0 0 1,0 0 0,0 0-1,1 0 1,-1 0-1,0 0 1,0 0 0,0 1-1,1-1 1,-1 0-1,0 1 1,0-1-1,0 0 1,0 1 0,0 0-1,0-1 1,0 1-1,0 0 1,0-1 0,0 1-1,0 0 1,1 1-1,0 1 17,-1-1-1,1 1 0,-1-1 1,1 1-1,-1 0 0,0 0 1,0 0-1,-1-1 0,2 6 1,0 6 109,-1 1 0,-1 0 0,-1 15 0,1-23-56,-10 92 745,6-71-496,1 0 0,2 0 1,0 1-1,5 37 0,0 7-3483,-4-64 2750,-2-1-1906,-5-11-3216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25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58 219 11442,'-57'-20'5162,"74"8"-2154,8-6-327,9-6-505,0-3-327,2 0-865,-8-2-288,-6 2-528,-5 1-424,-11 18 208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32.3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6833,'1'0'12587,"13"2"-18060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34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13 431 4073,'0'-1'578,"0"-1"-1,0 0 1,1 1 0,-1-1 0,0 1 0,-1-1 0,1 0-1,0 1 1,0-1 0,-1 1 0,1-1 0,-1 1-1,1-1 1,-1 1 0,0-1 0,1 1 0,-1-1-1,0 1 1,0 0 0,0-1 0,0 1 0,-2-3 2548,6-6-722,13 3-1886,-11 6-430,0-1 0,-1 1-1,1-1 1,0-1 0,7-4 0,126-95 1259,-56 40-429,17-16 36,33-23-246,-106 85-703,-21 15-407,-14 11-601,-10 7-1334,-1-1 1,-1-1-1,-25 15 1,22-15 1126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4:34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234 1 5945,'-107'33'2714,"103"-31"-1440,-1-1 1,1 0-1,0 0 0,-1-1 0,1 1 0,-8-1 1,12 0-1199,0 0 1,0 0 0,0-1 0,-1 1 0,1 0 0,0 0 0,0 0 0,0 0-1,0 0 1,-1 0 0,1 0 0,0 0 0,0 0 0,0 0 0,0 1 0,0-1-1,-1 0 1,1 0 0,0 0 0,0 0 0,0 0 0,0 0 0,0 0 0,-1 0-1,1 0 1,0 0 0,0 0 0,0 1 0,0-1 0,0 0 0,0 0 0,0 0-1,0 0 1,-1 0 0,1 0 0,0 1 0,0-1 0,0 0 0,0 0 0,0 0-1,0 0 1,0 1 0,0-1 0,0 0 0,0 0 0,0 0 0,0 0 0,0 0-1,0 1 1,0-1 0,0 0 0,0 0 0,0 0 0,-2 12-949,-8 25 1472,-19 43 0,17-48-260,7-18-134,-1 0 1,-14 26-1,22-42-65,0 0 0,0 1 1,1-1-1,-1 1 0,0 0 0,1 0 0,-1-1 0,0 2 1,1-1-1,3-1 0,26-9 77,-5-3-99,-12 5 52,0 2 0,27-10 0,-39 16-118,0 0-1,1 0 1,-1 1 0,1 0-1,-1-1 1,0 1-1,1 0 1,-1 1 0,0-1-1,1 0 1,-1 1 0,6 2-1,-8-3 363,-4-9-250,-1 1 1,0-1-1,0 1 0,-1 0 1,1 0-1,-2 1 0,1 0 1,-1-1-1,-8-6 0,11 11-60,-27-22 16,13 12-261,17 10-896,13 4-4029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26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268 149 7618,'-10'2'258,"0"1"1,0 1 0,0 0 0,0 0-1,1 1 1,0 0 0,0 1-1,0 0 1,0 0 0,1 1 0,0 0-1,1 1 1,0-1 0,0 1-1,0 1 1,1-1 0,0 1 0,-8 19-1,-5 11-55,3 1 1,1 1-1,2 1 0,1 0 0,3 0 0,1 1 0,3 0 0,1 0 0,2 1 0,2-1 0,2 1 1,2-1-1,1 0 0,3 0 0,1-1 0,28 76 0,-28-97-106,1 0 1,0-1-1,2 0 1,0-1-1,1-1 0,1 0 1,1 0-1,0-2 0,1 1 1,1-2-1,35 25 1,-40-32-68,1-1 0,0 0 1,0-1-1,1 0 0,-1-1 1,1-1-1,0 0 0,1 0 1,-1-2-1,1 0 0,-1 0 1,1-2-1,-1 0 0,1 0 0,0-1 1,-1-1-1,1-1 0,-1 0 1,17-6-1,-11 1 59,-1-1 0,-1-1 0,0 0 0,0-2 0,-1 0 0,0-1 0,-1 0 0,-1-2 0,0 0 0,-1 0 0,0-1 0,-2-1 0,19-31 0,-7 6 424,-3-1-1,0-1 1,-3 0-1,23-90 1,-32 97-214,-2-1 1,-1 1-1,-2-1 1,-1 0-1,-2 0 1,-2 0-1,-8-55 1,4 69-262,0 0 1,-1 1 0,-2-1 0,0 1 0,-1 1 0,-2 0 0,0 0 0,-1 1 0,-1 0 0,-1 1 0,-1 1 0,-29-30 0,23 30-56,0 1 1,-1 1-1,0 1 0,-2 1 1,0 1-1,0 1 1,-1 1-1,-51-17 0,62 25-196,0 0-1,1 1 0,-1 1 1,-1 0-1,1 1 0,0 0 0,0 1 1,0 0-1,0 2 0,-1 0 0,1 0 1,1 1-1,-1 1 0,0 0 1,1 1-1,0 0 0,0 1 0,-24 15 1,-4 15-885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29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0 10818,'-52'55'5401,"47"-52"-1296,8 2-2760,11 2-817,15-5-1681,4-4 849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32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8754,'5'1'3313,"-3"4"-2073,3 4 960,-7-9-3112,-1 15 656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5:33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0 228 5481,'7'0'1854,"29"0"3653,-12-1-5641,45-8 1,-59 6 79,0 0 0,0-1 0,-1 0 0,1 0 0,-1-1 0,0 0 0,0 0 0,0-1 1,-1-1-1,0 1 0,13-15 0,-14 14-190,0 0 0,-1-1 0,0 1 0,0-2 0,-1 1 0,0-1-1,-1 1 1,0-1 0,0-1 0,-1 1 0,0 0 0,3-15 0,-6 4-149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41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0 167 6097,'5'0'3849,"4"0"112,10-4-2041,7-1-127,4-2-377,5-4-208,2 4-383,-3-1-233,-2-3-320,-2-1-72,-7 2-272,-5-4-280,2 2-657,-9 0-367,-4-3-928,1-3-305,1-2 1681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00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61 406 5081,'-39'-15'2173,"38"15"-1957,1 0 0,-1 0 0,1 0 0,-1 0 0,1 0 0,0 0 0,-1 0 0,1 0 0,-1 0 1,1 0-1,-1 0 0,1 0 0,0 0 0,-1 0 0,1 0 0,-1 0 0,1 1 0,-1-1 0,1 0 1,0 0-1,-1 1 0,1-1 0,0 0 0,-1 0 0,1 1 0,0-1 0,-1 0 0,1 1 0,0-1 1,0 0-1,0 1 0,-1-1 0,1 1 0,0-1 0,0 0 0,0 1 0,0-1 0,-1 1 0,1-1 1,0 1-1,0-1 0,0 0 0,0 1 0,0-1 0,0 1 0,1 0 0,-1 8 1013,0-6-2244,-4 66 1419,2-50-294,0 0 0,1 0 0,1 0 0,1 0 0,1 0-1,8 37 1,-10-56-96,0 1 0,1 0-1,-1 0 1,0-1-1,1 1 1,-1 0 0,0-1-1,1 1 1,-1 0-1,1-1 1,-1 1 0,1-1-1,-1 1 1,1-1-1,-1 1 1,1-1 0,0 1-1,-1-1 1,1 1-1,0-1 1,-1 0 0,1 1-1,0-1 1,0 0-1,-1 0 1,1 0 0,0 1-1,0-1 1,-1 0-1,1 0 1,0 0 0,0 0-1,-1 0 1,1-1 0,0 1-1,0 0 1,-1 0-1,1 0 1,0-1 0,0 1-1,31-20 528,-27 16-471,53-45 669,-2-2 1,84-101-1,22-23 375,-121 135-1566,2 2 0,1 2 0,73-46 0,-78 66-1474,-5 13 830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03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172 553 7650,'-108'-48'2839,"107"48"-2719,-1-1-1,1 1 1,0-1-1,-1 1 1,1-1-1,-1 0 1,1 0 0,0 0-1,0 1 1,-1-1-1,1 0 1,0-1 0,0 1-1,0 0 1,0 0-1,0 0 1,0-1 0,1 1-1,-1 0 1,0-1-1,1 1 1,-1 0 0,1-1-1,-1 1 1,1-1-1,0 1 1,-1-1 0,1 1-1,0-3 1,0 4-21,0-1-1,0 1 1,0 0 0,1-1 0,-1 1 0,0 0 0,0-1 0,0 1 0,-1-1-1,1 1 1,0 0 0,0-1 0,0 1 0,0 0 0,0-1 0,0 1-1,0 0 1,-1-1 0,1 1 0,0 0 0,0 0 0,0-1 0,-1 1-1,1 0 1,0 0 0,0-1 0,-1 1 0,1 0 0,0 0 0,-1 0-1,1-1 1,0 1 0,0 0 0,-1 0 0,1 0 0,0 0 0,-1 0 0,1 0-1,-1 0 1,1-1 0,0 1 0,-1 0 0,1 0 0,0 0 0,-1 1-1,1-1 1,0 0 0,-1 0 0,1 0 0,-1 0 0,-4 19 760,-1 13-525,2 1 1,0 43 0,1-45-216,2-25-92,0 0 0,0-1 0,1 1 0,-1-1 0,1 1 0,1 0 0,-1-1 0,1 1 0,2 7 0,-3-12-14,1 0 1,-1 0-1,1 0 0,0 0 1,0-1-1,-1 1 0,1 0 0,0 0 1,0-1-1,0 1 0,0 0 0,0-1 1,0 1-1,0-1 0,0 1 0,0-1 1,0 1-1,0-1 0,0 0 0,0 0 1,0 1-1,0-1 0,1 0 0,-1 0 1,0 0-1,0 0 0,0 0 1,0-1-1,0 1 0,0 0 0,1 0 1,-1-1-1,0 1 0,0-1 0,0 1 1,0-1-1,1 0 0,46-25 309,-43 23-277,89-64 974,156-143 0,-202 167-728,-41 37-274,313-296-101,-278 261-1367,-1 15 523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06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416 1020 6425,'41'32'3390,"44"24"-2003,-72-49-1125,1 0-1,1-2 1,-1 1-1,1-2 1,0 0-1,0-1 0,22 2 1,-2-2 605,67-6-1,-42-4 261,104-26-1,8-2-251,139 14-154,0 27-180,222-11 837,-434-5-1074,314-17 506,-349 28-711,-19 1 27,70-8 1,-101 4-83,0 0-1,-1-1 0,1-1 0,-1 0 1,0 0-1,0-2 0,0 0 1,-1 0-1,16-11 0,-21 13-37,-1-1 0,0 0 0,0-1-1,0 1 1,-1-1 0,1 0 0,-1-1 0,-1 1 0,1-1-1,-1 0 1,-1 0 0,1 0 0,-1-1 0,0 1-1,-1-1 1,1 0 0,-2 0 0,1 0 0,-1 0 0,0 0-1,-1 0 1,0 0 0,0 0 0,-1 0 0,0 0 0,0 0-1,-1 0 1,0 1 0,0-1 0,-1 0 0,0 1-1,-7-13 1,-7-9 4,-21-37 18,-55-73 0,76 118-27,0 2 1,-1 0-1,-1 0 1,0 2-1,-2 0 1,0 2-1,-31-18 1,-10 1-89,-1 3 1,-2 2-1,-1 4 1,-1 2-1,-72-11 1,-108-29-510,-68-12 19,260 63 527,-1 4 0,-1 1-1,-100 6 1,55 10-39,-123 30-1,-98 41-3,311-78 92,-102 20-12,-229 21 0,87-17 49,241-26-13,-1 1 0,1 1-1,0 0 1,0 1-1,0 0 1,0 1-1,1 1 1,-15 10-1,21-12-6,1 1 0,0 0-1,0 0 1,0 0-1,1 1 1,0 0-1,0 1 1,1-1 0,0 1-1,0 0 1,1 0-1,0 1 1,0-1-1,1 1 1,-2 9 0,0 2 9,2 0 0,0 0 0,1 0 0,1 1 0,1-1 0,0 0 0,2 1 0,0-1 0,2 0 0,0 0 0,1 0 0,1-1 0,1 0 1,0 0-1,15 25 0,-13-28-6,1-1 1,0 0 0,1 0 0,0-1 0,2 0-1,-1-1 1,2-1 0,0 0 0,0-1 0,1 0-1,0-1 1,1-1 0,0 0 0,1-2 0,-1 1-1,2-2 1,28 7 0,-11-6-188,1-3 0,-1-1 0,38-1 0,109-14-952,-35-6 506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07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8282,'41'-4'3408,"30"6"-1615,11 0 191,20 5-135,-1 3-105,-2 3-672,4 4-224,-4-5-375,1-2-137,-2-3-144,-6-3-56,-11-8-408,-1-6-208,0-12-3017,-9-3 2417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10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1 321 7746,'3'-10'942,"1"1"0,1 0 0,0 0 0,0 0 0,0 1 0,1 0 1,1 0-1,12-13 0,-19 21-905,0 0-1,1-1 1,-1 1 0,0 0 0,1-1 0,-1 1 0,0 0-1,1-1 1,-1 1 0,0 0 0,1 0 0,-1-1-1,1 1 1,-1 0 0,1 0 0,-1 0 0,0 0 0,1 0-1,-1 0 1,1 0 0,-1 0 0,1 0 0,-1 0-1,1 0 1,-1 0 0,1 0 0,-1 0 0,1 0 0,-1 0-1,0 0 1,1 0 0,-1 1 0,1-1 0,-1 0-1,1 0 1,-1 1 0,0-1 0,1 0 0,-1 0 0,0 1-1,1-1 1,-1 0 0,0 1 0,1-1 0,-1 1-1,0-1 1,0 0 0,1 1 0,-1-1 0,0 1 0,0-1-1,0 1 1,0-1 0,0 1 0,0-1 0,0 0 0,0 1-1,0-1 1,0 1 0,0-1 0,0 1 0,0-1-1,0 1 1,2 39 513,-3-34-324,-1 107 2291,2-112-2477,-1 0 1,1 0-1,0 0 1,0 0-1,0 0 1,0 0-1,0 0 1,0 0-1,1 0 1,-1 0-1,0 0 1,1 0-1,-1 0 1,0 0-1,1 0 0,-1 0 1,1 0-1,-1-1 1,1 1-1,0 0 1,-1 0-1,1 0 1,0-1-1,-1 1 1,1 0-1,0-1 1,0 1-1,0 0 1,0-1-1,0 1 0,0-1 1,0 0-1,0 1 1,0-1-1,0 0 1,0 1-1,0-1 1,0 0-1,0 0 1,0 0-1,0 0 1,0 0-1,0 0 0,0 0 1,0-1-1,0 1 1,0 0-1,0 0 1,0-1-1,0 1 1,0-1-1,0 1 1,1-1-1,9-5 210,0 0 0,0-1 0,18-13 0,-18 11-156,150-112 439,107-74-217,-175 136-48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12.1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111 219 5945,'-36'11'2461,"24"-12"4711,11 1-7133,1 0 1,0 0 0,0 0-1,-1 0 1,1 0 0,0 0 0,0 0-1,-1 0 1,1 0 0,0 0-1,0 0 1,-1 0 0,1 0 0,0 0-1,0 0 1,-1 0 0,1 0-1,0 0 1,0 0 0,-1 0 0,1 0-1,0 1 1,0-1 0,0 0 0,-1 0-1,1 0 1,0 0 0,0 1-1,0-1 1,-1 0 0,1 0 0,0 0-1,0 1 1,0-1 0,0 0-1,0 0 1,0 0 0,-1 1 0,1-1-1,0 0 1,0 0 0,0 1 0,0-1-1,0 0 1,0 0 0,0 1-1,0-1 1,0 0 0,0 0 0,0 1-1,0-1 1,0 0 0,1 1-1,-24 71-20,-5 26 70,27-94-65,0-1 0,0 1 0,1-1 0,-1 1 0,1-1-1,0 1 1,0-1 0,1 1 0,-1 0 0,1-1 0,-1 1 0,3 4-1,-3-7-1,1-1 0,-1 1-1,0 0 1,1 0 0,0-1 0,-1 1-1,1 0 1,-1-1 0,1 1-1,0-1 1,-1 1 0,1-1-1,0 1 1,0-1 0,-1 1 0,1-1-1,0 0 1,0 1 0,0-1-1,1 0 1,0 0 27,0 0-1,0 0 1,0 0-1,1 0 1,-1 0-1,0-1 1,0 1 0,0-1-1,0 0 1,0 1-1,3-3 1,21-11 508,-2-2 0,0-1-1,42-36 1,1-3 68,21-8-64,157-128-340,-206 162-1753,2 9 615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16.8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54 419 5049,'-53'5'4044,"53"-18"4700,11 39-8162,19 30-1,-29-56-562,-1 1-1,1-1 1,-1 1 0,1-1-1,-1 0 1,1 1 0,-1-1-1,1 0 1,-1 1 0,1-1-1,0 0 1,-1 1 0,1-1-1,-1 0 1,1 0 0,0 0-1,-1 0 1,1 0 0,0 0-1,-1 0 1,1 0-1,0 0 1,-1 0 0,1 0-1,-1 0 1,1 0 0,0 0-1,-1 0 1,1-1 0,0 1-1,-1 0 1,1 0 0,-1-1-1,1 1 1,-1-1 0,1 1-1,-1 0 1,1-1 0,-1 1-1,1-1 1,-1 1 0,1-1-1,18-24 432,-16 20-330,156-196 1947,-119 156-1793,2 2 0,59-45 0,-82 74-971,0 2 0,37-19-1,-53 30 615,49-26-783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18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1 345 7986,'0'-58'2990,"2"43"-1655,3 13 825,1 18 453,-6 100-268,0-116-2307,0 1-1,0-1 0,0 0 0,0 1 0,0-1 0,0 1 0,0-1 0,0 1 0,0-1 0,1 0 0,-1 1 0,0-1 0,0 1 0,0-1 0,1 0 0,-1 1 0,0-1 0,0 0 0,1 1 0,-1-1 0,0 0 1,1 0-1,-1 1 0,0-1 0,1 0 0,-1 0 0,0 1 0,1-1 0,-1 0 0,1 0 0,-1 0 0,0 0 0,1 0 0,-1 1 0,1-1 0,-1 0 0,1 0 0,-1 0 0,1 0 0,-1 0 0,0-1 0,1 1 1,-1 0-1,1 0 0,-1 0 0,0 0 0,1 0 0,0-1 0,23-9 923,304-205 1074,-124 75-4674,-133 95 1685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21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13 313 5561,'-13'-2'14862,"19"4"-14779,-1 0 1,1-1-1,0 0 1,-1 0-1,1 0 1,0 0-1,0-1 1,0 0-1,-1-1 0,1 1 1,0-1-1,0 0 1,-1 0-1,1-1 1,0 1-1,-1-1 0,0-1 1,11-5-1,3-4 32,0-1-1,0-1 1,25-25-1,-15 12-17,34-33-82,-46 42-763,1 1 0,0 0 0,1 1 0,1 1 0,27-15 1,-4 9-580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24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473 1142 8242,'-21'9'1375,"11"-5"1403,33-9-661,89-18 934,-32 7-1926,117-39-1,-168 46-956,-1-2 0,0-1 0,-1-1 0,0-2 0,-1 0 0,-1-2-1,-1 0 1,26-25 0,-25 18 51,-1-2 0,-1-1-1,20-30 1,-36 47-102,-1-1 0,0 0 1,-1-1-1,0 1 0,-1-1 0,-1 0 1,1 0-1,-2 0 0,0 0 1,0-1-1,0-23 0,-3 18-49,-1-1 0,-1 1 0,0-1-1,-1 1 1,-1 0 0,-1 1 0,-1-1 0,0 1 0,-1 1-1,-1-1 1,0 1 0,-1 1 0,-1-1 0,-16-16 0,-6-8-16,1-1 79,-74-71 0,94 101-110,0 1 0,-1 1-1,0 0 1,-1 0 0,0 2 0,0-1-1,0 2 1,-1 0 0,0 1 0,-29-6-1,-47-7 179,32 6 54,-80-6 1,125 18-255,0 0 1,0 1-1,-1 1 0,1 0 1,0 1-1,0 1 0,1 0 1,-1 1-1,1 0 0,0 1 1,0 0-1,1 2 0,-13 8 1,-126 92-16,139-99 11,1 0 1,0 1 0,1 0 0,0 1-1,1 0 1,0 1 0,-12 19 0,7-6-11,1 1 0,-19 51 0,26-54 15,1-1 1,0 1-1,2 0 1,0 0-1,2 0 1,0 0-1,2 1 1,1-1-1,0 0 0,2 0 1,1-1-1,8 27 1,-2-17 25,1 1 0,2-2 0,1 0 0,1 0 0,2-2 0,1 0 0,34 40 1,-45-59 32,0-1 1,1 0-1,0-1 1,1 0 0,0-1-1,0 0 1,0 0 0,1-1-1,21 9 1,-22-12 29,0 0 0,0-1 1,0 0-1,1-1 0,-1 0 0,0-1 0,0 0 1,1 0-1,-1-1 0,0 0 0,0-1 1,12-4-1,7-3 115,-2-2 0,43-22 0,-38 17-588,39-14 0,-68 29 300,0 0 1,0 0 0,1 0-1,-1 0 1,0 1-1,1-1 1,-1 1-1,0 0 1,1 0-1,-1 0 1,0 1-1,1-1 1,-1 1-1,0-1 1,1 1 0,-1 0-1,0 1 1,5 1-1,19 19-451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41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7946,'0'1'393,"-1"0"1,1 0-1,-1 0 1,1 0-1,0 0 1,0 0-1,-1 0 1,1 0 0,0 0-1,0 0 1,0 0-1,0 0 1,0 1-1,0-1 1,1 1-1,11 31 2148,-5-17-1019,8 30 1039,56 200 2919,-69-232-5432,-1-6-86,1 0-1,-1 0 1,1 0-1,1 0 0,-1 0 1,1 0-1,1-1 0,-1 1 1,9 11-1,-12-18-51,1-1 0,-1 0 0,1 1-1,-1-1 1,1 1 0,-1-1 0,1 0 0,-1 0-1,1 1 1,-1-1 0,1 0 0,-1 0 0,1 0-1,-1 1 1,1-1 0,-1 0 0,1 0 0,0 0-1,-1 0 1,1 0 0,-1 0 0,1 0 0,0 0-1,-1 0 1,1 0 0,-1-1 0,1 1 0,-1 0-1,1 0 1,-1 0 0,1-1 0,-1 1 0,2-1-1,13-15-2905,-13 14 2759,18-25-1539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6:28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1137 7114,'4'-1'8017,"6"1"-5315,41-3-2544,174 0 1450,157-11-311,-357 10-1123,-1-1 0,1-1 0,-1 0-1,-1-2 1,1-1 0,-1-1-1,-1-1 1,0-1 0,-1-1-1,25-19 1,-31 20-53,0-1 1,-1 0-1,0-1 0,-1 0 0,-1-1 0,-1-1 1,0 0-1,-1 0 0,0-1 0,-2 0 0,0-1 1,0 0-1,7-31 0,-10 28-35,-1-1-1,-1 0 1,-1 0 0,-1 0-1,-1 0 1,0 0 0,-2 0-1,-1 0 1,0 1-1,-2-1 1,0 1 0,-12-29-1,-48-85 21,27 61-54,27 53-41,-1 0-1,-1 1 1,-1 0 0,-1 1 0,0 0 0,-2 2 0,0 0-1,-27-21 1,37 34-7,0-1-1,0 2 0,-1-1 1,0 1-1,0 0 0,1 1 1,-2 0-1,-8-2 0,-71-3-9,50 5 12,-22 1 22,-74 8 0,19 0-12,98-7-18,0 1 0,0 1 1,0 1-1,-20 5 1,28-5 0,0 0 0,0 1 0,0 0 0,1 1 0,0 0 0,-1 0 0,2 1 0,-13 11 1,-22 22-2,2 3 1,-57 76 0,79-92 2,1 0-1,1 2 1,2 0 0,1 0-1,1 1 1,-13 47 0,22-60-1,0 0 0,1 0 0,1 0 0,0 1 1,2-1-1,-1 0 0,2 1 0,0-1 0,1 0 0,1 0 1,1 0-1,0-1 0,0 0 0,2 0 0,0 0 0,10 15 0,-9-17 49,0-1 0,1 0 0,1 0 0,0 0 0,1-2 0,0 1 0,0-1 0,1-1 0,0 0 0,1-1-1,0 0 1,1-1 0,-1 0 0,1-1 0,1-1 0,-1 0 0,22 4 0,4-4 45,1-2 1,-1-2-1,1-1 1,0-3 0,-1-1-1,0-2 1,0-1-1,0-2 1,61-24-1,-97 32-436,0-1-1,1 1 1,-1 0 0,0 0-1,1 0 1,-1 1-1,7-1 1,13 4-621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09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173 616 6985,'-4'1'184,"-12"1"501,0 1-1,-1 0 0,-15 7 0,27-9-586,1 1 0,-1 0 0,1 0 0,0 0 1,0 1-1,0 0 0,0 0 0,0 0 0,1 0 0,-1 0 0,1 1 0,0-1 0,0 1 1,0 0-1,-4 7 0,3 0 72,0 0 1,0 0-1,1 0 1,0 1-1,1-1 0,0 1 1,1 0-1,0 0 1,2 20-1,3 13 587,13 56 1,-5-40-90,9 98 301,0 275-1,-42 168-1027,18-554 102,-10 140-44,-3 202 26,16-367-22,2 1 0,1 0 0,8 37 0,-9-54 4,0-1 1,0 0-1,0 1 0,1-1 1,0 0-1,0 0 0,0-1 1,1 1-1,0-1 0,0 1 1,1-1-1,-1 0 0,1-1 0,0 1 1,0-1-1,1 0 0,7 4 1,-1-3 24,-1-1 0,1 0 0,-1-1 0,1 0 0,0-1 0,0-1 1,1 0-1,-1 0 0,17-2 0,17-3 145,49-10-1,-85 12-142,107-20 377,-18 3 19,100-7 0,312 15-249,158-12-182,-145-49 14,-113 13 30,1257-71-27,-396 70 769,-438 32-356,-2 72-378,-114 10-44,711-109 8,-5-73 0,-1037 90-20,594-69 24,-710 81 8,302 11-1,-474 19-24,-63 0 0,0-3-1,0 0 0,1-3 0,35-6 0,-66 7 20,-1 0-1,0 0 1,0-1-1,0 0 1,0 0-1,0 0 1,-1-1-1,1 1 0,-1-1 1,1 0-1,-1-1 1,0 1-1,0-1 1,0 0-1,5-7 1,-4 3 29,0-1 1,0 0-1,-1 0 1,0-1 0,-1 1-1,0-1 1,3-14 0,40-267 163,-18 96-210,-11 76 1,-5-1-1,-5-1 0,-11-149 1,3 251 4,-1 0 1,-1 0-1,0 0 1,-2 1-1,0 0 1,-1 0-1,-11-24 1,11 31 4,-1 0 1,0 0-1,-1 0 0,0 1 1,0 0-1,-1 1 0,0 0 0,-1 0 1,0 1-1,0 0 0,-19-10 1,-30-11 37,0 3 0,-2 3 1,-72-18-1,-44-16-12,177 57-40,-101-38 3,-111-26-1,-226-14 1,-5 26 72,-28-4 408,457 54-462,-606-78 459,-5 42-436,262 39-48,-617-23 116,414-30 91,-333-22-169,-180 45-21,419 17-12,149-8-8,-315-5-109,-121 43 79,509-5 27,-89-15 68,-231 10 44,689-1-102,0 3 0,-113 32-1,-130 59-16,262-83 15,-137 56 28,-200 112 0,152-68-1727,229-115 1101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14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1922 180 5329,'-5'-4'381,"-1"-1"-1,1 0 0,0 0 1,0-1-1,1 1 0,0-1 1,0 0-1,0 0 1,0 0-1,1-1 0,0 1 1,1-1-1,-3-10 1,0 4 210,3 9-446,1 0-1,-1 0 0,0 0 0,0 1 1,0-1-1,0 1 0,-1-1 0,1 1 1,-1 0-1,0 0 0,0 0 0,0 1 1,0-1-1,0 1 0,-1-1 0,-4-1 1,1 1 56,-1 0 0,0 1 0,1 0 1,-1 1-1,0-1 0,0 1 0,-13 1 1,-124 4 2189,22 0-1007,63-3-1119,-1 2 0,0 3 0,1 3 0,-105 29 0,121-24-218,1 3 1,0 1 0,2 1 0,0 3 0,1 1-1,-71 56 1,-153 148 17,202-167 137,2 3 0,-51 71 0,84-95-88,3 1-1,1 2 1,2 0 0,1 1 0,3 1 0,1 1-1,3 0 1,2 1 0,1 0 0,3 0-1,1 1 1,2 84 0,7-80 15,2-1 1,2 0-1,16 54 0,53 143 131,-63-211-195,2-1-1,1 0 1,2-1-1,1-1 1,1-1-1,2-1 0,2-1 1,0 0-1,2-2 1,42 35-1,-42-42 49,0-1-1,2-2 0,0 0 0,1-2 1,0-1-1,2-1 0,0-2 0,0-1 1,1-1-1,0-2 0,1-1 1,41 3-1,-14-8 181,0-2 0,62-8 1,119-26 229,-135 18-427,-23 4-32,288-50 165,-337 55-155,-1-2 0,0-2 1,-1-1-1,0-1 0,-1-2 0,0-1 0,-1-1 0,42-34 0,-51 35 8,-1-2 0,-1-1-1,-1 0 1,0-1 0,-1-1 0,-2-1 0,0 0-1,-1-1 1,-2-1 0,0 0 0,13-40 0,-9 7-50,-3 0 1,-3-1 0,-2 0 0,-3 0 0,-2-1 0,-7-86-1,-9 15-29,-53-233-1,49 291-66,-3 0-1,-3 1 1,-4 1-1,-38-72 0,51 116 20,-1 0 0,-1 0 0,-1 2 0,-2 0 0,0 1 0,-2 1 0,0 1-1,-1 1 1,-2 0 0,0 2 0,0 1 0,-54-27 0,44 30-161,0 1 1,-1 2-1,-38-7 1,-111-11-1523,102 18-542,-82-23 0,81 11 47,13 0 1055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19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2309 2495 5185,'-33'-4'1718,"15"1"-559,0 1-1,-30 1 0,43 1-934,1 0 0,0 1 1,0-1-1,0 1 0,0 0 0,0 0 0,0 0 1,0 1-1,1 0 0,-1-1 0,0 1 0,1 0 1,0 1-1,-1-1 0,1 1 0,0-1 1,-3 5-1,5-7-175,1 0 0,-1 1 0,1-1 1,0 1-1,-1 0 0,1-1 0,-1 1 0,1-1 1,0 1-1,0 0 0,-1-1 0,1 1 0,0-1 0,0 1 1,0 0-1,0-1 0,0 1 0,0 0 0,0-1 1,0 1-1,0 0 0,0-1 0,0 1 0,0 0 1,0-1-1,1 1 0,-1 0 0,1 0 0,16 12 804,29-1 115,3-7-223,0-2 0,63-5 0,100-18 243,-4 0-438,307 33-1,-170 4-273,321-58-45,-149 13-27,3 33 104,-420-3-153,219-18 508,4 1 172,-256 20-449,88 17 0,-88-11-109,84 4 1,-38-17 112,178-27 1,-92 6-175,-128 17-135,134-16 0,-161 15-82,-1-2 0,70-24 0,-46 7 27,-1-2 0,-1-4-1,-2-2 1,68-51 0,54-58-46,-179 138 24,134-126 24,-119 109-26,-1-2 0,-1 0 0,-1-1 0,18-33-1,-28 43 7,18-32 7,-1-1 1,-3-1 0,-2 0 0,15-59 0,-26 71-18,-2 0 0,-1 0-1,1-63 1,-7 77 1,-1 1 0,-1-1 0,-1 1 1,-6-27-1,5 36 0,0 0 1,-1 0 0,0 0-1,-1 1 1,0 0-1,-1 0 1,0 0 0,-1 1-1,-11-13 1,-168-167-8,144 151 0,-3 2-1,-76-48 1,32 33-53,-3 5 0,-1 4 0,-3 3 1,-1 6-1,-188-44 0,-8 17-219,-2 13-1,-359-14 1,103 33 88,439 23 205,-720-30 11,629 33-42,-186-6-106,-264-18-241,0 35 320,267-1 56,-79 5-160,391-4 113,0 3 0,0 4 0,1 2 0,-81 30 1,-343 160-5,455-185 35,2 2 0,0 2 0,2 1 0,1 2 0,-63 61 0,-149 188-70,121-125 60,96-114 16,2 1 0,1 2 0,2 1 0,-33 68 1,46-78-3,2 0 0,1 1-1,2 0 1,1 1 0,2 0 0,1 0 0,-2 48 0,8-64-1,1 0 1,1-1-1,1 1 1,1-1-1,0 1 1,1-1-1,1-1 0,1 1 1,0-1-1,1 0 1,0 0-1,2-1 0,0-1 1,12 16-1,11 8 5,2-1-1,1-1 0,68 50 0,-38-38 8,1-4-1,3-3 0,111 49 0,236 67 12,164 22 15,-458-149 116,1-5 0,227 15 0,-212-39 259,0-5-1,0-6 1,207-43 0,-287 41-430,13-3-894,83-6 0,-108 21-1280,-4 7 942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04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107 736 8602,'49'58'3173,"-44"-53"-2846,0 0 1,1-1-1,-1 0 1,1 0-1,0 0 1,0 0-1,0-1 1,0 0-1,1-1 1,-1 1-1,10 1 1,12 6 431,10 4-106,1-1 0,1-2 0,0-2 0,80 7 1,169-7 1195,-200-9-1225,-6 1-77,560 13 1736,-593-11-2235,1-2 0,-1-3 0,0-1-1,0-3 1,0-2 0,-1-2 0,0-3-1,0-1 1,-2-3 0,59-28 0,-91 36-7,1 0 0,-1-1 0,-1 0 0,0-1 0,0-1 0,-1 0 0,-1-1 0,0 0 0,16-23 0,-21 25-15,0-1 0,0-1 0,-1 1 0,-1-1 0,0 0 1,-1 0-1,0-1 0,-1 1 0,-1-1 0,0 0 0,0 0 0,-2-24 0,-1 11-8,-2 0 0,0 1 0,-2-1 0,-1 1 0,-1 0-1,-2 0 1,-12-28 0,14 40-19,-1 0 0,0 1 0,-1 0 0,0 0-1,0 1 1,-2 1 0,1 0 0,-2 0 0,1 1 0,-2 0-1,1 1 1,-1 0 0,-27-13 0,4 7-16,-1 2 1,0 1 0,-1 2-1,0 2 1,-68-7-1,-202 6-296,205 9 156,-73 4 120,1 8 0,-264 52 0,338-41 16,0 5-1,2 3 1,-158 76-1,242-100 22,-1 1-1,1 1 0,1 0 0,0 1 0,-21 19 0,28-22 2,1-1-1,0 1 0,1 0 1,-1 1-1,1 0 0,1-1 0,-1 2 1,2-1-1,-1 0 0,1 1 1,0-1-1,-2 14 0,3-9 35,1 0 0,0 0 1,2 0-1,-1 0 0,1 0 0,1 0 0,0 0 0,1-1 0,1 1 1,0-1-1,0 1 0,1-1 0,1 0 0,0-1 0,0 0 0,1 0 1,1 0-1,0-1 0,13 14 0,-1-4 32,1 0-1,1-1 1,1-1 0,1-2-1,0 0 1,1-1 0,48 20-1,-23-16-443,1-2-1,1-3 0,0-1 0,1-3 0,0-3 1,0-1-1,1-3 0,-1-3 0,70-7 0,37-22-882,-150 27 1199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06.3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919 1269 5657,'0'1'166,"-1"0"0,0 1 0,0-1 0,1 0 0,-1 0 1,1 1-1,-1-1 0,1 0 0,0 1 0,-1-1 0,1 0 0,0 1 0,0-1 0,0 1 0,0-1 0,0 0 0,0 1 0,0-1 0,1 0 0,-1 1 0,0-1 0,1 0 0,-1 1 0,1-1 1,-1 0-1,1 1 0,0-1 0,0 0 0,-1 0 0,1 0 0,0 0 0,0 0 0,0 0 0,0 0 0,0 0 0,2 1 0,1 1-12,-1 0 1,1-1-1,0 1 1,0-1-1,0 0 0,1 0 1,-1 0-1,0 0 0,1-1 1,5 2-1,26-1 926,1-1 1,-1-1 0,71-11-1,-56 5-457,155-14 964,238 8 0,-403 13-1337,0-2 1,-1-2-1,1-1 1,-1-2-1,52-15 1,-66 13-91,0-1 0,-1-1 0,0-2 1,-1 0-1,0-2 0,-1-1 0,-1 0 0,40-36 1,-46 36-103,-1 0 1,0-1-1,-1-1 1,0-1 0,-2 0-1,0 0 1,-1-1-1,-1-1 1,0 0-1,-2 0 1,0-1 0,-2 0-1,0 0 1,4-34-1,-7 28-41,-1-1 0,-2 1 0,-1 0 0,-1 0 0,-1 0 0,-1 0 0,-2 1 0,0-1 0,-2 1 0,-22-49-1,16 46-6,-2 0-1,0 1 1,-3 0-1,0 1 1,-1 2-1,-2 0 0,0 1 1,-46-37-1,39 40-9,0 2 0,-2 1 0,0 1 0,-1 1 0,0 2 0,-1 2 0,-56-14 0,32 13-6,-1 3-1,1 3 1,-110-1 0,36 16 2,-143 27-1,108-12-53,-445 71-122,596-92 170,-1 2 0,1 0 1,0 1-1,0 0 0,1 1 0,-1 1 0,1 0 0,1 1 0,-1 0 1,1 1-1,1 1 0,-22 21 0,-12 18-130,2 2-1,-42 63 1,65-82 118,1 1 0,2 0 0,1 1 0,2 1 0,-14 46 0,25-63 20,0 1 0,1-1 0,1 0 0,0 1 0,2-1 0,0 1 1,1 0-1,1-1 0,1 0 0,0 1 0,1-1 0,2-1 0,-1 1 0,2-1 1,0 0-1,1 0 0,16 24 0,-10-21 23,1 0 1,0-1-1,2-1 0,0 0 0,1-2 1,1 0-1,0 0 0,1-2 0,1-1 1,0 0-1,1-2 0,44 17 0,-24-15 89,2-2 0,0-1 0,0-3-1,0-2 1,1-1 0,0-3 0,80-8 0,314-67-1219,-439 74 1105,120-29-1743,-10-9 708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23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1570 2374 7482,'-6'3'6105,"8"1"-3326,18 4-2582,6 2 385,21 13-129,2 1 786,102 36 0,-107-48-1084,1-1 0,0-3 0,1-1 0,-1-3 0,1-1 0,0-3 0,0-2 0,0-1 0,-1-3 0,1-1 0,-1-3 0,-1-1 0,0-3 0,56-24 0,-39 7-131,-2-2-1,-1-3 1,81-65 0,140-150 888,-228 196-202,-18 16-417,-1-1 0,-2-2 0,40-74 0,-60 94-209,0 0 0,-1-1-1,-1 0 1,-1 0 0,-1-1-1,-1 0 1,-1 0 0,-1 0 0,-2 0-1,-1-30 1,-7 0-11,-3 0 1,-2 1-1,-2 0 1,-25-59-1,27 76-61,0 5 31,-2 0 1,0 1-1,-2 0 1,-1 1 0,-2 1-1,0 1 1,-2 0-1,-26-25 1,-4 4 122,-1 2-1,-110-73 1,-59-51-91,143 105-72,-118-74-1,167 122-6,-1 1 0,0 1 0,-1 2 1,-1 1-1,0 1 0,0 2 0,-1 1 0,-38-4 1,-149 3-37,152 9 46,1-3 0,-118-19 0,138 11 2,-123-21-25,145 30 3,0 0 0,0 2 0,0 0 0,-50 9 1,-8 8-111,0 3 0,2 4 1,0 3-1,2 4 0,2 3 1,-146 89-1,199-106 97,0 2 0,1 0 0,1 2 0,1 0 0,1 2 1,1 0-1,1 1 0,1 1 0,1 1 0,-14 32 0,-11 25-37,4 2 1,-41 140-1,54-141-68,5 1 1,3 1-1,4 0 0,-2 118 0,15-158 127,1 0-1,3 0 1,1 0-1,2-1 0,3 0 1,1 0-1,2-1 1,2-1-1,43 81 0,-47-103 35,1-1 0,1-1 0,0 0-1,2 0 1,0-1 0,1-2-1,0 1 1,2-2 0,0 0-1,0-2 1,2 0 0,-1-1 0,2-1-1,-1 0 1,1-2 0,1-1-1,0-1 1,0-1 0,0 0 0,43 3-1,13-4 214,1-4 0,138-14 0,163-45 271,-333 50-473,95-19 2,-36 6-587,0 4-1,129-3 0,-205 20-571,52 7-1,-58-2 456,37 12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25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41 10730,'-13'-15'4289,"16"5"-3217,11 3 25,14 4-3194,-4-2 1585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28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1085 2794 5793,'-5'4'398,"-1"1"-1,1-1 0,-1 1 0,1 1 1,1-1-1,-5 7 0,8-11-328,0 1-1,0-1 0,0 0 0,0 1 1,1-1-1,-1 1 0,1-1 0,-1 1 0,1-1 1,-1 1-1,1 0 0,0-1 0,0 1 1,0-1-1,0 3 0,0-3-17,1 0-1,-1 0 1,1 0-1,-1 0 1,1-1-1,-1 1 1,1 0 0,0 0-1,0 0 1,-1 0-1,1-1 1,0 1-1,0 0 1,0-1 0,0 1-1,0-1 1,0 1-1,-1-1 1,1 1 0,1-1-1,-1 0 1,0 1-1,0-1 1,0 0-1,2 0 1,13 2 262,0-1 0,0 0 1,0-1-1,0-1 0,26-5 0,-1 1 95,47-4 285,539-46 2007,6 52-1795,-458 16-810,0 7 0,-1 8-1,-2 8 1,266 91 0,-210-36-115,243 136 0,-460-221 26,391 189-225,-344-172 306,0-3-1,1-2 0,0-3 1,2-3-1,78 7 0,-63-17 686,0-2 0,0-5 0,109-19 0,221-67 1526,-328 71-2296,-12 4 29,1 2-1,0 4 1,0 2 0,95 1-1,-47 15 11,-73-3-38,0-2 0,0-2 1,0-2-1,78-11 1,-104 7 63,1 0 0,-1-1 1,0-1-1,0-1 0,-1 0 1,0-1-1,25-20 0,91-90 209,-85 75-310,-10 7 37,-2-1 0,-1-1 0,-2-2 1,-2-1-1,-1-1 0,-3-1 0,37-90 0,82-157 28,22 13 58,-74 128 123,-55 87-18,-3-2 1,39-102-1,-56 117-160,-3-1 1,-1 0-1,-2-1 1,4-64-1,-11 63-28,-2-1 1,-2 1-1,-14-105 0,10 136 1,-1 1 1,-1 0-1,0 0 1,-2 1-1,-1 0 1,0 0-1,-1 1 0,-1 0 1,-1 1-1,-1 0 1,0 1-1,-26-24 1,12 16 2,-2 2 1,0 1 0,-2 1 0,-46-23 0,-143-56-16,117 56 4,-50-26-7,-126-54-37,212 98 33,-1 4 0,-91-18 1,-149 4 3,-5 26 3,65 3-76,-523-46-352,43 2 342,462 38 70,-996-71 11,579 24-44,595 59-27,1 4 1,0 4 0,-106 22 0,-244 80-777,353-79 571,2 3 0,1 3 0,-78 49 0,13-7 54,-27 16 147,138-72 51,1 2 1,-52 46-1,-19 26-28,-94 93-61,171-161 122,12-12-4,0 0 1,-13 20 0,24-29 3,1 0-1,0 0 1,0 0-1,1 1 1,-1 0-1,2-1 0,-1 1 1,1 0-1,-1 11 1,-26 494 29,31-479-28,0 0 1,3-1-1,0 1 1,15 45-1,1-15-6,34 74-1,-29-84 85,2-1 0,2-1 0,2-2 0,3-1 0,2-1 0,1-2 1,83 74-1,-81-86 22,2-2 0,1-2 0,1-2 0,1-2 0,1-1 0,2-3-1,0-2 1,1-2 0,64 14 0,189 12 575,-254-39 37,94 10-51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29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569 1 8786,'-2'11'1976,"-1"7"1802,3-18-3692,0 1 0,0-1-1,0 1 1,0-1 0,1 1-1,-1-1 1,0 0 0,0 1 0,0-1-1,1 0 1,-1 1 0,0-1 0,0 0-1,1 1 1,-1-1 0,0 0 0,1 1-1,-1-1 1,0 0 0,1 0 0,-1 1-1,0-1 1,1 0 0,-1 0 0,1 0-1,-1 0 1,0 1 0,1-1 0,-1 0-1,1 0 1,-1 0 0,0 0 0,1 0-1,0 0 1,1 0 26,-1 1-1,1-1 1,0 1-1,-1-1 1,1 1-1,0 0 1,-1 0-1,1 0 1,-1 0-1,0 0 1,1 0-1,-1 0 1,0 0-1,0 0 1,1 1-1,-1-1 1,0 0-1,0 1 1,0-1-1,-1 1 1,1-1-1,0 1 1,0 0-1,-1-1 1,1 1-1,0 3 1,7 52 920,-7-50-869,1 48 269,-2 1 0,-3-1-1,-2 0 1,-15 72 0,-69 214-3,83-318-381,-37 119 589,-7-2 1,-106 212 0,-45 30 693,158-317-1397,41-60-511,4-12-3373,1-4 2513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43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479 702 6305,'-18'17'129,"6"-3"5533,13-13-5459,0-1 1,0 1 0,1-1-1,-1 1 1,0-1-1,1 1 1,-1-1-1,0 0 1,1 1 0,-1-1-1,1 0 1,-1 0-1,1 0 1,-1 0 0,0 0-1,3-1 1,18 0 144,-1 0 1,0-2-1,0 0 1,0-1-1,21-8 1,-12 0-127,0-1 1,-1-1 0,-1-2-1,50-36 1,-61 38-168,0 0 1,0-2-1,-1 0 1,-1 0-1,-1-1 0,-1-1 1,23-39-1,-33 50-46,0 0 0,-1 0 0,1 0-1,-1 0 1,-1 0 0,0-1 0,0 1 0,0 0-1,-1-1 1,0 1 0,0-1 0,-1 1 0,0-1 0,0 1-1,-1 0 1,0 0 0,0-1 0,0 1 0,-5-7-1,-4-9 0,-2 1-1,-1 0 0,-1 1 0,-20-24 0,23 31-15,-1 1 0,0 0 1,-1 0-1,0 1 0,-1 1 0,0 1 0,-1 0 0,0 1 1,-1 0-1,1 2 0,-2 0 0,1 1 0,-1 0 0,0 2 1,-25-4-1,29 8-5,-1 0-1,0 2 1,1-1 0,-1 2-1,1 0 1,0 1 0,0 0 0,0 1-1,0 0 1,1 2 0,0-1 0,-17 12-1,5 0 10,0 0-1,1 1 1,1 1 0,-38 45-1,54-57 2,-42 49-20,-54 85-1,92-125 30,0 1-1,1 1 0,1-1 1,1 1-1,1 1 1,1 0-1,0 0 0,1 0 1,-3 39-1,8-48 23,0 0-1,0-1 1,1 1 0,1-1-1,0 1 1,0-1 0,1 1-1,1-1 1,-1 0 0,2-1-1,-1 1 1,1-1 0,12 17-1,-11-19 9,0 0-1,0 0 1,1-1-1,0 0 0,0 0 1,1-1-1,0 0 1,0 0-1,0 0 1,0-1-1,0-1 0,1 1 1,0-1-1,0-1 1,0 0-1,13 2 1,8-3-70,1 0 1,-1-2-1,0-2 1,1 0-1,-1-2 1,-1-1-1,1-2 1,36-14-1,42-22-238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0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8010,'0'2'3913,"0"8"-1537,4 12-352,2 7-15,0 3-361,-1 7-319,0 2-489,2 3-264,-4 0-384,-1-1-104,-2-13-40,-2-3-96,0-6-448,1-13-264,-8-10-593,1-4-767,-3-10 2744,3-9-896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0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 7962,'43'1'7391,"7"-1"-3548,-16-1-2628,48-6 0,-49 1-583,2 0-141,1 1 0,-1 2 0,40 2 1,-66 1-446,0 1 0,0 0 1,0 0-1,0 1 0,0 0 1,-1 0-1,1 1 1,-1 1-1,0-1 0,0 1 1,0 1-1,0-1 0,-1 1 1,1 1-1,-1-1 1,-1 1-1,11 11 0,-14-11-30,1 0 0,-1 0 0,1 0 0,-2 0 0,1 0 0,-1 1 0,0-1 0,0 1 0,0 0 0,-1 0 0,0-1 0,-1 1 0,0 0 0,0 0 0,0 0 0,-1 0 0,0 0 0,-2 9 0,-2 5-1,-2-1-1,0 1 1,-1-1-1,-17 31 0,19-40-49,-1 1 0,-1-1 0,0-1 0,-1 1 0,-18 16 0,22-22-80,-1 0 0,0-1 0,0 0 0,0 0 1,0 0-1,-1-1 0,0 1 0,1-2 1,-1 1-1,0-1 0,-1 0 0,-7 1 0,13-3-33,0 0-1,0 0 0,0 0 0,0 0 1,0 0-1,0 0 0,0-1 1,0 1-1,0-1 0,0 0 0,0 0 1,0 1-1,0-1 0,1 0 0,-1-1 1,0 1-1,0 0 0,1 0 0,-1-1 1,1 1-1,0-1 0,-1 1 0,1-1 1,0 0-1,0 1 0,0-1 0,0 0 1,0 0-1,0 0 0,0 0 1,1 0-1,-1 0 0,0-3 0,-2-28-1192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0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1 369 8634,'14'39'7101,"-7"-22"-5549,-1 1 1,7 28-1,-12-41-1448,0 1 0,-1-1 0,0 1 0,1-1 1,-2 1-1,1-1 0,-1 1 0,0-1 0,0 1 0,0-1 1,-1 1-1,-4 9 0,6-15-102,0 0 0,0 0 0,0 0 0,0 1 0,0-1 0,0 0 0,0 0 0,0 0 0,0 0-1,0 0 1,-1 0 0,1 0 0,0 0 0,0 0 0,0 0 0,0 0 0,0 0 0,0 1 0,0-1 0,0 0 0,0 0 0,0 0 0,0 0 0,-1 0 0,1 0 0,0 0 0,0 0-1,0 0 1,0 0 0,0 0 0,0 0 0,0 0 0,0 0 0,0 0 0,-1 0 0,1 0 0,0 0 0,0 0 0,0 0 0,0 0 0,0 0 0,0 0 0,0 0 0,0 0 0,0-1 0,0 1-1,-1 0 1,1 0 0,0 0 0,0 0 0,0 0 0,0 0 0,0 0 0,0 0 0,0 0 0,0 0 0,0 0 0,0 0 0,0-1 0,0 1 0,0 0 0,0 0 0,0 0 0,0 0 0,0 0-1,0 0 1,0 0 0,0 0 0,-4-13 37,-1-18-35,3-6-2,-2-83-2,5 106 2,0-1 1,1 1-1,0 0 1,1 0-1,1 0 1,5-15-1,-8 27 0,0 0 1,0 0-1,0-1 0,0 1 1,0 0-1,0 0 0,1 1 1,-1-1-1,1 0 0,-1 0 1,1 1-1,0-1 1,-1 1-1,1-1 0,0 1 1,4-2-1,-4 2 4,-1 1 1,1 0-1,0 0 1,0 0-1,0 0 1,-1 0-1,1 0 1,0 0-1,0 0 1,0 1-1,-1-1 1,1 1-1,0 0 1,-1-1-1,1 1 1,0 0-1,-1 0 1,1 0-1,-1 0 1,1 0-1,-1 0 1,2 2-1,41 35 323,-33-26-83,1-1 1,0-1-1,1 0 1,0 0 0,1-1-1,0-1 1,0 0-1,0-1 1,28 9-1,-41-16-221,-1 0 0,1 1 0,-1-1 0,1 0 0,-1 0-1,1 0 1,0 0 0,-1 0 0,1 0 0,-1 0 0,1 0-1,0 0 1,-1 0 0,1 0 0,-1 0 0,1 0 0,-1 0-1,1 0 1,-1-1 0,1 1 0,0 0 0,-1 0 0,1-1 0,-1 1-1,1 0 1,-1-1 0,0 1 0,1 0 0,-1-1 0,1 1-1,-1-1 1,0 1 0,1-1 0,-1 1 0,0-1 0,1 1-1,-1-1 1,0 1 0,0-1 0,0 1 0,0-1 0,1 0-1,-1 1 1,0-1 0,0 1 0,0-1 0,0 1 0,0-1 0,0 0-1,0 1 1,0-1 0,-1 1 0,1-1 0,0 1 0,0-1-1,0 0 1,-1 1 0,1-1 0,-17-41 276,13 33-241,-96-202-3462,98 208 3080,1 0 1,0 0-1,0 0 0,0 0 0,0 0 0,0 0 0,1-1 0,0 1 0,-1 0 0,1-1 0,0 1 0,1 0 0,-1 0 1,0-1-1,1 1 0,0 0 0,0 0 0,0 0 0,0-1 0,3-4 0,14-12-985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1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1 373 9490,'119'70'4114,"-85"-45"-1245,-26-11-398,-5-5-1471,-10-28-279,0 0-1,-7-36 0,9 37-527,-5-25-235,2 0-1,-3-49 1,9 69 35,2 0 0,1 0 0,0 0 1,2 0-1,8-31 0,-11 52 14,0 0 0,0 0-1,1 1 1,-1-1 0,1 0-1,0 1 1,-1-1 0,1 1 0,0-1-1,0 1 1,0-1 0,0 1 0,0-1-1,0 1 1,1 0 0,-1 0 0,0 0-1,1 0 1,-1 0 0,2-1-1,-1 1 7,-1 1-1,0 0 1,1 0-1,-1 0 1,0 0-1,1 0 1,-1 0-1,0 0 1,1 1-1,-1-1 1,0 0-1,1 1 1,-1-1-1,0 1 1,0 0-1,1-1 1,-1 1-1,0 0 1,2 1-1,4 5 74,1 0 1,-1 0-1,-1 1 1,1 0-1,5 10 1,4 11 165,-1 0 1,-1 1-1,-2 0 1,12 45-1,7 19-6,-24-78-341,-3-9-145,-1 1 0,0 0 0,0 0 0,-1 0 0,0 0 0,0 0 0,-1 0 0,0 0 0,0 0 0,-1 14 0,-1-21-72,1 0 0,-1 0 0,1 0 0,-1 1 1,0-1-1,1 0 0,-1 0 0,0 0 0,0 0 1,0 0-1,0-1 0,0 1 0,0 0 0,-2 1 1,-4 1-998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1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0 122 10218,'0'4'5305,"11"1"-1272,17-10-2184,13 0-585,8-6-560,2-6-240,-3-1-328,-9-4-232,-10 3-808,-6 2-1321,10 0 1417</inkml:trace>
  <inkml:trace contextRef="#ctx0" brushRef="#br0" timeOffset="1">905 204 14747,'5'17'5689,"-4"5"-3856,6 1-297,-5 10-744,-7 2-56,-7 6-440,-7 3-151,-5 2-394,2-4-367,2-13-1016,5-7-1161,8-10 1761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2.1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1 11186,'-129'3'4841,"133"38"-2384,4 3-449,7 5-703,4 6-241,3-3-608,-1-3-168,-3-5-176,-3-6-72,-3-14-232,-3-4-208,-7-10-520,-2-5-200,-9-8-497,-3-6-399,-5-11-169,-3-7-167,-9-11 1480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2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1 282 5529,'0'-9'644,"-1"-1"0,1 1 0,1 0 0,0-1 0,0 1 0,1 0-1,0 0 1,1 0 0,0 0 0,0 0 0,1 1 0,0-1 0,0 1 0,1 0 0,0 0 0,0 1 0,1-1-1,8-7 1,-3 3-21,1 1-1,0 0 0,1 1 1,0 0-1,0 1 0,1 1 1,1 0-1,-1 1 0,26-9 0,-35 14-516,0 0-1,1 1 0,-1 0 0,0 0 0,1 1 0,-1-1 1,9 2-1,-13-1-97,0 0 1,1 0-1,-1 0 1,0 1-1,1-1 0,-1 0 1,0 1-1,0-1 1,0 1-1,1 0 0,-1-1 1,0 1-1,0 0 1,0 0-1,0 0 1,0 0-1,0 0 0,0 0 1,-1 0-1,1 0 1,0 0-1,0 0 1,-1 0-1,1 0 0,-1 1 1,1-1-1,-1 0 1,1 0-1,-1 1 1,0-1-1,0 0 0,0 1 1,1-1-1,-2 2 1,1 8 2,-1 1 0,0-1 1,-1 0-1,-1 0 0,0 0 0,0 0 1,-7 13-1,-39 75 6,39-80-15,-76 127-87,86-145 88,-1 0 0,1 0 1,-1 0-1,1-1 1,0 1-1,-1 0 0,1 0 1,0 0-1,0 0 0,0 0 1,-1 0-1,1 0 1,0 0-1,0-1 0,1 1 1,-1 0-1,0 0 1,0 0-1,0 0 0,1 0 1,-1 0-1,0-1 0,1 1 1,-1 0-1,0 0 1,1 0-1,-1-1 0,1 1 1,0 0-1,-1 0 0,1-1 1,-1 1-1,1-1 1,0 1-1,0-1 0,-1 1 1,1-1-1,0 1 0,0-1 1,0 1-1,0-1 1,-1 0-1,1 0 0,0 1 1,0-1-1,0 0 1,2 0-1,6 2 158,1-1 1,-1 0 0,17-1-1,-17 0-28,160-13 1054,-61 2-1710,-104 11 239,0 0-1,0-1 0,0 1 0,0-1 0,0 0 1,0 0-1,-1-1 0,1 1 0,0-1 0,-1 1 1,1-1-1,-1 0 0,0 0 0,6-5 0,13-22-2595,-9 3 3978,5-1-559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2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1 184 5665,'7'-11'348,"-4"7"102,-1 0-1,1 0 1,-1 1 0,1-1-1,0 1 1,1 0 0,5-5-1,-8 8-376,-1 0-1,0 0 0,0 0 0,1-1 1,-1 1-1,0 0 0,1 0 0,-1 0 1,0 0-1,1 1 0,-1-1 1,0 0-1,1 0 0,-1 0 0,0 0 1,1 0-1,-1 0 0,0 0 0,0 0 1,1 1-1,-1-1 0,0 0 0,0 0 1,1 0-1,-1 1 0,0-1 1,0 0-1,1 0 0,-1 1 0,0-1 1,0 0-1,0 0 0,0 1 0,1-1 1,-1 0-1,0 1 0,0 0 0,5 29 3059,-10 156 4104,1-160-6521,-1-41-404,-1-46-239,6 60-70,-3-22 2,2-1-1,0 1 1,2 0-1,1-1 1,0 1-1,7-24 1,-9 46-4,1-1 0,-1 0 0,0 1 1,1-1-1,-1 1 0,1-1 0,0 1 1,0-1-1,-1 1 0,1-1 0,0 1 1,0 0-1,0-1 0,0 1 0,1 0 1,-1 0-1,0 0 0,0 0 0,1 0 0,-1 0 1,1 0-1,-1 0 0,1 1 0,-1-1 1,3 0-1,-2 1 1,0 0 1,0 0-1,0 0 0,0 1 1,0-1-1,0 1 0,0-1 1,0 1-1,0 0 0,0 0 0,0 0 1,0 0-1,-1 0 0,1 0 1,0 0-1,-1 1 0,1-1 1,-1 0-1,3 3 0,35 44 126,-33-40 25,0 0 1,0 0-1,1 0 1,0-1-1,0 1 0,0-2 1,1 1-1,0-1 1,0 0-1,1-1 0,0 0 1,16 7-1,-24-12-112,0 0-1,-1 1 0,1-1 1,0 0-1,-1 0 1,1 0-1,0 0 0,-1 1 1,1-1-1,0 0 1,-1 0-1,1 0 0,0-1 1,0 1-1,-1 0 1,1 0-1,0 0 0,-1 0 1,1-1-1,0 1 1,-1 0-1,1-1 1,-1 1-1,1 0 0,-1-1 1,1 1-1,0-1 1,-1 1-1,1-1 0,-1 1 1,0-1-1,1 1 1,-1-1-1,1 1 0,-1-1 1,0 0-1,0 1 1,1-1-1,-1 0 0,0 1 1,0-1-1,0 0 1,1 1-1,-1-1 0,0 0 1,0 1-1,0-1 1,0 0-1,-1 0 0,1 1 1,0-1-1,0 0 1,0 1-1,0-1 0,-1 0 1,1 0-1,-2-5 94,1 0-1,-1 0 0,0 0 0,0 0 1,-4-5-1,-10-15-353,-1 2 1,-30-33-1,14 17-1748,24 23-374,9 17 2201,0-1 1,0 1-1,0-1 0,0 0 1,1 1-1,-1-1 1,0 0-1,0 1 1,1-1-1,-1 1 1,0-1-1,1 1 1,-1-1-1,0 1 1,1-1-1,-1 1 1,1-1-1,-1 1 1,1-1-1,-1 1 0,1 0 1,-1-1-1,1 1 1,0 0-1,-1-1 1,1 1-1,-1 0 1,2 0-1,26-11-1377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3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138 499 12891,'0'1'284,"0"-1"1,0 1 0,0-1-1,0 1 1,0-1 0,0 1 0,0-1-1,0 1 1,-1-1 0,1 1-1,0-1 1,0 0 0,-1 1-1,1-1 1,0 1 0,-1-1-1,1 0 1,0 1 0,-1-1-1,1 0 1,0 1 0,-1-1-1,1 0 1,-1 1 0,1-1 0,-1 0-1,1 0 1,-1 0 0,0 1-1,-20 0 2361,17-2-2523,-1 0 0,1 0-1,0 0 1,0 0-1,0 0 1,0-1 0,0 0-1,-4-2 1,3-1-55,0-1 0,0 1 0,1-1 0,0 0 0,0 0 0,0-1 0,1 1 0,0-1 0,0 0 0,0 0 0,1 0 0,0 0 0,0-8 0,-4-18-127,-1-52 0,5 59 50,2 25 9,-3-36-193,3-47 0,1 74 155,0 0 0,0 0 0,1 1 0,0-1 1,1 0-1,0 1 0,0 0 0,1 0 0,0 0 1,6-9-1,-9 16 37,0 1 0,0-1-1,0 1 1,1-1 0,-1 1 0,0 0 0,1-1 0,-1 1 0,1 0 0,-1 0 0,1 0 0,0 0 0,-1 0 0,1 1 0,0-1-1,0 0 1,0 1 0,-1-1 0,1 1 0,0 0 0,4-1 0,-3 2 7,1-1 1,-1 1-1,1 0 1,-1 0-1,1 0 0,-1 0 1,0 1-1,0-1 1,1 1-1,-1 0 0,3 2 1,4 4 64,0 0 1,-1 1-1,0 0 0,0 1 1,10 15-1,2 7 315,-2 2 0,25 57 0,21 78 721,-59-153-1012,-4-11-84,9 24-47,-1 0-1,-1 1 0,-2 0 0,4 37 1,-11-67-28,0 1 0,0 0 1,0-1-1,0 1 0,0-1 1,0 1-1,0-1 1,0 1-1,-1-1 0,1 1 1,0-1-1,0 1 0,-1-1 1,1 1-1,0-1 1,-1 0-1,1 1 0,0-1 1,-1 1-1,1-1 0,-1 0 1,1 1-1,-1-1 1,1 0-1,-1 0 0,1 1 1,-1-1-1,1 0 0,-1 0 1,1 0-1,-1 1 1,1-1-1,-1 0 0,1 0 1,-1 0-1,1 0 0,-1 0 1,0 0-1,1 0 1,-1 0-1,1-1 0,-1 1 1,1 0-1,-1 0 0,1 0 1,-1 0-1,1-1 1,-1 1-1,0-1 0,-27-11-2699,-2-6 1883,-6-6 165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33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1 320 9666,'0'28'4897,"15"-17"-880,9-6-1753,11-17-775,3-10-169,7-9-616,-2-9-176,1-8-616,-5-3-616,0-10-1840,15 5 2728,-1 14-728</inkml:trace>
  <inkml:trace contextRef="#ctx0" brushRef="#br0" timeOffset="1">759 19 15203,'5'33'7122,"-5"-6"-3233,-3-5-825,-8-7-1695,5-5-601,-3-17-1152,2-6-617,9-13-2471,5-6 2231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48.6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425 1062 5425,'5'0'745,"0"0"0,-1-1 0,1 0 0,0 0 0,8-3 0,35-20 149,-33 16-383,23-13 37,-1-2 0,-1-1-1,-1-1 1,31-31 0,108-127 1723,-160 167-2103,0-1-1,-1 0 1,-1-1-1,0 0 1,-1-1-1,-1 0 1,-1 0-1,-1-1 1,-1-1-1,-1 1 1,0-1-1,2-22 1,-5 18-136,-1-1-1,-2 0 1,0 0-1,-2 0 1,-1 0-1,-1 1 1,-9-36-1,10 51-29,0 0 0,-1 1 0,0-1 0,0 1 0,-1 0 0,0 0 0,-1 0 0,0 1 0,0 0 0,-1 0 0,0 0 0,0 1 0,-1 0 0,0 1 0,0-1 0,-1 1 0,1 1 0,-1 0 0,-1 0 0,1 1 0,-15-5 0,10 5 20,-1 1 1,-1 0-1,1 1 1,0 1-1,-1 0 0,1 1 1,0 1-1,-1 0 0,-21 5 1,17-1 39,0 1-1,0 1 1,0 1 0,1 1-1,0 0 1,-19 14 0,-14 15 159,1 2 0,2 2 0,-61 70 0,98-100-193,-54 55 198,22-25 57,3 2 1,-39 53 0,76-91-231,0 0 0,0 1 1,0 0-1,1 0 0,-4 11 1,7-16-39,-1 0 0,1 1 0,-1-1 0,1 0 0,0 1 0,-1-1 0,1 0 0,1 1 0,-1-1 0,0 1 0,0-1 0,1 0 0,0 0 0,-1 1 0,1-1 0,0 0 1,0 0-1,0 0 0,0 0 0,3 3 0,1 1 4,1-1 0,-1 0 0,1-1 1,1 1-1,-1-1 0,0-1 0,1 1 1,10 3-1,8 3 11,35 8 0,6-3-320,120 10 0,-56-22 41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7:53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492 1253 5345,'10'93'2310,"-9"-84"-499,1-12-776,-2 2-960,0 1 0,0-1 0,0 1 0,0-1 0,0 0 0,1 1 0,-1-1 0,0 1-1,0-1 1,1 1 0,-1-1 0,0 1 0,0 0 0,1-1 0,-1 1 0,1-1 0,-1 1 0,0-1 0,1 1-1,1-1 1869,7 1-828,84 1-85,-85-3-996,-1 0-1,1 0 1,-1-1-1,0 0 1,0 0-1,0 0 1,0-1-1,0 0 0,-1-1 1,0 0-1,0 1 1,0-2-1,0 1 1,7-10-1,-5 6-4,8-8-10,-1-1-1,-1 0 1,-1-1-1,0-1 1,-2 0-1,0-1 1,8-23-1,-5 8 225,-2-2 0,-1 0 0,7-53 0,-14 52-2,-1 0-1,-2 0 0,-1 0 0,-12-76 0,2 60 104,-3 0 0,-35-95 0,43 136-299,-1 1-1,0 0 1,-1 1 0,0 0 0,-1 0-1,0 0 1,-1 1 0,-1 0-1,0 1 1,0 0 0,-1 0 0,0 1-1,0 1 1,-14-8 0,-8-6 233,2-1 0,-56-52 1,79 68-269,1 1 1,-1 0-1,0 0 1,-1 1 0,0 0-1,0 0 1,0 1-1,0 0 1,-1 1 0,1 0-1,-1 0 1,0 1-1,-19-2 1,21 4 0,0 0 0,-1 1 0,1 0 0,0 0 0,0 0 0,0 1 0,0 1 0,0-1 0,0 1 0,1 1 0,-1-1 0,1 1 0,0 0-1,0 1 1,0 0 0,-11 11 0,-10 11 133,-43 55-1,60-66-126,0 0-1,1 0 1,2 1 0,-1 0-1,-10 32 1,13-28 10,-41 143 244,40-132-200,2 1 0,1 0 0,0 39 0,3-22 7,3 1 1,2 0 0,2 0-1,22 83 1,-20-106 31,1-1 1,2 1 0,1-1-1,0-1 1,30 44-1,-33-58 6,0 0-1,1-1 0,1 0 1,0-1-1,0 0 1,1 0-1,0-1 1,0-1-1,1 0 0,1-1 1,-1 0-1,1-1 1,15 5-1,-8-5 86,0 0 0,0-1 0,1-2 0,-1 0-1,1-1 1,40-1 0,-51-2-255,0-1 0,0 0 0,0 0 0,-1-1 0,1 0 0,-1-1 0,1 0 0,-1-1 0,0 0 0,-1-1 0,1 0 0,-1 0 0,-1-1 0,1 0 0,9-10 0,8-12-1204,9-4 471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00.8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1487 1933 5177,'-19'6'1394,"12"-4"-847,1 0-1,-1 0 1,0 0-1,-13 0 0,19-2-463,1 0-1,-1 0 0,1 0 0,-1 0 0,1 0 1,0-1-1,-1 1 0,1 0 0,-1 0 0,1 0 1,0-1-1,-1 1 0,1 0 0,0 0 1,0-1-1,-1 1 0,1 0 0,0-1 0,-1 1 1,1-1-1,0 1 0,0 0 0,0-1 0,-1 1 1,1 0-1,0-1 0,0 1 0,0-1 1,0 1-1,0-1 0,0 1 0,0 0 0,0-1 1,0 1-1,0-1 0,0 1 0,0-1 0,0 1 1,0 0-1,0-1 0,1 1 0,-1-1 0,0 1 1,0 0-1,0-1 0,1 1 0,-1-1 1,0 1-1,0 0 0,1-1 0,32-15 1156,62-22 1,-62 27-899,-33 11-338,232-96 1684,-202 80-1586,0-1 0,-1-1 1,-1-2-1,0-1 0,25-25 1,1-8 254,-2-2 1,81-115 0,-108 133-213,-1-1 0,-2-1 0,-3-1 0,0-1 0,-3-1 0,12-49 0,-23 69-114,-1 0 1,-1-1-1,-1 0 0,-1 1 0,-2-1 1,0 0-1,-1 1 0,-1-1 1,-2 1-1,0 0 0,-1 0 0,-10-23 1,2 15 11,-1 0 0,-1 0-1,-2 1 1,-1 2 0,-1 0 0,-1 0 0,-42-39 0,28 32 24,-36-36 64,-117-91 1,163 144-124,0 1 0,-1 1 0,-1 1 0,0 1 0,-1 2 0,-1 1 0,0 1 0,0 1 0,-41-7 0,15 11-9,0 1 0,-1 3-1,-96 11 1,-165 43-8,187-28 10,95-18-18,2 2 0,-1 1 0,1 2 0,1 1 0,0 2 0,1 1 0,1 1 0,0 2 0,2 0 0,0 3 0,1 0 0,1 1 0,-37 44 0,20-13-46,2 2 0,2 1 1,3 2-1,2 2 0,-47 120 0,64-134 61,2 0 0,2 1-1,2 1 1,3 0 0,1 0 0,3 1-1,1 0 1,3-1 0,2 1 0,15 87-1,-11-112 25,0 0 0,1-1 0,1 0 0,2-1 0,0 1 0,2-2-1,0 0 1,1 0 0,2-1 0,0-1 0,1 0 0,26 24 0,-21-24 18,2-2 0,0 0 1,1-2-1,1 0 0,0-2 1,1-1-1,1-1 1,0-1-1,0-1 0,46 9 1,-16-8 153,2-3 1,-1-2 0,1-3 0,67-5 0,-12-8 400,132-28 1,184-25-758,-332 61-660,-15 12 253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0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2017 16547 5081,'-8'14'3285,"5"-15"-1922,4-9 648,1-6-1396,-1-1-296,2-1 0,0 1 0,0 0 0,2 0 0,0 0 0,9-17 0,-9 26-222,0 0-1,0 0 1,1 0-1,0 1 0,1 0 1,0 1-1,0-1 0,0 1 1,1 1-1,0-1 0,13-6 1,-9 5-13,-1 0 0,0-1 0,0-1 1,-1 1-1,14-17 0,-12 9-9,-1-2 0,-1 1 0,0-1 0,-1-1 0,-1 0 0,-1 0 0,7-34 0,20-147 298,-26 139-263,2-10 126,-4 0-1,-2-1 1,-9-98 0,-7 47-51,-11-176 290,27-86-218,-8-234-285,-6 468 19,-17-341 144,42-1 522,29 145-360,-1-3-294,-33 179-37,-17-218 0,2 265 33,-26-539 28,-31 35-12,-3-86-4,102-276 295,-7 484-280,-28 457-25,68-864 14,34 325-25,25-200-1,-44-66 32,3 309-21,-86 537 0,197-866-8,-152 726 5,6 3 0,6 1 0,6 4 0,113-180-1,-20 82 0,10-16 8,-118 172 16,44-103 0,-51 92 51,-9 22 52,-3-1 0,32-119 0,-54 154-118,-2 1 0,-2-1 0,-1 0 0,-2-1 0,-2 1-1,-6-52 1,3 65-1,-2 1-1,-1 0 1,0 0 0,-2 0-1,-1 1 1,0 0-1,-2 1 1,-1 0 0,0 1-1,-31-39 1,8 21 33,-2 1 1,-1 2-1,-2 2 1,-84-56-1,30 34-6,-134-61-1,146 83 13,0 4 1,-3 3 0,-125-23-1,-269-11 28,116 45-86,188 11 30,45 4-14,-185 22 0,-126 51-3,396-62-5,-1 2 1,2 2-1,0 2 0,1 1 0,1 3 0,0 1 0,2 2 0,0 2 0,2 1 1,1 3-1,1 0 0,-56 61 0,56-46-3,3 1-1,1 1 1,2 2 0,2 0 0,3 2-1,2 2 1,2 0 0,2 1 0,-12 56-1,3 23 4,5 2 0,-9 216 0,33 131 23,7-390-8,4 1-1,4-2 1,34 111 0,148 284 33,-59-170-42,-55-85 1,105 476 0,164 814 82,-277-1169-27,33 394 0,-44 401-14,-105 257 457,4-295-239,75 105-259,-19-859 3,4 33 11,10 234-19,-15 63 33,30-1 266,18 10-185,-32-319-102,-33-359-12,39 297 78,-33-272 59,1-1-1,3 1 1,1-2 0,2 0 0,31 58 0,-39-85-76,1 1 0,-1-1-1,2-1 1,-1 1 0,15 12 0,-18-19-30,1 1 0,0-1 0,1 1 0,-1-2 1,1 1-1,0-1 0,0 0 0,0 0 0,0-1 0,0 0 0,11 2 0,0-3-8,-1 0 0,1-1 1,-1-1-1,1-1 0,-1 0 1,0-1-1,0-1 0,0-1 1,0 0-1,21-10 0,15-10-33,86-54 0,286-165-3413,-277 171 2233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2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2296 2593,'-255'115'7381,"228"-109"-5722,23-8-555,16-7-510,170-89 1451,94-56-1132,-167 85-677,506-344 612,-145 91 122,24 33-381,198-118-549,-623 363-54,612-395 886,-421 281-759,-245 146-652,-37 19-748,-69 38-1713,32-12 2094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3.5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302 31 6369,'-5'-4'1331,"5"4"-1225,-1 0 1,1 0-1,-1-1 1,1 1-1,-1 0 1,1 0-1,0-1 1,-1 1-1,1 0 1,0 0 0,-1-1-1,1 1 1,0 0-1,-1-1 1,1 1-1,0-1 1,0 1-1,-1 0 1,1-1-1,0 1 1,0-1 0,0 1-1,0-1 1,-1 1-1,1-1 1,0 1-1,0 0 1,0-1-1,0 1 1,0-1-1,0 1 1,0-1 0,1 0-1,-1-12 3723,1 25-3293,-2-3-497,-1 1-1,0-1 0,0 0 0,-1-1 0,-1 1 0,1 0 1,-8 12-1,3-4-1,-24 44 48,-58 82 0,-14 29-42,99-163-35,0 1 0,1 0-1,0 0 1,1 0 0,-4 19-1,7-27 1,-1 0-1,1 0 0,0 0 0,0 0 1,0 0-1,0 0 0,1 0 1,-1 0-1,0 0 0,1 0 0,0 0 1,-1 0-1,1 0 0,0-1 1,0 1-1,0 0 0,0 0 0,0-1 1,0 1-1,0-1 0,1 1 1,-1-1-1,1 0 0,-1 1 0,1-1 1,-1 0-1,1 0 0,0 0 1,0 0-1,-1 0 0,1 0 0,0-1 1,0 1-1,0-1 0,0 1 1,0-1-1,3 1 0,11 0 104,-1 0-1,1 0 0,-1-2 0,1 0 1,-1 0-1,1-2 0,-1 0 1,0-1-1,0 0 0,0-1 0,-1-1 1,0 0-1,17-10 0,-2-1 6,-2-1 0,0-1 0,-1-2 0,-1 0 0,28-31-1,-33 31 10,32-47-1,-46 58-80,0 1 0,0-1-1,-1 0 1,-1-1 0,0 1 0,0-1 0,-1 0-1,2-12 1,-5 20-30,0 0 0,1 0 0,-1 0-1,0-1 1,-1 1 0,1 0 0,0 0 0,-1 0-1,0 0 1,0 0 0,0 0 0,0 0 0,0 0-1,0 0 1,-1 0 0,0 0 0,1 1 0,-4-4-1,1 2-1,1 1 0,-1-1 0,-1 1 0,1 0 0,0 0 0,-1 0 0,0 1 0,1 0 0,-1 0 0,-6-2 0,-3 0-9,0 1 0,0 0 1,0 1-1,-1 1 0,1 0 1,0 1-1,-18 2 0,-28 11-1129,86-22-1949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4.4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73 383 7290,'-4'-15'492,"-1"-1"0,2 1 0,0-1 0,1 0 0,1 0 0,1 0 0,0 0 0,1 0 1,3-20-1,5-8 1677,5-86 0,-17 106-1097,3 23-1039,0 1-1,0 0 1,0 0-1,0-1 1,0 1-1,0 0 0,0-1 1,0 1-1,0 0 1,0 0-1,-1-1 1,1 1-1,0 0 0,0 0 1,0-1-1,0 1 1,-1 0-1,1 0 1,0 0-1,0-1 0,-1 1 1,1 0-1,0 0 1,0 0-1,-1 0 0,1 0 1,0-1-1,0 1 1,-1 0-1,1 0 1,0 0-1,-1 0 0,1 0 1,-2 1 36,0 1 0,1-1 0,-1 1 0,1 0 0,-1-1 0,1 1 0,0 0 0,0 0 0,0-1 0,0 1 0,0 0 0,0 0 0,0 0 0,0 0 0,0 3 0,-10 32 116,2 1 0,-9 65 0,3 83 210,14-126-239,3 0 0,18 118 0,43 114-102,-52-247-87,-8-32-92,4 13-212,-2 0 1,3 29-1,-7-50-57,-1 0 0,0 0 0,0 0-1,0 0 1,0 0 0,-1 0 0,0 0 0,0 0-1,0-1 1,0 1 0,-1 0 0,0-1 0,0 1 0,0-1-1,-1 1 1,1-1 0,-1 0 0,-4 4 0,-2-1-679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4.8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19 671 7642,'-4'-9'376,"1"3"-1,1 0 0,-1 0 0,1-1 0,0 1 0,-1-12 1,3 15-245,0 0 1,0 0 0,1 0-1,-1 0 1,1 0 0,0 0 0,0 0-1,0 0 1,0 0 0,0 1-1,0-1 1,1 0 0,-1 0 0,1 1-1,4-5 1,54-61 1880,3 2 1,125-100-1,-183 162-1961,4-4-3,1 1-1,-1 0 1,1 1-1,19-10 1,-27 16-43,-1-1 0,1 1-1,0-1 1,-1 1 0,1-1 0,-1 1-1,1 0 1,0 0 0,-1 0-1,1 0 1,0 0 0,-1 0 0,1 0-1,-1 1 1,1-1 0,0 1 0,2 0-1,-3 0 4,0 0-1,1 1 1,-1-1-1,0 0 1,1 1-1,-1-1 1,0 1-1,0-1 1,0 1-1,0-1 1,-1 1-1,1 0 1,0 0-1,-1-1 1,1 1-1,-1 0 1,0 0-1,1 0 1,-1 2-1,1 13 51,-2 0 0,1-1-1,-2 1 1,0 0 0,-1-1-1,-8 25 1,5-16 3,-7 46 0,13-70-83,0 0 0,0 0-1,0 0 1,0 0 0,0 1 0,0-1 0,0 0 0,0 0-1,0 0 1,0 0 0,1 0 0,-1 1 0,1-1 0,-1 0 0,0 0-1,1 0 1,0 0 0,-1 0 0,1 0 0,0 0 0,1 1-1,-2-2-46,1 0-1,0 0 0,-1 0 0,1 0 0,0 0 0,-1 0 0,1 0 0,0 0 0,-1-1 0,1 1 0,0 0 0,-1 0 0,1-1 1,-1 1-1,1 0 0,-1-1 0,1 1 0,0-1 0,-1 1 0,1 0 0,-1-1 0,0 1 0,1-1 0,-1 1 0,1-1 0,-1 0 1,0 1-1,1-1 0,-1 1 0,0-1 0,0 0 0,1 1 0,-1-1 0,0 0 0,0 0 0,7-20-1620,0-6 749</inkml:trace>
  <inkml:trace contextRef="#ctx0" brushRef="#br0" timeOffset="1">341 62 8906,'-9'-4'3169,"11"-2"-2865,8-3-552,9-8-1073,6-8 857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5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 8386,'0'0'150,"-1"0"1,0 0 0,1 1-1,-1-1 1,0 0 0,1 1-1,-1-1 1,0 1 0,1-1-1,-1 1 1,1-1 0,-1 1-1,1-1 1,-1 1 0,1-1-1,-1 1 1,1 0-1,0-1 1,-1 1 0,1 0-1,0-1 1,-1 1 0,1 0-1,0 0 1,0-1 0,0 1-1,0 0 1,0 0 0,0-1-1,0 1 1,0 0 0,0 0-1,0-1 1,0 2 0,-1 33 782,1-35-926,26 303 3422,0 52-2332,-29-263-1042,0-40-21,4 64-1,3-106-44,1-16-14,8-29-34,-9 23 46,-2 7 13,49-126-6,-42 111 25,1 1 1,1 0-1,1 1 1,20-26 0,-28 40 30,0 0 0,-1 0 0,1 1 0,1-1 0,-1 1 0,0 0 0,1 1 0,-1-1 1,1 1-1,0 0 0,0 0 0,0 0 0,7-1 0,-10 2-11,1 1-1,-1 0 1,0 0 0,1 0-1,-1 0 1,0 0 0,1 1-1,-1-1 1,0 1 0,0 0-1,1-1 1,-1 1 0,0 0 0,0 0-1,0 0 1,0 1 0,0-1-1,0 0 1,0 1 0,0-1-1,-1 1 1,1 0 0,-1-1-1,1 1 1,-1 0 0,1 0-1,-1 0 1,0 0 0,0 0-1,0 0 1,0 1 0,0 1 0,2 5 18,-1 1 0,0-1 1,0 1-1,-1 0 1,-1-1-1,1 1 1,-2 0-1,1-1 1,-1 1-1,-1 0 0,1-1 1,-2 0-1,-4 13 1,-6 13 60,-34 67 0,45-99-114,-1 4-14,-5 10-88,-1 0 0,0 0 1,-1-1-1,-1 0 0,-1-1 0,-21 23 0,32-38-20,0 1 0,0 0 0,0 0 0,0-1 0,0 1 0,0 0-1,0-1 1,0 1 0,-1-1 0,1 1 0,0-1 0,0 0 0,0 1 0,-1-1 0,1 0 0,0 0 0,0 0 0,-1 0 0,1 0 0,-2 0 0,2-1 48,1 1 1,-1-1 0,1 1 0,-1-1 0,1 0 0,-1 1-1,1-1 1,-1 1 0,1-1 0,0 0 0,-1 1 0,1-1-1,0 0 1,0 1 0,-1-1 0,1 0 0,0 1 0,0-1 0,0 0-1,0 0 1,0 1 0,0-1 0,0 0 0,0 0 0,0 1-1,0-1 1,1 0 0,-1 1 0,0-1 0,0 0 0,1 0-1,-1 1 1,0-1 0,1 1 0,0-2 0,13-25-397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5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1 365 9082,'51'-35'6167,"0"-10"-3501,-45 40-2582,-1 0 0,0-1 0,-1 0 1,1 0-1,-1 0 0,0 0 0,0 0 0,-1-1 0,0 0 0,0 0 0,-1 0 0,0 0 0,0 0 0,0 0 0,0-11 0,-2 16-72,0 1 0,0-1 1,0 0-1,0 1 0,0-1 0,0 1 0,-1-1 0,1 0 1,-1 1-1,1-1 0,-1 1 0,1-1 0,-1 1 0,0-1 1,0 1-1,0 0 0,-1-2 0,1 2-8,0 0 0,1 1 0,-1 0 0,0-1 0,0 1-1,0-1 1,0 1 0,0 0 0,0 0 0,0 0 0,0-1 0,0 1 0,0 0-1,0 0 1,0 0 0,1 1 0,-1-1 0,0 0 0,0 0 0,0 0 0,-1 1 0,-4 1-5,1 1 0,0-1 0,1 1 0,-1 0 0,0 0 0,1 1 0,0-1 0,-6 7 0,3-1 23,1-1 0,0 1 0,0 0 0,1 1 0,0-1 0,1 1 0,0 0 0,0 0 0,1 0 0,1 1 0,-2 12 0,2-16 42,1 0 0,1 0 0,-1 1 1,1-1-1,0 0 0,1 0 0,0 0 0,0 0 1,0 0-1,1 0 0,0 0 0,1 0 0,-1-1 0,1 1 1,1-1-1,-1 0 0,7 9 0,-6-11-1,-1-1 1,1 0-1,0-1 0,0 1 0,0 0 0,0-1 1,0 0-1,1 0 0,-1 0 0,1-1 0,0 0 1,-1 1-1,1-2 0,0 1 0,-1 0 0,1-1 1,0 0-1,0 0 0,0 0 0,-1-1 0,1 0 1,0 0-1,0 0 0,5-2 0,2-1-34,-1 0 0,1-1 0,-1 0 1,0-1-1,-1 0 0,1 0 0,-1-2 0,13-10 0,-15 7-236,0 1-1,0-2 1,-1 1-1,0-1 1,-1 0 0,0-1-1,-1 1 1,-1-1 0,3-14-1,9-19-669,-7 20 282,6-35 0,-3 13 316,-12 48 283,0 0-1,0 0 1,0-1-1,0 1 1,0 0-1,0 0 0,0 0 1,0-1-1,0 1 1,0 0-1,1 0 1,-1 0-1,0-1 1,0 1-1,0 0 1,0 0-1,0 0 1,0 0-1,1-1 0,-1 1 1,0 0-1,0 0 1,0 0-1,0 0 1,1 0-1,-1-1 1,0 1-1,0 0 1,0 0-1,1 0 0,-1 0 1,0 0-1,0 0 1,0 0-1,1 0 1,-1 0-1,0 0 1,0 0-1,0 0 1,1 0-1,-1 0 1,0 0-1,0 0 0,1 0 1,-1 0-1,0 0 1,0 0-1,0 0 1,1 1-1,-1-1 1,0 0-1,0 0 1,0 0-1,0 0 0,1 0 1,-1 0-1,0 1 1,0-1-1,0 0 1,0 0-1,0 0 1,1 1-1,6 10 297,19 70 1055,-21-61-1128,1 0 1,1 0-1,10 19 0,-11-28-110,-3-5 15,-9-12-19,5 5-111,0 0 1,0-1 0,1 1-1,-1-1 1,1 1 0,-1-1-1,1 1 1,0 0 0,0-1-1,-1 0 1,1 1 0,0-1-1,0 1 1,1-2-1,-2-12-16,-2-10-101,0 1-21,1-1 0,1-37 0,1 57-61,0-1-1,1 0 0,-1 0 1,2 0-1,-1 1 0,0-1 0,1 1 1,0-1-1,1 1 0,-1 0 1,1 0-1,0 0 0,0 0 1,0 0-1,1 0 0,0 1 1,4-5-1,-6 8-63,0 0 0,-1 0 0,1 0-1,0 0 1,0 0 0,-1 1 0,1-1 0,0 1-1,0-1 1,0 1 0,0-1 0,0 1 0,0 0 0,0 0-1,0 0 1,0 0 0,0 0 0,2 1 0,12 2-596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6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0 125 7130,'111'-76'3031,"-81"46"-1133,-30 30-1818,1 0 0,-1-1 1,0 1-1,1-1 0,-1 1 0,0-1 0,0 1 0,1-1 1,-1 1-1,0-1 0,0 1 0,0-1 0,1 1 1,-1-1-1,0 1 0,0-1 0,0 1 0,0-1 0,0 1 1,0-1-1,0 0 0,0 1 0,-1-1 0,1 1 1,0-1-1,0 1 0,0-1 0,-1 0 0,0 0 30,-1 1-1,1-1 0,0 1 0,-1 0 1,1-1-1,-1 1 0,1 0 0,-1 0 0,1 0 1,-1 0-1,1 0 0,-1 0 0,1 0 1,0 0-1,-1 1 0,1-1 0,-1 1 1,1-1-1,0 1 0,-1-1 0,1 1 1,-3 2-1,-3 1 31,1 0 0,-1 1 0,1 0 0,0 0 1,1 0-1,-1 1 0,1 0 0,0 0 0,0 1 0,1-1 0,0 1 0,0 0 0,-3 9 1,5-12-118,1 0 0,-1 0 0,1 0 0,1 0 0,-1 0 0,0 0 0,1 0 1,0 0-1,0 0 0,0 1 0,1-1 0,-1 0 0,1 0 0,0 0 0,0 0 0,0 0 1,1 0-1,-1 0 0,1-1 0,0 1 0,0 0 0,1-1 0,-1 0 0,1 1 1,-1-1-1,6 5 0,41 31 411,13 13 468,-56-47-749,-1 1 0,0 0 0,0 0 0,-1 0 0,0 0 0,0 1 0,0 0 1,2 8-1,-5-13-103,0 1-1,0 0 1,-1 0 0,0-1 0,1 1 0,-1 0 0,0 0 0,0 0-1,-1 0 1,1-1 0,-1 1 0,1 0 0,-1 0 0,0-1-1,-2 5 1,3-6-101,-1 0 0,1 1 0,-1-1 0,0 0-1,0 0 1,1 0 0,-1 0 0,0 0 0,0 0 0,0 0-1,0 0 1,0-1 0,0 1 0,0 0 0,0-1 0,-1 1-1,1 0 1,0-1 0,0 0 0,0 1 0,-1-1-1,1 0 1,0 1 0,-1-1 0,1 0 0,0 0 0,-1 0-1,1 0 1,0 0 0,0 0 0,-1-1 0,1 1 0,0 0-1,-2-1 1,-11-8-636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51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22 166 6257,'-5'-14'1162,"1"-1"0,0 0 0,1 0-1,1-1 1,0 1 0,1 0-1,1-1 1,3-28 0,-1 60 4069,3 32-4562,28 176 1133,10 91-884,-33-193-1675,-15-138-4825,-2-6 3345,2-8 867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16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115 0 15715,'-16'7'5962,"-2"2"-4778,-10 1-1184,-24 3-256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0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1058 3705,'-4'7'1832,"3"-5"-1391,0 1 0,0-1-1,0 0 1,0 0-1,0 0 1,-1 0 0,1 0-1,-1 0 1,1 0 0,-1-1-1,1 1 1,-1-1-1,0 1 1,-3 1 0,5-3-330,0-1 1,0 1 0,-1-1 0,1 1 0,0-1-1,0 1 1,0-1 0,0 1 0,-1-1-1,1 1 1,0-1 0,0 0 0,0 1 0,0-1-1,0 1 1,0-1 0,1 1 0,-1-1-1,0 1 1,0-1 0,0 1 0,0-1 0,0 1-1,1-1 1,-1 1 0,0-1 0,1 1-1,-1 0 1,0-1 0,1 1 0,-1-1 0,1 1-1,14-10 196,0-1 0,0 0 0,-1-1 0,-1 0 0,0-1 0,23-29 0,16-18 460,37-28 673,113-84 0,-75 67-622,-64 50-554,3 3 0,112-67 0,31-3-377,-208 121 85,-1 1 1,0 0-1,1 0 1,-1 0-1,1 0 1,-1 0-1,0 0 1,1 0-1,-1 0 1,0-1 0,1 1-1,-1 0 1,0 0-1,1-1 1,-1 1-1,0 0 1,1 0-1,-1-1 1,0 1-1,1 0 1,-1-1-1,0 1 1,0 0 0,0-1-1,1 1 1,-1 0-1,0-1 1,0 1-1,0-1 1,0 1-1,0 0 1,0-1-1,0 1 1,0-1-1,0 1 1,0 0 0,0-1-1,0 1 1,0-1-1,0 1 1,0 0-1,0-1 1,0 1-1,0-1 1,-1 1-1,1 0 1,0-1-1,0 1 1,0 0 0,-1-1-1,1 1 1,0 0-1,0 0 1,-1-1-1,1 1 1,0 0-1,-1-1 1,1 1-1,0 0 1,-1 0-1,1 0 1,-1 0 0,1-1-1,-1 1 1,-31-9-1834,25 7 1567,-88-28-3970,56 16 1914,-70-15 0,83 28 2343,24 1 79,1 0 1,0 0 0,0 0 0,0 0-1,0 0 1,0 0 0,0 1 0,0-1-1,0 0 1,0 0 0,0 1 0,0-1-1,0 1 1,0-1 0,0 1 0,0-1 0,0 1-1,0 0 1,-1 1 0,8-2 425,-1-1 1,1 1-1,-1-1 1,1 0 0,7-3-1,79-32 1866,-58 21-1489,44-13 0,-67 24-737,1 2 0,0-1 0,0 2 0,0 0 0,0 0 0,1 1 1,22 2-1,-32-1-113,1-1 0,-1 1 1,0-1-1,1 1 0,-1 0 1,0 0-1,0 1 0,0-1 1,0 1-1,0-1 0,0 1 1,0 0-1,0 0 0,-1 0 1,1 1-1,-1-1 0,1 0 1,-1 1-1,0 0 0,0 0 1,0-1-1,-1 1 0,1 0 1,-1 0-1,1 1 0,-1-1 1,0 0-1,0 0 0,0 1 1,-1-1-1,1 0 0,-1 5 1,0 8 3,0 0 0,-2 1 0,0-1 0,-1 0 0,0 0 1,-1 0-1,-1-1 0,-1 1 0,0-1 0,-1 0 0,0-1 0,-18 25 1,21-35-73,0 1 1,0-1 0,-1 0 0,0 0 0,0 0 0,0-1 0,-9 5 0,12-7-146,0 0-1,0 0 1,0 0 0,0 0-1,-1 0 1,1 0 0,0 0-1,0-1 1,-1 1 0,1-1-1,-1 0 1,1 0 0,0 0-1,-1 0 1,1 0 0,0 0-1,-1-1 1,1 1 0,0-1 0,-1 1-1,-1-2 1,-2-7-1659,-2-7 696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0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21 8402,'-34'-20'3945,"46"50"-1577,7 4-271,-4 2-721,2 3-432,-3-2-680,-6-3-104,1-5-128,-3-2-1088,-9-27 800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1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16 326 6001,'-1'0'358,"-1"-1"-1,1 0 0,0 0 0,0 0 1,0 0-1,0 0 0,1 0 0,-1 0 1,0 0-1,0 0 0,1-1 0,-1 1 1,0 0-1,1 0 0,-1-1 0,1 1 1,0 0-1,-1-1 0,1 1 0,0-1 1,0 1-1,0 0 0,0-5 3762,74 55-3115,-1 0-145,-62-43-736,0 0 0,-1-1 1,2 0-1,-1-1 0,1 0 0,18 3 0,-29-7-114,-1 0-1,1 0 1,0 0 0,0 0-1,0 0 1,-1 0 0,1 0-1,0 0 1,0-1 0,-1 1-1,1 0 1,0 0 0,0-1-1,-1 1 1,1-1 0,0 1 0,-1-1-1,1 1 1,0-1 0,-1 1-1,1-1 1,-1 1 0,1-1-1,-1 0 1,1 1 0,-1-1-1,0 0 1,1 0 0,-1 1 0,0-1-1,1 0 1,-1 0 0,0 1-1,0-1 1,0 0 0,0-1-1,1-35 171,-2 30-136,1-16-22,-2 0 0,0 1 0,-2-1 0,0 1 1,-2 0-1,0 0 0,-1 0 0,-17-32 0,20 46-266,0 0-1,1 0 0,-1 0 1,2 0-1,-3-10 0,4 15-68,1 0-1,0 0 1,0 0-1,0 0 1,0 1-1,0-1 1,1 0-1,-1 0 1,1 0-1,0 1 1,0-1-1,0 0 1,0 1-1,0-1 1,1 1-1,-1-1 1,1 1-1,-1-1 0,4-2 1,13-13-746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1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106 136 5817,'87'-29'3185,"-72"51"-945,5 2-135,-4 1-89,2 1-319,3-4-201,-1-7-592,7 0-288,-3-6-352,0-2-104,-6-4-144,-1-1-168,-8-7-504,-11-4-728,-5-13-881,-8 2 1337</inkml:trace>
  <inkml:trace contextRef="#ctx0" brushRef="#br0" timeOffset="1">11 22 8162,'-10'2'3120,"10"-4"-2295,3 0-305,-3 1-424,0-1-288,9-3-929,13-7 777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2.4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1 227 8162,'17'18'2204,"29"34"2423,-43-49-4364,0 1 0,-1 0 0,0 0 1,1 1-1,-2-1 0,1 0 0,0 1 1,-1-1-1,0 1 0,0-1 0,0 1 0,0 5 1,-1-10-254,0 0 0,0 0 1,0 0-1,0 0 0,0 0 0,-1 0 1,1 0-1,0 0 0,0 0 1,0 0-1,0 0 0,0 0 1,0 0-1,0-1 0,-1 1 0,1 0 1,0 0-1,0 0 0,0 0 1,0 0-1,0 0 0,0 1 1,-1-1-1,1 0 0,0 0 1,0 0-1,0 0 0,0 0 0,0 0 1,0 0-1,0 0 0,0 0 1,-1 0-1,1 0 0,0 0 1,0 0-1,0 0 0,0 0 0,0 1 1,0-1-1,0 0 0,0 0 1,0 0-1,0 0 0,0 0 1,0 0-1,0 0 0,0 0 1,-1 1-1,1-1 0,0 0 0,0 0 1,0 0-1,0 0 0,0 0 1,0 1-1,-9-19 273,3 4-270,-4-11-4,0-1-1,2 0 0,-10-47 0,17 67-19,0 1 1,0 0 0,0-1 0,1 1-1,0-1 1,0 1 0,0-1-1,0 1 1,1 0 0,0-1-1,0 1 1,1 0 0,-1-1-1,1 1 1,0 0 0,1 0-1,-1 0 1,1 1 0,0-1-1,0 1 1,6-7 0,-4 6-529,0 1 0,0 0 0,0 0-1,1 1 1,-1 0 0,1 0 0,8-3 0,5-4-1403,11-7 864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2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0 724 8578,'0'3'1059,"1"-1"0,-1 0 0,0 0 1,1 1-1,0-1 0,-1 0 0,1 0 0,0 0 1,2 4-1,16 18 1590,18 9-3551,-35-32 1435,0 1-520,0-1 1,0 0-1,-1 1 0,1-1 0,0 0 1,0 0-1,0 0 0,0-1 1,0 1-1,1 0 0,-1-1 1,0 1-1,0-1 0,0 0 1,0 0-1,1 0 0,-1 0 0,0 0 1,0 0-1,0-1 0,1 1 1,-1-1-1,0 1 0,0-1 1,0 0-1,0 0 0,0 0 1,0 0-1,0 0 0,0 0 1,-1 0-1,1-1 0,0 1 0,-1-1 1,1 1-1,-1-1 0,1 0 1,-1 0-1,0 0 0,0 1 1,0-1-1,0 0 0,0 0 1,0 0-1,0-1 0,-1 1 0,1 0 1,-1 0-1,1 0 0,-1-3 1,2-25-299,-4-60 0,-1 22 15,43 100 194,9 7 82,-47-38-5,0 1 0,0 0 0,0-1 0,0 0 0,0 1 1,0-1-1,1 0 0,-1 0 0,0 0 0,0 0 0,1-1 0,-1 1 0,1-1 0,-1 1 0,1-1 0,-1 0 0,0 0 0,1 0 0,-1 0 0,1 0 0,-1-1 0,1 1 0,-1-1 0,0 0 0,1 1 1,-1-1-1,0 0 0,1 0 0,-1-1 0,0 1 0,0 0 0,0-1 0,0 1 0,0-1 0,-1 0 0,1 0 0,0 1 0,1-4 0,1-1 4,-1 0 0,1 0 0,-2 0 0,1 0 0,0 0 0,-1-1 0,-1 1 0,1-1-1,-1 0 1,0 1 0,0-10 0,-2 3 2,0 0 0,-1 0 0,-1 0 0,-8-25 0,7 23 18,-1 0-1,-3-31 0,8 45-14,0 0 0,1 1 0,-1-1 0,1 0 0,-1 0-1,0 0 1,1 0 0,-1 0 0,1 1 0,0-1 0,-1 0 0,1 1-1,0-1 1,-1 0 0,1 1 0,0-1 0,0 1 0,0-1 0,-1 1-1,1-1 1,0 1 0,0-1 0,0 1 0,0 0 0,0 0 0,0 0 0,0-1-1,0 1 1,0 0 0,-1 0 0,3 0 0,43-2 203,-27 1-106,-1-1-2,72-5 454,-82 7-510,0 1-1,-1-1 1,1 1-1,0 0 1,0 1-1,-1 0 1,1 0-1,13 7 1,-20-9-46,1 1 1,-1-1-1,0 1 1,0 0 0,0-1-1,0 1 1,0 0-1,0 0 1,0-1 0,0 1-1,0 0 1,-1 0-1,1 0 1,0 0 0,0 0-1,-1 0 1,1 1-1,-1-1 1,1 0 0,-1 0-1,1 0 1,-1 0-1,0 1 1,0-1 0,1 0-1,-1 0 1,0 1-1,0-1 1,0 0-1,0 0 1,-1 1 0,1-1-1,0 0 1,0 0-1,-1 1 1,1-1 0,-1 0-1,1 0 1,-1 0-1,1 0 1,-1 0 0,0 0-1,0 0 1,1 0-1,-1 0 1,0 0 0,0 0-1,0 0 1,-1 0-1,-6 7 4,-1-1 0,0 0 0,0 0 0,-11 6 0,18-12-9,-14 8-74,-1-1 1,1 0 0,-1-1-1,0-1 1,-22 4-1,31-7-268,-1-2-1,0 1 1,0-1-1,1 0 0,-1-1 1,0 0-1,0-1 1,0 1-1,1-2 1,-1 1-1,0-1 1,-11-5-1,1-7-831</inkml:trace>
  <inkml:trace contextRef="#ctx0" brushRef="#br0" timeOffset="1">679 0 11074,'0'20'5922,"-24"-1"-1001,4 6-3049,-21 6-1336,-5-4-760,-8-8 96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4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31 6297,'-6'-3'1615,"-40"-18"3123,43 20-4382,-1-1 1,1 1-1,-1 0 0,1 1 1,-1-1-1,0 1 1,1-1-1,-1 1 0,0 0 1,-6 1-1,10-1-320,0 0 1,0 0-1,-1 0 0,1 0 0,0 0 0,0 0 1,0 1-1,0-1 0,-1 0 0,1 0 0,0 0 1,0 0-1,0 0 0,0 0 0,0 1 0,0-1 1,-1 0-1,1 0 0,0 0 0,0 0 0,0 1 1,0-1-1,0 0 0,0 0 0,0 0 0,0 0 1,0 1-1,0-1 0,0 0 0,0 0 0,0 0 0,0 1 1,0-1-1,0 0 0,0 0 0,0 0 0,0 0 1,0 1-1,0-1 0,0 0 0,0 0 0,0 0 1,0 0-1,1 1 0,-1-1 0,0 0 0,0 0 1,0 0-1,0 0 0,0 0 0,0 1 0,1-1 1,-1 0-1,0 0 0,0 0 0,0 0 0,0 0 1,1 0-1,12 12 1688,9 5-1164,30 31 1,-30-26-124,33 25 0,-47-40-395,0-1-1,1 0 1,0 0 0,0-1 0,0 0 0,1-1-1,-1 0 1,1 0 0,0-1 0,0-1-1,1 1 1,-1-2 0,0 1 0,1-1 0,-1-1-1,1 0 1,-1 0 0,1-1 0,-1-1 0,1 0-1,-1 0 1,0-1 0,0 0 0,0-1-1,-1 0 1,1 0 0,-1-1 0,0 0 0,11-8-1,3-4-951,-1 0 0,34-34 0,-12 1-218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6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43 372 6449,'-43'32'8630,"43"-32"-8521,0 0-29,1 0-1,-1 0 0,1 0 0,-1 0 1,1 0-1,-1 0 0,0 0 0,1 0 1,-1 0-1,1 0 0,-1 0 0,1 0 1,-1 0-1,0 0 0,1 0 0,-1 1 1,1-1-1,-1 0 0,0 0 0,1 0 1,-1 1-1,0-1 0,1 0 0,-1 0 1,0 1-1,1-1 0,-1 0 0,0 1 0,0-1 1,1 1-1,-1-1 0,0 0 0,0 1 1,0-1-1,1 1 0,43 64 468,-34-50-471,-7-10-44,0 1 0,-1-1 0,1 1 0,-1-1 1,0 1-1,2 12 0,5 9 34,-26-90 27,13 49-105,1 0 0,0 1 0,1-1-1,1 0 1,0 0 0,0 0 0,2 0 0,1-15 0,-1 25 13,0-1 1,0 1 0,0 0 0,0-1 0,1 1 0,0 0-1,0 0 1,0 0 0,0 0 0,0 0 0,1 0 0,5-5-1,-6 7 13,1 0 0,0 0 0,-1 0 0,1 1 0,0-1 0,0 1 0,0 0 0,0 0 0,0 0 0,0 0 0,0 0-1,0 1 1,1-1 0,-1 1 0,0 0 0,0 0 0,0 0 0,1 0 0,-1 1 0,3 0 0,7 2 56,-1 0 0,1 0 0,-1 2 0,0-1 0,0 1 0,14 9 0,-22-11-50,1-1 0,-1 1 1,0 0-1,0 0 0,0 0 0,-1 1 1,1-1-1,-1 1 0,0 0 0,0 0 1,0 0-1,0 0 0,-1 0 0,0 1 1,0-1-1,0 1 0,0-1 0,1 11 1,-2-15-20,-1 0 0,0 1 0,0-1 0,0 0 0,0 0 0,0 1 0,0-1 0,-1 0 0,1 0 0,0 1 0,0-1 0,0 0 0,0 0 0,0 1 0,0-1 0,0 0 0,0 0 0,-1 0 0,1 1 0,0-1 1,0 0-1,0 0 0,0 0 0,-1 1 0,1-1 0,0 0 0,0 0 0,0 0 0,-1 0 0,1 0 0,0 0 0,0 1 0,-1-1 0,1 0 0,0 0 0,0 0 0,-1 0 0,1 0 0,0 0 0,0 0 0,-1 0 0,1 0 0,0 0 1,0 0-1,-1 0 0,1 0 0,0 0 0,0-1 0,-1 1 0,1 0 0,0 0 0,0 0 0,-1 0 0,1 0 0,0 0 0,0-1 0,0 1 0,-1 0 0,1 0 0,0-1 0,-15-10 64,6-1-58,2-1 1,-1-1-1,2 1 1,0-1-1,0 0 1,1 0-1,-5-28 1,6 17-12,0 0 0,2-1 0,1-46 0,2 60 4,0 0 0,0 0 1,1 0-1,7-22 0,-8 32 3,-1 0 0,1 0 0,-1 0 1,1 1-1,0-1 0,0 0 0,0 0 0,0 1 0,0-1 0,0 1 0,0-1 0,1 1 0,-1-1 0,1 1 0,-1 0 1,1 0-1,-1 0 0,1-1 0,0 2 0,-1-1 0,1 0 0,0 0 0,0 0 0,0 1 0,-1-1 0,1 1 0,0 0 1,0-1-1,0 1 0,0 0 0,0 0 0,0 0 0,0 0 0,0 1 0,0-1 0,0 0 0,0 1 0,0-1 1,-1 1-1,3 1 0,3 1 37,0 1 0,0-1 1,0 2-1,-1-1 0,1 1 0,-1 0 1,0 0-1,-1 0 0,6 8 0,5 7 276,19 34 1,-24-36-191,1 0 1,1-1 0,17 19-1,-23-30 44,-7-6-242,0 0 0,0 1 1,0-1-1,0 0 0,0 0 0,0 0 1,0 0-1,1 0 0,-1 0 0,0 0 1,0 0-1,0 0 0,0 0 0,0 0 1,0 0-1,0 0 0,1 0 0,-1 0 1,0 0-1,0 1 0,0-1 0,0 0 1,0 0-1,0-1 0,1 1 0,-1 0 1,0 0-1,0 0 0,0 0 0,0 0 1,0 0-1,0 0 0,0 0 0,1 0 1,-1 0-1,0 0 0,0 0 0,0 0 1,0 0-1,0 0 0,0 0 1,0-1-1,0 1 0,0 0 0,1 0 1,-1 0-1,0 0 0,0 0 0,0 0 1,0 0-1,0 0 0,0-1 0,0 1 1,0 0-1,0 0 0,0 0 0,0 0 1,0 0-1,0 0 0,0-1 0,0 1 1,0 0-1,0 0 0,0-2-809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6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49 225 7186,'-1'-1'1376,"2"-10"5604,16-33-5581,-12 34-1240,0-1-1,-1 0 1,-1 0 0,1 0-1,-2-1 1,0 1 0,1-23 0,-3 31-153,0-1 1,0 0 0,-1 0 0,0 1-1,1-1 1,-2 0 0,1 1 0,0-1-1,-1 1 1,1 0 0,-3-5 0,3 8-8,0-1 1,1 0-1,-1 0 0,0 0 1,0 1-1,1-1 1,-1 0-1,0 1 1,0-1-1,0 1 1,0-1-1,0 1 1,0-1-1,0 1 1,0 0-1,0-1 0,0 1 1,0 0-1,0 0 1,0 0-1,-1 0 1,1 0-1,0 0 1,0 0-1,0 0 1,0 0-1,0 1 1,0-1-1,0 0 0,0 1 1,0-1-1,0 1 1,0-1-1,0 1 1,0-1-1,0 1 1,0 0-1,1-1 1,-1 1-1,0 0 1,0 0-1,1-1 0,-2 3 1,-2 2 12,0 0 0,0 0 0,1 0 0,-1 0 0,1 1 0,0 0 0,1-1 0,0 1 0,0 0 0,0 0 0,0 0 0,1 1 0,0-1-1,0 0 1,1 0 0,0 1 0,0-1 0,0 0 0,1 0 0,0 1 0,0-1 0,1 0 0,2 9 0,-2-10 15,0 1 1,0-1-1,0 1 0,1-1 1,0 0-1,0 0 0,0 0 0,0 0 1,1-1-1,0 1 0,0-1 0,0 0 1,0 0-1,1 0 0,0-1 0,0 0 1,-1 1-1,2-2 0,-1 1 1,0-1-1,1 1 0,-1-2 0,1 1 1,-1 0-1,10 0 0,-10-2-115,1-1-1,-1 1 1,0-1-1,0 0 1,0-1-1,0 1 1,0-1-1,0 0 1,0 0-1,-1-1 1,1 0-1,-1 1 1,0-1-1,6-5 1,-1 0-814,-1 1 0,0-1 0,-1 0 0,0-1 0,11-16 0,-7 2-165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52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0 203 8154,'8'2'3977,"7"-1"-1777,11-6-232,4-4-15,12-7-273,5-4-175,-1 0-465,-1 4-264,-4-1-488,-6 4-152,-6 2-280,-1-3-248,-6 1-600,-6-1-353,2 0-1095,-4 2-329,-17 0 1721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7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0 262 8962,'7'13'5684,"14"5"-4157,-9-9-496,-4-1-687,0 1 0,-1 0 0,0 1 1,0 0-1,8 17 0,15 21 179,-29-53-390,-5-16-97,1 7-45,-1-2 17,0-3-40,0 0-1,-1-26 0,5 41 30,-1 1 0,1 0 0,0 0 0,0 0 0,0-1 0,1 1 0,-1 0 0,1 0 0,-1 0 0,1 0 0,0 0 0,0-1 0,1 2 0,-1-1 0,1 0 0,-1 0 1,1 0-1,0 1 0,0-1 0,0 1 0,0-1 0,4-2 0,-5 4 7,0 1 1,0-1 0,0 0 0,0 1 0,1-1 0,-1 1 0,0 0 0,0-1 0,0 1 0,0 0-1,1 0 1,-1-1 0,0 1 0,0 0 0,0 0 0,1 0 0,-1 1 0,0-1 0,0 0-1,0 0 1,1 1 0,-1-1 0,0 0 0,0 1 0,0-1 0,0 1 0,0 0 0,0-1 0,0 1-1,0 0 1,1 1 0,2 2 25,-1 1-1,1 0 0,-1 0 0,-1 0 1,5 9-1,-5-10-3,-1 0 0,1 0 0,0 0 0,0 0 0,1-1 0,-1 1 0,6 5 0,-9-12-12,0 1 0,0-1 1,1 0-1,-1 0 0,1 0 0,-1 0 1,1 0-1,0-1 0,0-3 0,0-2-6,-1-20-6,-1 3 3,1 0-1,1 0 1,1 0-1,8-43 0,-9 68-3,1-1-1,-1 0 0,1 1 1,-1-1-1,1 1 0,0-1 0,-1 0 1,1 1-1,0-1 0,0 1 1,0 0-1,0-1 0,1 1 1,-1 0-1,0 0 0,0 0 0,3-2 1,-3 3-1,0-1 1,0 1 0,1 0 0,-1 0-1,0 0 1,0 0 0,0 0-1,0 0 1,0 0 0,0 0-1,0 0 1,0 0 0,1 1-1,-1-1 1,0 0 0,0 1-1,0-1 1,0 1 0,0-1-1,1 2 1,6 5 8,0 0 0,-1 0 0,1 0 0,10 17 0,-4-7 10,-8-10-5,32 30 80,-36-35-94,0 0 0,1 0 1,-1-1-1,0 1 1,1-1-1,-1 0 0,1 0 1,0 0-1,-1 0 0,1 0 1,0 0-1,0-1 0,-1 1 1,1-1-1,0 0 0,4 0 1,-5-1-53,-1 1 0,0-1 0,1 0 0,-1 0 0,0 1 0,0-1-1,0 0 1,0 0 0,0 0 0,0 0 0,0-1 0,0 1 0,0 0 0,0 0 0,0-1 0,-1 1 0,1 0 0,-1-1 0,1 1 0,-1 0 0,1-1 0,-1 1 0,0-1 0,0 1 0,0-1 0,0 1 0,0-1 0,0 1 0,0-3 0,-5-56-2993,3 44 1986,-1-22 77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7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5553,'2'6'1619,"0"0"-1,0 1 0,1-1 1,6 9-1,32 41 984,-20-30-1279,36 46 609,-33-44-1452,-1 1 0,-2 0 1,30 56-1,-47-78-473,2 6 14,-7-24-24,-4-17-34,-1 0 9,1 5-67,-5-48 1,10 67 89,0-1 0,-1 1 0,2-1 0,-1 1 0,0-1 0,1 1 0,0-1 0,0 1 0,0-1 0,0 1 0,1 0 0,0 0 0,0-1 0,0 1 0,0 1 0,1-1 0,3-5 1,-5 8 8,0 1 1,0-1 0,0 0-1,0 1 1,0-1 0,0 0-1,0 1 1,0 0 0,0-1-1,0 1 1,0-1 0,1 1 0,-1 0-1,0 0 1,0 0 0,0 0-1,0 0 1,0 0 0,1 0-1,-1 0 1,0 0 0,0 0-1,0 1 1,0-1 0,0 0 0,1 1-1,-1-1 1,0 1 0,0-1-1,0 1 1,0 0 0,0-1-1,0 1 1,-1 0 0,1 0-1,0-1 1,0 1 0,0 0 0,-1 0-1,1 0 1,0 2 0,4 3 44,-1 1 0,-1-1-1,1 1 1,-1-1 0,2 9 0,1 3-87,-1 1-1,-1 0 0,-1 0 1,-1 0-1,-1 0 0,0 0 1,-1 0-1,-1 0 0,-1 0 1,-7 29-1,9-48-1,0 1 1,0-1-1,0 0 1,0 0-1,0 0 1,0 0 0,0 1-1,0-1 1,0 0-1,0 0 1,0 0-1,0 0 1,0 0-1,0 1 1,0-1-1,0 0 1,0 0-1,0 0 1,0 0-1,-1 0 1,1 0-1,0 1 1,0-1 0,0 0-1,0 0 1,0 0-1,0 0 1,-1 0-1,1 0 1,0 0-1,0 0 1,0 0-1,0 0 1,-1 0-1,1 0 1,0 0-1,0 0 1,0 0-1,0 0 1,0 0 0,-1 0-1,1 0 1,0 0-1,0 0 1,0 0-1,0 0 1,-1 0-1,1 0 1,0 0-1,0 0 1,0 0-1,0 0 1,0 0-1,0 0 1,-1-1-1,1 1 1,0 0 0,0 0-1,0 0 1,-9-14-1162,-3-20 2120,8 3-467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7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1 167 7610,'61'33'8531,"-51"-26"-7971,0 0 1,-1 0-1,0 1 0,0 0 0,-1 1 1,15 18-1,-10-12-353,-11-13-195,-1-1 0,1 1-1,0-1 1,0 1 0,-1 0 0,1 0 0,-1 0 0,0 0 0,1 0 0,-1 0 0,0 0 0,0 0 0,-1 1 0,1-1-1,1 4 1,-4-6-8,1 0 1,-1 0-1,1-1 0,-1 1 0,1 0 0,-1-1 0,1 0 0,-1 1 0,1-1 0,-1 0 1,-1-1-1,-1-2 2,0 1-1,1-1 1,0-1 0,-1 1 0,2 0 0,-1-1-1,0 0 1,1 1 0,-3-9 0,-13-44-15,14 42 21,1 0 0,1 0 0,0 0 0,1 0 0,2-21 0,-1 32-112,0-1-1,0 1 1,1-1-1,-1 1 1,1 0 0,0-1-1,1 1 1,-1 0 0,1 0-1,-1 0 1,1 0 0,1 0-1,-1 1 1,0-1-1,1 0 1,0 1 0,0 0-1,0 0 1,0 0 0,0 0-1,1 0 1,7-4 0,1 3-2982,-11 2 2220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8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22 317 7354,'30'-18'7242,"-34"22"-6741,-1 1 0,1 0-1,0 0 1,1 1-1,-1-1 1,1 1-1,0 0 1,-4 10-1,4-7-384,0-1 0,1 1 0,0-1 0,0 1 0,1 0 0,0-1 1,1 1-1,0 0 0,0 0 0,2 13 0,6-9-89,-8-13-25,-1-1-1,1 1 1,0 0-1,0 0 0,0 0 1,0 0-1,0 0 1,0-1-1,0 1 0,0 0 1,0 0-1,0 0 1,0 0-1,0-1 0,1 1 1,-1 0-1,0 0 1,0 0-1,0 0 0,0 0 1,0-1-1,0 1 1,0 0-1,0 0 0,0 0 1,0 0-1,1 0 1,-1 0-1,0-1 0,0 1 1,0 0-1,0 0 1,0 0-1,0 0 0,1 0 1,-1 0-1,0 0 1,0 0-1,0 0 0,0 0 1,0 0-1,1 0 1,-1 0-1,0 0 1,0 0-1,0 0 0,0 0 1,1 0-1,-1 0 1,0 0-1,0 0 0,0 0 1,0 0-1,0 0 1,1 0-1,-1 0 0,0 0 1,0 0-1,0 1 1,0-1-1,1 0 0,-1-2 2,0 0 0,0 1 0,1-1 0,-1 0-1,1 1 1,0-1 0,-1 0 0,1 1 0,0-1 0,0 1-1,1-3 1,6-9 2,31-90 40,-39 102-43,0 0 0,0 0 0,1 0 0,-1 1 0,0-1-1,0 0 1,0 0 0,1 1 0,-1-1 0,0 0 0,1 0-1,-1 1 1,1-1 0,-1 0 0,1 1 0,-1-1 0,1 1-1,-1-1 1,1 0 0,0 1 0,-1-1 0,1 1 0,0 0-1,-1-1 1,1 1 0,0-1 0,-1 1 0,1 0 0,0 0-1,0-1 1,0 1 0,-1 0 0,1 0 0,0 0 0,0 0-1,0 0 1,-1 0 0,1 0 0,0 0 0,0 0 0,0 1 0,-1-1-1,1 0 1,1 1 0,3 2 3,-1 1-1,1-1 1,-1 1-1,0 0 1,6 8-1,11 11 32,-18-21-32,-1-1 1,1 1 0,0 0-1,-1-1 1,1 1-1,0-1 1,0 0 0,0 0-1,0 0 1,0 0-1,0-1 1,0 1 0,1-1-1,-1 0 1,0 0-1,0 0 1,0 0 0,0 0-1,1-1 1,2 0-1,-2-1 12,0 0-1,0 0 0,0 0 0,0-1 0,-1 1 1,1-1-1,-1 0 0,0 0 0,0 0 0,0 0 1,0-1-1,4-6 0,2-4 39,-1-1 0,-1 0-1,-1-1 1,0 1 0,-1-1 0,5-25 0,0-28 38,-8 48-82,1-1 0,1 1 1,10-33-1,-13 52 15,1 0 0,-1 0-1,0 1 1,0-1 0,1 0 0,-1 1 0,1-1-1,0 1 1,-1 0 0,1-1 0,0 1 0,0 0-1,0 0 1,-1 0 0,1 0 0,0 1 0,0-1-1,1 1 1,-1-1 0,0 1 0,0-1 0,0 1-1,0 0 1,0 0 0,0 0 0,0 0 0,1 1-1,-1-1 1,0 0 0,3 2 0,1-1 163,0 0 1,0 1-1,-1 0 0,1 0 1,0 0-1,-1 1 0,1 0 1,-1 0-1,9 7 0,-10-6-114,-1 0-1,0 0 0,0 1 1,-1-1-1,1 1 0,-1 0 0,0 0 1,0-1-1,0 1 0,-1 0 1,0 1-1,0-1 0,0 0 0,-1 0 1,1 0-1,-1 1 0,-1-1 1,1 0-1,-2 7 0,2-9-134,-1 1 0,1-1 0,-1 1 0,0-1 0,0 0 0,0 1 0,-1-1 0,1 0 0,-1 0-1,1 0 1,-1 0 0,0 0 0,-1 0 0,1 0 0,0 0 0,-1-1 0,1 0 0,-1 1 0,0-1 0,0 0 0,0 0 0,0 0 0,0-1-1,0 1 1,-1-1 0,1 0 0,0 0 0,-7 2 0,5-4-589,1 1 0,0 0 0,-1-1 0,1 0 0,0 0 0,0 0 0,-1-1 0,1 0 0,0 1 0,-6-5 0,4 3-116,-44-23-2036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28.8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 14427,'-7'22'5321,"-1"-2"-3632,8 1-673,-2 2-704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2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53 340 4065,'-5'-6'1055,"0"0"1,0 0 0,-1 0-1,1 1 1,-1 0-1,-1 0 1,-7-8 6163,19 6-4552,16-11-2602,-1 0 629,12-11-214,0 1 0,2 2 0,1 2 0,71-38 0,-66 46-623,56-29-4085,-67 31 2984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3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53 7242,'15'-52'4368,"-11"57"-215,9 0-2184,6 7-345,5 5-456,0 1-263,1 4-337,-5 0-184,-1 2-240,-4-5-64,-3-4-272,-2-1-320,-10-9-697,-5-5-3144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3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84 7034,'0'-2'244,"0"0"0,0 1 1,1-1-1,-1 0 0,1 0 1,-1 1-1,1-1 0,0 1 1,0-1-1,-1 0 1,1 1-1,0-1 0,0 1 1,1 0-1,-1-1 0,0 1 1,0 0-1,1 0 1,-1 0-1,1 0 0,-1 0 1,1 0-1,1-1 0,43-16 1806,-34 15-1384,8-4 82,1 1 0,0 1 1,0 1-1,0 1 0,1 1 0,36 1 0,-52 1-681,1 1 0,-1 0 0,0 0 0,1 0 0,-1 1 0,0-1 0,0 2 0,1-1 0,-2 1 0,1 0 0,0 0 0,-1 0 0,1 1 1,-1 0-1,0 0 0,0 0 0,0 1 0,-1 0 0,0 0 0,0 0 0,0 0 0,0 0 0,-1 1 0,0 0 0,0 0 0,3 9 0,-5-10-99,1 0 1,-1 0 0,0 0-1,0 0 1,0 0 0,-1 0-1,0 0 1,0 0 0,0 1-1,-1-1 1,1 0 0,-1 0-1,-1 0 1,1 0-1,-1 0 1,1 0 0,-1-1-1,-1 1 1,1 0 0,-1-1-1,0 0 1,0 1 0,0-1-1,0-1 1,-1 1 0,1 0-1,-1-1 1,0 1-1,0-1 1,-1 0 0,1-1-1,0 1 1,-1-1 0,0 0-1,0 0 1,-7 2 0,11-4-58,0 1 1,-1-1 0,1 1-1,0-1 1,-1 0-1,1 0 1,-1 1 0,1-1-1,-1 0 1,1 0 0,0-1-1,-1 1 1,1 0 0,-1 0-1,1-1 1,0 1 0,-1-1-1,1 1 1,0-1 0,-1 0-1,1 1 1,0-1-1,0 0 1,0 0 0,-1 0-1,1 0 1,0 0 0,0 0-1,0 0 1,1 0 0,-1 0-1,0-1 1,0 1 0,1 0-1,-1 0 1,1-1 0,-1 1-1,1 0 1,-1-1-1,1 1 1,0-1 0,0 1-1,-1-2 1,1-15 303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3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35 335 10514,'1'2'767,"6"7"785,-1 1 0,0-1 1,9 20-1,-14-28-1472,0 1 0,0 0 0,-1-1 0,1 1 0,-1 0 1,1 0-1,-1-1 0,0 1 0,1 0 0,-1 0 0,0 0 1,0-1-1,0 1 0,0 0 0,-1 0 0,1 0 0,0 0 1,-1-1-1,1 1 0,-1 0 0,0-1 0,0 1 0,1 0 1,-1-1-1,0 1 0,0-1 0,-1 1 0,1-1 0,0 1 0,0-1 1,-1 0-1,-1 2 0,2-3-65,1 0 0,-1 1 0,1-1 0,0 0-1,-1 1 1,1-1 0,-1 0 0,1 0 0,-1 0 0,0 0 0,1 0 0,-1 1 0,1-1 0,-1 0 0,1 0-1,-1 0 1,1 0 0,-1 0 0,1 0 0,-1-1 0,1 1 0,-1 0 0,1 0 0,-1 0 0,1 0-1,-1-1 1,1 1 0,-1 0 0,1-1 0,-1 1 0,1 0 0,-1-1 0,1 1 0,0 0 0,-1-1-1,1 1 1,0-1 0,-1 0 0,-12-28 53,13 26-77,-7-16-19,2 0 0,-5-29 0,9 41-10,0-1-1,0 0 1,1 1 0,0-1-1,0 0 1,1 1 0,0-1-1,1 0 1,-1 1 0,2-1-1,2-7 1,-5 14 32,1 0 0,0 0-1,-1-1 1,1 1 0,0 0 0,-1 0 0,1 0 0,0 0-1,0 0 1,0 0 0,0 0 0,0 1 0,0-1-1,0 0 1,0 0 0,0 1 0,1-1 0,-1 1 0,0-1-1,0 1 1,0-1 0,1 1 0,-1 0 0,0 0-1,1-1 1,-1 1 0,0 0 0,1 0 0,-1 0 0,0 1-1,1-1 1,-1 0 0,0 0 0,0 1 0,1-1 0,-1 1-1,0-1 1,0 1 0,0-1 0,1 1 0,-1 0-1,0-1 1,0 1 0,0 0 0,1 1 0,5 4 7,1 1-1,-1-1 1,0 1 0,8 11 0,-4-3 7,-1-3 105,0 1 0,1-1-1,17 14 1,-26-23-53,0-1 0,1 0 0,0 0 0,-1-1 0,1 1-1,0-1 1,0 1 0,0-1 0,0 0 0,0 0 0,0 0 0,0 0 0,1-1 0,-1 1 0,0-1 0,0 0 0,0 0 0,1 0 0,-1 0 0,0-1 0,0 1 0,6-3 0,-7 2-3,0-1 1,0 1-1,0-1 1,0 1 0,-1-1-1,1 0 1,0 0-1,-1 0 1,0 0 0,0 0-1,1 0 1,-1 0-1,0-1 1,0 1 0,-1 0-1,1 0 1,0-1-1,-1 1 1,0-1 0,1-4-1,0-2 52,-1 0 0,1 0 0,-2 0 0,0-11-1,-2 8-81,-1 0 0,0 0-1,0 1 1,-1-1-1,-1 1 1,0 0-1,0 0 1,-10-11 0,7 9-489,1 0 0,0-1 0,0 0 0,-5-17 1,12 28 115,0 0 0,0 0 0,1 0 0,-1 0-1,1 1 1,0-1 0,0 0 0,0-6 0,0 8 163,1 0-1,-1 0 0,0 0 1,0 0-1,1 0 1,-1 0-1,1 0 0,-1 0 1,1 0-1,-1 1 0,1-1 1,-1 0-1,1 0 0,0 0 1,0 0-1,-1 1 0,1-1 1,0 0-1,0 1 0,0-1 1,0 1-1,0-1 0,0 1 1,-1-1-1,1 1 0,0 0 1,2-1-1,20-1-1213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4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0 199 7306,'107'58'3215,"-104"-56"-2933,-1 0 1,1 1 0,0-1-1,0 0 1,-1 1-1,0 0 1,1-1-1,-1 1 1,0 0-1,0 0 1,-1 0-1,1 0 1,-1 1-1,1-1 1,-1 0-1,0 1 1,0-1 0,0 1-1,-1-1 1,1 1-1,-1-1 1,0 1-1,0 0 1,0-1-1,-1 1 1,1-1-1,-1 1 1,0-1-1,0 1 1,0-1-1,-2 5 1,3-7-149,0-1-112,0 0 0,0 0 0,0 1 0,0-1 0,0 0 0,0 0 0,0 0 0,0 0 0,0 1 0,0-1 0,0 0 0,0 0 0,-1 0 1,1 0-1,0 0 0,0 1 0,0-1 0,0 0 0,0 0 0,0 0 0,0 0 0,0 0 0,0 0 0,0 1 0,-1-1 0,1 0 0,0 0 0,0 0 0,0 0 0,0 0 0,0 0 0,0 0 0,-1 0 0,1 0 0,0 0 0,0 0 0,0 0 0,0 0 0,-1 1 0,1-1 0,0 0 0,0 0 0,0 0 0,0-1 0,0 1 0,-1 0 0,1 0 0,0 0 0,0 0 0,0 0 0,0 0 0,0 0 0,-1 0 0,1 0 0,0 0 0,0 0 0,0 0 0,0 0 0,0 0 0,0-1 0,-1 1 1,1 0-1,0 0 0,0 0 0,0 0 0,0 0 0,0 0 0,0-1 0,0 1 0,-6-16 289,-6-34-245,-1-3-56,2 0 0,-5-86 0,16 136-12,0 0 0,0 0 0,0 0 1,0 0-1,1 0 0,-1 0 1,1-1-1,0 2 0,0-1 0,0 0 1,0 0-1,2-3 0,-2 5 2,0 0 0,0 0 0,0 0-1,0 0 1,0 0 0,0 0 0,1 1-1,-1-1 1,0 0 0,0 1 0,1-1 0,-1 1-1,0-1 1,1 1 0,-1 0 0,0 0-1,1-1 1,-1 1 0,0 0 0,1 0 0,-1 0-1,0 1 1,1-1 0,-1 0 0,0 0-1,1 1 1,-1-1 0,0 1 0,1-1-1,0 2 1,5 1 43,0 0 1,-1 1-1,1 0 0,-1 0 0,0 0 0,0 1 0,-1 0 0,0 0 0,1 1 1,3 6-1,10 12 520,16 31-1,-24-36-209,85 128 479,-103-154-7455,5 5 5226</inkml:trace>
  <inkml:trace contextRef="#ctx0" brushRef="#br0" timeOffset="1">75 230 9754,'-7'22'4345,"14"-2"-2241,6-6-415,16-14-857,4-5-312,0-11-528,0-2-1000,-8-19 712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52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19 6113,'-15'-18'6186,"18"25"-614,9 28-3293,20 113 1564,-23-95-3034,2-1-1,24 65 1,-21-76-630,-8-21-235,1-2 0,12 24 0,-19-41-93,1 0 1,0 0-1,-1 0 1,1 0-1,0 0 1,0 0-1,0 0 0,0 0 1,0 0-1,0 0 1,0 0-1,0 0 1,0-1-1,0 1 1,1 0-1,-1-1 1,0 1-1,0-1 1,1 1-1,-1-1 1,0 0-1,3 1 1,-1-1-506,0-1 0,0 1 0,0-1 0,0 1 0,0-1 0,0 0 0,-1 0 0,1 0 0,4-3 0,21-13-1937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5.2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254 1619 7946,'147'-80'6590,"77"-19"-4183,-108 50-1528,-72 28-592,-1-1 0,-1-3 0,-1-1 0,-1-2 0,-1-1 0,-2-3 0,-1-1 0,-1-1 0,-2-2 0,-2-1 0,-1-2 0,24-43 0,-29 44-101,-2-2 0,-2-1 1,18-48-1,-34 75-142,0-1 0,-1 0 1,-1-1-1,0 1 0,-1-1 0,-1 1 0,0-1 0,-1 1 0,-1-1 0,0 1 0,-1-1 0,-8-29 1,-5-1-16,-2 0 1,-3 1 0,-1 0 0,-39-60 0,48 86-27,-1 1 0,0 1 0,-2 0 0,0 1 0,0 1 0,-2 0 0,1 1 0,-2 1 1,0 0-1,-1 2 0,0 0 0,-29-12 0,31 18 1,0 1 1,0 0-1,0 1 0,-1 1 1,1 0-1,-1 2 0,0 0 1,1 0-1,-1 2 1,-26 6-1,3 2 6,0 1 0,1 3 0,-48 23 0,63-25-9,1 2 1,1 1-1,0 1 1,1 0-1,1 2 1,1 0-1,0 2 1,2 0-1,-18 24 1,-7 17 5,3 1 0,-38 78 0,46-73 39,3 2 1,3 0-1,3 2 1,3 1-1,-11 82 1,27-133 78,1 0 0,1 0 0,1 1 1,1-1-1,1 1 0,0-1 0,8 32 0,-6-42-32,0 0 0,1 0-1,1 0 1,0 0 0,0-1-1,1 0 1,1 0 0,-1 0-1,1-1 1,1 0 0,0 0 0,0-1-1,1 0 1,0-1 0,13 9-1,-1-3 15,1-2 0,0 0 1,0-2-1,1 0 0,1-1 0,0-2 0,0 0 0,0-2 0,0 0 0,1-2 0,24 0 0,13-3-204,-1-3-1,0-2 1,74-18-1,-74 8-2223,75-29 0,-106 34 919,24-8-241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5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748 630 7034,'0'1'108,"-1"0"0,1 0 0,-1 0 1,0 0-1,1 0 0,-1-1 1,0 1-1,0 0 0,1 0 1,-1 0-1,0-1 0,0 1 1,0 0-1,0-1 0,0 1 1,0-1-1,0 1 0,0-1 1,-1 0-1,1 1 0,0-1 0,0 0 1,0 0-1,0 0 0,0 0 1,0 0-1,-1 0 0,1 0 1,0 0-1,0 0 0,0-1 1,0 1-1,-2-1 0,0-2 290,-1-1-1,1 1 0,0-1 1,0 0-1,0 0 0,1 0 1,-1 0-1,-1-5 0,-9-18 1449,2 0-1,-12-42 0,14 40-1150,0 1-1,-19-36 0,13 35-515,-2 1 0,-1 1 0,-1 0 0,-2 1 0,0 2 0,-2 0 0,0 1-1,-31-22 1,36 32-353,-1 0-1,-1 2 0,0 0 0,0 1 1,-1 0-1,-1 2 0,1 1 1,-1 1-1,-1 0 0,1 2 0,-1 1 1,-32-1-1,11 3-1766,12 1 772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6.5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69 384 9034,'0'-2'513,"-1"-1"0,1 1 1,-1 0-1,1-1 0,0 1 0,0 0 0,0-1 0,0 1 1,0 0-1,1-3 0,-1 5-447,1-1 0,-1 1 0,0-1 0,0 1-1,1-1 1,-1 1 0,0 0 0,0-1 0,1 1 0,-1-1 0,0 1-1,1 0 1,-1 0 0,1-1 0,-1 1 0,0 0 0,1-1 0,-1 1 0,1 0-1,-1 0 1,1 0 0,-1 0 0,1 0 0,-1-1 0,1 1 0,-1 0-1,1 0 1,-1 0 0,0 0 0,1 0 0,-1 0 0,1 0 0,-1 1 0,1-1-1,-1 0 1,1 0 0,-1 0 0,1 0 0,-1 1 0,1-1 0,-1 0-1,0 0 1,1 1 0,-1-1 0,1 0 0,-1 1 0,0-1 0,1 0 0,-1 1-1,0-1 1,0 1 0,1-1 0,-1 1 0,9 7 369,0 1-1,0 0 1,-1 1 0,-1 0-1,0 0 1,0 0 0,-1 1 0,6 13-1,35 98 1187,-39-97-1305,-4-13-226,42 136 88,-48-144-1129,-5-8 355,-5-9-333,-40-58-2409,-48-84 1,84 127 3158,2-1 0,1-1-1,1 1 1,2-2 0,0 0-1,-6-43 1,14 63 392,1 1 1,0-1-1,1 1 1,0 0-1,1-1 0,0 1 1,0 0-1,1-1 0,1 1 1,0 0-1,0 0 1,1 1-1,0-1 0,0 1 1,1 0-1,1 0 0,-1 0 1,2 0-1,-1 1 1,1 0-1,0 1 0,0 0 1,1 0-1,0 0 0,1 1 1,-1 0-1,19-9 1,-23 13-121,0 0 1,-1 1 0,1-1 0,0 1 0,0 0-1,0 0 1,1 0 0,-1 0 0,0 1 0,0-1 0,0 1-1,1 0 1,-1 1 0,0-1 0,7 2 0,-8-1-61,-1 0 0,0 0 0,0 0 1,0 1-1,0-1 0,0 1 1,0-1-1,-1 1 0,1-1 0,0 1 1,-1 0-1,1 0 0,-1 0 0,0 0 1,1 0-1,-1 0 0,0 0 0,0 0 1,-1 0-1,1 1 0,0-1 1,-1 0-1,1 1 0,-1-1 0,0 0 1,0 1-1,0 3 0,0 14 95,-1 0-1,-1 1 1,-1-2-1,-1 1 1,-7 22 0,7-28-141,-1-1 0,0 0 1,-1 0-1,0-1 1,-1 1-1,0-1 0,-1-1 1,-12 14-1,18-23-115,0 0 0,0-1-1,-1 1 1,1-1 0,0 1 0,-1-1-1,1 0 1,-6 2 0,8-3 37,-1 1 1,0-1-1,1 0 1,-1 0-1,1 0 1,-1 1-1,1-1 0,-1 0 1,0 0-1,1 0 1,-1 0-1,1 0 1,-1 0-1,0 0 1,1 0-1,-1-1 0,1 1 1,-1 0-1,0 0 1,1 0-1,-1-1 1,1 1-1,-1 0 1,1 0-1,-1-1 1,1 1-1,-1-1 0,1 1 1,0 0-1,-1-1 1,1 1-1,-1-1 1,1 1-1,0-1 1,-1 1-1,1-1 1,0 1-1,0-1 0,-1 1 1,1-1-1,0 0 1,0 1-1,0-1 1,0 0-1,4-19-946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7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0 243 8978,'133'41'3554,"-129"-40"-3360,0 1-1,1 0 1,-1 0-1,0 0 1,0 1-1,0-1 1,-1 1-1,1 0 1,-1 0-1,1 1 1,-1-1-1,0 1 1,0-1-1,3 6 1,3 3 492,8 11 584,-11-15-752,-1-1 0,1 1-1,0-2 1,11 10 0,-18-17-447,-1 0-1,1-1 1,-1 1-1,1 0 1,0-1-1,0 1 0,0-1 1,0 0-1,0 1 1,0-1-1,-1-3 1,-12-20-103,0 5 32,8 12-4,-1-1 0,1 0 1,1 0-1,-1 0 0,2-1 1,-1 0-1,1 0 0,-5-20 0,6 12-137,1 1-1,1 0 0,0-27 1,2 36-146,-1 0 1,1 0 0,1 0-1,0 0 1,0 0 0,0 1-1,1-1 1,0 1 0,7-13-1,-7 17-89,-1 0 1,1 1-1,0 0 0,0 0 0,0 0 0,1 0 0,-1 0 0,0 0 0,1 1 0,-1 0 0,1-1 0,-1 1 0,1 1 0,0-1 0,-1 0 1,1 1-1,0 0 0,-1 0 0,1 0 0,4 1 0,37 5-1931,-11 9 3452,-31-13-800,-1 1 1,1-1 0,-1 1-1,0 0 1,0-1-1,0 1 1,0 0 0,0 0-1,0 1 1,-1-1-1,0 0 1,2 7 0,7 48 2845,-4-22-1541,-4-28-1367,0 0 0,0 0 0,1-1-1,0 1 1,1-1 0,0 1 0,0-1 0,0 0 0,1 0 0,11 11 0,-14-16-227,0 0 0,0 0 0,1 0-1,-1-1 1,1 1 0,-1-1 0,1 0 0,-1 0 0,1 0 0,0 0 0,0 0-1,-1 0 1,1-1 0,0 1 0,0-1 0,0 0 0,0 0 0,0 0 0,-1 0-1,1 0 1,0-1 0,0 1 0,0-1 0,0 0 0,-1 0 0,1 0 0,0 0-1,-1-1 1,1 1 0,-1 0 0,1-1 0,-1 0 0,0 0 0,2-2 0,0 1-27,0 0 1,-1-1 0,1 1 0,-1-1-1,0 0 1,0 0 0,0 0 0,-1 0 0,1-1-1,-1 1 1,0-1 0,-1 0 0,1 1 0,-1-1-1,0 0 1,0 0 0,0 0 0,0 0 0,-1 0-1,0 0 1,-1-7 0,0 6-42,0 0 0,0 0 0,-1 0 1,0-1-1,0 2 0,0-1 0,-1 0 0,0 0 0,0 1 0,0-1 0,-1 1 0,1 0 1,-1 0-1,-1 1 0,1-1 0,-10-7 0,-2 2-528,0 1-1,-1 1 1,0 0 0,0 1-1,0 1 1,-1 0 0,0 2-1,0 0 1,-1 1 0,1 0-1,0 2 1,-26 1 0,13-5-5067,25 5 3887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7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 8650,'1'-1'254,"0"0"0,0 0 0,0 0 0,0 0 0,1 0 0,-1 1 0,0-1 0,0 0 0,0 0 0,1 1 0,-1-1 0,0 1-1,0 0 1,1-1 0,-1 1 0,0 0 0,1-1 0,-1 1 0,1 0 0,-1 0 0,0 0 0,1 1 0,-1-1 0,0 0 0,1 0 0,-1 1 0,0-1 0,1 1 0,-1-1 0,0 1 0,1-1 0,-1 1 0,0 0 0,0 0 0,0-1 0,0 1 0,2 2 0,4 5 280,0 0 0,0 0 0,-1 0 0,7 14 1,5 4 588,27 29 460,38 52 588,-70-88-1920,-1 0 0,-1 1 1,16 38-1,-25-53-353,0 1 0,-1-1 0,0 0 0,0 1 0,0-1 0,-1 1 1,0 9-1,0-14 11,0 0 1,0-1 0,0 1-1,-1-1 1,1 1 0,0 0-1,0-1 1,0 1 0,0-1-1,-1 1 1,1-1-1,0 1 1,-1-1 0,1 1-1,0-1 1,-1 1 0,1-1-1,0 1 1,-1-1 0,1 0-1,-1 1 1,1-1 0,-1 0-1,1 1 1,-1-1 0,1 0-1,-2 1 1,1-1-167,-1-1-1,1 1 1,-1 0 0,1-1 0,0 1 0,-1-1-1,1 0 1,0 1 0,-1-1 0,1 0-1,0 0 1,0 0 0,-1 0 0,1 0 0,0 0-1,-2-2 1,-8-13-1563,3-3 835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7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120 240 9874,'-120'-46'4305,"127"45"-2273,18-8-231,6-15-369,6 1-232,-1-3-479,-4-1-153,0 2-432,-8 1-56,-2 4-320,0 6-240,-10 14-1185,1 5-511,1 9 1320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8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1 227 6905,'40'63'3307,"-39"-62"-3210,-1 0 1,0-1 0,1 1 0,-1 0 0,1-1 0,-1 1 0,0 0 0,1-1 0,0 1 0,-1-1 0,1 1 0,-1-1 0,1 1 0,0-1 0,-1 1 0,1-1 0,0 0 0,-1 1 0,1-1 0,0 0-1,0 0 1,-1 1 0,1-1 0,0 0 0,0 0 0,-1 0 0,1 0 0,0 0 0,0 0 0,0 0 0,-1 0 0,1-1 0,0 1 0,0 0 0,-1 0 0,1 0 0,0-1 0,0 1 0,-1 0 0,1-1-1,0 1 1,-1-1 0,1 1 0,-1-1 0,1 1 0,-1-1 0,1 0 0,-1 1 0,1-1 0,-1 1 0,1-1 0,-1 0 0,0 1 0,1-1 0,-1 0 0,1 0 0,0-2 322,7-7 53,-1 0-1,0-1 0,-1 0 0,0-1 0,-1 1 0,0-1 0,-1 0 0,0 0 0,-1-1 0,2-18 1,-5 30-467,-1-1 1,1 0-1,-1 0 1,1 1 0,-1-1-1,0 1 1,0-1-1,0 0 1,0 1 0,0-1-1,0 1 1,0 0-1,0-1 1,0 1 0,-1 0-1,1 0 1,-1 0-1,1 0 1,-1 0 0,1 0-1,-1 0 1,1 0-1,-1 1 1,0-1 0,0 1-1,-2-1 1,2 0-7,0 0 0,0 0 0,0 1 0,0-1 0,0 1 0,-1 0 0,1-1 0,0 1 0,0 0 0,-1 1 0,1-1 0,0 0 0,0 0 0,-1 1 0,1 0 0,0-1 0,0 1 0,0 0 0,0 0 0,0 0 0,0 0 0,-2 2 0,0 2 0,0 0-1,1 1 0,0 0 0,0-1 1,0 1-1,0 0 0,1 1 0,0-1 1,1 0-1,-1 0 0,0 13 0,0-3 6,2 0-1,-1 0 0,2 0 0,2 16 0,-2-26 4,1 0 0,-1 1 0,1-1 0,1 0 0,-1 0 0,1 0 0,0 0 0,0-1 0,0 1 0,1-1 0,7 8 0,-10-11 5,1-1-1,-1 1 1,1-1 0,0 0-1,-1 0 1,1 0 0,0 0-1,0 0 1,0 0 0,0 0-1,0-1 1,0 1 0,0-1-1,0 1 1,0-1 0,4 0-1,-4 0 14,1 0-1,0-1 0,-1 0 1,1 0-1,-1 0 1,1 0-1,-1 0 0,1 0 1,-1 0-1,0-1 1,0 0-1,1 1 0,-1-1 1,0 0-1,-1 0 1,3-2-1,9-11 134,0 0 1,-2 0-1,0-1 0,10-18 1,-18 28-128,0-1 1,0 1-1,0-1 1,-1 0 0,0 0-1,0 1 1,-1-1-1,0-1 1,0 1 0,-1 0-1,1 0 1,-2 0 0,1 0-1,-2-10 1,-3 7 84,1 13 406,2 16 240,2-13-715,2 0 0,-1-1 1,1 1-1,-1-1 0,2 1 1,-1-1-1,1 0 0,-1 0 1,8 9-1,-5-6 18,-1-3-26,0 0 0,0-1 1,0 1-1,0-1 0,1 0 0,0 0 0,0 0 0,8 4 1,8 7-44,-20-15-22,0 1 0,0 0 0,0 0-1,0-1 1,0 1 0,0 0 0,0-1 0,1 1 0,-1-1 0,0 1 0,0-1 0,0 0-1,0 1 1,1-1 0,-1 0 0,0 0 0,0 0 0,2 0 0,-2 0-57,-1-1 0,1 1 1,0 0-1,-1-1 0,1 1 1,0 0-1,0-1 0,-1 1 1,1-1-1,-1 1 0,1-1 1,0 0-1,-1 1 0,1-1 0,-1 0 1,0 1-1,1-1 0,-1 0 1,1 1-1,-1-2 0,1-2-386,0 0-1,0 0 0,0 0 0,0 0 1,-1 0-1,0 0 0,0 0 0,0 0 1,-1-5-1,-3-11-954</inkml:trace>
  <inkml:trace contextRef="#ctx0" brushRef="#br0" timeOffset="1">155 1 10130,'0'14'3897,"7"-4"-2961,1-2-280,9-8-336,0 4-144,4-8-600,1 1-304,-2 1-848,-1-11 856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8:38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7114,'17'22'1266,"-12"-16"-680,0 1 1,0 0-1,0 0 0,-1 0 0,0 1 0,-1-1 0,5 14 0,-5-13 199,0 0-1,1 0 0,0 0 1,1-1-1,-1 0 0,2 0 1,-1 0-1,1 0 0,9 8 0,-16-17-756,0 0-1,1 0 0,-1 0 1,0 0-1,1 0 0,-1-1 0,1 1 1,0 0-1,0 0 0,0-1 0,0 1 1,0 0-1,0 0 0,0-1 1,1 1-1,-1 0 0,1 0 0,0 0 1,0 0-1,0 0 0,1-3 0,18-36-81,-19 40 53,-1 0 0,1 0 1,0 0-1,0 0 0,0 0 0,0 0 1,0 0-1,0 0 0,0 0 0,1 0 1,-1 0-1,0 1 0,0-1 0,1 0 1,-1 1-1,0-1 0,1 1 0,-1 0 1,1-1-1,-1 1 0,0 0 0,1 0 1,-1 0-1,1 0 0,1 0 0,32 11-7,-31-10 8,39 24 28,-34-19-20,0 0-1,1-1 1,15 6 0,-24-10-95,0-1 1,0 1 0,1-1-1,-1 1 1,0-1-1,0 0 1,1 0 0,-1 0-1,0 0 1,1 0 0,-1 0-1,0 0 1,1 0 0,-1 0-1,0 0 1,1-1-1,-1 1 1,0-1 0,0 1-1,0-1 1,1 1 0,-1-1-1,0 0 1,0 1 0,0-1-1,0 0 1,1-1-1,9-18-1699,-6 5 3498,4-12-920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9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292 10 6089,'3'-10'7344,"4"12"-3340,5 13-1301,-9-6-2554,0 0 0,-1-1 0,1 1 0,-2 0 0,2 15 0,-2-14-36,-1-2-24,0-1 1,0 1-1,-1-1 0,0 1 0,-1-1 1,1 1-1,-1-1 0,-6 13 0,0 3 52,2-3-46,-1 0 0,-2 0 0,0-1 0,-1 0 0,-13 19 0,18-30-77,0-1 0,-1 1 1,1-2-1,-2 1 0,1 0 0,-1-1 0,0 0 1,0-1-1,-1 0 0,1 0 0,-1 0 1,0-1-1,-1 0 0,-10 3 0,15-6-17,0-1 1,0 1-1,0-1 0,0 0 0,0 0 1,0-1-1,0 1 0,0-1 0,1 0 0,-1 0 1,0 0-1,0 0 0,1-1 0,-1 0 0,1 1 1,-1-1-1,1 0 0,0-1 0,-1 1 0,1-1 1,-4-4-1,2 2-6,1 1-1,0-1 1,0 0 0,1 0-1,-1-1 1,1 1 0,0-1-1,0 0 1,1 0 0,0 0-1,0 0 1,-2-11 0,4 14 3,-1 1 0,1-1 1,0 1-1,0-1 1,0 1-1,1-1 0,-1 1 1,1-1-1,-1 1 1,1-1-1,0 1 0,0 0 1,0-1-1,0 1 1,0 0-1,0 0 0,1-1 1,2-2-1,-1 2 8,0 0 1,1 1-1,-1-1 0,1 1 1,-1 0-1,1 0 0,0 0 0,-1 0 1,1 1-1,7-2 0,0 0 79,0 1 0,0 1 0,1 0 0,-1 1 0,0 0-1,1 0 1,18 4 0,-16-1 107,-1 1-1,1 1 1,-1 0-1,-1 0 1,1 1 0,22 16-1,65 56 1622,-6-3-527,-86-71-1297,0 1 1,0-2 0,0 1-1,12 2 1,23 11 447,-27-8-193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0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305 174 9394,'36'-84'3729,"-34"82"-3564,-1-1 1,0 0 0,0 1-1,0-1 1,0 0 0,0 1-1,-1-1 1,1 0 0,-1 0-1,0 1 1,0-1 0,0 0-1,0 0 1,0 0 0,-1 1-1,1-1 1,-1 0 0,0 0-1,0 1 1,0-1 0,0 1-1,0-1 1,0 1 0,-1-1-1,1 1 1,-1 0 0,-3-4 0,3 4-81,-1 1 0,0-1 0,1 1 0,-1 0 0,0 0 0,0 0 1,0 0-1,1 0 0,-1 0 0,0 1 0,0 0 0,0-1 1,0 1-1,0 0 0,0 1 0,0-1 0,0 0 0,0 1 1,0 0-1,0-1 0,0 1 0,-4 2 0,-8 5 45,1 0 0,0 0 0,1 1 0,0 1 0,0 0 0,1 1 0,0 0 0,-17 22 0,8-6-21,0 2 0,2-1 0,-16 35 0,32-57-67,-19 41 240,21-44-249,0 0-1,0 0 1,1 0-1,-1 0 1,0 0 0,1 0-1,0 0 1,0 0 0,0 1-1,0-1 1,0 0-1,2 6 1,-2-9-28,1 1-1,-1 0 1,0-1-1,1 1 1,0-1-1,-1 1 1,1 0-1,-1-1 1,1 1-1,0-1 1,-1 0 0,1 1-1,0-1 1,0 1-1,-1-1 1,1 0-1,0 0 1,0 1-1,-1-1 1,1 0-1,0 0 1,0 0 0,0 0-1,0 0 1,-1 0-1,1 0 1,0 0-1,0 0 1,0 0-1,-1-1 1,1 1-1,0 0 1,0-1 0,-1 1-1,1 0 1,0-1-1,-1 1 1,2-1-1,33-19-8,-33 18 11,40-27 56,-19 12-69,1 1 0,0 1 0,1 1 0,37-15 0,-54 27 40,0-1 1,0 1-1,1 0 0,-1 1 0,0 0 1,1 0-1,-1 1 0,1 0 1,-1 0-1,1 1 0,-1 0 1,0 1-1,1 0 0,-1 0 0,0 1 1,0 0-1,0 0 0,-1 1 1,13 7-1,-3 0 177,-1 1 0,0 0-1,0 1 1,-1 1 0,-1 1 0,0 0 0,-2 0-1,1 2 1,12 21 0,-21-30-185,1 1-1,-1-1 1,0 1 0,-1 0-1,0 0 1,-1 0 0,1 1-1,-2-1 1,1 0 0,-2 1-1,1-1 1,-1 1 0,0 0-1,-1-1 1,0 1 0,-1-1-1,0 0 1,0 0 0,-1 1-1,0-1 1,-8 13-1,7-14-19,0-1-1,0 0 0,-1 0 1,-1-1-1,1 1 0,-1-1 1,0 0-1,0-1 0,-1 1 1,1-1-1,-1 0 0,0-1 1,-8 4-1,5-4-8,0 0 1,0-1-1,0 0 0,0-1 0,-1 0 0,1-1 1,-1 0-1,1 0 0,-22-3 0,18 1-17,0-1-1,0 0 1,0-1-1,0-1 1,-14-5-1,25 7-26,-1 1 0,1-1 0,0 0-1,-1 0 1,1 0 0,0-1 0,0 1-1,0-1 1,1 1 0,-5-6 0,6 6-27,0 0 1,0 0-1,0 0 0,0 0 1,0 0-1,0 0 1,1 0-1,-1-1 1,1 1-1,0 0 0,-1 0 1,1 0-1,0-1 1,1 1-1,-1 0 1,0 0-1,0-1 1,1 1-1,1-3 0,-1 2-197,1 0-1,-1 1 0,1 0 1,0-1-1,0 1 0,0 0 1,0 0-1,0 0 0,1 0 1,-1 0-1,1 1 0,-1-1 1,1 1-1,-1-1 0,1 1 1,0 0-1,0 0 0,0 0 1,-1 1-1,1-1 0,5 0 1,-3 0-57,31-11-711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9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1 214 8234,'0'-1'8549,"10"-6"-6970,7-6-1214,-2 0-46,107-79 2000,-91 73-2017,-17 11-384,1-1 0,-1-1 0,-1 0 0,17-16 0,-28 20-1162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53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40 5185,'-43'34'2494,"42"-34"-2340,0 1 0,0 0-1,0-1 1,-14 0 13215,91-22-10524,90-22 645,-149 40-3444,0 2 0,0 0-1,1 1 1,-1 1 0,1 0-1,-1 1 1,28 6-1,3 13-3603,-30-10 3901,6-1-286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2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1630 9058,'-13'-30'3743,"10"23"-3475,-1 1 1,1-1-1,0 0 1,1-1-1,-1 1 1,2 0-1,-1-1 1,1 1-1,0-1 1,0 1-1,1-1 1,0 1-1,1-1 1,-1 0-1,2 1 1,2-12-1,9-23 724,-7 27-833,-1-1 1,-1 0-1,0 0 1,-1 0-1,0-1 0,-2 1 1,0-21-1,-1 36-156,0 0 0,1 1 1,-1-1-1,0 0 0,0 1 0,0-1 0,-1 0 0,1 1 0,0-1 0,0 1 0,0-1 1,0 0-1,-1 1 0,1-1 0,0 0 0,-1 1 0,1-1 0,0 1 0,-1-1 1,1 1-1,-1-1 0,1 1 0,0-1 0,-1 1 0,0-1 0,1 1 0,-1 0 0,1-1 1,-1 1-1,1 0 0,-2-1 0,1 1-1,0 1 0,0-1 1,-1 1-1,1-1 0,0 1 0,0-1 1,0 1-1,0 0 0,0-1 0,0 1 1,0 0-1,0 0 0,0 0 0,1 0 1,-2 1-1,-27 40 14,29-42-14,-5 10 59,0 0 0,1 0 1,0 0-1,1 0 1,0 1-1,1-1 0,0 1 1,0-1-1,1 17 1,1-20 42,0-1 0,0 1 1,1 0-1,0-1 1,0 1-1,0 0 0,1-1 1,0 0-1,1 1 0,-1-1 1,1 0-1,0 0 1,1 0-1,-1-1 0,1 1 1,7 7-1,-8-10-53,1 0 0,0-1 0,-1 1 1,1-1-1,0 0 0,1 0 0,-1 0 0,0 0 0,0-1 0,1 1 0,-1-1 1,1 0-1,-1-1 0,1 1 0,-1-1 0,1 0 0,0 0 0,-1 0 0,1-1 1,-1 1-1,1-1 0,-1 0 0,1-1 0,-1 1 0,6-3 0,-2 0-21,-1 1 0,0-1 0,0-1 0,0 1 0,0-1 0,0 0 0,-1-1 0,0 1 0,0-1 0,-1-1 0,0 1 0,0-1 0,5-8-1,-3-1-5,-1 1-1,7-28 0,-11 33-10,1 0 0,0 0 0,0 1-1,1-1 1,0 1 0,0-1 0,1 1 0,1 0 0,0 1-1,7-9 1,-12 16 0,0 0 0,-1 1 0,1-1 0,0 0 0,0 1 0,0-1 0,0 1 0,0-1 0,0 1-1,0 0 1,0-1 0,0 1 0,1 0 0,-1 0 0,0 0 0,0 0 0,0 0 0,0 0 0,0 0 0,0 0 0,0 0 0,0 0 0,1 1 0,-1-1-1,0 0 1,0 1 0,0-1 0,0 1 0,0-1 0,0 1 0,0-1 0,-1 1 0,1 0 0,0 0 0,0-1 0,0 1 0,-1 0 0,1 0 0,0 0-1,-1 0 1,1 0 0,0 2 0,5 6 57,-1 0 0,0 0 0,5 16 0,-6-17-22,-1-1-16,-2-2-21,1 0 0,0 0 0,1 0 0,-1-1 0,1 1-1,4 5 1,-3-26 9,-3 11-14,10-71 14,-9 55-13,1 0-1,0 0 1,2 0 0,0 1-1,1-1 1,1 1-1,12-23 1,-17 40-7,-1 1 0,0-1 0,1 1 0,0-1 0,-1 1 0,1 0 0,0 0 0,0 0 0,0 0 0,1 0 0,-1 1 0,0-1 0,1 1 0,-1-1 0,1 1 0,-1 0 0,1 0 1,-1 0-1,1 0 0,0 0 0,0 1 0,-1-1 0,1 1 0,0 0 0,5 0 0,-2 1 0,0 1 1,0 0-1,-1 0 0,1 0 1,-1 1-1,1-1 1,-1 1-1,0 1 1,0-1-1,8 8 0,-10-8 2,0 0 0,1-1 0,-1 1 0,1-1 0,-1 0 0,1 0-1,0 0 1,0 0 0,0-1 0,0 1 0,0-1 0,0 0 0,0 0-1,6 0 1,-6-2 12,-1 1-1,0-1 0,0 0 1,1 0-1,-1 0 0,0 0 1,0-1-1,0 1 0,0-1 1,0 0-1,-1 0 0,1 0 1,0 0-1,-1 0 0,0-1 1,1 1-1,-1-1 0,3-4 1,-1 0 17,0-1 0,0 0 0,-1 0 0,0 0 0,0 0 0,-1-1 0,0 1-1,0-1 1,-1 0 0,0 1 0,-1-1 0,0 0 0,0 0 0,-1 1 0,0-1 0,0 0 0,-1 1 0,0-1 0,-1 1 0,0 0 0,0-1 0,-7-11 0,9 19-30,1 0 0,-1 0 0,0 0 0,1 0 0,-1 0 0,0 0 0,0 1 0,0-1 0,0 0 0,0 0 0,0 0 0,0 1 0,0-1 0,0 1 0,0-1 0,0 1 0,0-1 0,0 1 0,0-1 0,-1 1 0,1 0 0,0 0 0,0 0 0,-1 0 0,1-1 0,0 2 0,0-1 0,0 0 0,-1 0 0,1 0 0,0 1 0,0-1 0,0 0 0,0 1 0,-1-1 0,1 1 0,0-1 0,0 1 0,0 0 0,0-1 0,-1 2 1,0 1-1,-1-1 0,1 0 0,0 1 1,0 0-1,0-1 0,0 1 0,1 0 1,-1 0-1,1 0 0,-1 0 0,1 0 1,0 1-1,0-1 0,0 5 0,1 2 3,0 1 0,0-1 0,1 1 0,0 0 0,1-1-1,1 0 1,0 1 0,7 18 0,-8-24-4,0 1-1,1-1 0,0 0 1,-1 0-1,2 0 1,-1-1-1,0 1 1,1-1-1,0 1 0,0-1 1,0-1-1,1 1 1,-1 0-1,1-1 1,0 0-1,0 0 0,0 0 1,7 2-1,-9-5 10,0 1 0,-1-1 0,1 1 1,0-1-1,0 0 0,0 0 0,0-1 0,0 1 0,0 0 0,0-1 0,-1 0 0,1 0 0,0 0 0,0 0 0,-1 0 0,4-2 0,0-1 18,0 0 1,-1 0-1,0 0 0,0-1 0,0 0 0,7-9 0,-1-2 38,-1 0 1,0-1 0,-1 0 0,7-21-1,-6 9 55,8-38-1,-12 37 83,14-35 0,-19 64-177,-1 0-1,0-1 0,1 1 0,-1 0 1,1-1-1,-1 1 0,1 0 1,-1 0-1,1 0 0,0 0 0,0-1 1,0 1-1,0 0 0,0 0 1,0 0-1,0 1 0,0-1 1,0 0-1,0 0 0,0 1 0,0-1 1,0 0-1,1 1 0,1-1 1,0 1 3,0 1 1,1 0-1,-1-1 1,0 1 0,0 1-1,1-1 1,-1 0-1,0 1 1,3 2-1,6 2-87,-5-2 63,2 0 9,0 1 0,-1-1 0,18 4 0,-23-7-2,1 0 0,0 0 1,-1-1-1,1 0 1,-1 1-1,1-1 0,0-1 1,-1 1-1,1 0 0,0-1 1,-1 0-1,1 0 1,-1 0-1,1 0 0,-1-1 1,4-1-1,3-3 32,-1-1 0,0 1 0,-1-1 1,1-1-1,-2 0 0,1 0 0,-1-1 0,8-11 0,2-7 77,19-44 1,13-21 246,-49 92-364,0-1 0,0 1 0,0 0 0,0 0 0,0 0 0,0 0 0,0 0 0,0 0 0,0-1 0,0 1 0,0 0 0,0 0 0,0 0 0,0 0 0,0 0 0,0 0 0,1 0 0,-1-1 0,0 1 0,0 0 0,0 0 0,0 0 0,0 0 0,0 0 0,0 0 0,0 0 0,0 0 0,1 0-1,-1 0 1,0 0 0,0-1 0,0 1 0,0 0 0,0 0 0,0 0 0,1 0 0,-1 0 0,0 0 0,0 0 0,0 0 0,0 0 0,0 0 0,0 0 0,1 0 0,-1 0 0,0 0 0,0 1 0,0-1 0,0 0 0,0 0 0,0 0 0,1 0 0,-1 0 0,0 0 0,0 0 0,0 0 0,0 0 0,0 0 0,0 0 0,0 1 0,0-1 0,0 0-1,0 0 1,1 0 0,-1 0 0,0 0 0,1 16 61,-4 23-29,-11 23 19,7-38-32,-4 41-1,10-56-25,1 0-1,0 0 1,0 0 0,1 0 0,0 0-1,1 0 1,0 0 0,4 12-1,-6-20 3,0-1 0,0 1 0,0-1 0,1 1 0,-1-1 0,0 1 0,0-1 0,0 0 0,0 1 0,1-1 0,-1 1 0,0-1 0,0 1 0,1-1 0,-1 0 0,0 1 0,1-1-1,-1 1 1,0-1 0,1 0 0,-1 0 0,0 1 0,1-1 0,-1 0 0,1 0 0,-1 1 0,1-1 0,-1 0 0,1 0 0,-1 0 0,0 0 0,1 0 0,-1 0 0,1 1 0,0-1-1,12-16-25,2-30 5,-10-20-91,-5 46-210,1 0-1,6-28 0,-5 36 224,-1 3 53,0 1 0,1 0 0,0-1 0,0 1 0,1 0 0,0 0 0,0 0 0,1 1-1,0-1 1,6-7 0,-9 15 40,-1-1-1,1 1 0,0-1 0,-1 1 1,1 0-1,0-1 0,0 1 0,0 0 1,-1 0-1,1 0 0,0 0 0,0-1 1,0 1-1,-1 0 0,1 0 0,0 1 1,0-1-1,0 0 0,0 0 0,-1 0 0,1 0 1,0 1-1,0-1 0,1 1 0,22 13-103,-11-6 70,-11-6 40,1-1 0,-1 0 0,1 0 0,0 0 0,-1 0 0,1 0 0,0-1-1,0 1 1,0-1 0,-1 0 0,1 0 0,0 0 0,0 0 0,0 0 0,0 0 0,0-1 0,-1 0 0,1 1 0,0-1 0,-1 0 0,4-2 0,-3 1 2,1-1 0,-1 1 0,0-1 0,0 0 0,0 0 0,0-1 0,-1 1 0,1 0 0,-1-1 0,0 0 0,0 1 0,3-8 0,0-5 14,0-1-1,-1 0 0,-1 1 0,0-1 0,1-34 1,-5 24-4,0 0-1,-2 1 1,0 0 0,-2 0 0,-1 0 0,-1 0 0,-1 1 0,-2 0 0,0 1 0,-2 0-1,-17-29 1,26 49-13,0 1 0,0-1 0,0 1 0,0-1 0,0 1-1,-6-4 1,9 7 2,-1 0 0,1-1 1,-1 1-1,1 0 0,-1-1 0,1 1 0,-1 0 0,0 0 0,1 0 0,-1-1 0,0 1 0,1 0 0,-1 0 0,1 0 0,-1 0 0,0 0 0,1 0 0,-1 0 0,0 1 1,1-1-1,-1 0 0,1 0 0,-1 0 0,1 1 0,-1-1 0,0 0 0,1 0 0,-1 1 0,1-1 0,-1 1 0,1-1 0,-1 0 0,1 1 0,0-1 0,-1 1 1,1-1-1,-1 1 0,1-1 0,0 1 0,-1-1 0,1 1 0,0 0 0,0-1 0,0 1 0,-1-1 0,1 1 0,0 0 0,0 0 0,-3 12 0,1 0 0,0 0-1,0 0 1,1 0-1,1 0 1,0 0 0,4 18-1,18 94 28,-22-123-26,16 51-115,1-1 1,3-1-1,2-1 1,38 65-1,-29-57-800,-17-29-576,0 1 0,-2 0 0,-2 1 0,12 53 0,-8-9-224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2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196 158 8538,'3'-30'2238,"-1"17"-1366,-1-1 0,-1 0 0,0 1 0,0-1 1,-5-20-1,5 33-819,0 0 0,0 0 0,0 0 0,0-1 0,-1 1 0,1 0 0,-1 0 0,1 0 0,-1 0 0,1 0 0,-1 0 0,1 0 0,-1 0 0,0 0 0,0 0 1,1 0-1,-1 1 0,0-1 0,0 0 0,0 0 0,0 1 0,0-1 0,0 1 0,0-1 0,0 1 0,0-1 0,0 1 0,0-1 0,0 1 0,-1 0 0,1 0 0,0 0 0,0 0 0,0 0 0,0 0 0,-1 0 0,1 0 1,0 0-1,0 0 0,0 0 0,0 1 0,0-1 0,0 1 0,-1-1 0,0 1 0,-4 2 50,1 0 1,-1 1-1,1-1 1,0 1-1,0 0 0,0 1 1,-5 5-1,-3 5 60,0 1 1,2 1-1,0 0 0,0 0 0,2 1 1,0 0-1,1 1 0,1 0 0,-8 32 0,15-49-139,-1 0 0,1 0-1,-1 0 1,1 0 0,0 0-1,-1 0 1,1 0-1,0 0 1,1 0 0,-1 0-1,0 0 1,1 0 0,-1 0-1,1 0 1,-1 0-1,1 0 1,0 0 0,0 0-1,0 0 1,0-1-1,0 1 1,0 0 0,0-1-1,1 1 1,-1-1 0,1 1-1,-1-1 1,1 0-1,0 0 1,-1 1 0,1-1-1,0 0 1,0 0 0,-1-1-1,1 1 1,0 0-1,0-1 1,0 1 0,0-1-1,0 1 1,0-1 0,0 0-1,0 0 1,4 0-1,7-1 163,0 0 0,-1 0-1,1-2 1,-1 1 0,24-9-1,-27 7-76,1 1-1,-1 0 1,1 1-1,-1 0 1,1 0-1,0 1 1,0 0-1,0 1 1,-1 0-1,20 3 1,-28-2-97,1-1 0,-1 0 0,1 1 0,-1 0 1,1-1-1,-1 1 0,1 0 0,-1 0 1,0 0-1,1 0 0,-1 0 0,0 0 1,0 0-1,0 1 0,1-1 0,-1 0 1,-1 1-1,1-1 0,0 0 0,0 1 1,0-1-1,-1 1 0,1-1 0,-1 1 0,1 0 1,-1-1-1,0 1 0,0-1 0,1 1 1,-1 0-1,0-1 0,-1 1 0,1 0 1,0-1-1,0 1 0,-1 0 0,1-1 1,-1 1-1,0 2 0,-3 5 10,1 1 0,-1-1-1,-1 0 1,0-1 0,-7 11 0,-3 5-35,7-11-19,0 0 1,-20 23-1,25-34-77,1 1 0,0-1-1,-1 0 1,0 1-1,1-1 1,-1 0 0,0-1-1,0 1 1,0 0-1,0-1 1,0 0 0,-1 0-1,1 0 1,0 0-1,-1 0 1,1-1 0,0 1-1,-7-1 1,9 0-19,-1 0 0,0-1 0,1 1 0,-1-1 0,1 1 0,-1-1-1,1 0 1,-1 1 0,1-1 0,0 0 0,-1 0 0,1 0 0,0 0 0,0 0 0,-1 0 0,1 0 0,0 0 0,0-1 0,0 1 0,0 0 0,1-1 0,-1 1 0,0-1 0,1 1-1,-1-1 1,0-2 0,-1-3-413,0-1-1,1 0 0,0 0 0,0-13 0,3-43-737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3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 10162,'0'0'160,"1"-1"-1,-1 1 1,0 0-1,0-1 0,1 1 1,-1 0-1,1-1 1,-1 1-1,0 0 1,1 0-1,-1 0 1,0-1-1,1 1 0,-1 0 1,1 0-1,-1 0 1,1 0-1,-1 0 1,0 0-1,1 0 1,-1 0-1,1 0 1,-1 0-1,1 0 0,-1 0 1,1 0-1,-1 0 1,0 0-1,1 0 1,-1 0-1,1 1 1,-1-1-1,0 0 1,1 0-1,-1 1 0,1-1 1,-1 0-1,0 0 1,1 1-1,-1-1 1,0 0-1,0 1 1,1-1-1,-1 0 0,0 1 1,0-1-1,1 1 1,10 25 1690,-9-20-1353,11 31 1114,0 6-663,3-2 0,1 1 0,2-2 1,1-1-1,29 41 0,-4-22-727,34 49 232,-68-91-769,-1 1 1,-1 1-1,0 0 1,8 28-1,-16-31-1752,-11-12-930,7-3 2379,-1-1 1,1-1-1,0 1 0,0 0 1,0-1-1,-1 0 0,-3-3 1,-25-18-819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3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0 351 7802,'5'-13'6380,"8"3"-3461,17-5-1105,-24 12-899,8-3-359,0 1 0,0 0 0,1 1 0,-1 0 0,1 1 0,0 1 0,0 1 0,0 0 0,0 0 0,19 3 0,-28-1-523,0 0 0,-1 0 0,1 0 1,0 1-1,-1-1 0,1 1 0,-1 1 0,0-1 0,0 1 0,0 0 0,0 0 0,0 0 0,0 1 0,-1 0 1,0 0-1,0 0 0,0 0 0,0 1 0,-1-1 0,1 1 0,-1 0 0,0 0 0,-1 0 0,1 0 1,-1 1-1,0-1 0,0 1 0,-1 0 0,1 7 0,0-3-25,-2 1 0,1-1 0,-3 20 0,2-30-9,0 0 0,0 0 1,0 0-1,0 1 0,-1-1 0,1 0 0,0 0 0,0 0 1,0 0-1,0 0 0,-1 0 0,1 0 0,0 0 0,0 0 1,0 0-1,-1 1 0,1-1 0,0 0 0,0 0 0,0 0 1,-1 0-1,1 0 0,0 0 0,0 0 0,0-1 1,-1 1-1,1 0 0,0 0 0,0 0 0,0 0 0,0 0 1,-1 0-1,1 0 0,0 0 0,0 0 0,0-1 0,0 1 1,-1 0-1,1 0 0,0 0 0,0 0 0,0 0 0,0-1 1,0 1-1,0 0 0,0 0 0,0 0 0,-1 0 0,1-1 1,0 1-1,0 0 0,0 0 0,0 0 0,0-1 0,0 1 1,0 0-1,0 0 0,0 0 0,0-1 0,0 1 0,-5-14-6,0-1 0,0 0 0,1 0 0,1 0 0,1 0 0,-1-16-1,3-95-10,0 111-63,2 0-1,0 0 1,1 1 0,0-1-1,1 1 1,1-1-1,0 1 1,1 0-1,0 1 1,9-14-1,7 6-1433,-18 19 733,1 0 0,0 0-1,-1 0 1,1 1-1,0-1 1,0 1 0,0 0-1,0 1 1,0-1-1,0 1 1,8 0 0,15 0-668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4.2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1047 9890,'0'0'9689,"4"10"-8481,13 50 1808,-15-47-2790,1-1-1,1 1 1,0-1 0,10 20 0,-14-30-220,1-1-1,0 1 1,0 0-1,0 0 1,0-1-1,0 1 1,1-1-1,-1 1 1,0-1-1,1 0 1,-1 1-1,1-1 1,-1 0-1,1 0 1,0 0-1,-1 0 1,1 0-1,3 0 1,-3 0-5,0-1 0,-1 0 0,1 0 1,0 0-1,-1-1 0,1 1 0,-1 0 1,1-1-1,0 1 0,-1-1 0,1 1 0,-1-1 1,1 0-1,-1 0 0,1 1 0,-1-1 1,2-2-1,2-2 1,0 1 1,-1-1-1,0 0 1,0 0-1,0 0 1,-1-1 0,0 1-1,0-1 1,0 0-1,2-7 1,-3 6 2,-1-1 0,0 0 1,0 1-1,-1-1 1,1 0-1,-2 1 0,1-1 1,-3-12-1,-1-12 25,4 31-29,0 0-1,0 0 1,0 1 0,0-1-1,0 0 1,0 1-1,0-1 1,0 0-1,0 1 1,0-1 0,0 0-1,1 1 1,-1-1-1,0 0 1,0 1-1,1-1 1,-1 1-1,0-1 1,1 1 0,-1-1-1,0 0 1,1 1-1,-1-1 1,1 1-1,-1 0 1,1-1 0,0 1-1,-1-1 1,1 1-1,-1 0 1,1-1-1,0 1 1,-1 0-1,1 0 1,-1-1 0,2 1-1,27 3-54,-24-2 41,1 1-101,0-1 0,0 1 0,1-1 1,-1-1-1,1 1 0,-1-1 0,0-1 0,1 1 1,-1-1-1,1 0 0,-1 0 0,0-1 1,0 0-1,0 0 0,0 0 0,0-1 0,0 0 1,0 0-1,-1 0 0,0-1 0,1 0 0,-2 0 1,1 0-1,4-5 0,4-6-220,-1-1 0,-1 0-1,-1 0 1,0-1 0,-1-1 0,-1 1-1,0-1 1,-1-1 0,-2 1-1,0-1 1,0 0 0,-2-1 0,2-28-1,-10 18 892,5 30-531,0-1 0,0 1 1,0-1-1,0 1 0,0 0 0,-1-1 1,1 1-1,0 0 0,0-1 1,0 1-1,0 0 0,0-1 0,-1 1 1,1 0-1,0-1 0,0 1 1,-1 0-1,1 0 0,0-1 0,-1 1 1,1 0-1,0 0 0,-1-1 1,1 1-1,0 0 0,-1 0 0,1 0 1,0 0-1,-1-1 0,1 1 1,0 0-1,-1 0 0,1 0 1,-1 0-1,1 0 0,0 0 0,-1 0 1,1 0-1,0 0 0,-1 0 1,1 0-1,-1 1 0,1-1 0,0 0 1,-1 0-1,1 0 0,0 0 1,-1 1-1,1-1 0,0 0 0,-1 0 1,1 1-1,0-1 0,0 0 1,-1 0-1,1 1 0,0-1 0,0 0 1,-1 1-1,1-1 0,0 0 1,0 1-1,0-1 0,0 0 0,0 1 1,-1-1-1,1 1 0,0-1 1,0 1-1,-4 8 254,0 0 1,0 0-1,1 0 0,0 1 1,1-1-1,0 1 1,-1 11-1,1-4 10,1 1 1,0 0-1,3 19 1,-2-33-262,1 0 0,-1-1 1,1 1-1,0-1 0,0 1 1,1-1-1,-1 1 0,1-1 1,0 0-1,-1 0 0,1 1 1,1-1-1,-1-1 0,0 1 1,1 0-1,0-1 0,-1 1 1,5 2-1,-5-4-23,1 1 0,-1-1 0,1 0 0,0 0 1,0 0-1,-1 0 0,1 0 0,0-1 0,0 1 0,0-1 0,0 0 0,0 0 1,0 0-1,0 0 0,0 0 0,0-1 0,0 1 0,0-1 0,-1 0 0,1 0 0,0 0 1,0 0-1,3-3 0,2-1 3,-1 0 0,0 0 0,0-1 0,-1 0 0,0 0-1,0 0 1,0-1 0,-1 0 0,0 0 0,8-14 0,2-10 29,17-46 1,-19 44-11,-3 7 24,-2-1 1,-1 0-1,-1-1 1,-1 0-1,-1 0 1,-2 0-1,-1 0 1,-1 0-1,-4-29 1,-2 11 1,-2 0 1,-2 1 0,-2 0 0,-30-74-1,35 103-8,0 1 0,-18-29 0,14 34 73,4 17 20,1 27 97,6 16 78,2 0 0,2 0-1,15 66 1,-13-86-91,2-1 1,2 0 0,0 0 0,2-1 0,1 0 0,32 49 0,-36-64-276,6 11-186,1-2 0,1 0-1,1 0 1,40 35-1,-98-76-8955,23 11 7368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4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116 265 9106,'-116'-41'7578,"121"39"-5338,0-8 1609,-1 7-2329,23-18-688,44-52-344,-47 46-368,-5 2-224,-6 3-656,-1 5-488,2 3-1088,-6 6-417,1 6 1721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05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1 716 8626,'0'0'212,"0"-1"1,1 1-1,-1 0 1,0-1-1,0 1 0,1 0 1,-1-1-1,0 1 1,1 0-1,-1 0 1,0-1-1,1 1 0,-1 0 1,0 0-1,1-1 1,-1 1-1,1 0 1,-1 0-1,0 0 0,1 0 1,-1 0-1,1 0 1,-1 0-1,1 0 1,-1 0-1,0 0 0,1 0 1,-1 0-1,1 0 1,-1 0-1,0 0 1,1 0-1,-1 0 0,1 1 1,-1-1-1,0 0 1,1 0-1,-1 0 1,0 1-1,1-1 1,-1 0-1,0 0 0,1 1 1,-1-1-1,0 0 1,1 1-1,-1-1 1,0 0-1,0 1 0,1 0 1,9 29 1756,-2-2-948,7-5-563,-11-19-349,0 1 1,-1 0 0,0 0-1,0 0 1,0 1-1,-1-1 1,0 1 0,0 0-1,2 10 1,-1-7 19,-1-1 1,1 0-1,0 0 1,0-1-1,6 9 1,-9-15-122,1 0 1,0 0-1,-1 0 1,1 0-1,0 0 1,0 0-1,0 0 1,0 0-1,0 0 1,0 0-1,0-1 1,0 1-1,0 0 1,0-1-1,0 1 1,1-1 0,0 1-1,-1-1-6,0 0-1,0 0 1,0-1-1,0 1 1,0 0-1,0-1 1,0 1-1,0-1 1,0 1-1,0-1 1,0 1-1,-1-1 1,1 1-1,0-1 1,0 0-1,-1 0 1,1 1-1,0-1 1,-1 0-1,1 0 1,-1 0-1,1 0 1,-1 0-1,1 0 1,-1-1-1,7-16 7,-1 1 0,0-1 0,-2 0-1,0 0 1,-1-1 0,-1 1 0,0-20 0,0 10 4,10-51 1,-12 78-13,0 0 0,0 0 0,0 0 0,0 0 0,1 0-1,-1 0 1,0 0 0,1 0 0,-1 0 0,1 0 0,-1 0 0,1 0-1,-1 0 1,1 0 0,-1 0 0,1 1 0,0-1 0,-1 0 0,1 0-1,0 1 1,0-1 0,0 1 0,0-1 0,-1 1 0,3-2 0,-2 3-1,0-1 1,0 0-1,0 1 1,0-1-1,0 0 1,0 1 0,0-1-1,0 1 1,0 0-1,0-1 1,0 1-1,0 0 1,0 0 0,-1-1-1,1 1 1,0 0-1,0 0 1,0 1-1,5 7-2,-1 0 0,0 0 0,5 13 0,-2 0 1,-6-14 9,1 0 0,0 0-1,0-1 1,1 1-1,-1-1 1,2 0 0,-1 0-1,1 0 1,8 8-1,-13-15-5,1 1 0,0-1-1,0 0 1,-1 1 0,1-1-1,0 0 1,0 0 0,-1 0-1,1 0 1,0 0-1,0 0 1,0 0 0,-1 0-1,1 0 1,0 0 0,0 0-1,-1 0 1,1-1 0,0 1-1,0 0 1,-1 0 0,1-1-1,0 1 1,-1-1-1,1 1 1,0 0 0,-1-1-1,1 1 1,-1-1 0,1 0-1,0 1 1,-1-1 0,0 1-1,1-1 1,-1 0 0,1 0-1,-1 0 1,20-32 79,-19 30-66,24-48 84,-2-1 0,-3 0 1,-1-2-1,12-65 0,-16 53-62,-17 82 3,-1 1-1,2-1 1,0 1 0,1-1 0,1 1 0,0 0-1,1-1 1,1 0 0,7 25 0,-8-34 19,0 0-1,1 0 1,0-1 0,0 1 0,5 8-1,-7-14-30,0 1 1,0-1-1,1 1 0,-1-1 0,0 0 0,0 1 0,1-1 0,-1 0 0,1 0 1,-1 0-1,1 0 0,0 0 0,-1 0 0,1-1 0,0 1 0,0 0 1,-1-1-1,1 0 0,0 1 0,0-1 0,0 0 0,0 0 0,-1 0 0,1 0 1,0 0-1,3-1 0,1-1 45,1 0 1,-1 0-1,0-1 1,0 0-1,0-1 1,0 1-1,0-1 1,-1 0-1,1 0 1,-1-1-1,5-5 1,10-12 118,21-30 0,-33 41-148,41-56 51,-3-2 1,-3-3-1,-3-1 0,34-88 1,-73 158-95,8-21-36,-8 19-184,-7 15-276,-15 37-2660,7-12 1920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15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1622 3614 8074,'17'-6'8213,"32"-12"-5932,-15 5-1860,0-2-1,-2-1 1,38-25 0,-39 20-201,231-163 819,-189 128-661,97-97 0,-134 112-153,-1 0 1,-3-2-1,-1-2 0,-2-1 1,33-71-1,88-260 358,-149 376-583,16-50 13,-2 0-1,-2-1 0,-2-1 1,-3 0-1,-2-1 0,-2-94 1,1-166 104,-1-3 81,-7 239-152,-3 0-1,-18-82 1,13 117-36,-1 0 0,-3 1 0,-1 0 0,-2 1 0,-1 1 0,-3 1 0,-1 1 0,-2 1 1,-48-56-1,24 40-8,-1 2 0,-3 3 0,-2 2 0,-2 2 0,-78-44 0,88 61-1,-2 2-1,0 2 1,-2 3 0,0 2-1,-94-21 1,78 27-4,0 3 1,0 3-1,-1 3 1,-83 6-1,105 2-1,1 1 1,-1 3-1,1 1 0,-64 24 1,48-9-3,0 2 0,-85 52 0,114-58 3,2 2-1,0 1 1,1 1 0,1 1-1,2 2 1,1 0 0,-40 60-1,2 14 3,-57 125-1,78-144 5,-15 30-14,5 2 0,-61 200 0,82-195 9,5 1 1,-14 172-1,35-209 8,3 1 0,5 0 0,3 0 0,23 118 0,-3-91 30,74 206 1,-70-245 35,3-2 1,3-1-1,76 110 1,-93-154-40,2-1 0,0-1 1,1 0-1,2-2 0,0-1 0,2 0 0,0-2 0,1-1 1,0-2-1,2 0 0,0-2 0,1-1 0,0-1 0,52 12 0,-17-10 182,0-3 0,0-3-1,0-2 1,1-4-1,0-2 1,0-4 0,-1-2-1,1-3 1,118-33-1,-140 28 14,-1-3 0,0-1 0,-1-3 0,-1-1 1,-2-2-1,0-1 0,62-54 0,-90 67-543,0 0 0,-1 0 1,0-1-1,-1 0 1,-1 0-1,0-1 0,10-24 1,-12 26-395,6-16-352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21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2682 338 6105,'-35'-33'1107,"21"18"32,-1 1 0,-26-19 0,-49-27 4758,63 44-5004,-44-18 0,51 26-744,-1 2 0,0 0 1,0 1-1,-37-2 0,-91 1 164,70 5-141,-49-4 137,5-1 410,-209 16 1,297-5-664,0 2 0,0 2-1,1 1 1,-52 23 0,-125 72 222,139-66-249,24-13-28,1 2 0,1 2 1,-47 40-1,63-43 1,1 0 0,2 3 1,0 0-1,2 1 0,-22 37 0,-67 137 52,-7 9 27,92-169-61,2 2-1,2 0 1,-36 100 0,27-39 114,6 2 0,4 0 0,5 1 0,-9 226 1,35-59 240,-3-234-268,2-1-1,2 1 1,2-1-1,21 55 1,-11-49-22,2-1 0,32 48 1,64 85 62,-37-61-16,-48-70 14,1-1 1,3-2 0,66 64-1,-78-88-86,1 0 0,2-2 0,0-1 0,1-2 0,1 0 0,1-3 0,50 20-1,2-8 197,149 28 0,93-9 245,-217-35-323,203-7 1,-231-10-53,-1-3 1,0-4 0,98-28 0,-90 16-73,-1-3 1,126-61 0,-170 68-47,80-47 61,-108 58-49,0 0 0,0-1 0,-2-1 0,1 0 0,-2 0 0,14-18 0,19-36 141,70-140 0,11-83 192,-101 226-308,-3-2-1,-3-1 1,15-112 0,-1-207-32,-30 311-13,-4 1 0,-3-1 0,-3 1 0,-3 0 0,-3 0 0,-4 2 0,-52-135 0,-10 25-9,-175-286 1,202 382-30,-4 2-1,-3 2 1,-4 4 0,-126-120 0,168 178 29,-1 1-1,-1 1 0,0 1 1,-1 1-1,-1 1 1,0 1-1,-38-13 1,42 20 4,0 0-1,-1 2 1,1 0 0,-1 2 0,0 0 0,0 2 0,0 0-1,1 1 1,-41 8 0,22 0-309,0 1 1,0 2-1,1 2 0,-45 22 1,70-24-960,15-11 1197,-1-1 0,1 1 0,0-1-1,0 0 1,-1 1 0,1-1 0,0 1 0,0-1-1,0 1 1,0-1 0,-1 1 0,1-1 0,0 1-1,0-1 1,0 1 0,0-1 0,0 1-1,0-1 1,0 1 0,1-1 0,-1 1 0,0-1-1,0 0 1,0 1 0,0-1 0,0 1 0,1-1-1,-1 1 1,0-1 0,0 0 0,1 1 0,-1-1-1,1 1 1,20 14-1173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30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422 1210 7546,'18'-3'6747,"2"6"-3887,11 2-2391,-14-6-245,0 0-1,0-1 1,-1-1-1,1 0 0,0-1 1,-1-1-1,0-1 0,0 0 1,16-10-1,-7 2 52,0-2-1,-2 0 1,0-2-1,-1 0 1,-1-2-1,-1 0 1,0-2-1,16-23 1,-9 6-78,-2-1 1,-1-1-1,-2-2 1,16-46-1,-31 70-121,-1-1 0,-1 0-1,-1 0 1,0 0 0,-2 0-1,0-1 1,-2 1-1,0-1 1,-1 1 0,-1-1-1,-1 1 1,-1 0 0,0 0-1,-2 0 1,0 1 0,-18-37-1,8 25 0,-1 1 0,-2 0 0,0 1-1,-3 1 1,0 1 0,-1 1 0,-2 1 0,0 1-1,-34-23 1,50 40-63,0 1 1,0 0-1,-1 1 0,1 0 0,-1 1 1,-1 0-1,1 0 0,0 1 1,-1 0-1,0 1 0,1 0 0,-1 1 1,-19 0-1,16 2 8,0 1 1,0 0-1,0 1 0,0 1 1,0 0-1,1 1 1,-1 0-1,1 1 0,0 1 1,-13 9-1,-32 20-10,-56 48 0,93-66-11,1 0 0,0 2 0,1 0 1,1 2-1,-24 37 0,25-29 26,0 0 0,2 2 0,1 0 0,2 1 0,1 0 0,1 0 0,2 1 1,2 1-1,-4 54 0,9-65 64,1 0-1,2 1 1,0-1 0,2 0 0,0 0 0,2-1-1,0 1 1,2-1 0,0 0 0,2-1 0,0 0-1,2 0 1,0-1 0,23 28 0,-20-31-11,1-2 0,0 0 0,1-1 0,0 0 0,1-2 0,1 0 0,1-1 0,-1 0 0,2-2 0,-1-1 0,1 0 0,1-2 0,0 0 0,0-1 0,34 4 0,-36-8-244,-1 0 1,0-2-1,0 0 0,1 0 1,-1-2-1,0-1 0,0 0 0,0-1 1,0-2-1,-1 1 0,0-2 0,0 0 1,-1-2-1,0 0 0,0 0 1,-1-2-1,0 0 0,22-20 0,0-11-774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53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97 6937,'0'-19'1987,"-1"-1"-1,-7-38 0,21 111 6328,6 18-4224,50 196-1205,-44-91-2444,-12-79-1412,-31-154-8886,8 31 8503</inkml:trace>
  <inkml:trace contextRef="#ctx0" brushRef="#br0" timeOffset="1">78 457 9162,'-6'-71'4305,"18"76"-1689,8 1-39,12-6-313,-2-3-151,14-3-409,-5 0-303,-5-3-649,5 4-304,-15-1-288,3 2-88,-6 1-368,-4-4-280,-2-3-881,-4-4-391,-5-4-1161,6 0 3289,0-11-568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31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29 10442,'74'-20'3980,"-60"14"-1806,-14 6-2132,0 0 0,0 0 0,1 0 0,-1-1 0,0 1 0,0 0 0,0 0 0,0 0 0,0 0 0,0 0 0,1 0 0,-1-1 0,0 1 0,0 0 0,0 0 0,0 0 0,1 0 0,-1 0 0,0 0 0,0 0 0,0 0 0,0 0 0,1 0 0,-1 0 0,0 0 0,0 0 0,0 0 0,0 0 0,1 0 0,-1 0 0,0 0 0,0 0 0,0 0 0,0 0 0,1 0 0,-1 0 0,0 0 0,0 1 0,0-1 0,0 0 0,1 0 0,-1 0 0,0 0 0,0 0 0,0 0 0,0 1 0,0-1 0,0 0 0,0 0 0,0 0 0,1 0 0,-1 0 0,0 1 0,0-1 0,0 0 0,0 0 0,0 0 0,0 1 0,0-1 0,0 0 0,0 0 0,0 0 0,2 6 63,-1-1 71,0-1-1,0 1 1,0 0 0,-1 0 0,1 0-1,-1 0 1,0 0 0,-1 0 0,1 0-1,-1 0 1,-3 9 0,-21 54 295,17-50-349,0 2-45,-1-1 1,-1-1 0,-21 29-1,27-40-66,0-2 0,-1 1 0,0 0 0,0-1 1,0 0-1,-1 0 0,0-1 0,0 1 0,0-1 0,0 0 0,-1-1 0,0 0 0,-11 4 0,15-6-17,-1-1 0,1 0 0,0 0 1,0 0-1,0 0 0,0-1 0,0 1 0,0-1 0,0 0 0,1 0 0,-1 0 0,0 0 0,0 0 0,0-1 0,1 1 1,-1-1-1,1 0 0,-1 0 0,1 0 0,0 0 0,0 0 0,0 0 0,0-1 0,0 1 0,0-1 0,1 1 1,-1-1-1,1 0 0,-1 1 0,1-1 0,-1-3 0,0 2-20,1-1 1,-1 1-1,1 0 0,0 0 1,0-1-1,0 1 0,1-1 1,-1 1-1,1-1 0,0 1 1,0-1-1,1 1 0,-1-1 1,1 1-1,0 0 0,0-1 1,1 1-1,-1 0 0,1 0 1,3-6-1,-3 8 36,0 0 0,0 0 0,1 1 0,-1-1 0,0 1 0,1-1 0,-1 1 0,1 0 0,0 0 0,-1 0 0,1 0 0,0 1 0,0-1 0,-1 1 0,1-1 0,0 1 0,0 0 0,0 0 0,-1 0 0,1 1 0,0-1 0,0 1 0,4 1 0,5 1 181,1 1 1,0 0-1,17 9 1,70 42 1280,8 3-794,-87-48-1820,37 10 0,-21-8 201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37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36 306 6969,'-11'2'10228,"5"3"-6675,0 17-4397,4-9 1960,-2 0-880,3-10-169,0 0 0,0 1-1,0-1 1,0 0 0,1 1 0,-1-1-1,1 1 1,0-1 0,0 1 0,0-1-1,0 1 1,1-1 0,0 0 0,-1 1-1,3 3 1,0 2 197,0-1 1,-1 1-1,0 0 1,0-1-1,-1 1 0,0 0 1,-1 0-1,0 16 0,-1-22-235,1-1-1,0 1 1,0-1-1,0 0 1,0 1 0,1-1-1,-1 1 1,1-1-1,-1 1 1,1-1-1,0 0 1,0 0-1,0 1 1,0-1-1,2 3 1,-2-5-23,0 1 0,0 0-1,0 0 1,-1-1 0,1 1 0,0 0 0,0-1 0,0 1-1,0-1 1,0 1 0,0-1 0,1 0 0,-1 1-1,0-1 1,0 0 0,0 0 0,0 1 0,0-1 0,0 0-1,1 0 1,-1-1 0,0 1 0,0 0 0,0 0 0,0 0-1,0-1 1,0 1 0,0-1 0,0 1 0,0-1 0,0 1-1,0-1 1,0 1 0,0-1 0,0 0 0,1-1-1,12-9 71,0-1 0,-1 0 0,0-1-1,20-26 1,39-68 60,12-58-1109,-6 12-3314,-50 111 2867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38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95 347 7754,'-43'-47'3056,"29"38"64,5 15-1646,3 24-550,5-22-354,-7 28 349,2 0 1,2 0-1,0 71 0,4-105-871,0 0 0,1 0 0,-1-1 0,0 1-1,1 0 1,-1 0 0,1-1 0,-1 1 0,1 0 0,0-1 0,0 1-1,0-1 1,-1 1 0,3 1 0,-2-3-15,0 1-1,-1-1 1,1 0 0,0 1-1,0-1 1,0 0 0,0 0 0,0 1-1,0-1 1,0 0 0,0 0-1,0 0 1,-1 0 0,1 0-1,0 0 1,0-1 0,0 1 0,0 0-1,0 0 1,0-1 0,0 1-1,0 0 1,-1-1 0,1 1 0,0-1-1,0 1 1,0-1 0,-1 1-1,1-1 1,0 0 0,0-1-1,13-11 259,0-1 0,-1 0-1,-1-1 1,0-1 0,11-19 0,1-1-8,3-3-129,105-141 408,-103 145-1431,1 1-1,66-56 1,-28 41-129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0.0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7 394 8458,'-1'0'151,"1"-1"1,-1 1-1,1 0 1,-1-1-1,1 1 1,0 0-1,-1-1 1,1 1-1,0-1 1,0 1-1,-1-1 1,1 1-1,0 0 1,0-1-1,-1 1 0,1-1 1,0 1-1,0-1 1,0 0-1,0 1 1,0-1-1,0 1 1,0-1-1,0 1 1,0-1-1,0 1 1,0-1-1,0 1 1,0-1-1,0 1 1,1-1-1,-1 1 1,0-1-1,0 1 1,1-1-1,-1 1 1,0 0-1,0-1 1,1 1-1,-1-1 1,1 1-1,-1 0 0,0-1 1,1 1-1,0-1 116,-1 1 0,1-1-1,0 1 1,-1-1 0,1 0-1,-1 1 1,0-1-1,1 1 1,-1-1 0,1 0-1,-1 1 1,0-1 0,0 0-1,1 0 1,-1 1-1,0-1 1,0 0 0,0-1 1038,0 26 170,3 40-718,-2-45-504,-1 0 1,0 0 0,-6 34-1,5-43-117,0-5-66,0-1-1,0 1 1,1-1 0,-1 1 0,1 0 0,1-1 0,-1 1 0,2 6-1,-2-10-62,0-1-1,0 1 1,0-1-1,1 1 1,-1-1-1,0 0 0,0 1 1,1-1-1,-1 1 1,0-1-1,1 0 1,-1 1-1,1-1 0,-1 0 1,0 1-1,1-1 1,-1 0-1,1 0 0,-1 1 1,1-1-1,-1 0 1,1 0-1,-1 0 1,1 1-1,-1-1 0,1 0 1,-1 0-1,1 0 1,-1 0-1,1 0 1,-1 0-1,1 0 0,23-9 60,21-22-45,-8-3-87,-1-2 0,-2-1 1,35-49-1,80-134-2138,-86 123 714,-15 22 723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1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26 264 7346,'-8'-6'6445,"6"14"-1255,4 26-4505,-1-17-435,0-1-1,-1 1 1,-1-1 0,-1 1 0,-6 27 0,6-34-36,0 0 1,0 1-1,1-1 1,0 0 0,1 0-1,1 20 1,-1-28-175,1-1 0,-1 1 0,1 0 1,-1-1-1,1 1 0,0 0 0,-1-1 0,1 1 1,0-1-1,0 1 0,0-1 0,0 1 1,1-1-1,-1 0 0,0 1 0,0-1 0,1 0 1,-1 0-1,3 1 0,-1-1-7,0 0-1,0 0 1,0-1 0,0 1-1,1-1 1,-1 0-1,0 0 1,0 0 0,0 0-1,0 0 1,0-1 0,1 0-1,-1 1 1,0-1 0,3-2-1,16-6 79,0 0 1,-2-2-1,1 0 0,-1-2 0,-1 0 0,31-27 1,102-109-80,-152 148-35,184-202-2720,-123 117 1593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3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3 313 9042,'-3'-11'3769,"6"1"-1929,11 2 89,17-9 223,4-2-56,21-10-247,-5-6-209,8-3-680,9 1-327,5-2-449,-5 10-184,-10 11-873,-11 4-535,-13 12-400,-3-4 831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4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196 67 9290,'-3'0'475,"0"0"-1,0 0 1,0 0-1,0 1 1,0-1 0,0 1-1,0 0 1,0-1-1,0 1 1,0 1-1,0-1 1,-4 3 0,2 0-40,-1-1 0,1 2 0,0-1 1,1 0-1,-8 9 0,1 2 82,0 1-1,1 0 1,-8 19 0,2-4 664,-21 63 1,34-85-1026,0 0 0,1 1 1,0 0-1,1-1 0,0 1 0,0 0 1,1 0-1,0 0 0,1 0 0,0-1 1,4 17-1,-5-25-140,1 1-1,0 0 1,-1 0 0,1 0-1,0-1 1,0 1 0,0 0-1,0-1 1,0 1 0,1-1 0,-1 0-1,0 1 1,1-1 0,-1 0-1,1 1 1,-1-1 0,1 0 0,-1 0-1,1-1 1,0 1 0,2 1-1,0-1-4,-1-1-1,1 1 0,-1-1 1,1 0-1,0 0 0,-1 0 1,1-1-1,-1 1 1,1-1-1,5-1 0,7-4-1,-2 0 0,1-1 0,-1-1 0,14-9 0,21-15 8,78-67-1,-103 78-31,-1-2 0,-1-1 0,-1 0 0,31-48-1,-44 59-138,-1 0 1,-1 0-1,0-1 0,8-27 0,-15 38-108,-4 10 175,-7 13 49,8-12 38,0 0 0,1 0 0,0 1 0,0-1 0,1 1 1,0 0-1,1 0 0,-1 16 0,2-21 13,0 0 1,1 0-1,-1 0 1,1 0-1,0 0 1,0 0-1,0-1 1,1 1-1,-1 0 1,1-1-1,0 1 1,0-1-1,0 1 0,0-1 1,1 0-1,0 0 1,-1 0-1,1 0 1,0 0-1,0-1 1,0 1-1,7 2 1,-6-3 6,1 0 0,0 0 0,0-1 0,0 0 0,0 0 0,0 0 1,0 0-1,0-1 0,1 0 0,-1 0 0,0-1 0,0 1 0,0-1 0,0 0 0,0 0 0,0-1 1,0 0-1,0 0 0,7-4 0,-3 2 1,-1 0 0,1-1 0,-1 0 0,0-1 0,0 0 0,-1 0 0,0-1 0,0 0 0,8-10 0,-13 14-22,1 0 0,-1 0 0,0 0 0,0-1 0,-1 1 0,1 0 0,-1-1 0,0 1-1,1-1 1,-2 0 0,1 1 0,0-1 0,-1 0 0,1 1 0,-1-1 0,0 0 0,0 0 0,-1 0 0,1 1 0,-1-1 0,0 0 0,0 1 0,0-1 0,0 1 0,-1-1 0,1 1 0,-1-1-1,0 1 1,0 0 0,0 0 0,-1 0 0,1 0 0,-1 0 0,1 1 0,-1-1 0,0 1 0,0 0 0,-4-3 0,-1 0-227,-1-1 1,0 2-1,0-1 1,0 1-1,0 1 0,-1 0 1,1 0-1,-1 1 1,0 0-1,0 0 0,0 1 1,0 1-1,-15 0 1,20 0-291,-1 1 0,0 0 0,1 0 1,-1 1-1,1 0 0,-1 0 0,1 0 1,-9 5-1,13-4-1357,8 3 756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4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1 208 8442,'3'-2'628,"5"-3"978,0 0 0,0 1 0,0 0 1,17-5-1,-23 8-1477,-1 1 0,0 0-1,1-1 1,-1 1 0,1 0 0,-1 0 0,1 0 0,-1 0 0,1 0 0,-1 0 0,1 0 0,-1 0 0,1 1 0,-1-1 0,0 1-1,1-1 1,-1 1 0,0-1 0,1 1 0,-1 0 0,0 0 0,0 0 0,1 0 0,-1 0 0,0 0 0,0 0 0,0 0 0,0 0-1,0 0 1,0 0 0,-1 1 0,1-1 0,0 0 0,-1 1 0,1-1 0,-1 0 0,1 1 0,-1 1 0,3 11 106,-1 0 1,0 1-1,-1-1 0,-1 1 1,0 0-1,-1-1 1,-4 19-1,0 13-166,15-74-78,0 1 0,2 0 0,26-42 0,-32 60 14,0-1 0,1 1 0,1 0 0,0 0 0,0 1 0,1 0 0,-1 1 0,11-7 0,-16 12 20,-1 1 1,0-1-1,1 1 0,-1 0 0,1 0 1,-1 0-1,1 0 0,0 1 0,0-1 1,-1 1-1,1-1 0,0 1 0,-1 0 1,1 0-1,0 0 0,0 1 0,-1-1 1,1 1-1,0-1 0,0 1 0,-1 0 1,1 0-1,-1 0 0,1 0 0,-1 1 1,1-1-1,-1 0 0,0 1 0,0 0 0,0 0 1,0 0-1,0 0 0,0 0 0,0 0 1,-1 0-1,1 0 0,-1 1 0,2 2 1,2 3 88,-1 0 0,-1 1 0,1-1 1,-1 1-1,-1 0 0,3 11 0,10 33 315,-3-103-172,-7 29-252,2-10-3,17-45 0,-21 68-4,0 1 0,0-1 0,1 1 0,0 0 0,0 0 0,1 0 0,0 1 0,0-1 1,0 1-1,1 1 0,12-10 0,-16 13 3,0 1 0,0-1 0,1 1 0,-1 0 0,1 0 0,-1 0 0,1 0 0,0 0 0,-1 1 0,1-1 0,0 1 0,-1 0 0,1-1 0,0 1 0,-1 0 0,1 1 0,0-1 0,-1 0 0,1 1 0,0 0 0,3 1 0,1 2-21,0-1-1,0 2 1,-1-1-1,0 1 0,10 9 1,11 8-582,-26-21 389,1-1 1,-1 1-1,1-1 1,-1 1-1,1-1 1,-1 0-1,1 0 1,-1 0 0,1 0-1,-1 0 1,1 0-1,0-1 1,-1 1-1,1 0 1,-1-1-1,1 1 1,-1-1-1,0 1 1,1-1-1,-1 0 1,1 0-1,-1 0 1,0 1-1,0-1 1,1 0-1,-1-1 1,0 1-1,0 0 1,0 0-1,1-2 1,32-40-3772,-34 42 3945,16-21-895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5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0 345 7714,'39'-71'3786,"-38"71"-3695,-1-1 0,0 1 0,0 0 0,1-1 0,-1 1 0,0 0 1,1-1-1,-1 1 0,0 0 0,1-1 0,-1 1 0,1 0 0,-1-1 0,1 1 0,-1 0 1,0 0-1,1 0 0,-1 0 0,1-1 0,-1 1 0,1 0 0,-1 0 0,1 0 0,-1 0 1,1 0-1,-1 0 0,1 0 0,-1 0 0,1 0 0,-1 1 0,1-1 0,-1 0 0,1 0 0,-1 0 1,0 0-1,1 1 0,-1-1 0,1 0 0,-1 0 0,1 1 0,-1-1 0,0 0 0,1 1 1,-1-1-1,0 0 0,1 1 0,14 21 2130,-12-18-1435,3 8-196,-1 0 1,0 0-1,0 1 0,-1-1 0,-1 1 0,0 0 0,-1 0 0,0 0 0,0 21 1,0-10-389,3-9-110,-5-15-92,0 1 1,1-1-1,-1 0 1,0 0-1,1 0 1,-1 0-1,0 0 1,0 0-1,1 0 1,-1-1-1,0 1 0,1 0 1,-1 0-1,0 0 1,0 0-1,1 0 1,-1 0-1,0 0 1,0-1-1,1 1 1,-1 0-1,0 0 1,0 0-1,0-1 1,1 1-1,-1 0 0,0 0 1,0 0-1,0-1 1,0 1-1,1-1 1,13-30-9,-3-22 28,-9 40-16,0 1 0,1 0 0,0 0 0,1 0 0,0 0 0,1 0 0,11-20 0,-16 31-2,1 1-1,-1-1 1,0 0-1,1 1 0,-1-1 1,1 0-1,-1 1 1,1-1-1,-1 1 1,1-1-1,0 1 1,-1-1-1,1 1 1,-1-1-1,1 1 1,0 0-1,-1-1 1,1 1-1,0 0 1,0 0-1,-1-1 1,1 1-1,0 0 1,0 0-1,-1 0 1,1 0-1,0 0 1,0 0-1,-1 0 1,3 0-1,-2 1 4,0 0-1,0 0 1,0 0 0,0 0-1,0 1 1,0-1-1,0 0 1,0 0 0,0 0-1,-1 1 1,1-1 0,0 1-1,-1-1 1,1 2-1,11 52 124,-12-53-123,1 5 13,3 16 18,-4-22-35,0-1 1,0 1-1,0-1 0,0 1 0,0 0 1,0-1-1,1 1 0,-1-1 0,0 1 1,0-1-1,1 1 0,-1-1 0,0 1 1,1-1-1,-1 1 0,1-1 1,-1 0-1,0 1 0,1-1 0,-1 0 1,1 1-1,-1-1 0,1 0 0,-1 1 1,1-1-1,-1 0 0,2 1 0,1-10 47,15-29-40,1 1 0,40-56 0,-55 87-1,1 1 0,0-1 0,0 1 0,0 0-1,1 0 1,0 0 0,-1 1 0,2 0 0,10-5-1,-15 7-2,0 2 0,0-1 0,1 0 0,-1 0 0,0 1 0,1-1 0,-1 1-1,1 0 1,-1 0 0,0 0 0,1 0 0,-1 0 0,1 0 0,-1 1 0,0-1-1,1 1 1,-1-1 0,0 1 0,1 0 0,-1 0 0,0 0 0,0 0 0,0 1-1,0-1 1,0 0 0,0 1 0,0 0 0,-1-1 0,1 1 0,0 0 0,2 4-1,11 24 224,9 14 149,-23-43-362,0 1 1,0-1-1,0 1 1,0-1-1,0 1 1,1-1-1,-1 0 0,0 0 1,1 0-1,-1 0 1,1 0-1,0 0 1,-1 0-1,1 0 0,0 0 1,0-1-1,-1 1 1,1-1-1,0 1 1,2-1-1,0-1-30,1-1-1,-1 0 1,0 0 0,0-1-1,1 1 1,-2-1 0,1 1 0,0-1-1,0-1 1,4-5 0,6-3-161,0-1-284,0-1-1,0-1 1,-2 0 0,16-23 0,6-8-722,-33 44 1158,0 1 0,0 0 0,0 0 0,-1 0 0,1 0 0,0 0 1,0 0-1,1 0 0,-1 0 0,0 0 0,0 0 0,0 0 0,1 1 0,-1-1 0,0 0 0,3 0 0,-4 1 23,1 1-1,-1-1 1,1 0 0,-1 1-1,1-1 1,-1 0 0,1 0 0,-1 1-1,0-1 1,1 1 0,-1-1-1,0 0 1,1 1 0,-1-1-1,0 1 1,0-1 0,1 1-1,-1-1 1,0 1 0,0-1 0,0 1-1,0-1 1,1 1 0,-1-1-1,0 1 1,0-1 0,0 1-1,0 0 1,-4 53 411,4-51-360,-11 58 903,6-40-429,1-1 0,-2 40 1,29-103-292,-17 32-226,0-1 1,0 0 1,0-1-1,-2 0 0,6-21 0,4-9 4,-13 40-12,0 1 0,0-1 1,0 1-1,1-1 0,-1 1 1,0 0-1,1-1 0,0 1 1,-1 0-1,1 0 0,0 0 0,0 1 1,0-1-1,3-2 0,-4 4 5,0 1-1,0-1 1,0 1-1,0-1 1,0 1-1,-1-1 0,1 1 1,0-1-1,-1 1 1,1 0-1,0 0 1,-1-1-1,1 1 1,-1 0-1,1 0 0,-1 0 1,1-1-1,-1 1 1,1 0-1,-1 0 1,0 0-1,0 0 0,1 1 1,10 30 61,-10-27-27,0-4-22,0 1-1,-1-1 1,1 0 0,0 0-1,0 1 1,0-1 0,0 0 0,0 0-1,0 0 1,0 0 0,0 0 0,0-1-1,0 1 1,1 0 0,-1 0 0,0-1-1,0 1 1,1-1 0,-1 1-1,1-1 1,-1 0 0,0 1 0,1-1-1,-1 0 1,1 0 0,-1 0 0,1 0-1,1 0 1,4-1 22,0 0-1,0 0 1,-1 0-1,1-1 1,12-5-1,65-34-47,-66 19 48,-10 19-37,-1 0 1,1 0-1,0 1 0,0-1 0,1 2 0,-1-1 0,16 0 1,-20 2 22,0 1 0,0-1 0,0 1 0,0 0 0,0 0 0,0 0 1,0 1-1,-1-1 0,1 1 0,0 0 0,-1 0 0,1 0 0,-1 1 0,0-1 1,0 1-1,0 0 0,4 4 0,-4-3 12,1-1 1,-1 0-1,0 0 1,1-1-1,0 1 1,-1-1-1,1 0 1,0 0-1,6 2 0,-7-3-6,0-1 0,1 0-1,-1 0 1,0-1 0,0 1-1,0-1 1,0 1 0,0-1-1,0 0 1,0 0 0,0 0-1,0-1 1,0 1 0,-1-1-1,1 1 1,-1-1 0,1 0-1,2-2 1,2-3-50,1 1 1,-1-1-1,-1-1 1,9-10-1,-3-2-555,-10 16 180,0 0 0,0 0-1,1 0 1,0 0 0,-1 1 0,1-1-1,5-4 1,10 1-717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6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10 11835,'0'0'234,"-1"-1"0,0 0 1,0 0-1,1 1 1,-1-1-1,0 0 1,0 1-1,0-1 1,0 1-1,0-1 1,0 1-1,0-1 1,0 1-1,0 0 0,0-1 1,0 1-1,0 0 1,0 0-1,0 0 1,0 0-1,-1 0 1,1 0-1,0 0 1,0 0-1,0 1 0,0-1 1,0 0-1,0 0 1,0 1-1,-1 0 1,0 1 6,1 0 0,0 0 0,0 0 0,0 0 0,0 0 1,0 0-1,0 0 0,1 0 0,-1 0 0,1 1 0,-1-1 0,1 0 1,0 1-1,0-1 0,0 3 0,1 14 484,0 1 1,1-1 0,2 1-1,0-1 1,10 32-1,45 91 184,-2-42-794,-2-6-2173,-44-64-1103,-11-29 2997,0-1 0,0 1 1,0-1-1,0 1 0,0 0 0,0-1 0,-1 1 0,1-1 0,0 1 1,0-1-1,0 1 0,-1 0 0,1-1 0,0 1 0,-1-1 0,1 1 1,0-1-1,-1 1 0,1-1 0,0 0 0,-1 1 0,1-1 0,-1 1 1,1-1-1,-1 0 0,1 1 0,-1-1 0,1 0 0,-1 0 0,0 1 1,1-1-1,-1 0 0,1 0 0,-1 0 0,1 0 0,-1 0 1,0 0-1,1 0 0,-1 0 0,1 0 0,-1 0 0,0 0 0,1 0 1,-1 0-1,1 0 0,-2-1 0,-20-3-1467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53.9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9466,'-3'7'1066,"0"0"0,1 1-1,0-1 1,0 0 0,1 1 0,0-1 0,0 1 0,0 10-1,7 63 1101,-2-49-924,6 77 725,5 0 0,42 154 0,-50-245-2094,0-14-1712,-5-6 1665,0 1 0,-1-1-1,1 1 1,-1-1-1,1 0 1,-1 0-1,0 0 1,1 0-1,-1 0 1,1-2-1,0 0 574,9-17-339</inkml:trace>
  <inkml:trace contextRef="#ctx0" brushRef="#br0" timeOffset="1">204 604 10218,'71'6'5337,"-77"8"-1520,0-1-2209,0-7-663,-3 3-793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6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112 400 10170,'-102'-28'3884,"102"28"-3840,-1 0 1,1 0 0,0 0-1,-1-1 1,1 1-1,-1 0 1,1 0 0,0 0-1,-1 0 1,1 0 0,-1-1-1,1 1 1,0 0 0,-1 0-1,1 0 1,0-1-1,-1 1 1,1 0 0,0-1-1,-1 1 1,1 0 0,0-1-1,0 1 1,-1 0 0,1-1-1,0 1 1,0 0-1,0-1 1,0 1 0,-1-1-1,1 1 1,0-1 0,0 1-1,0 0 1,0-1 0,0 1-1,0-1 1,0 1-1,0 0 1,0-1 0,0 1-1,0-1 1,1 1 0,-1-1-1,0 1 1,0 0 0,0-1-1,0 1 1,1 0-1,-1-1 1,0 1 0,1-1-1,21-15 1083,-14 10-638,74-54 2120,-6 3 131,139-78 0,-211 133-2697,0 0 0,0 0-1,0 0 1,1 0 0,-1 1 0,1 0-1,-1 0 1,1 0 0,8 0-1,-11 1-38,0 0 0,0 1-1,-1-1 1,1 1 0,0-1-1,0 1 1,-1 0-1,1 0 1,0 0 0,-1 0-1,1 0 1,-1 0 0,0 0-1,1 1 1,-1-1-1,0 0 1,0 1 0,1-1-1,-1 1 1,0-1 0,-1 1-1,1 0 1,0-1-1,0 1 1,0 3 0,14 40 22,-11-30-22,1 0 1,0-1-1,1 0 1,0 0-1,17 26 1,-21-37-2,0-1 1,1 1 0,-1-1-1,1 1 1,-1-1 0,1 0-1,0 0 1,0 0 0,0-1-1,0 1 1,0-1-1,0 1 1,0-1 0,1 0-1,-1 0 1,0 0 0,1-1-1,-1 1 1,0-1 0,1 0-1,-1 0 1,1 0 0,-1 0-1,1-1 1,-1 1 0,0-1-1,1 0 1,-1 0-1,0 0 1,1 0 0,-1-1-1,4-2 1,2-1 62,0 0 0,0-1-1,-1 0 1,0 0 0,0-1-1,0 0 1,-1-1 0,0 1 0,11-17-1,-14 19-14,0 0 0,-1-1-1,0 0 1,0 0-1,0 1 1,-1-2-1,1 1 1,-1 0-1,-1 0 1,0-1-1,1 1 1,-2-1-1,1 1 1,-1-1-1,0 1 1,-2-13-1,1 15-37,0 1 0,0 0 0,-1 0 0,1 0-1,-1-1 1,1 2 0,-1-1 0,0 0 0,0 0-1,-1 1 1,1-1 0,-1 1 0,1-1 0,-1 1-1,-3-2 1,0 0-38,0 1-1,-1-1 0,1 2 1,-1-1-1,0 1 0,-13-3 1,-1 1-491,-1 2 1,1 0 0,-38 3 0,49 0-135,0 0-1,0 0 1,0 1 0,0 0-1,0 0 1,0 1-1,1 1 1,-1 0 0,-10 6-1,-27 17-1725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7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166 760 7874,'-16'-70'3514,"16"67"-3240,-1 1 0,1 0-1,0-1 1,0 1 0,0-1 0,0 1 0,0-1 0,0 1 0,1-1-1,-1 1 1,1 0 0,0-1 0,1-1 0,1-12 2885,-34 47 786,9 2-3387,1 2 0,1 0-1,3 1 1,-24 67 0,40-101-554,0 0 0,0 0 0,1 0 0,-1 1 0,1-1-1,-1 0 1,1 1 0,0-1 0,0 0 0,1 4 0,-1-6-4,0 1 0,0-1 0,0 0 0,0 0 0,1 0 0,-1 1 0,0-1 0,0 0 0,1 0 0,-1 0 0,0 0 0,0 1 0,1-1 0,-1 0 0,0 0 0,0 0 0,1 0 0,-1 0 0,0 0 0,1 0 0,-1 0 0,0 0 0,0 0 0,1 0 0,-1 0 0,0 0 0,1 0 0,-1 0 0,0 0 0,0 0 0,1 0 0,-1 0 0,0 0-1,1 0 1,-1-1 0,0 1 0,0 0 0,0 0 0,1 0 0,-1 0 0,0-1 0,1 1 0,4-4-4,0 0 0,-1-1 0,1 1 0,-1-1 0,7-8 0,20-35-438,-3-2 0,32-74-1,-46 94 51,-3 15 147,-11 15 242,0 0 0,0 0-1,1 0 1,-1 0-1,0 0 1,1 0 0,-1 0-1,0 0 1,0 0 0,1 0-1,-1 0 1,0 0-1,1 0 1,-1 1 0,0-1-1,0 0 1,1 0-1,-1 0 1,0 0 0,0 0-1,1 1 1,-1-1 0,0 0-1,0 0 1,1 1-1,-1-1 1,0 0 0,0 0-1,0 0 1,0 1 0,0-1-1,1 1 1,10 35-15,-6-16 6,-2-14 29,-1 0 0,1 0 0,0 0 0,0 0 0,1 0 1,0-1-1,0 0 0,0 0 0,0 0 0,1 0 0,0-1 1,0 0-1,0 0 0,1 0 0,-1 0 0,1-1 0,0 0 1,0 0-1,0-1 0,0 1 0,0-1 0,1-1 0,-1 1 1,0-1-1,1 0 0,0-1 0,-1 1 0,1-1 0,-1-1 1,1 1-1,-1-1 0,1 0 0,-1-1 0,1 1 0,-1-1 1,0-1-1,0 1 0,8-5 0,-4 1 12,1-1-1,-1-1 1,0 1 0,-1-2-1,1 1 1,-2-1 0,1-1-1,-1 0 1,-1 0 0,7-12-1,-2 1 27,0 0-1,-2-1 0,-1 0 1,9-31-1,-8 17 19,-2 0-1,-2 0 1,0 0 0,-3-1-1,-1 0 1,-2 0 0,-8-67-1,7 100-70,1 0 0,-1 0 0,-1 0 0,1 0-1,0 0 1,-1 1 0,0-1 0,0 0 0,0 1 0,0 0-1,-1-1 1,-4-3 0,6 6-2,0 0 0,0 0 0,0 1 0,0-1 0,-1 0 0,1 1 0,0-1 0,-1 1 0,1-1 0,0 1 0,-1 0 0,1 0 0,-1-1 0,1 1 0,0 0 0,-1 0 0,1 0 0,-1 1 0,1-1 0,-1 0-1,1 0 1,0 1 0,-1-1 0,1 1 0,0-1 0,-1 1 0,1 0 0,0-1 0,0 1 0,0 0 0,0 0 0,0 0 0,-1 0 0,2 0 0,-1 0 0,-2 2 0,-3 4 0,1 1 0,0-1 0,0 1 0,0 0 0,1 0 1,0 1-1,1 0 0,0-1 0,0 1 0,1 0 0,0 0 0,1 0 0,-1 10 0,0 0 9,2-1 0,0 1 0,1-1 0,0 1 0,8 29 0,-7-39-1,1 0 0,0 0 1,1 0-1,0 0 1,0 0-1,1-1 0,0 1 1,0-1-1,1-1 0,0 1 1,1-1-1,0 0 1,0 0-1,0-1 0,1 0 1,-1-1-1,2 1 0,10 4 1,-11-6-5,0-1-1,0 0 1,0-1 0,0 0 0,1 0 0,-1-1 0,0 0 0,1 0-1,0-1 1,-1 0 0,1-1 0,-1 1 0,1-2 0,-1 1 0,0-1-1,1-1 1,-1 1 0,0-2 0,0 1 0,13-8 0,-5-1 31,-1 0 0,0 0 1,0-2-1,-2 1 1,1-2-1,-2 0 0,0 0 1,-1-2-1,0 1 1,-2-1-1,0 0 0,-1-1 1,0 0-1,-1-1 0,-2 1 1,6-28-1,-9 31 6,-1 1-1,-1-1 1,0 0-1,-1 1 1,-1-1 0,0 1-1,-7-25 1,8 33-33,-1 0 0,1 1 0,-1-1 1,-1 1-1,1-1 0,-1 1 0,0 0 1,0 0-1,0 0 0,-1 0 0,0 1 0,0-1 1,0 1-1,0 0 0,-1 0 0,1 1 1,-1-1-1,0 1 0,0 0 0,-1 0 0,-6-2 1,9 4 4,0 1 0,0-1 0,0 1 0,-1 0 0,1 0 0,0 0 0,0 0 0,0 0 0,0 1 0,0-1 0,0 1 0,0 0 0,1 0 0,-1 0 0,0 0 0,0 1 0,1-1 0,-1 1 0,0-1 0,1 1 0,0 0 0,-1 0 0,1 0 0,0 0 0,0 1 0,0-1 0,0 1 0,-1 3 0,-2 2 20,0 0-1,1 0 0,1 1 0,-1-1 1,1 1-1,1 0 0,0 0 0,-2 11 1,2 0-36,1-1 0,1 1 0,1-1 0,1 1 1,0-1-1,1 0 0,1 0 0,1 0 0,13 32 0,-3-18-952,1 0 0,2-1-1,1 0 1,31 36 0,-3-5-538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8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309 397 8930,'-24'-47'4667,"6"7"-2161,17 39-2380,0 0-1,1-1 1,-1 1-1,0 1 0,0-1 1,0 0-1,0 0 0,0 0 1,-1 0-1,1 1 0,0-1 1,0 0-1,0 1 1,-1-1-1,1 1 0,0 0 1,0-1-1,-1 1 0,1 0 1,0 0-1,-1 0 0,1-1 1,0 2-1,-1-1 1,1 0-1,0 0 0,-1 0 1,-1 1-1,-3 0 204,0 1 1,0 0-1,0 0 1,-10 6-1,3 0-46,0 0-1,1 1 1,0 0-1,1 1 1,0 0 0,0 1-1,1 0 1,1 0 0,-10 16-1,8-10-162,1 0 1,1 0-1,1 1 0,0 0 0,2 0 0,-8 32 0,13-47-107,0 0 0,1 0 0,-1 0-1,1 1 1,0-1 0,0 0-1,0 0 1,0 1 0,0-1 0,1 0-1,-1 0 1,1 0 0,2 5-1,-2-7-8,0 1 0,0-1 0,0 0 0,1 0-1,-1 1 1,0-1 0,1 0 0,-1 0-1,1 0 1,-1-1 0,1 1 0,-1 0 0,1-1-1,0 1 1,-1-1 0,1 1 0,0-1-1,-1 0 1,1 1 0,0-1 0,0 0 0,-1 0-1,1 0 1,0-1 0,0 1 0,1-1-1,9-1-34,0 0 0,-1-1 0,1-1 0,-1 0 0,0 0 0,0-1 0,0 0 0,-1-1 0,0-1 0,0 1 0,12-12 0,-12 10-11,0-2-1,0 1 0,-1-1 0,-1-1 0,1 1 0,-2-1 1,1-1-1,-2 1 0,11-26 0,-15 22-45,-10 17 61,-14 22 54,19-17 28,-1-1-1,1 1 1,1 0-1,-1 0 1,1 0 0,0 0-1,1 1 1,0-1-1,0 0 1,0 1-1,1 7 1,0-13-31,0 1 0,1-1 0,-1 0 0,0 1 1,1-1-1,0 0 0,-1 1 0,1-1 0,0 0 0,0 0 1,0 1-1,1-1 0,-1 0 0,0 0 0,1-1 0,-1 1 0,1 0 1,0 0-1,0-1 0,0 1 0,-1-1 0,1 1 0,1-1 0,-1 0 1,0 0-1,0 0 0,0 0 0,1 0 0,-1 0 0,0-1 1,1 1-1,-1-1 0,0 0 0,1 0 0,-1 1 0,1-1 0,3-1 1,1 0-4,0 0 0,0 0 0,-1 0 0,1-1 0,0 0 0,-1 0 0,0-1 0,1 0 0,-1 0 0,0 0 0,-1-1 0,1 0 0,-1 0 0,1 0 0,-1-1 0,0 1 0,5-9 1,8-9 11,-2-1 0,-1-1 0,13-27 1,-15 28-12,0 0 0,20-26 0,-30 46-5,-1 0 0,1-1-1,0 1 1,0 1 0,0-1-1,0 0 1,0 1-1,1-1 1,-1 1 0,1 0-1,0 0 1,0 0 0,4-1-1,-6 3 5,1 0 0,-1 0 0,1 0 0,0 0-1,-1 1 1,1-1 0,-1 1 0,1-1 0,-1 1 0,0 0-1,1 0 1,-1 0 0,0 0 0,1 1 0,-1-1 0,0 0-1,0 1 1,0 0 0,0-1 0,-1 1 0,1 0 0,2 2 0,3 5 43,-1 1 0,1-1 0,-1 1 0,-1 0 0,0 0 0,0 1 0,-1-1 0,-1 1 0,4 18 0,10 25 41,-17-54-105,0 1-1,0-1 1,0 0 0,0 0-1,0 0 1,0 0 0,0 0-1,0 0 1,0 0 0,0 1-1,0-1 1,0 0 0,0 0-1,0 0 1,1 0 0,-1 0-1,0 0 1,0 0 0,0 1-1,0-1 1,0 0 0,0 0-1,0 0 1,0 0-1,0 0 1,0 0 0,0 0-1,1 0 1,-1 0 0,0 0-1,0 0 1,0 0 0,0 0-1,0 0 1,0 0 0,0 0-1,1 0 1,-1 0 0,0 0-1,0 0 1,0 0 0,0 0-1,0 0 1,0 0 0,0 0-1,1 0 1,-1 0 0,0 0-1,0 0 1,0 0 0,0 0-1,0 0 1,0 0 0,0 0-1,1 0 1,-1 0 0,0 0-1,0 0 1,0-1 0,0 1-1,0 0 1,6-13 0,7-34 31,-2 9-20,0 9-27,1 1-1,2 0 0,0 2 0,20-28 0,-33 52 17,0 1-1,0-1 0,1 1 1,-1 0-1,0-1 1,1 1-1,-1 0 0,1 0 1,-1 0-1,1 0 0,0 0 1,2-1-1,-3 2 0,0-1 0,0 1 0,0 0 0,0 0 0,0 0 0,0 0-1,0 0 1,0 0 0,-1 0 0,1 1 0,0-1 0,0 0 0,0 0 0,0 1 0,0-1-1,0 1 1,-1-1 0,3 2 0,1 2-6,1 1 0,-1 0 0,0-1-1,0 2 1,-1-1 0,5 9 0,-6-10 6,0 0 1,0 0 0,1-1 0,-1 1-1,1 0 1,0-1 0,0 0 0,0 1-1,0-1 1,0 0 0,8 4 0,-8-6-1,0-1 1,-1 0 0,1 1 0,-1-2-1,1 1 1,0 0 0,-1 0-1,1-1 1,-1 1 0,1-1 0,-1 0-1,1 0 1,-1 0 0,1 0-1,-1 0 1,0-1 0,1 1 0,-1-1-1,0 1 1,0-1 0,0 0-1,0 0 1,-1 1 0,1-2 0,0 1-1,1-2 1,3-5 1,0 0 1,0-1-1,-1 1 0,0-1 0,3-11 1,6-24 12,12-70 1,-20 81 9,-3 30 55,1 10 78,6 20 135,-6-16-277,1 3 46,1 1 1,0-1-1,1-1 1,1 1-1,0-1 0,11 12 1,-16-20-47,1 0 1,-1-1 0,1 1-1,0-1 1,0 0-1,0-1 1,0 1-1,1-1 1,-1 0 0,8 3-1,-8-4-19,-1 0-1,0-1 1,0 0 0,1 1-1,-1-1 1,0 0 0,1-1-1,-1 1 1,0 0-1,1-1 1,-1 0 0,0 0-1,0 0 1,0 0 0,0 0-1,0-1 1,6-3 0,-3 0-249,0 1 0,0-1 0,-1 0 1,0-1-1,1 0 0,-2 0 1,1 0-1,-1 0 0,0 0 1,0-1-1,-1 0 0,0 0 1,0 0-1,0 0 0,-1-1 1,0 1-1,-1 0 0,1-1 0,-2 1 1,1-11-1,-3-19 337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9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28 9706,'-10'8'3481,"12"-8"-2857,8-2-400,5-4-400,4-5-200,5 3 624,0-1-328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49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1 383 8826,'92'62'3669,"-88"-59"-3225,0 0 1,1 1 0,-1-1-1,-1 0 1,1 1-1,0 0 1,-1 0 0,0 0-1,0 1 1,0-1-1,0 1 1,3 8 0,-3-5 411,2 3 13,-2 0-1,1 1 1,2 21 0,5 16 89,-11-49-957,0 0 1,0 1-1,1-1 1,-1 0-1,0 0 1,0 0-1,0 0 1,0 1 0,0-1-1,0 0 1,0 0-1,0 0 1,0 0-1,0 0 1,1 1-1,-1-1 1,0 0-1,0 0 1,0 0-1,0 0 1,0 0 0,1 0-1,-1 0 1,0 0-1,0 0 1,0 1-1,0-1 1,1 0-1,-1 0 1,0 0-1,0 0 1,0 0-1,1 0 1,-1 0-1,0 0 1,0 0 0,0 0-1,0 0 1,1 0-1,-1-1 1,0 1-1,0 0 1,0 0-1,0 0 1,1 0-1,-1 0 1,0 0-1,0 0 1,0 0 0,0 0-1,0-1 1,0 1-1,1 0 1,-1 0-1,0 0 1,0 0-1,0 0 1,0-1-1,0 1 1,0 0-1,0 0 1,0 0 0,0 0-1,0-1 1,0 1-1,0 0 1,0 0-1,0 0 1,0-1-1,7-17 10,1-40-93,3 0 0,20-63 0,-30 119 78,-1 0 0,1 0 0,0-1 0,0 1 0,0 0 0,0 0 1,0 0-1,0 0 0,0 0 0,1 0 0,-1 1 0,1-1 0,-1 0 0,1 1 1,0-1-1,-1 1 0,1-1 0,0 1 0,0 0 0,0 0 0,0 0 1,0 0-1,0 0 0,1 0 0,-1 1 0,0-1 0,0 1 0,1-1 0,-1 1 1,0 0-1,4 0 0,-1 1 30,-1 0-1,1 0 1,0 0 0,0 1 0,-1-1 0,1 1-1,-1 0 1,1 1 0,-1-1 0,0 1 0,0 0-1,0 0 1,6 6 0,-8-7-2,3 3 87,-1 0 0,2 0 0,-1 0 0,0-1 0,1 0 0,0 0 0,8 4 0,-12-8-83,0 1 1,0-1 0,0 0 0,-1 1 0,1-1 0,0 0 0,0 0 0,0 0 0,0-1-1,0 1 1,0 0 0,0-1 0,0 1 0,0-1 0,0 0 0,0 1 0,0-1 0,-1 0-1,1 0 1,0 0 0,-1-1 0,1 1 0,0 0 0,-1 0 0,0-1 0,1 1 0,-1-1-1,0 0 1,0 1 0,2-4 0,13-17 46,-1-1 0,-1-1 0,-1 0 0,-1-1 0,-1 0 0,-1 0 0,-2-1 0,9-41 0,-16 76-83,1-1 0,0 1 0,0 0 1,1-1-1,0 1 0,5 10 0,-5-14 12,0 1 0,0-1 0,0-1 0,0 1 0,1 0 0,6 6 0,-8-10-2,-1 1 0,1-1 0,0 0 0,-1 0 0,1 0 0,0 0 0,0 0 0,0 0 0,0 0 0,0 0 0,0-1 0,0 1 0,0-1 0,0 1 0,0-1 0,1 0 0,-1 0 0,4 0 0,1-2 65,1 0 1,-1-1 0,0 0 0,0 0 0,0 0 0,0-1 0,-1 0 0,1 0 0,-1-1-1,0 0 1,6-6 0,-8 8 0,0-1 0,0 0 1,0 0-1,0-1 0,-1 1 0,0-1 0,0 0 0,0 0 0,-1 0 0,1 0 0,-1 0 1,-1-1-1,1 1 0,-1 0 0,2-10 0,-4 11-54,1 0-1,-1 0 1,0 1 0,0-1-1,-1 0 1,1 0 0,-1 1-1,0-1 1,0 1-1,0-1 1,0 1 0,0 0-1,-1 0 1,0 0 0,1 0-1,-1 0 1,0 1 0,0-1-1,-1 1 1,1 0 0,0 0-1,-5-2 1,-4-2-397,-1 0 0,0 0 0,-1 1-1,-23-5 1,31 8 120,0 1 0,0 1-1,0-1 1,1 1-1,-9 0 1,-22 10-748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0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262 264 7778,'0'0'171,"1"0"0,-1 0 0,0 0 0,1-1 1,-1 1-1,0 0 0,1 0 0,-1 0 0,0 0 1,0 0-1,1 0 0,-1 0 0,0 0 0,1-1 1,-1 1-1,0 0 0,0 0 0,1 0 0,-1-1 1,0 1-1,0 0 0,0 0 0,1-1 0,-1 1 1,0 0-1,0 0 0,0-1 0,0 1 0,1 0 1,-1-1-1,0 1 0,0 0 0,0-1 0,0 1 1,0 0-1,0-1 0,0 1 0,0 0 0,0-1 1,0 1-1,0 0 0,0-1 0,0 1 0,0 0 1,-1 0-1,1-1 0,0 1 0,0 0 1,0-1-1,0 1 0,0 0 0,-1 0 0,1-1 1,0 1-1,0 0 0,0 0 0,-1-1 0,1 1 1,0 0-1,-1 0 0,1 0 0,0 0 0,0-1 1,-1 1-1,1 0 0,0 0 0,-1 0 0,0 0 1,-11-7 3200,1 4-3477,3 1 252,0 1-1,0 0 0,0 1 1,1 0-1,-1 0 1,0 1-1,0 0 1,0 0-1,-13 4 0,16-3-55,-4 1-13,0 0-1,0 1 0,1 0 1,0 1-1,0 0 0,0 0 1,0 1-1,1 0 0,0 0 1,0 0-1,0 1 0,1 0 1,0 1-1,1-1 0,0 1 1,0 0-1,0 1 1,-3 9-1,7-16-76,-1 1 0,1-1 0,0 1 0,1-1-1,-1 1 1,0-1 0,1 1 0,-1 0 0,1-1 0,0 1 0,0 0 0,0-1 0,0 1 0,1 0 0,-1-1 0,1 1 0,-1 0-1,1-1 1,0 1 0,0-1 0,0 1 0,0-1 0,1 0 0,-1 1 0,2 1 0,-1-2-3,0-1 1,0 1-1,0-1 1,0 0-1,0 0 1,1 0-1,-1 0 1,0 0-1,0 0 1,1-1-1,-1 1 1,0-1-1,1 1 1,-1-1-1,1 0 1,-1 0-1,0 0 1,1 0-1,-1 0 0,1-1 1,-1 1-1,0-1 1,1 0-1,-1 1 1,0-1-1,0 0 1,0 0-1,3-2 1,4-2-8,0-1 0,0 0 0,-1 0 0,0-1 0,0 0 0,-1 0 0,0-1 0,7-9 0,5-9-244,19-36 0,-38 63 249,0-1 0,0 0-1,0 0 1,0 1 0,0-1 0,0 0-1,0 0 1,1 0 0,-1 1-1,0-1 1,0 0 0,0 0 0,0 0-1,0 0 1,1 1 0,-1-1 0,0 0-1,0 0 1,0 0 0,0 0 0,1 0-1,-1 0 1,0 1 0,0-1 0,0 0-1,1 0 1,-1 0 0,0 0 0,0 0-1,0 0 1,1 0 0,-1 0 0,0 0-1,0 0 1,1 0 0,-1 0 0,0 0-1,0 0 1,0 0 0,1 0-1,-1 0 1,0 0 0,0-1 0,1 1-1,-1 0 1,0 0 0,0 0 0,0 0-1,0 0 1,1 0 0,-1-1 0,0 1-1,0 0 1,0 0 0,0 0 0,0 0-1,1-1 1,-1 1 0,0 0 0,0 0-1,0 0 1,0-1 0,0 1 0,0 0-1,0 0 1,0-1 0,6 29-9,-1-2 10,-4-22-4,1-1 1,0 1-1,0-1 1,1 0-1,-1 1 1,1-1-1,-1 0 1,1 0-1,0-1 1,0 1-1,1-1 1,-1 1-1,0-1 1,1 0-1,-1 0 1,1 0-1,0-1 1,0 1-1,0-1 1,-1 0-1,1 0 1,0-1-1,0 1 1,0-1-1,0 1 1,1-1-1,-1-1 1,0 1-1,0 0 1,0-1-1,6-2 1,0 1-240,0-1 1,0-1 0,0 0-1,0 0 1,0-1-1,-1 0 1,0-1 0,0 0-1,0-1 1,-1 1-1,9-10 1,13-17-1406,42-61 0,-59 74 1595,0 0-1,-2-1 1,0-1 0,13-41 0,-25 59 937,-6 7-228,-8 10 269,10-8-702,1 1 0,0 0 0,0 1 0,1-1 0,0 1 0,0-1 0,0 1 0,1 0 0,0 0 0,-1 11 1,1-7-51,0 1 1,2 0-1,-1 0 1,2 0-1,2 21 0,-3-30-165,1 0-1,-1 0 0,1-1 1,-1 1-1,1 0 0,0-1 0,0 1 1,0 0-1,1-1 0,-1 1 0,0-1 1,1 0-1,0 1 0,-1-1 1,1 0-1,0 0 0,0 0 0,1 0 1,-1 0-1,0-1 0,0 1 0,1-1 1,-1 0-1,1 1 0,0-1 1,-1 0-1,1 0 0,0-1 0,-1 1 1,1 0-1,0-1 0,0 0 0,0 0 1,-1 1-1,1-2 0,0 1 1,5-1-1,1-1-4,-1 0 1,1 0 0,0-1 0,-1 0-1,0-1 1,0 0 0,0 0-1,0 0 1,-1-1 0,1-1-1,6-6 1,-4 2 34,-1-1 0,0 0-1,0-1 1,-1 0 0,0 0 0,-2-1-1,1 0 1,-1 0 0,-1 0 0,0-1-1,-1 0 1,-1 0 0,0 0 0,-1 0-1,0 0 1,-1-26 0,-1 40 161,2 7 56,10 18-170,22 33 0,-30-51-77,0-1-1,1 0 1,0-1-1,0 1 1,0-1 0,1 0-1,-1 0 1,13 7-1,-16-11-183,-1 0-1,1 0 0,0 0 0,0 0 1,-1 0-1,1 0 0,0 0 0,0-1 0,0 1 1,0-1-1,0 0 0,0 1 0,0-1 0,0 0 1,0 0-1,0 0 0,0-1 0,0 1 0,0 0 1,0-1-1,0 1 0,0-1 0,0 0 1,0 1-1,0-1 0,-1 0 0,1 0 0,0 0 1,-1-1-1,1 1 0,2-3 0,5-8-1208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1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10122,'0'10'3641,"6"-1"-3169,15-6-752,4-1-184,4-6-952,7 6 943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1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88 174 10074,'-20'33'5416,"-12"10"-2037,8-13-1404,23-30-1951,0 1 0,0 0 0,0 0-1,0 0 1,0 0 0,1 0-1,-1 0 1,0 0 0,1 1 0,-1-1-1,0 0 1,1 0 0,0 0-1,-1 1 1,1-1 0,0 0 0,0 0-1,-1 1 1,1-1 0,0 0-1,0 0 1,0 1 0,1-1 0,-1 0-1,0 1 1,0-1 0,1 0 0,-1 0-1,1 0 1,-1 1 0,1-1-1,-1 0 1,1 0 0,0 0 0,0 0-1,-1 0 1,1 0 0,0 0-1,0 0 1,0 0 0,0 0 0,0-1-1,0 1 1,0 0 0,0-1-1,1 1 1,-1-1 0,0 1 0,0-1-1,0 1 1,1-1 0,0 0-1,1 1-28,0 0 0,0-1 0,0 0 0,-1 1 0,1-1 0,0 0 0,0 0 0,0-1 0,-1 1-1,1-1 1,0 1 0,0-1 0,-1 0 0,1 0 0,0 0 0,-1 0 0,1-1 0,-1 1 0,1-1 0,-1 1-1,0-1 1,0 0 0,0 0 0,3-3 0,1-7 12,0-1 1,-1 0-1,-1-1 1,0 1-1,-1 0 1,0-1-1,-1 0 1,0 0-1,-1-20 1,0 20-6,1-28 32,-3-52-1,-1 87-4,0 10 78,1 12 98,4-9-134,1 1 0,0-1-1,0 0 1,0 0 0,1-1-1,0 1 1,0-1-1,1 0 1,-1 0 0,1-1-1,0 1 1,0-1-1,7 3 1,-6-3 2,0 0 65,1-1 0,-1 0 0,1-1 0,-1 0 0,1 0 0,0-1 0,0 0-1,0 0 1,0 0 0,0-1 0,0-1 0,0 1 0,0-1 0,-1-1 0,10-2 0,9 0 294,-15 3-228,4-1 303,0 1-1,0 0 1,0 1-1,21 2 1,-36-2-491,0 0 1,0 0 0,1 0-1,-1 0 1,0 0-1,0 0 1,0 0-1,1 0 1,-1 0-1,0 0 1,0 0 0,1 0-1,-1 0 1,0 1-1,0-1 1,0 0-1,0 0 1,1 0 0,-1 0-1,0 1 1,0-1-1,0 0 1,0 0-1,1 0 1,-1 0-1,0 1 1,0-1 0,0 0-1,0 0 1,0 0-1,0 1 1,0-1-1,0 0 1,0 0 0,0 1-1,0-1 1,0 0-1,0 0 1,0 1-1,0-1 1,0 0 0,0 0-1,0 0 1,0 1-1,0-1 1,0 0-1,0 0 1,0 0-1,0 1 1,-12 14 365,-18 9-136,-6-1-326,-1-1-1,-1-2 1,-61 23 0,48-28-1152,17-12-3832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3.8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943 150 5057,'-3'-3'469,"-1"0"-1,1 0 1,-1-1-1,1 0 1,0 0-1,1 0 1,-1 0-1,1 0 1,-1 0-1,1-1 1,1 1 0,-1-1-1,1 0 1,-2-7-1,1 5-118,0 0-1,0 0 1,0 1 0,-1-1-1,0 1 1,-5-7-1,5 10-228,0 0 0,0 1-1,0-1 1,0 1 0,0 0-1,-1 0 1,1 0-1,-1 0 1,1 1 0,-1-1-1,0 1 1,0 0 0,0 0-1,1 0 1,-1 1 0,0 0-1,0-1 1,-5 1-1,-5 0 171,1 1-1,-1 0 1,-25 6 0,11 0-20,1 1 0,0 2 1,0 1-1,1 1 1,1 1-1,0 1 0,-29 22 1,24-13-88,2 2 0,0 1 0,2 0 0,-45 60 0,30-23-44,2 3 0,3 0 0,2 2 0,4 2 0,-21 74 0,35-91-71,3 0 0,-9 70 0,0 113 51,20-188-44,1-1 1,2 1-1,3 0 1,2-1 0,1 0-1,3 0 1,23 67-1,-23-87-32,0 0 0,2-2 0,1 1 0,1-2 0,1 1 0,2-2 0,0 0 0,1-2 0,1 1 0,1-2 0,1-1 0,1 0 0,44 28 0,24 1 299,2-4 0,2-4 0,1-3 0,141 32 0,-169-53-195,-1-4 1,71 5-1,-90-15-33,1-1 0,-1-2 0,82-13-1,-94 6 14,-1-1-1,-1-1 1,0-2 0,49-25-1,116-79 572,-177 101-620,-1 0 0,-1-1 0,0-1 0,-1-1 0,-1-1 1,-1 0-1,-1-1 0,0-1 0,-2 0 0,0-1 1,-1-1-1,15-41 0,-8 5 107,-1-1-1,-4 0 1,14-125 0,-22 87-164,-9-169 0,-9 157-17,-29-127 1,31 182-24,3 22 7,-1-1-1,-1 2 0,-2-1 0,-1 1 1,-25-45-1,26 59-4,0 1-1,-1 0 1,0 1-1,-2 1 1,1 0 0,-2 1-1,0 0 1,-1 1-1,0 1 1,-27-16 0,-34-10 7,-136-49 1,137 59 9,23 8-49,-1 3 0,-1 3 0,0 1 0,-1 3 1,0 3-1,-78-1 0,98 8 3,1 2 1,-1 1-1,0 2 0,1 2 1,0 0-1,0 3 0,1 1 0,0 1 1,1 2-1,1 2 0,-36 22 1,49-26-225,1 1 1,1 1 0,0 0 0,-21 25-1,31-31-91,0 1 0,1 0 0,0 0 0,0 0 0,1 1 0,0 0 0,1 0 0,0 0 0,0 0 0,1 1 0,-2 12 0,4-8-492,0 1-1,2 23 1,6 35-642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5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 7530,'1'1'182,"-1"1"0,1-1 0,0 1 0,-1-1 1,1 0-1,0 1 0,0-1 0,0 0 0,-1 0 0,2 1 1,-1-1-1,0 0 0,0 0 0,0 0 0,0 0 1,1-1-1,-1 1 0,0 0 0,1 0 0,-1-1 0,0 1 1,1-1-1,-1 1 0,1-1 0,-1 0 0,3 1 0,44 2 1060,18-7 1067,95-19 1,42-4 89,-166 25-2115,1 2-1,-1 2 0,0 1 0,0 2 0,51 14 0,-60-11-199,0 2-1,-2 1 1,1 1 0,-1 1 0,-1 1-1,0 1 1,35 29 0,3 12 591,57 67-1,40 37 1108,-135-139-1645,0-1 1,1-1-1,1-2 1,1-1-1,31 14 0,-49-24-592,1-2-1,1 1 0,-1-2 0,0 1 0,1-2 0,0 1 0,0-2 1,-1 1-1,1-2 0,22-1 0,12-7-798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9:59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346 78 5657,'-2'-11'1744,"2"8"-1328,-1-1 1,1 1-1,-1 0 0,0 0 0,0-1 1,0 1-1,0 0 0,-1 0 0,1 0 1,-3-3-1,4 6-359,0 0 1,-1 0-1,1 0 1,-1 0 0,1-1-1,0 1 1,-1 0-1,1 0 1,-1 0-1,1 0 1,0 0-1,-1 0 1,1 0-1,-1 0 1,1 0-1,0 0 1,-1 0-1,1 1 1,0-1-1,-1 0 1,1 0 0,-1 0-1,1 0 1,0 1-1,-1-1 1,1 0-1,0 0 1,-1 1-1,1-1 1,0 0-1,0 0 1,-1 1-1,1-1 1,0 0-1,0 1 1,-1-1-1,1 0 1,0 1-1,0-1 1,0 1 0,0-1-1,0 0 1,0 1-1,-16 28 750,11-17-631,2-6-32,0 0 0,1-1 0,-2 1 0,1-1 0,-5 6 0,7-10-46,0 0 1,0 0-1,0 0 0,0 0 0,0-1 0,0 1 0,0 0 1,0-1-1,-1 1 0,1-1 0,0 1 0,0-1 0,0 1 1,-1-1-1,-1 0 0,2 0-19,0 1-1,0-1 1,0 0 0,0 0-1,0 1 1,0-1-1,0 0 1,0 1 0,0-1-1,0 1 1,0-1 0,0 1-1,0 0 1,0-1-1,1 1 1,-1 0 0,0 0-1,0-1 1,1 1 0,-1 0-1,0 1 1,-6 14 278,2 0 0,0 0 0,-5 26 0,0 3-242,-109 358 1257,96-301-1047,-20 203 1,33-129-266,9 0-1,23 197 1,-20-357-47,0-1 0,1 1 0,1-1 0,1 1 0,0-2 0,0 1 0,2 0 0,12 21 1,-13-27 1,1 0 0,0 0 0,0-1 1,1 0-1,0 0 0,0-1 0,1 0 0,0 0 1,0-1-1,1 0 0,0-1 0,18 8 1,-18-9 6,16 6 41,0-1-1,51 12 1,-68-20-52,0 0 1,-1 0-1,1-1 0,0 0 1,-1 0-1,1-1 0,-1 0 1,1-1-1,-1 0 1,1 0-1,-1-1 0,0 0 1,13-6-1,16-13 54,-1-2 1,-1-1-1,-1-2 1,32-34-1,-32 24-16,30-43 0,-25 29 4,-18 21 21,-1-1 0,-2-1 0,-1-1 0,-2 0 0,16-51 0,-18 43 174,10-67 0,-4 14 35,-12 55-204,-1 1 1,-2-1 0,-2 0 0,-2 0-1,-6-57 1,-11-43-29,8 73 32,-2-108 1,10 146-69,0 0 1,-2 0-1,-2 1 1,0-1-1,-2 1 1,-1 0-1,-1 1 1,-1-1-1,-1 2 1,-1 0-1,-2 0 1,0 1-1,-2 1 1,0 0-1,-21-20 1,16 18 256,-2 1-1,-37-32 1,49 48-209,0 0-1,0 1 0,-1 1 1,1 0-1,-2 0 0,1 1 1,-1 0-1,1 1 0,-17-2 1,1 1-34,-1 2 0,0 1 1,0 2-1,0 0 1,0 2-1,1 1 0,-35 9 1,42-8-148,0 2 0,1 0 0,0 2 0,0 0 0,1 1 0,0 1 0,1 1 0,0 1 0,0 0 0,-21 20 0,37-30-29,0-1 1,0 1-1,0-1 1,1 1-1,-1 0 1,1 0-1,-1 0 0,1-1 1,-1 2-1,1-1 1,0 0-1,0 0 1,0 0-1,0 0 1,1 1-1,-1-1 1,0 0-1,1 1 0,0-1 1,-1 1-1,1-1 1,0 0-1,0 1 1,1-1-1,0 4 1,9 14-1229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7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12 198 6473,'0'0'237,"-1"0"0,0 0-1,1-1 1,-1 1 0,0 0-1,1-1 1,-1 1 0,1 0-1,-1-1 1,1 1 0,-1-1-1,1 1 1,-1-1 0,1 1-1,-1-1 1,1 1 0,0-1-1,-1 0 1,1 1 0,0-1-1,-1 1 1,1-1 0,0 0-1,0 1 1,0-1-1,0 0 1,0 1 0,-1-1-1,1 0 1,0 0 0,1 1-1,-1-1 1,0 0 0,0 1-1,0-1 1,0 0 0,0 1-1,1-1 1,-1 0 0,0 1-1,0-1 1,1 1 0,-1-1-1,1 1 1,-1-1 0,1 0-1,30-34 1853,-30 34-2127,26-24 921,0 0 1,1 2-1,56-34 1,-83 56-871,1 1 0,-1-1 0,0 0 0,1 1 0,-1-1 0,1 1 0,-1 0 0,1-1 0,-1 1 0,1 0 0,-1 0 0,0 0 0,1 0 0,-1 0 0,1 0 0,-1 1 0,1-1 0,-1 0 0,1 1 0,-1-1 0,0 1 0,1-1-1,-1 1 1,0 0 0,1-1 0,-1 1 0,0 0 0,0 0 0,0 0 0,0 0 0,0 0 0,0 0 0,0 1 0,0-1 0,0 0 0,0 0 0,-1 1 0,1-1 0,0 0 0,-1 1 0,1 2 0,3 7 10,0 0 0,-1 1-1,-1-1 1,1 14 0,-2-21-7,1 20 2,-1 0 0,-1 0 1,-1 0-1,-6 37 1,-27 94 312,27-129-163,5 2 431,2-28-578,0 1-1,0-1 1,0 1-1,0-1 1,-1 0 0,1 1-1,0-1 1,0 0 0,0 1-1,1-1 1,-1 1-1,0-1 1,0 0 0,0 1-1,0-1 1,0 1-1,0-1 1,0 0 0,1 1-1,-1-1 1,0 0-1,0 1 1,1-1 0,-1 0-1,0 0 1,0 1 0,1-1-1,-1 0 1,0 0-1,1 1 1,-1-1 0,0 0-1,1 0 1,-1 0-1,0 0 1,1 1 0,-1-1-1,1 0 1,-1 0-1,0 0 1,1 0 0,-1 0-1,0 0 1,1 0-1,-1 0 1,1 0 0,-1 0-1,0 0 1,1 0 0,-1 0-1,1-1 1,-1 1-1,0 0 1,1 0 0,-1-1-1,62-29 756,-23 4-737,-17 10-11,42-22 0,-32 23 11,-7 3-462,0-1-1,30-21 1,-47 27-215,0 1 1,0-2 0,0 1 0,-1-1 0,0 0 0,-1 0 0,0-1-1,0 1 1,8-18 0,17-46-4380,-7 38 3705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7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93 5537,'0'-1'185,"0"-1"0,1 1 0,-1 0-1,0-1 1,0 1 0,-1-1 0,1 1 0,0-1-1,0 1 1,-1 0 0,1-1 0,-1 1-1,1 0 1,-1-1 0,1 1 0,-2-2 0,-6 21 3080,-5 52 1241,12-60-4132,0-1 1,1 0-1,0 1 0,1-1 0,0 0 0,0 0 0,1 0 1,1 0-1,-1 0 0,1 0 0,1 0 0,6 12 0,-8-17-304,1 0 0,0-1 0,-1 1 0,1-1 0,1 0 0,-1 0 0,0 0-1,1 0 1,-1-1 0,1 1 0,0-1 0,0 0 0,0 0 0,0 0 0,0-1 0,0 1-1,1-1 1,-1 0 0,1 0 0,-1-1 0,0 1 0,1-1 0,-1 0 0,1 0-1,-1-1 1,1 1 0,-1-1 0,6-1 0,2-2 9,0 1-1,-1-2 1,0 0 0,1 0-1,-2-1 1,1 0 0,-1-1-1,0 0 1,0 0 0,-1-1-1,0-1 1,0 0 0,-1 0 0,0 0-1,-1-1 1,0 0 0,0-1-1,-1 1 1,-1-1 0,0 0-1,0-1 1,4-17 0,-8 26-53,0-1-1,0 1 1,-1-1 0,1 0 0,-1 1 0,0-1 0,0 0 0,0 1-1,0-1 1,-1 0 0,0 1 0,1-1 0,-1 1 0,-1-1 0,1 1-1,0-1 1,-1 1 0,0 0 0,0 0 0,0 0 0,0 0 0,0 0-1,0 0 1,-1 0 0,1 1 0,-1-1 0,0 1 0,0 0 0,0-1-1,0 2 1,0-1 0,-1 0 0,-3-1 0,-6-2-34,1 0-1,-1 2 1,1-1 0,-1 2 0,0-1 0,0 2 0,0 0-1,-17 0 1,13 3-312,-1 0 0,0 1 0,1 0-1,0 1 1,-1 1 0,2 1 0,-1 1-1,-18 10 1,0 5-1732,35-21 1990,-1 0 1,0 0 0,1 0-1,-1 0 1,1 0-1,-1 0 1,1 0-1,-1 0 1,1 0 0,0 0-1,-1 0 1,1 0-1,0 0 1,0 1 0,0-1-1,0 0 1,0 1-1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8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260 339 8170,'-12'0'966,"10"1"-756,-1-1 0,1 0 0,0 0 0,0 1 0,0-1 0,0-1 0,0 1-1,-1 0 1,1 0 0,0-1 0,0 0 0,0 1 0,0-1 0,0 0 0,0 0-1,0 0 1,0 0 0,0 0 0,1 0 0,-1-1 0,0 1 0,1 0 0,-1-1 0,1 0-1,-1 1 1,-1-4 0,2 3-66,0 1 1,0-1-1,0 1 0,0-1 1,0 1-1,0-1 0,0 1 0,0 0 1,0 0-1,-1 0 0,1 0 0,-1 0 1,1 0-1,-1 0 0,1 0 0,-1 0 1,1 0-1,-1 1 0,0-1 1,1 1-1,-1-1 0,0 1 0,0 0 1,1 0-1,-1 0 0,0 0 0,0 0 1,1 0-1,-1 0 0,0 0 1,0 1-1,1-1 0,-1 1 0,0-1 1,1 1-1,-3 1 0,-5 2 112,1 0 0,1 0-1,-1 1 1,1 0 0,-11 10-1,10-9-105,1 2 0,0-1 0,1 1 0,0 0 0,0 0 0,0 0 0,1 1 0,0 0 0,1 0-1,0 0 1,1 1 0,0 0 0,0-1 0,1 1 0,0 0 0,-1 16 0,3-25-135,0 1 1,0 0-1,0-1 1,1 1-1,-1 0 1,0-1-1,1 1 1,-1-1 0,1 1-1,0 0 1,-1-1-1,1 0 1,0 1-1,0-1 1,0 1-1,0-1 1,0 0-1,0 0 1,0 1-1,1-1 1,-1 0-1,0 0 1,1 0-1,-1 0 1,1-1-1,-1 1 1,1 0-1,-1-1 1,1 1-1,-1-1 1,1 1-1,0-1 1,-1 0-1,1 1 1,-1-1 0,1 0-1,0 0 1,-1 0-1,1 0 1,0-1-1,-1 1 1,1 0-1,2-2 1,5 0-8,0 0 1,0-1 0,-1 0 0,1 0-1,-1-1 1,13-8 0,-8 3-4,-1-1-1,0-1 1,-1 0 0,0-1-1,0 0 1,-1 0 0,-1-1-1,0 0 1,-1-1 0,0 0-1,-1-1 1,7-20 0,-8 17 1,0-2 0,0 1 0,-2-1 0,-1 0 1,0 1-1,-1-1 0,-2-1 0,0 1 0,-4-30 1,3 41-1,-1 0 0,-1-1 0,0 1 0,-7-14 0,10 20-3,-1 1 0,-1 0 0,1-1 0,0 1 0,0 0 0,-1 0 0,0 0 0,1 0 0,-1 0 0,0 0 0,0 1 0,0-1 0,0 1 0,0-1 0,0 1 0,0 0 0,0 0 0,-1 0-1,1 0 1,-1 0 0,1 0 0,-4 0 0,4 1 5,0 0-1,0 1 1,0-1 0,0 1-1,0 0 1,0-1-1,0 1 1,1 0-1,-1 0 1,0 0-1,0 0 1,1 1 0,-1-1-1,0 0 1,1 1-1,0-1 1,-1 1-1,1-1 1,0 1-1,0 0 1,-1 0-1,1-1 1,1 1 0,-1 0-1,0 0 1,0 0-1,1 0 1,-1 0-1,1 0 1,-1 3-1,-1 6 93,0-1-1,1 1 0,0-1 0,1 21 0,1-21-56,1 1 0,0-1 0,1 0 0,0 0 0,0-1-1,1 1 1,0-1 0,1 0 0,0 0 0,0 0 0,1 0 0,0-1 0,0 0 0,1 0 0,0-1 0,1 0 0,0 0 0,0-1-1,0 0 1,1 0 0,0-1 0,0 0 0,0 0 0,0-1 0,1-1 0,0 1 0,0-1 0,0-1 0,0 0 0,0-1 0,13 1-1,-15-2-41,-1 0-1,0-1 0,0 0 0,0-1 0,0 1 0,0-1 0,0 0 0,0-1 0,0 0 0,-1 0 0,0 0 0,1-1 0,-1 0 0,0 0 0,7-8 0,-6 6 3,-1 0 1,0-1-1,0 0 0,-1 0 0,0-1 1,0 1-1,-1-1 0,0 0 1,0 0-1,-1-1 0,5-17 1,-8 25 2,0-1 1,1 1 0,-1-1-1,0 0 1,1 1 0,0-1-1,-1 1 1,1-1 0,0 1-1,-1 0 1,1-1 0,0 1-1,0 0 1,0-1 0,0 1-1,0 0 1,1 0 0,0-1-1,-1 2 2,4 2 38,41 38 49,-40-33-103,1-1 1,0 0-1,0 0 1,0 0 0,1-1-1,-1 0 1,1 0-1,0-1 1,1 0-1,8 2 1,-15-5-124,-1 0 1,1 0-1,0-1 0,-1 1 1,1-1-1,0 1 1,-1-1-1,1 1 0,0-1 1,0 0-1,0 0 1,-1 0-1,1 0 0,0 0 1,0-1-1,-1 1 1,1 0-1,0-1 0,0 1 1,-1-1-1,1 0 1,0 0-1,-1 1 0,1-1 1,-1 0-1,1 0 1,-1 0-1,0-1 0,1 1 1,-1 0-1,0-1 1,0 1-1,0 0 0,0-1 1,0 1-1,0-1 1,0 0-1,0 1 0,-1-1 1,1 1-1,0-1 1,-1-2-1,15-20-1985,8 2 838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8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33 418 11594,'-24'25'4874,"16"-1"-2802,18-12-1368,10-6-320,18-12-760,-1-8-408,10-13-1056,14 3 1063</inkml:trace>
  <inkml:trace contextRef="#ctx0" brushRef="#br0" timeOffset="1">404 0 10162,'-3'4'745,"-1"1"0,1-1 0,-1 1-1,1-1 1,0 1 0,1 0 0,-1 0 0,1 0 0,-2 7-1,2-3-42,0 1-1,0-1 0,0 1 0,1 17 0,2-9-215,0 1 0,1-1 0,1 0 0,1 0 0,6 19 0,3 4-305,1 0 1,3-1-1,1-1 1,2-1 0,1 0-1,34 44 1,-48-69-2795,-8-13 2490,1 1-1,0-1 1,0 0 0,0 0 0,0 0 0,-1 1 0,1-1 0,0 0 0,0 0 0,-1 0 0,1 0 0,0 0 0,0 0 0,-1 1 0,1-1 0,0 0 0,0 0 0,-1 0 0,1 0 0,0 0 0,0 0 0,-1 0 0,1 0 0,0 0-1,0 0 1,-1 0 0,1 0 0,0 0 0,0 0 0,-1-1 0,1 1 0,0 0 0,0 0 0,-1 0 0,1 0 0,0 0 0,0 0 0,0-1 0,-1 1 0,1 0 0,0 0 0,0 0 0,0-1 0,-3-1-1350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9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107 711 11715,'-107'-13'4560,"133"9"-3263,13-4-425,-2-11-424,6-11-176,-1-6-168,-5-1-192,1-7-1008,-8 3-440,4-7 839</inkml:trace>
  <inkml:trace contextRef="#ctx0" brushRef="#br0" timeOffset="1">438 1 10090,'-2'18'4337,"6"11"-2320,1 5-121,3 7-464,3 1-320,4 6-535,0-4-177,-3 5-248,3-3-40,-6-6-40,1 3-40,-7-11-504,-3-7-393,-8-4-1239,-6-8-401,1-8 1545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9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10 294 10170,'-10'-154'4233,"61"135"-2681,5-6-447,13-4-537,-1 2-168,-12 1-168,-8 13-424,-6 23 144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29:59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196 1 8226,'-4'0'729,"1"-1"0,-1 1 0,0 0-1,0 0 1,1 1 0,-1-1 0,0 1 0,1-1 0,-1 1 0,-6 3 0,2-1-102,0 1 1,0 0 0,0 1-1,-7 6 1,0 1 17,0 0 0,1 1 0,-19 24 0,31-34-528,-1 0 0,0 1 0,1 0-1,-1-1 1,1 1 0,0 0 0,0 0 0,1 0 0,-3 8-1,4-11-101,0 0 0,0 0 0,0 0 0,0 0 0,0 0 0,0 0 0,0 0 0,1 0 0,-1-1 1,0 1-1,0 0 0,1 0 0,-1 0 0,1 0 0,-1 0 0,1 0 0,-1-1 0,1 1 0,1 1 0,-1-1-10,1 1 0,0-1-1,0 0 1,0 0 0,0 0 0,0 0 0,1 0 0,-1 0 0,0-1 0,0 1 0,4 0 0,17 1 48,0-1 0,0-1-1,-1 0 1,24-5 0,54-1 38,-90 6-87,1 1 0,-1 0-1,0 0 1,0 2 0,0-1 0,0 1 0,12 5 0,-20-7-3,0-1 0,-1 1 0,1 0 0,-1 0 0,1-1 0,-1 1 0,1 0 0,-1 1 0,1-1-1,-1 0 1,0 0 0,0 0 0,0 1 0,0-1 0,0 1 0,0-1 0,0 1 0,0-1 0,0 1 0,-1-1 0,1 1 0,-1 0 0,1-1 0,-1 1 0,1 0 0,-1 0 0,0-1 0,0 1 0,0 0 0,0 0 0,0-1 0,-1 1 0,1 0 0,0-1 0,-1 1 0,1 0 0,-1-1 0,0 1 0,1 0 0,-1-1 0,0 1 0,0-1 0,-2 3-1,-5 7 4,0 0-1,-1-1 0,0 0 1,-15 13-1,17-17-6,2-1-69,0-1 0,0 0 0,0 0 0,0-1 0,-1 1 0,1-1 0,-8 2 0,12-4-3,0-1 0,0 0 0,0 1 0,0-1 0,0 0 0,0 0 1,-1 0-1,1 1 0,0-1 0,0-1 0,0 1 0,0 0 0,-1 0 0,1 0 0,0 0 0,0-1 0,0 1 0,0-1 0,0 1 0,0-1 0,0 1 0,0-1 0,0 1 0,0-1 0,0 0 1,0 0-1,0 0 0,0 1 0,1-1 0,-1 0 0,0 0 0,1 0 0,-1 0 0,1 0 0,-1 0 0,1 0 0,-1 0 0,1 0 0,0-1 0,-1 1 0,1 0 0,0 0 0,0 0 0,0 0 0,0-1 1,0 0-1,0-1-183,0 0 1,0 0 0,0 0-1,0 0 1,1 0 0,-1 0-1,1 0 1,0 0 0,0 1-1,0-1 1,0 0 0,0 0-1,1 1 1,-1-1 0,1 1 0,0-1-1,3-3 1,30-19-998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0:00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40 201 9274,'10'23'4345,"-2"3"-1897,4 3-367,-5-6-745,2-1-448,2-1-544,-2-6-152,-2-5-296,-2-6-336,-4-9-1264,5-9-577,5 2 1297</inkml:trace>
  <inkml:trace contextRef="#ctx0" brushRef="#br0" timeOffset="1">9 0 6937,'-8'2'2561,"16"7"-2113,6 1-704,15 0 168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0:00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82 254 7050,'-19'44'3874,"6"-16"-1921,1 1 0,1 0 0,-14 59 0,25-86-1927,-1-1 1,1 0-1,0 0 1,0 0-1,-1 0 0,1 1 1,0-1-1,0 0 0,0 0 1,0 1-1,0-1 0,1 0 1,-1 0-1,0 0 1,0 0-1,1 1 0,-1-1 1,1 0-1,-1 0 0,1 0 1,-1 0-1,1 0 1,0 0-1,0 0 0,-1 0 1,1 0-1,0 0 0,0-1 1,0 1-1,0 0 1,0-1-1,0 1 0,0 0 1,0-1-1,0 1 0,0-1 1,1 1-1,-1-1 1,0 0-1,0 0 0,0 1 1,1-1-1,-1 0 0,0 0 1,0 0-1,0 0 1,1 0-1,-1-1 0,0 1 1,2-1-1,3 0-16,-1 0 0,1 0-1,-1-1 1,0 0 0,1 0 0,-1-1 0,0 0-1,0 1 1,7-7 0,-2 0-7,-1-1 1,-1 1-1,0-1 0,0-1 0,-1 0 1,0 0-1,-1 0 0,-1 0 1,1-1-1,-2 0 0,6-23 0,-1-7 8,-2-1-1,2-51 0,-8 77-1,1-53-10,-2 64 34,0 0-1,-1 0 1,0 0 0,0 0 0,0 0-1,-1 1 1,0-1 0,0 0 0,-3-5-1,3 17 207,0 1 0,0 0 0,1 0 0,0 14 0,0 10 186,2-1 0,2 0-1,7 37 1,-8-55-299,1 0-1,0 0 1,1-1 0,1 1 0,-1-1-1,2 0 1,0 0 0,0 0 0,1-1 0,15 19-1,-19-26-103,0 0-1,1 0 1,-1 0 0,0 0-1,1-1 1,-1 0-1,1 1 1,0-1-1,0-1 1,0 1 0,0-1-1,0 1 1,0-1-1,0 0 1,1 0-1,-1-1 1,0 1 0,1-1-1,-1 0 1,0 0-1,6-1 1,-4-1 2,-1 0-1,1 0 1,-1 0 0,0-1-1,1 1 1,-1-1 0,0 0-1,-1-1 1,1 1 0,0-1-1,-1 0 1,0 0 0,0-1-1,0 1 1,3-6 0,1-1 3,-1-1-1,-1 1 1,0-1 0,0-1 0,-1 1-1,-1-1 1,0 1 0,-1-1 0,0 0-1,-1-1 1,0 1 0,-1 0 0,-1 0-1,-2-27 1,2 38-23,0 1 0,-1-1 0,1 1 0,0-1 0,-1 1-1,1 0 1,0-1 0,-1 1 0,0-1 0,1 1 0,-1 0 0,0 0-1,0-1 1,1 1 0,-1 0 0,0 0 0,0 0 0,0 0 0,-1 0-1,1 0 1,0 0 0,-2-1 0,2 2-3,0 0-1,0 0 1,0 0 0,-1 0 0,1 0-1,0 1 1,0-1 0,0 0 0,0 1-1,0-1 1,0 0 0,0 1-1,0 0 1,0-1 0,1 1 0,-1-1-1,0 1 1,0 0 0,0 0 0,1-1-1,-1 1 1,0 0 0,1 0-1,-1 0 1,1 0 0,-1 0 0,1 0-1,-1 0 1,1 0 0,-1 0 0,1 1-1,-3 7-70,0 0-1,0 0 1,1 0-1,1 0 1,0 0-1,0 0 1,0 1-1,1-1 1,1 0-1,0 0 0,0 1 1,0-1-1,1 0 1,6 16-1,-5-16-341,1-1-1,-1 0 0,1 0 0,0-1 0,1 1 0,0-1 0,0 0 1,1 0-1,12 11 0,20 7-841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0:01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51 489 6233,'-7'-34'3824,"7"34"-3756,-1 0 1,1-1-1,0 1 1,0 0-1,0 0 1,0 0-1,0-1 1,0 1-1,-1 0 1,1 0-1,0 0 1,0 0-1,0 0 1,0-1-1,-1 1 1,1 0-1,0 0 1,0 0-1,0 0 1,-1 0-1,1 0 1,0 0-1,0 0 1,0 0-1,-1 0 1,1 0-1,0 0 1,0 0-1,0 0 1,-1 0-1,1 0 1,0 0-1,0 0 1,-1 0-1,1 0 1,0 0-1,0 0 1,0 0-1,-1 0 1,1 0-1,0 1 1,0-1-1,0 0 1,0 0-1,-1 0 1,1 0-1,0 0 1,0 1-1,0-1 1,0 0-1,0 0 1,0 0-1,-1 0 1,1 1-1,0-1 1,0 0-1,0 0 1,0 0-1,0 1 1,-9 14 1230,9-14-1084,-4 7 160,0-1 0,1 1 1,0 1-1,0-1 0,1 0 1,0 1-1,1-1 0,0 1 1,0-1-1,0 1 0,1 0 1,2 12-1,-1-16-316,0 0 0,1 0 0,-1-1 1,1 1-1,0-1 0,1 1 0,-1-1 0,1 0 0,-1 0 0,1 0 1,0 0-1,1-1 0,-1 1 0,1-1 0,-1 0 0,1 0 0,0 0 1,0 0-1,0-1 0,1 1 0,-1-1 0,1 0 0,6 2 0,-3-2-57,-1 0 0,1-1 0,0 0 0,0 0 0,-1-1-1,1 1 1,0-2 0,0 1 0,0-1 0,-1 0 0,1-1-1,0 0 1,-1 0 0,0-1 0,1 0 0,-1 0 0,0 0 0,0-1-1,-1 0 1,1 0 0,10-10 0,-9 7-11,0-1 0,0 0 0,0 0 0,-1-1 0,0 0 0,0 0 0,-1-1 0,-1 0 1,1 0-1,-2 0 0,1-1 0,-1 1 0,-1-1 0,3-18 0,-4 6 1,-1 0 0,-1 0-1,-1 0 1,-1-1 0,-1 1 0,-1 0-1,-8-26 1,0 11-19,-1 0 0,-2 1 0,-24-43 1,36 75 25,-2-6 3,-1 1 0,0 0 0,0 0 0,-16-16 0,22 25 2,0 1 1,0 0-1,0-1 0,-1 1 1,1 0-1,0-1 0,0 1 1,-1 0-1,1-1 0,0 1 1,-1 0-1,1-1 0,0 1 1,-1 0-1,1 0 0,-1 0 1,1-1-1,0 1 0,-1 0 1,1 0-1,-1 0 1,1 0-1,-1 0 0,1 0 1,-1 0-1,1 0 0,0 0 1,-1 0-1,1 0 0,-1 0 1,1 0-1,-1 0 0,1 0 1,0 0-1,-1 0 0,1 1 1,-1-1-1,1 0 0,0 0 1,-1 1-1,1-1 0,0 0 1,-1 0-1,1 1 0,0-1 1,-1 0-1,1 1 0,0-1 1,-1 0-1,1 1 0,0-1 1,0 1-1,0-1 1,0 0-1,-1 1 0,1-1 1,0 1-1,-3 27 285,3-26-261,0 15 160,2-1-1,0 1 1,0-1-1,2 0 1,0 0-1,0 0 1,2-1-1,12 26 1,0-6 85,2-1-1,36 47 1,-21-42-242,-33-37-30,-1 0 0,1 0 0,0-1 0,0 1-1,0-1 1,0 0 0,0 0 0,0 1 0,0-1 0,0-1 0,0 1-1,0 0 1,1 0 0,-1-1 0,0 1 0,0-1 0,1 0 0,-1 0-1,4 0 1,-3-1 0,0-1 0,0-1-1,-1 1 1,1 0 0,0 0-1,-1-1 1,0 0 0,0 1-1,0-1 1,3-4 0,8-10 10,-10 14-14,0 0 0,0 1 0,0-1 0,1 1 0,-1 0 0,0 0 0,1 0 0,0 0 0,-1 1 0,1 0 0,0-1 0,0 1 0,-1 1 0,1-1 0,0 1 0,0-1 0,0 1 0,7 1 1,0 1 108,1 0 0,-1 1 1,0 1-1,20 8 1,31 10-2401,-57-21 1636,0 0-1,0 0 1,0-1-1,0 0 0,0 0 1,0 0-1,0 0 1,-1-1-1,1 0 1,10-2-1,2-6-1947,5-7 1205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25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9418,'-3'65'4121,"6"-69"-2001,3 1-391,-3-2-665,-3 4-280,0-1-1576,0 1 592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0:01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58 197 7017,'41'-147'3379,"-28"98"2443,-16 56-4077,-4 7-431,-19 36 1043,6-15-1310,2 1 1,-14 40-1,30-71-1012,1 0 0,0-1-1,0 1 1,1 0 0,-1 0 0,1 0 0,0 0 0,0 0-1,1 0 1,1 9 0,-1-12-30,-1-1 0,1 0-1,-1 0 1,1 1 0,-1-1 0,1 0-1,0 0 1,-1 0 0,1 0 0,0 0-1,0 0 1,0 0 0,0 0-1,0 0 1,0 0 0,0-1 0,0 1-1,2 1 1,-1-2-5,-1 0-1,1 1 0,0-1 1,0 0-1,0 0 0,0 0 1,-1 0-1,1 0 0,0 0 1,0-1-1,0 1 0,-1-1 1,1 1-1,0-1 0,0 0 1,-1 1-1,3-3 0,3-1-52,-1 0-1,1-1 0,-1-1 1,0 1-1,0-1 0,-1 0 1,1 0-1,-1 0 1,-1-1-1,1 0 0,-1 0 1,-1 0-1,1 0 0,3-13 1,4-11-533,-2 0 0,6-39 1,-13 59 320,-2 20 155,-1 23 134,2-26 63,0 0 0,1 0 1,0 0-1,0 0 0,0 0 1,1 0-1,-1 0 0,1-1 1,1 1-1,-1-1 0,1 0 1,0 0-1,0 0 0,1-1 1,-1 1-1,1-1 0,0 0 0,8 5 1,-11-9-81,-1 0 0,0 0 0,0 0 0,1 0 0,-1 0-1,0 0 1,0 0 0,1 0 0,-1-1 0,0 1 0,0 0 0,0-1 0,1 1 0,-1-1 0,0 1 0,0-1 0,0 0 0,0 1 0,0-1 0,0 0 0,0 0 0,0 0-1,0 1 1,0-1 0,-1 0 0,1 0 0,0 0 0,0-1 0,-1 1 0,2-2 0,19-37 37,-5-5-13,-14 37-33,0 0 0,0 1 0,1-1 0,0 1 0,0 0 1,0 0-1,1 0 0,1 0 0,-1 1 0,6-7 0,-9 12 1,0 1 0,0-1 0,-1 0 0,1 1 0,0-1 0,0 1 1,0-1-1,0 1 0,0 0 0,0-1 0,0 1 0,0 0 0,0 0 0,0-1 0,0 1 0,0 0 0,0 0 0,0 0 0,0 0 0,0 0 0,0 1 0,0-1 0,0 0 0,0 0 0,-1 1 1,1-1-1,0 0 0,0 1 0,0-1 0,0 1 0,0-1 0,0 1 0,-1 0 0,1-1 0,0 1 0,0 0 0,-1-1 0,1 1 0,-1 0 0,1 0 0,0 0 0,-1 0 0,1 1 0,5 7 2,-1 0-1,-1 0 1,6 15-1,-3-9 16,-7-13-8,1-1-1,0 1 0,0-1 1,0 1-1,0-1 0,0 0 1,0 1-1,0-1 0,0 0 1,0 0-1,1 0 0,-1 0 1,0 0-1,1 0 0,-1 0 1,1 0-1,1 0 0,-2 0-45,1-1 0,-1 0 0,0 0 0,0 0 0,0 0 0,0 0 0,1-1 0,-1 1 0,0 0 0,0 0 0,0-1 0,0 1 0,0-1-1,0 1 1,0-1 0,0 1 0,0-1 0,0 0 0,1 0 0,2-2-559,-1-1 0,0 1 0,0-1 0,0 0 0,0 0 0,-1 0 0,0 0 0,0-1 0,0 1 0,3-8 0,2-9-753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0:02.1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12 8802,'-2'-1'3281,"5"-1"-2449,2-3-584,-5 3-776,0 0-441,7 2 577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0:02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66 7946,'82'66'3519,"-78"-63"-3198,0 0 0,-1 0-1,1 1 1,-1 0 0,0-1 0,-1 1-1,1 0 1,0 0 0,-1 0 0,0 1-1,0-1 1,0 1 0,-1-1 0,1 1-1,0 8 1,-1-3 149,-1 0 0,0 0-1,-1 0 1,0 0 0,-3 12 0,-1 14 349,-5 48 1093,27-153-1520,-13 44-360,-1-3-103,2 0 1,1 0 0,1 1-1,1 0 1,12-26 0,-19 51 56,0 0 1,0 1-1,0-1 0,0 0 1,0 1-1,0-1 1,0 1-1,1-1 1,-1 1-1,0-1 0,1 1 1,-1 0-1,1 0 1,0 0-1,-1 0 1,4-1-1,-4 1 10,0 1 1,0 0-1,0 0 1,0 0-1,0 0 1,0 1-1,0-1 1,0 0-1,0 0 1,0 0-1,-1 1 1,1-1-1,0 1 1,0-1-1,0 1 0,0-1 1,0 1-1,0-1 1,-1 1-1,1 0 1,0-1-1,0 2 1,5 6 25,-1-1 0,0 1 0,0 0 0,-1 0 0,5 12 0,-3-7 52,2 4 274,20 30-1,-25-43-234,0 0 0,0 0 0,0 0 0,1-1 0,-1 1-1,1-1 1,0 0 0,0 0 0,0 0 0,0 0 0,0-1-1,8 4 1,-10-6-80,0 0-1,0 0 0,0 1 1,0-1-1,0-1 1,0 1-1,0 0 1,-1 0-1,1-1 0,0 1 1,0-1-1,0 1 1,0-1-1,-1 0 0,1 0 1,0 0-1,-1 0 1,1 0-1,-1 0 1,1 0-1,-1 0 0,1-1 1,-1 1-1,0 0 1,0-1-1,1 1 0,-1-1 1,0 0-1,-1 1 1,2-4-1,4-6 52,-1-1 0,0 0 0,4-18 1,-6 21-45,29-81 52,-28 79-86,1 1 0,1-1 0,-1 1 0,2 1-1,0-1 1,10-10 0,-17 19-3,1 1 0,-1 0 0,1-1 0,-1 1 0,1 0 0,-1 0 0,1 0 1,0-1-1,-1 1 0,1 0 0,-1 0 0,1 0 0,0 0 0,-1 0 0,1 0 0,-1 0 0,1 0 0,0 0 0,-1 0 0,1 1 0,-1-1 0,1 0 0,-1 0 0,1 0 0,-1 1 0,1-1 0,0 0 0,-1 1 0,1-1 1,-1 1-1,0-1 0,1 0 0,-1 1 0,1-1 0,-1 1 0,0-1 0,1 1 0,-1-1 0,0 1 0,1-1 0,-1 1 0,0-1 0,0 2 0,14 26 203,-13-27-195,21 89 785,-14-67-303,2-1 0,22 39 0,-31-59 367,-3-4-2034,-11-14-4614,3 10 6737,10 3 491,0 3-1431,0 0 1,0-1-1,0 1 0,0 0 0,1 0 1,-1-1-1,0 1 0,0 0 0,0 0 1,0-1-1,0 1 0,0 0 1,0-1-1,0 1 0,0 0 0,0-1 1,0 1-1,0 0 0,0 0 0,0-1 1,0 1-1,0 0 0,0-1 1,0 1-1,-1 0 0,1 0 0,0-1 1,0 1-1,0 0 0,0 0 1,0-1-1,-1 1 0,1 0 0,0 0 1,0 0-1,-1-1 0,1 1 0,0 0 1,0 0-1,-1 0 0,1 0 1,0 0-1,0-1 0,-1 1 0,1 0 1,0 0-1,-1 0 0,1 0 1,0 0-1,0 0 0,-1 0 0,1 0 1,0 0-1,-1 0 0,1 0 0,0 0 1,-1 0-1,1 0 0,0 0 1,0 1-1,-1-1 0,1 0 0,0 0 1,-51 25 103,5 8-77,45-32-77,-1 0 0,1-1 1,-1 1-1,1 0 0,-1 0 0,0-1 0,1 1 0,-1-1 0,0 1 0,1-1 1,-1 0-1,0 0 0,0 0 0,1 0 0,-1 0 0,0 0 0,0 0 1,1-1-1,-1 1 0,0-1 0,0 1 0,1-1 0,-1 1 0,1-1 1,-1 0-1,0 0 0,1 0 0,0 0 0,-1 0 0,-2-2 0,4 2-131,-1 0-1,0 1 0,1-1 0,-1 0 0,1 0 0,-1 0 0,1 1 1,-1-1-1,1 0 0,-1 0 0,1 0 0,0 0 0,-1 0 0,1 0 0,0 0 1,0 0-1,0 0 0,0 0 0,0 0 0,0 0 0,0 0 0,0 0 1,0 0-1,0 0 0,0 0 0,1 0 0,-1 0 0,0 1 0,1-1 1,-1 0-1,1 0 0,-1 0 0,1 0 0,0 1 0,-1-1 0,1 0 1,-1 0-1,1 1 0,0-1 0,0 0 0,0 1 0,-1-1 0,3 0 1,16-6-1137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0:03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10178,'0'0'14107,"5"13"-11194,-1 1-1361,-4-6-792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1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324 141 8642,'73'-78'4537,"-56"46"-1673,-3 13-271,-8 7-329,-9 17-591,-2 12-193,-14 17-400,-11 10-71,-11 23-193,-8 4-176,-7 9-280,2-2-64,4-9-584,3-3-408,13-20-2073,8-2-511,6-15 1847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2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88 7130,'-69'7'13465,"71"-10"-13214,0-1 0,0 0 0,0 1-1,1 0 1,0 0 0,0 0 0,0 0 0,0 0 0,0 0-1,0 1 1,8-5 0,-3 1-22,48-31 424,-54 35-617,0 1 1,0 0-1,0 0 1,1 0-1,-1 0 1,1 0-1,-1 0 1,0 1 0,1-1-1,-1 1 1,1-1-1,-1 1 1,1 0-1,0 0 1,2 1-1,-4-1-24,0 0 0,0 1 0,0-1 0,0 1-1,0 0 1,0-1 0,0 1 0,0 0 0,0-1-1,0 1 1,0 0 0,-1 0 0,1 0 0,0 0-1,-1 0 1,1 0 0,-1 0 0,1 0 0,-1 0-1,1 0 1,-1 0 0,1 2 0,0 3 0,0 1-1,-1 0 1,0-1 0,0 1 0,0 0 0,-1-1 0,0 1 0,-2 6-1,-4 13 2,-1-1 0,-1 0 0,-2-1 0,0 0 0,-2 0 0,-15 22 0,26-44-11,0 1 0,1 0 0,-1-1 0,1 1 1,0 0-1,-1 0 0,1 0 0,1 0 0,-1 0 0,0 0 0,1 1 0,-1 2 0,1-5-1,0 0-1,1-1 1,-1 1 0,0 0-1,0-1 1,0 1 0,1 0-1,-1-1 1,0 1 0,1-1-1,-1 1 1,0 0 0,1-1-1,-1 1 1,1-1-1,-1 1 1,1-1 0,-1 1-1,1-1 1,-1 1 0,1-1-1,0 1 1,1-1 2,0 1 1,0-1 0,0 1-1,0-1 1,0 0-1,0 1 1,0-1-1,0 0 1,0-1-1,0 1 1,4-1-1,7-2 37,1-1 0,0 0 1,-1-1-1,0-1 0,0 0 0,-1-1 0,17-11 0,78-65 27,-96 74-88,9-6-216,-11 8-419,0-1 1,0 1-1,0-1 1,-1-1-1,9-12 1,-17 21 472,1-1-1,-1 1 1,0-1 0,1 0 0,-1 1 0,0-1 0,0 0 0,0 1-1,0-1 1,1 0 0,-1 1 0,0-1 0,0 0 0,0 1 0,0-1 0,-1 0-1,1 1 1,0-1 0,0 0 0,0 1 0,0-1 0,-1 0 0,1 1-1,-1-2 1,-6-12-984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2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0 5369,'-27'5'3868,"-33"2"1467,52 12-5023,7-14-230,-44 118 1245,32-92-840,6-11-249,0 0 0,2 1 1,0 0-1,2 0 0,0 0 1,1 0-1,1 0 1,1 0-1,1 1 0,1-1 1,1 0-1,0 0 0,11 32 1,-9-40-153,0 1 1,1-1-1,0 0 1,1-1-1,0 0 1,1 0-1,1 0 1,0-1-1,13 13 1,-14-17-23,1 1 0,0-1 0,1-1 0,0 1-1,0-2 1,0 1 0,0-2 0,1 1 0,0-1 0,0-1 0,0 0 0,17 2 0,-13-4 44,0 0 1,0-2 0,0 1-1,0-2 1,0 0-1,0-1 1,0 0 0,-1-1-1,1-1 1,-1-1 0,-1 1-1,1-2 1,24-16 0,-14 7 198,-1-1 0,0-1 1,-1-1-1,-1-2 1,-2 1-1,25-33 0,-39 46-214,-1 1 0,1-1-1,-1 0 1,0-1-1,-1 1 1,0-1-1,0 0 1,0 1-1,-1-1 1,2-10 0,-4 12-65,0 0 1,0 0-1,0 0 0,-1 0 1,0 0-1,0 1 1,0-1-1,-1 0 1,0 1-1,0-1 1,0 1-1,-1-1 1,0 1-1,0 0 1,-4-5-1,-3-3-15,-1 0-1,-1 0 1,-1 1 0,1 0 0,-2 1-1,1 1 1,-2 0 0,1 1-1,-32-14 1,10 7-636,-1 3 0,0 1 0,-47-9 1,54 12-1460,16-6 854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19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2228 5713,'-5'-3'5519,"6"-10"-3436,16-20-1847,209-306 4954,-35 57-2896,-18 22-452,241-278 0,-127 210-1798,-241 268 86,-3-1 0,62-120 0,-44 72-47,-61 108-144,1 0-1,-1-1 1,1 1 0,-1 0-1,1 0 1,-1 0 0,1 0-1,-1 1 1,1-1 0,0 0-1,0 0 1,0 0 0,-1 0-1,1 1 1,0-1 0,0 0-1,0 1 1,0-1-1,0 1 1,0-1 0,0 1-1,0-1 1,0 1 0,0 0-1,1-1 1,-1 1 0,2 0-1,-6 5-1137,-20 48-1771,-29 52-1,23-51 1764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0.7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1 4849,'-43'35'2235,"43"-35"-2061,-1 1 0,1-1 0,-1 0 0,1 1 0,0-1 0,-1 0 0,1 1 1,-1-1-1,1 0 0,-1 0 0,1 1 0,-1-1 0,1 0 0,-1 0 0,1 0 0,-1 0 0,1 1 0,-1-1 0,0 0 0,1 0 0,-1 0 0,1 0 0,-1 0 0,1-1 0,-2 1 0,1-11 3518,9-8 1174,-8 35-4758,-1 1 1,0 0-1,-1-1 0,-5 23 1,-24 76 201,-3 18-244,18-55-58,45-111 362,23-22-195,-2 6 352,69-91 0,-116 136-487,25-42 304,-27 43-307,0 1-1,1-1 0,-1 1 1,-1-1-1,1 1 1,0-1-1,-1 0 1,1 1-1,-1-1 0,0 0 1,1 0-1,-1 1 1,-1-1-1,1 0 0,0 1 1,-1-1-1,0-2 1,0 3-2,-1 1 1,1-1 0,-1 1-1,1 0 1,-1 0 0,1-1-1,-1 1 1,0 0 0,0 1-1,1-1 1,-1 0 0,0 0-1,0 1 1,0-1 0,0 1-1,0 0 1,0-1 0,0 1-1,0 0 1,0 0 0,0 0-1,0 1 1,0-1 0,-3 1-1,-49 11 211,-11 10-727,65-22 452,-1 0 0,1 0 0,0 0 1,0 0-1,0 0 0,-1 0 0,1 0 0,0 0 0,0 0 1,0 0-1,-1 0 0,1 0 0,0-1 0,0 1 0,0 0 0,0 0 1,-1 0-1,1 0 0,0 0 0,0 0 0,0-1 0,0 1 1,-1 0-1,1 0 0,0 0 0,0 0 0,0-1 0,0 1 1,0 0-1,0 0 0,0 0 0,0-1 0,0 1 0,-1 0 1,1 0-1,0 0 0,0-1 0,0 1 0,0 0 0,0 0 1,0 0-1,0-1 0,0 1 0,1 0 0,-1 0 0,0 0 1,0-1-1,0 1 0,0 0 0,0 0 0,0 0 0,0 0 1,1-1-1,4-16-783,-4 14 511,12-33-773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1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201 690 8922,'-2'-49'3469,"2"48"-3375,-1 0 1,1 0-1,-1 0 1,1 0-1,-1 0 1,0 0 0,1 0-1,-1 0 1,0 0-1,0 1 1,1-1-1,-1 0 1,0 1 0,0-1-1,0 0 1,0 1-1,0-1 1,0 1-1,0-1 1,0 1-1,0 0 1,0-1 0,0 1-1,0 0 1,-1 0-1,1 0 1,0 0-1,0 0 1,0 0 0,0 0-1,0 0 1,-2 1-1,-34 10 1529,28-6-1430,0 1 1,0 0-1,0 0 0,1 1 0,0 0 0,1 1 0,0 0 0,0 0 0,0 0 0,1 1 0,1 0 0,-1 0 1,1 1-1,-4 10 0,5-11-142,1 0-1,0 0 1,0 0 0,1 1 0,0-1 0,1 0 0,0 1 0,0-1-1,1 1 1,0-1 0,1 1 0,0-1 0,1 1 0,0-1-1,0 0 1,4 10 0,-5-16-31,1 0 0,0 1 0,0-1 0,0 0-1,0 0 1,0-1 0,0 1 0,1 0 0,-1-1 0,1 0 0,0 1 0,0-1-1,0 0 1,0 0 0,0-1 0,4 2 0,-1-1 0,0 0-1,0 0 1,0-1 0,1 0 0,-1 0-1,0 0 1,1-1 0,8-1-1,2-1-4,-1 0 0,0-1 0,0-1 0,-1-1 0,1 0 0,18-10 0,-24 10-16,-1 0-1,1-1 1,-1 0-1,-1-1 1,1 0-1,-1-1 1,0 1-1,-1-1 1,9-12-1,-7 6-56,1-1 1,-2 0-1,0-1 0,-1 0 1,7-20-1,-2-11-132,-1 0 0,-3 0 0,3-63 0,-5 44 99,2-18 39,-4-142 1,-5 213 60,-1-1-1,0 1 0,-1-1 0,-5-15 0,6 25 8,1 1-1,-1-1 0,0 1 0,1-1 0,-2 1 0,1 0 1,0 0-1,-5-4 0,6 5 1,0 1 0,-1 0-1,1 0 1,0 0 0,-1 0-1,1 1 1,-1-1 0,0 0 0,1 1-1,-1-1 1,1 1 0,-1-1-1,0 1 1,0 0 0,1 0 0,-1 0-1,0 0 1,1 0 0,-4 0-1,3 1 20,-1 0-1,1 0 1,-1 0 0,1 1-1,-1-1 1,1 0-1,0 1 1,-1 0-1,1-1 1,0 1-1,0 0 1,0 0-1,0 0 1,1 1-1,-1-1 1,1 0 0,-1 1-1,1-1 1,0 1-1,0-1 1,0 1-1,0-1 1,-1 5-1,-1 7 148,0 0 0,0 0 0,0 16 0,0 48 618,3-1 0,20 153 0,-16-208-764,0 0 0,11 30-1,-13-45-31,0 0-1,1-1 0,0 1 0,0-1 0,1 0 0,-1 0 0,1 0 0,1-1 0,-1 1 0,1-1 0,9 8 0,-12-12-2,-1 0 0,0 0-1,0-1 1,1 1 0,-1-1 0,0 1-1,1-1 1,-1 1 0,0-1-1,1 0 1,-1 0 0,1 0 0,-1 0-1,1 0 1,-1 0 0,0 0-1,1 0 1,-1 0 0,1-1 0,-1 1-1,0 0 1,1-1 0,-1 0-1,0 1 1,0-1 0,1 0 0,-1 1-1,0-1 1,0 0 0,2-2-1,2-2 4,1-1 0,-1 1-1,0-1 1,5-10 0,-6 12-2,24-41 1,-16 24-21,2 1 0,16-20 0,-25 34 13,-1 1 0,1 1 0,0-1 0,1 1 0,-1-1 0,1 2 0,0-1 1,0 1-1,0 0 0,0 0 0,0 0 0,7-1 0,-11 4 1,0 0 0,0 0-1,0 0 1,0 1 0,0-1-1,-1 1 1,1-1 0,0 1-1,0 0 1,-1 0 0,1 0-1,0-1 1,-1 2 0,1-1-1,-1 0 1,1 0 0,-1 0-1,2 3 1,20 10-4,-22-14 9,0 1 0,0-1 0,0 0 0,-1-1 0,1 1 0,0 0 0,0 0 0,0 0 0,0 0 0,0-1 0,-1 1 0,1 0 0,0-1 0,0 1 0,-1 0 0,1-1 0,0 1 0,0-1 0,-1 1 0,1-1 0,-1 0 0,1 1 0,0-1 0,-1 0 0,1 1-1,-1-1 1,0 0 0,1 1 0,-1-1 0,1-1 0,6-13 16,0 0-1,-1-1 1,4-17 0,-1 4 2,-9 29-19,1-1 0,-1 1 0,0-1 0,0 1 0,0-1 0,1 1 0,-1-1 0,0 1 0,0-1 1,1 1-1,-1 0 0,0-1 0,1 1 0,-1-1 0,1 1 0,-1 0 0,0-1 0,1 1 0,-1 0 0,1 0 1,-1-1-1,1 1 0,-1 0 0,1 0 0,-1 0 0,1 0 0,-1 0 0,1 0 0,-1-1 0,1 1 0,-1 0 0,1 0 1,-1 1-1,1-1 0,-1 0 0,1 0 0,-1 0 0,1 0 0,-1 0 0,1 0 0,-1 1 0,1-1 0,-1 0 1,1 0-1,-1 1 0,1 0 0,24 19 14,-15-12 2,-5-4-46,0-1-1,1 0 1,0 0-1,0 0 0,0-1 1,0 0-1,0 0 1,0 0-1,1-1 0,-1 0 1,1 0-1,-1-1 1,1 0-1,-1 0 0,1 0 1,-1-1-1,0 0 1,1 0-1,-1-1 0,0 0 1,0 0-1,0 0 1,0-1-1,0 1 0,0-1 1,-1-1-1,1 1 1,-1-1-1,0 0 1,0-1-1,0 1 0,5-7 1,-3 1-466,-3 4-83,1 0 1,-1-1-1,0 1 1,5-13-1,-2-18-472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28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 6345,'-3'0'4497,"2"0"-3328,-1 0-129,1 0-456,-1 0-184,1 0-240,-1 0-72,1 0-88,-1 0-192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2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46 8858,'-12'7'3233,"16"-7"-2593,7-5-384,12-7-296,0-7-408,1 2 304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2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8330,'9'36'7709,"2"18"-4027,-10-51-3595,-1-1 0,0 0 0,0 1 0,0-1 0,0 0 0,0 0 0,-1 1 0,1-1 0,-1 0 0,1 1 0,-1-1 0,0 0 0,0 0 0,0 0 0,0 0 0,0 0 0,-1 0 0,-1 2 0,3-4-76,0 0 0,0 0 0,-1 0 0,1 0 0,0 0 0,0 0 0,-1 0 0,1 0 0,0 0 0,0 0 0,0 0 0,-1 0 0,1 0 0,0 0 0,0 0 0,0 0 0,0-1 0,-1 1 0,1 0 0,0 0 0,0 0 0,0 0 0,0 0 0,-1-1 0,1 1 1,0 0-1,0 0 0,0 0 0,0 0 0,0-1 0,0 1 0,0 0 0,0 0 0,0 0 0,0-1 0,0 1 0,-1 0 0,1 0 0,0 0 0,0-1 0,0 1 0,0 0 0,1 0 0,-1 0 0,0-1 0,0 1 0,0 0 0,0 0 0,0 0 0,0-1 0,0 1 0,-1-13 127,26-117 388,-25 127-516,0 0 0,0 0 0,1 0 0,-1 0-1,1 0 1,0 0 0,0 0 0,0 0-1,0 1 1,1-1 0,-1 0 0,1 1-1,0-1 1,0 1 0,-1-1 0,2 1-1,-1 0 1,0 0 0,0 0 0,1 0-1,-1 0 1,1 0 0,-1 1 0,5-3-1,-1 3-227,-1-1 1,1 1-1,0 0 0,-1 1 0,1-1 0,0 1 0,0 0 0,-1 1 0,1-1 1,0 1-1,0 0 0,6 2 0,-9-2-168,0 0 0,1-1 0,-1 1 0,1-1 0,-1 0-1,1 0 1,-1 0 0,1-1 0,-1 1 0,1-1 0,-1 0 0,1 0 0,-1 0 0,0 0 0,1 0 0,-1-1 0,0 0-1,0 0 1,5-3 0,9-9-713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3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27 532 5329,'2'-8'16704,"-6"20"-18143,-8 22 1753,10-29-297,0 0 1,0 0-1,0 1 0,1-1 0,0 0 0,0 1 0,0-1 0,1 1 0,0-1 0,0 6 1,5 7 7,0-15-59,0-10-134,55-125-793,-57 124 738,1 0 0,0 1 0,0-1 0,6-7 0,-10 15 213,0-1-1,0 1 1,1 0 0,-1 0-1,0 0 1,0 0 0,0 0-1,0 0 1,1-1 0,-1 1-1,0 0 1,0 0 0,0 0-1,1 0 1,-1 0 0,0 0-1,0 0 1,0 0 0,1 0-1,-1 0 1,0 0 0,0 0-1,0 0 1,1 0 0,-1 0-1,0 0 1,0 0 0,0 0-1,1 0 1,-1 0 0,0 1-1,0-1 1,0 0-1,0 0 1,1 0 0,-1 0-1,0 0 1,0 0 0,0 1-1,0-1 1,1 0 0,7 11-107,5 4 156,-8-13 7,0-1 0,0 1 0,0-1 0,0 0 0,1-1 0,-1 1 1,0-1-1,1 0 0,-1 0 0,0-1 0,1 1 0,-1-1 0,0 0 0,0-1 0,10-3 0,-11 3-7,0 0 0,-1 0 0,1 0 0,-1-1 0,1 1-1,-1-1 1,0 0 0,0 0 0,0 0 0,0 0 0,-1-1-1,1 1 1,-1-1 0,3-5 0,0-2 35,0 0-1,-1-1 1,4-14 0,-4 10-65,-1 0 1,-1 0-1,0 0 0,-1-1 1,-2-26-1,-17-76-13,2 18 76,14 59 435,2 42-495,0 1 0,0-1 0,0 0 1,0 0-1,0 0 0,0 0 0,0 0 1,0 0-1,0 0 0,0 0 0,0 1 0,0-1 1,0 0-1,0 0 0,0 0 0,0 0 1,0 0-1,0 0 0,0 0 0,0 0 0,0 0 1,-1 1-1,1-1 0,0 0 0,0 0 1,0 0-1,0 0 0,0 0 0,0 0 1,0 0-1,0 0 0,0 0 0,-1 0 0,1 0 1,0 0-1,0 0 0,0 0 0,0 0 1,0 0-1,0 0 0,0 0 0,0 0 0,-1 0 1,1 0-1,0 0 0,0 0 0,0 0 1,0 0-1,0 0 0,0 0 0,0 0 0,0 0 1,0 0-1,-1 0 0,1 0 0,0 0 1,0-1-1,0 1 0,0 0 0,0 0 1,0 0-1,0 0 0,0 0 0,0 0 0,0 0 1,0 0-1,0 0 0,0-1 0,0 1 1,-7 12 296,7-12-306,-31 157 947,29-140-818,1-1 0,0 1 0,1 0-1,0 0 1,2-1 0,0 1 0,7 27-1,-8-40-134,1-1 0,-1 1-1,1 0 1,0 0 0,0-1-1,0 1 1,0-1-1,1 1 1,-1-1 0,1 0-1,0 0 1,0 0 0,0-1-1,0 1 1,1-1 0,-1 1-1,1-1 1,-1 0-1,1-1 1,0 1 0,0 0-1,0-1 1,0 0 0,0 0-1,7 1 1,5-1-553,1-1 0,-1-1 0,1 0 1,-1-1-1,18-4 0,-20 4-198,42-6-640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3.5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187 145 7162,'4'-11'1230,"-1"0"0,0 0 0,-1 0 1,0-1-1,0 1 0,-1-17 1,-1 26-1115,0 0 0,0 1 0,0-1 0,0 0 0,0 0 0,-1 0 0,1 0 1,-1 0-1,1 0 0,-1 0 0,0 0 0,0 1 0,1-1 0,-1 0 0,0 0 1,-1 1-1,1-1 0,0 1 0,0-1 0,-1 1 0,1 0 0,-1-1 0,1 1 0,-1 0 1,1 0-1,-1 0 0,0 0 0,0 0 0,1 0 0,-1 1 0,0-1 0,0 1 1,0-1-1,0 1 0,0 0 0,0-1 0,0 1 0,0 0 0,0 0 0,0 1 0,0-1 1,0 0-1,1 1 0,-1-1 0,0 1 0,-2 0 0,-4 2-15,1-1-1,-1 1 1,1 0-1,0 1 1,0 0 0,0 0-1,1 1 1,0-1-1,-1 1 1,2 1-1,-1-1 1,1 1 0,-1 0-1,1 0 1,1 0-1,0 1 1,-5 9-1,5-8-47,0 0 0,0 0 0,1 0 0,0 1 0,1 0 0,0-1 0,0 1 0,1 0-1,0 0 1,1 0 0,0 0 0,0-1 0,1 1 0,0 0 0,2 10 0,-1-15-56,-1 0 0,1 0 0,0 0 1,0 0-1,0 0 0,0 0 0,1-1 1,-1 1-1,1-1 0,0 0 0,0 1 0,0-1 1,1-1-1,-1 1 0,7 3 0,-3-2 34,0 0 1,0-1-1,1 0 0,-1-1 0,1 0 1,-1 0-1,1 0 0,12 0 0,-8-2-292,0 1-1,0-2 1,0 0 0,0 0-1,14-4 1,-17 3-538,-1 0 0,1-1 0,-1 0 0,0-1 0,-1 0 1,16-9-1,-6-3-554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4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38 915 7906,'3'-9'1059,"1"-1"1,0 1-1,0 0 1,1 0-1,0 0 1,1 1-1,0 0 1,11-13-1,-12 15-499,0 0-1,0 0 0,-1-1 1,0 0-1,4-9 1,-7 15-512,0 0 1,0-1-1,-1 1 1,1 0-1,0-1 0,-1 1 1,0-1-1,1 1 1,-1-1-1,0 1 1,0-1-1,1 1 0,-1-1 1,0 1-1,-1-1 1,1 1-1,0-1 1,0 1-1,-1-1 0,1 1 1,0-1-1,-1 1 1,0 0-1,1-1 1,-1 1-1,0 0 0,0-1 1,0 1-1,1 0 1,-1 0-1,-1 0 1,1 0-1,0 0 0,-1-1 1,0 1-43,1 1-1,-1-1 1,1 1 0,0 0 0,-1 0-1,1 0 1,-1-1 0,1 1 0,-1 1 0,1-1-1,-1 0 1,1 0 0,-1 0 0,1 1-1,0-1 1,-1 1 0,1-1 0,0 1 0,-1 0-1,1-1 1,0 1 0,0 0 0,-1 0-1,0 1 1,-27 27-25,28-28 22,-5 6-4,1 1 1,-1-1-1,1 1 1,1 0-1,0 0 1,0 0-1,0 1 0,-2 9 1,5-14 2,0 0 1,0 0 0,1 0-1,-1 0 1,1 0-1,0 0 1,0 0 0,0 0-1,1 0 1,-1 0-1,1 0 1,0 0 0,0 0-1,1 0 1,-1 0-1,1-1 1,0 1-1,-1 0 1,2-1 0,-1 0-1,3 4 1,-4-6 2,0 1 1,1-1-1,-1 0 1,1 0-1,-1 0 0,1 0 1,-1 0-1,1 0 1,0 0-1,-1 0 1,1 0-1,0-1 0,0 1 1,0-1-1,-1 0 1,1 1-1,0-1 1,3 0-1,0 0 10,-1-1 0,0 0 0,1 0 1,-1 0-1,0 0 0,0-1 0,8-3 0,3-4 45,1 0-1,-2-2 0,15-12 1,-20 16-27,8-8 50,-12 10-17,0 1 0,0 0 1,0 0-1,0 0 0,1 0 0,9-4 0,-1 7 94,-9 0-437,12-21 57,3-6-1,44-58-1160,-62 83 1331,0 1-1,1 0 0,-1 0 1,0 0-1,0 0 0,1 1 1,-1-1-1,1 1 0,0-1 1,-1 1-1,1 0 1,0 0-1,0 0 0,0 0 1,-1 1-1,1-1 0,0 1 1,0-1-1,0 1 0,0 0 1,0 0-1,0 1 0,0-1 1,5 2-1,31-1 74,-34-2-19,0-1-1,0 1 0,0-1 0,0 0 0,0-1 1,-1 1-1,1-1 0,-1 0 0,0 0 0,1 0 1,-1 0-1,-1-1 0,1 0 0,5-7 0,4-5 46,-1-1-1,13-23 1,-16 22-13,0 1 0,-2-1 0,0 0 0,-1-1 0,-1 1 0,-1-1 0,0-1 0,1-21 1,-3-18-18,-6-78 1,0-7 9,6 124 67,0 29 19,0 33 88,-2 9-3,-2-11 92,3 0 0,0 0 0,3 0-1,1-1 1,12 43 0,14 3 254,-18-53-380,-2 0 0,10 46 0,-21-76-197,0 0-26,1 1-1,-1 0 1,1-1 0,-1 1-1,1-1 1,0 1 0,0-1-1,0 1 1,0-1 0,0 1-1,1-1 1,-1 0 0,1 0-1,2 3 1,-4-5 3,0 0 0,0 0 0,1 0 0,-1 1 0,0-1 0,0 0-1,1 0 1,-1 0 0,0 0 0,0 0 0,0 0 0,1 0 0,-1 0 0,0-1 0,0 1 0,1 0 0,-1 0 0,0 0-1,0 0 1,0 0 0,1 0 0,-1 0 0,0 0 0,0 0 0,0-1 0,1 1 0,-1 0 0,0 0 0,0 0 0,0 0 0,0-1-1,0 1 1,1 0 0,-1 0 0,0 0 0,0-1 0,0 1 0,0 0 0,0 0 0,0 0 0,0-1 0,0 1 0,0 0-1,0 0 1,0-1 0,0 1 0,-1-3-885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4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0 121 6153,'15'-1'3545,"9"-10"80,12-6-2505,-1-1 16,-4 1-464,-4-4-135,-8 8-1010,-1 3-503,6-2 592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25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12 376 7074,'64'14'3862,"-62"-14"-3629,-1 0 1,1 0-1,0 0 1,-1-1-1,1 1 1,0 0-1,-1-1 1,1 1-1,-1-1 1,1 0-1,-1 0 1,1 0-1,-1 1 1,1-1 0,-1 0-1,0-1 1,1 1-1,-1 0 1,1-2-1,17-26 2567,-13 19-1790,-5 9-886,0-1 1,0 1-1,0 0 0,0-1 1,0 1-1,-1-1 0,1 0 1,0 1-1,-1-1 0,1 1 1,-1-1-1,0 0 0,0 1 0,1-1 1,-1-2-1,-8 0 440,-11 12-508,9-2-47,1 1-1,0 0 1,0 0 0,1 1 0,-1 0 0,2 1 0,-1 0 0,1 0-1,-7 12 1,11-15 14,0-1-1,0 1 1,0-1-1,1 1 1,0 0 0,0 0-1,0 0 1,1 0-1,0 0 1,0 1 0,0-1-1,1 0 1,0 0-1,0 1 1,1-1-1,-1 0 1,2 0 0,2 11-1,-4-15-3,1-1-1,0 1 1,0 0-1,0 0 1,0 0-1,1 0 1,-1-1 0,0 1-1,1-1 1,-1 1-1,1-1 1,0 1-1,-1-1 1,1 0-1,0 0 1,0 0-1,0 0 1,-1 0 0,1 0-1,0 0 1,0-1-1,1 1 1,-1-1-1,0 1 1,0-1-1,0 0 1,0 0 0,0 0-1,0 0 1,0 0-1,1-1 1,-1 1-1,0 0 1,0-1-1,0 0 1,3-1 0,6-2 93,-1 0 0,1-1 0,-1 0 1,0-1-1,12-9 0,-3 0 101,29-31-1,-37 34-126,1 1 0,0 0 0,0 0-1,1 1 1,1 1 0,19-11 0,-27 18-49,-1 1 0,1-1 0,0 2 1,0-1-1,-1 0 0,1 1 0,0 0 0,0 0 0,0 1 0,-1 0 1,1 0-1,0 0 0,8 4 0,-4-3 151,0 0 0,1 0 0,14 1 0,-10-3-140,0 0 1,0-1-1,0 0 0,0-1 0,0-1 1,0 0-1,0-2 0,-1 1 0,0-1 1,0-1-1,15-9 0,2-6-19,-2-1 1,0-1-1,-1-2 0,37-42 1,-14 14-2156,-44 48 807,-1 0 0,1 0 0,0 0 0,0 1 0,1 0 0,9-4 0,-13 6 885,20-8-992</inkml:trace>
  <inkml:trace contextRef="#ctx0" brushRef="#br0" timeOffset="1">1029 54 7050,'58'-28'3656,"-51"22"-751,-5-3 1912,-2 4-3361,-2 3-992,0 1-136,0-1-1216,1 2 728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0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14 624 8154,'-13'-5'3440,"13"-8"-1727,2-6-17,8-11 57,8-3-1,3-9-48,9-7-71,9-7-185,0-4-96,0 4-488,-5 6-247,-10 12-337,-7 3-184,-3 6-352,-3 3-393,-2 1-959,-1-4-1296,4 0 1831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1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10250,'0'-2'337,"1"1"0,0 0 0,-1-1 0,1 1-1,0 0 1,0 0 0,0 0 0,0 0 0,0-1 0,0 1-1,0 0 1,0 0 0,0 1 0,0-1 0,1 0 0,-1 0 0,2 0-1,-3 1-174,1 0 1,0 0-1,0 0 0,0 0 0,-1 0 0,1 0 0,0 0 0,0 0 0,-1 0 0,1 1 0,0-1 1,0 0-1,-1 0 0,1 1 0,0-1 0,-1 1 0,1-1 0,0 1 0,-1-1 0,1 1 0,0-1 1,0 2-1,2 1 152,-1 1 0,1-1 0,-1 1 0,0 0 0,0 0 0,-1 0 0,1 0 0,-1 0 0,2 8 0,13 136 2058,-14-101-2153,18 87 0,-7-103-500,-2-19-1459,-11-12 1592,1 0-1,-1 0 0,0 1 0,1-1 0,-1 0 1,0 0-1,1 0 0,-1 0 0,0 0 1,1 0-1,-1 0 0,0 0 0,1 0 1,-1 0-1,1 0 0,-1-1 0,0 1 1,1 0-1,-1 0 0,0 0 0,0 0 1,1 0-1,-1-1 0,0 1 0,1 0 1,-1 0-1,0-1 0,0 1 0,1 0 1,-1 0-1,0-1 0,0 1 0,1 0 0,-1-1 1,0 1-1,-1-8-1415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3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118 112 7842,'-117'-76'3576,"117"59"-1615,13 7-57,-4 1 41,8 13 103,0 3-127,-5 18-233,3 11-136,-2 21-416,-11 8-231,0 13-393,-6 2-176,-4-9-216,8-2 8,7-19-496,6-13-520,18-17-1905,8-6 1729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28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61 6785,'-56'-43'3441,"45"40"-1288,11 0-745,-9-2-192,7 5-632,7-2-288,1 1-896,-6-1-520,0 1 640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4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98 7130,'-46'8'3071,"46"-8"-2951,0 0 0,-1 0 0,1 0 0,0 1 0,-1-1 0,1 0 0,0 0 0,-1 0 0,1 0 0,-1 0 0,1 0 0,0 1 1,-1-1-1,1 0 0,-1 0 0,1 0 0,0 0 0,-1 0 0,1-1 0,-1 1 0,1 0 0,0 0 0,-1 0 0,1 0 0,0 0 0,-1 0 0,1-1 0,0 1 0,-1 0 0,1 0 0,0-1 1,-1 1-1,1 0 0,0 0 0,-1-1 0,1 1 0,0 0 0,0-1 0,0 1 0,-1 0 0,1-1 0,0 1 0,0 0 0,0-1 0,0 0 0,10-11 3725,51-30-2586,-29 18-859,-28 21-305,1 0 0,-1 1-1,1 0 1,0-1 0,0 1 0,0 1 0,0-1-1,6 0 1,-8 1-56,-1 1 0,0 0 1,0 0-1,1 0 0,-1 0 0,0 1 0,0-1 0,1 0 1,-1 1-1,0 0 0,0-1 0,0 1 0,0 0 1,4 2-1,-4-1-26,0 0 0,0 1 0,0-1 0,0 0 0,0 1 0,-1 0 1,1-1-1,-1 1 0,1 0 0,-1 0 0,0-1 0,0 1 0,0 0 0,-1 0 0,1 0 1,-1 0-1,0 0 0,0 0 0,0 1 0,0-1 0,0 0 0,0 0 0,-1 0 0,-1 5 1,-4 11-1,0 0 1,-1-1 0,-1 0 0,-1 0 0,-18 28 0,12-21 15,-18 42 1,32-66-28,1 0-1,-1 0 0,1 0 1,-1 0-1,1 0 0,0 0 1,0 1-1,-1-1 0,1 0 1,0 0-1,0 0 0,0 1 1,0-1-1,1 2 0,-1-3 0,1 1-1,-1-1 0,0 1 0,0-1 1,1 0-1,-1 1 0,0-1 1,1 0-1,-1 1 0,0-1 0,1 0 1,-1 0-1,1 1 0,-1-1 0,0 0 1,1 0-1,-1 0 0,1 1 1,-1-1-1,1 0 0,-1 0 0,1 0 1,-1 0-1,1 0 0,0 0 0,36-9-1,-24 5 3,8-2 4,1 2 0,0 0 0,23-1-1,-39 5 35,1 0 0,0 0 0,0 0 0,0 1 0,0 0 0,-1 0 0,1 1 0,0 0 0,-1 0 0,1 0 0,-1 1 0,0 0 0,12 8 0,-17-10-18,1 0-1,-1 0 1,1 1-1,-1-1 1,0 1-1,0-1 1,1 1-1,-1 0 1,0 0-1,-1-1 1,1 1 0,0 0-1,0 0 1,-1 0-1,1 0 1,-1 0-1,1 0 1,-1 0-1,0 0 1,0 0-1,0 0 1,0 0 0,0 0-1,-1 0 1,1-1-1,0 1 1,-1 0-1,0 0 1,1 0-1,-1 0 1,0 0-1,0 0 1,0-1-1,0 1 1,0 0 0,-3 2-1,-3 5 30,-1 0 0,0 0 0,0-1 0,-19 13 0,11-8-17,-2-1 0,-31 16 0,42-25-194,1 0 0,0-1 1,-1 1-1,0-1 1,1 0-1,-1-1 0,0 1 1,0-2-1,0 1 0,0-1 1,0 0-1,-7-1 1,12 1-44,-1-1 1,1 1-1,0-1 1,-1 0-1,1 0 0,0 0 1,0 0-1,0 0 1,0 0-1,0-1 1,0 1-1,0-1 1,0 1-1,0-1 1,1 0-1,-1 0 1,1 0-1,-1 0 1,0-2-1,-11-21-1170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5.0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0 9266,'-13'16'755,"0"1"-1,1 0 1,2 0 0,-1 1-1,2 1 1,0 0 0,2 0-1,0 1 1,-5 20 0,7-15-438,0-1 0,2 1 1,1 0-1,1-1 0,1 1 1,1 0-1,6 37 0,-4-44-285,1 0 0,1-1-1,1 0 1,0 1 0,1-2-1,1 1 1,0-1 0,1-1-1,1 1 1,17 19 0,-17-24 33,0-1 0,0-1 0,1 0 0,1 0 0,-1-1 0,1 0 0,1-1 0,-1-1 0,1 0 0,0 0 0,1-1 0,-1-1 0,1 0 0,20 2 0,-16-4 49,-1-2-1,1 1 1,0-2-1,0 0 1,-1-1-1,1-1 1,-1-1-1,0-1 1,0 0 0,0-1-1,22-11 1,-21 8 117,-1 0 0,0-1 1,-1-1-1,0-1 0,0 0 1,-1-1-1,-1-1 1,0 0-1,-1-1 0,11-17 1,-20 27-178,-1 0 0,0-1 0,0 1 0,-1-1 0,1 0 0,-1 0 1,-1 0-1,1 0 0,-1 0 0,0 0 0,0-1 0,-1 1 0,0 0 0,0 0 1,0-1-1,-1 1 0,0 0 0,0 0 0,0 0 0,-1 0 0,0 0 1,0 0-1,-1 0 0,0 1 0,0-1 0,0 1 0,0-1 0,-1 1 1,0 0-1,0 1 0,-8-8 0,-19-17-242,-2 1 1,0 2-1,-2 2 1,0 1-1,-49-23 0,38 24-2364,-95-31-1,94 37-903,18 1 1655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5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8026,'2'0'12040,"-2"5"-10539,11 31-232,0-13-910,-3-8-64,-1 1 0,-1 0 0,0 0 0,7 33 1,-8-17 211,2-1 1,0 0 0,3 0-1,13 31 1,-19-53-409,1 0 0,0 0-1,1 0 1,-1 0 0,2-1 0,-1 0 0,1 0 0,0-1-1,1 0 1,0 0 0,0-1 0,0 0 0,1 0-1,0-1 1,0 0 0,18 6 0,-15-7-456,1-1 0,0 0 0,0-1 0,0 0 1,1-1-1,-1-1 0,0 0 0,0-1 0,0 0 0,1-1 0,18-5 1,20-7-1038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6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11466,'-2'2'10633,"2"32"-9784,2-4-433,15 139 1564,-14-149-1871,1 1 1,1-1-1,1 0 0,0 0 1,2-1-1,13 26 1,-9-28-633,-12-21-1666,-15-31-3045,13 28 4551,-9-20-651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7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57 7986,'-5'-32'5851,"4"31"-5680,1 0-1,0 0 1,1 0 0,-1 0-1,0 0 1,0 0 0,0 0-1,0 0 1,1 0-1,-1 0 1,1 0 0,-1 0-1,1 0 1,-1 0 0,1 0-1,-1 0 1,1 0-1,0 1 1,-1-1 0,1 0-1,0 0 1,0 1 0,0-1-1,-1 0 1,1 1-1,0-1 1,2 0 0,-3 1-104,0 1 0,1-1 0,-1 0 0,1 0 1,-1 1-1,0-1 0,1 0 0,-1 1 0,0-1 1,0 0-1,1 1 0,-1-1 0,0 0 0,0 1 1,1-1-1,-1 0 0,0 1 0,0-1 0,0 1 0,0-1 1,1 1-1,-1-1 0,0 0 0,0 1 0,0-1 1,0 1-1,0-1 0,0 1 0,0-1 0,0 1 1,0-1-1,-1 0 0,1 1 0,0-1 0,0 1 1,0-1-1,0 0 0,-1 1 0,-4 22 747,-12 48 688,6-20-635,-30 80-1,21-75-460,19-52-321,0 1 1,0 0-1,0 0 1,0-1-1,1 1 1,0 0-1,0 0 0,0 0 1,2 7-1,-2-12-59,1 1-1,-1 0 1,1-1-1,-1 1 0,1-1 1,-1 1-1,1-1 0,-1 1 1,1-1-1,-1 1 1,1-1-1,-1 1 0,1-1 1,0 0-1,-1 1 1,1-1-1,0 0 0,-1 0 1,1 0-1,0 1 1,-1-1-1,1 0 0,0 0 1,0 0-1,-1 0 1,1 0-1,0 0 0,-1 0 1,1 0-1,0-1 1,0 1-1,-1 0 0,1 0 1,0 0-1,0-1 0,28-11 198,-24 10-154,32-17 197,44-29 1,-46 26-1736,48-23 0,-82 44 996,1 0-1,-1 0 0,0 0 0,0 0 1,-1 0-1,1 0 0,0-1 0,0 1 1,0 0-1,-1 0 0,1-1 0,-1 1 1,1 0-1,-1-1 0,0 1 0,1-1 1,-1 1-1,0-1 0,0 1 0,0 0 1,0-3-1,1-6-1729,4-20-179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37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417 60 8866,'-11'-2'679,"1"0"0,-2 1 0,1 1 0,0-1 0,0 2 0,0-1 0,0 2 1,0-1-1,0 2 0,0-1 0,1 1 0,-1 1 0,-10 5 0,6-2-321,-1 1-1,1 0 0,0 1 1,1 1-1,0 0 1,1 1-1,-23 23 1,23-17-209,0 1 1,1 0 0,0 1 0,2 0-1,0 0 1,2 1 0,0 0-1,1 1 1,1 0 0,1 0 0,0 0-1,2 1 1,1 0 0,0-1 0,3 27-1,0-30-72,0 0 0,2 0-1,1 0 1,0 0 0,1-1 0,0 1-1,2-2 1,9 20 0,-9-24-28,1 1 0,0-2 0,0 1 1,1-1-1,0-1 0,1 0 0,1 0 0,-1-1 1,1 0-1,1-1 0,14 8 0,-12-8-17,0-1 0,1-1-1,0 0 1,0-1-1,1-1 1,0 0 0,-1-2-1,1 1 1,0-2 0,0 0-1,0-1 1,22-2-1,-19-1 68,1-1-1,-1 0 0,0-1 0,0-1 0,-1-1 1,0-1-1,0-1 0,0 0 0,23-17 0,-24 14 35,-1-1 0,0-1-1,-1 0 1,-1-1 0,0-1-1,-1 0 1,-1-1-1,21-36 1,-26 38-46,0-1 0,0 0 1,-2 0-1,0-1 0,-1 1 0,0-1 0,-1 0 0,-2 0 1,1 0-1,-2 0 0,-2-25 0,-1 24-69,0 1-1,-1-1 1,-1 1-1,-1 0 1,-1 0 0,0 0-1,-1 1 1,0 0-1,-2 1 1,0-1 0,0 2-1,-21-22 1,13 18-69,-1 0 0,0 2 0,-1 0 0,0 1 0,-2 1 0,0 1 1,0 1-1,-33-13 0,45 21-214,0 0 1,-1 1 0,0 0-1,1 1 1,-1 0 0,0 1-1,0 0 1,-21 1 0,30 0 136,1 0 0,-1 0 0,1 1 0,0-1 0,-1 1 1,1-1-1,0 1 0,0-1 0,-1 1 0,1 0 0,0-1 1,0 1-1,0 0 0,0 0 0,0 0 0,0 0 0,0 0 1,0 0-1,-1 2 0,-5 24-1404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40.7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37 195 5889,'-3'-7'639,"0"-1"0,1 1-1,0-1 1,0 0 0,0 0 0,0-13-1,-4-22 882,1 25-787,3 13-376,0 0 0,0-1 0,1 1 0,0-1 0,0 1 0,1-1 0,-1 1 0,1-1 0,1-7 0,-1 13-321,0 0-1,0-1 0,0 1 1,0 0-1,0 0 0,0 0 1,0 0-1,0 0 0,0 0 1,0-1-1,0 1 0,0 0 1,0 0-1,0 0 0,0 0 0,0 0 1,0-1-1,1 1 0,-1 0 1,0 0-1,0 0 0,0 0 1,0 0-1,0 0 0,0 0 1,0-1-1,0 1 0,0 0 1,1 0-1,-1 0 0,0 0 1,0 0-1,0 0 0,0 0 0,0 0 1,0 0-1,1 0 0,-1 0 1,0 0-1,0 0 0,0 0 1,0 0-1,0 0 0,1 0 1,-1 0-1,0 0 0,0 0 1,0 0-1,0 0 0,0 0 1,1 0-1,-1 0 0,0 0 0,0 0 1,6 11 587,4 17-149,14 197 1047,-11-89-1156,34 671 635,-36-112-528,5-153-271,17 402 882,-31-327 211,-11-478-909,-11 302 1061,20-381-1290,5 144 493,10-47-228,24 500 416,-54-435 203,13-214-1064,-2-10-256,-2-20-655,-1-13-1439,-3-48 0,8-19 777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28 193 8762,'1'-17'6016,"3"22"-2564,2 29-1426,-7-7-1429,-1 0 0,-2-1-1,-7 32 1,6-34-441,0 1 0,2-1 0,0 1-1,2 29 1,-1-91-103,1-1 0,4-40 0,-2 64-47,1 1 0,0 0 0,1 1 0,0-1 0,1 0 0,1 1 1,0 0-1,0 0 0,1 0 0,1 1 0,8-11 0,-14 20-2,1 0 0,-1 0-1,1 0 1,-1 1 0,1-1-1,0 1 1,0-1 0,0 1-1,0 0 1,0 0-1,0 0 1,0 0 0,0 0-1,0 0 1,0 0 0,1 1-1,-1-1 1,0 1 0,1 0-1,-1-1 1,3 1 0,-1 1 3,-1 0 1,1 0 0,-1 0-1,1 0 1,-1 0 0,1 1-1,-1 0 1,0 0 0,0 0-1,0 0 1,0 0 0,3 4-1,5 5 25,0 1-1,-1 0 0,0 0 1,-1 1-1,8 17 0,-9-17-1,15 31 103,-22-41-113,0 0 1,1 1 0,-1-1-1,0 0 1,-1 1-1,1-1 1,-1 1 0,1-1-1,-1 1 1,0-1-1,-1 5 1,1-46 122,1 19-147,2 0 1,1 1 0,0-1 0,1 1-1,1 0 1,0 0 0,2 0 0,17-30-1,-15 32-1,-5 6 2,1 1 1,0 0 0,1 0-1,0 1 1,10-10-1,-16 17 3,-1 1 0,1 0 0,0-1-1,0 1 1,-1-1 0,1 1 0,0 0 0,0 0 0,0-1-1,0 1 1,0 0 0,-1 0 0,1 0 0,0 0-1,0 0 1,0 0 0,0 0 0,0 0 0,0 0-1,0 1 1,-1-1 0,1 0 0,0 0 0,0 1-1,0-1 1,-1 1 0,1-1 0,0 1 0,0-1 0,-1 1-1,1-1 1,0 1 0,-1 0 0,1-1 0,-1 1-1,1 0 1,-1-1 0,1 1 0,0 1 0,18 33 6,-19-34-6,2 2 4,5 13 33,0-1 1,14 21 0,-19-33-33,0 0 1,1 1 0,-1-1 0,1 0 0,0 0 0,0-1 0,0 1-1,0 0 1,1-1 0,-1 0 0,0 0 0,1 0 0,0 0-1,-1-1 1,1 1 0,5 0 0,-6-2-4,0 0 0,-1 0 0,1 0 0,0 0 1,-1-1-1,1 1 0,-1-1 0,1 0 0,-1 0 0,1 0 0,-1 0 0,0 0 1,1 0-1,-1-1 0,0 1 0,0-1 0,0 0 0,0 1 0,0-1 0,0 0 0,-1 0 1,1 0-1,-1 0 0,1-1 0,-1 1 0,0 0 0,0-1 0,0 1 0,1-3 1,4-10 11,-1 1 0,0-1 0,3-22 1,-8 36-15,9-100 104,-9 101-99,0 0 0,1 0-1,-1-1 1,0 1-1,0 0 1,0 0 0,1 0-1,-1 0 1,0-1-1,1 1 1,-1 0 0,0 0-1,0 0 1,1 0-1,-1 0 1,0 0 0,1 0-1,-1 0 1,0 0-1,0 0 1,1 0 0,-1 0-1,0 0 1,1 0-1,-1 0 1,0 0 0,0 0-1,1 0 1,-1 1-1,0-1 1,0 0 0,1 0-1,-1 0 1,0 0-1,0 1 1,1-1 0,-1 0-1,0 0 1,0 0-1,0 1 1,1-1 0,-1 0-1,0 1 1,12 8 120,5 6 69,1 0 0,0-1 0,23 13 0,-31-21-229,0-1-1,0 0 1,1 0 0,-1-1 0,1-1 0,0 0 0,0 0-1,16 1 1,-26-4-61,0 0 0,-1 0 0,1 0 0,0 0 0,0 0 0,0 0 0,0 0 0,0 0 0,0-1 0,-1 1 0,1 0 0,0-1 1,0 1-1,0-1 0,-1 1 0,1-1 0,0 1 0,-1-1 0,1 1 0,0-1 0,-1 0 0,1 1 0,-1-1 0,1 0 0,-1 0 0,1 1 0,0-2 0,0-1-331,0 0 0,-1 1-1,1-1 1,0 0 0,-1 1 0,0-1 0,0 0 0,0 0 0,0-3-1,-4-22-985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42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48 12043,'-9'0'4136,"13"-2"-3887,3-4-105,6 0-353,6 1-455,5-3-744,6-1-488,4-2 1095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42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1 317 10066,'111'72'3940,"-107"-69"-3703,0 1 0,0-1 1,-1 1-1,1 0 1,-1 0-1,0 0 0,0 1 1,0-1-1,0 1 1,-1-1-1,0 1 0,0 0 1,0 0-1,0 0 0,-1 0 1,0 0-1,0 1 1,0-1-1,-1 5 0,2 1 201,1 11 609,-1 1 0,-2 30-1,4-84-585,1 1 0,1-1 0,11-32 0,-12 48-469,-1 0 0,2 1 0,0 0 1,1 0-1,0 1 0,1 0 0,1 0 1,0 0-1,0 1 0,15-14 0,-19 23-322,1 0 0,-1-1 0,1 2 0,-1-1 1,1 1-1,0 0 0,12-3 0,-13 4-519,-1 0 0,1 0 0,-1-1 0,1 1 0,-1-1 0,1 0 0,-1 0 0,0 0 0,0-1 0,0 0-1,0 0 1,0 0 0,5-6 0,-2-2 17,13-14 1561,-19 24-603,-1 1 0,1 0 0,-1-1 1,1 1-1,-1 0 0,1-1 0,0 1 0,-1 0 1,1 0-1,0-1 0,-1 1 0,1 0 1,-1 0-1,1 0 0,0 0 0,-1 0 0,1 0 1,0 0-1,-1 0 0,1 0 0,0 0 0,-1 1 1,1-1-1,0 0 0,-1 0 0,1 1 0,0-1 1,-1 0-1,1 1 0,-1-1 0,1 0 0,-1 1 1,1-1-1,-1 1 0,1-1 0,-1 1 0,1-1 1,-1 1-1,0-1 0,1 1 0,-1 0 0,12 13 2012,1 0 0,22 19 0,-24-24-1818,0 0 0,-1 1-1,-1 0 1,0 1-1,0 0 1,10 17 0,-25-40-343,1 0 0,0-1 1,0 1-1,2-1 0,-1 0 1,2-1-1,0 1 0,0 0 1,1-1-1,1-17 0,0 16-38,1 0 0,0 0 0,1 1 0,1-1 1,4-15-1,-6 26-8,0 0 0,0 1 1,0-1-1,1 0 0,-1 1 1,1-1-1,0 1 0,0 0 1,0 0-1,0 0 0,1 0 1,-1 0-1,1 0 1,0 0-1,0 1 0,0-1 1,0 1-1,0 0 0,0 0 1,0 0-1,1 1 0,-1-1 1,1 1-1,6-2 0,-7 2-231,-1 2-1,0-1 1,0 0-1,0 0 1,1 1-1,-1-1 1,0 1-1,0 0 1,0 0-1,0-1 1,0 1-1,0 0 1,0 1-1,-1-1 1,1 0-1,0 1 1,-1-1-1,1 1 1,0-1-1,-1 1 0,0 0 1,2 1-1,-3-2 216,6 6-987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29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29 5505,'-1'-6'2289,"1"-2"-1233,3 2 48,0 2-152,-3 2-168,0 1-375,0-1-65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43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82 8706,'63'-29'3746,"-62"29"-3684,-1 0 0,0 0 0,0 0 1,1 1-1,-1-1 0,0 0 0,0 0 0,0 0 0,1 0 0,-1 1 0,0-1 1,0 0-1,0 0 0,1 0 0,-1 0 0,0 1 0,0-1 0,0 0 0,0 0 1,0 1-1,0-1 0,0 0 0,1 0 0,-1 1 0,0-1 0,0 0 0,0 0 1,0 1-1,0-1 0,0 0 0,0 0 0,0 1 0,0-1 0,0 0 0,-1 0 1,1 1-1,0-1 0,0 0 0,0 0 0,0 1 0,0-1 0,0 0 0,0 0 1,-1 0-1,1 1 0,0-1 0,0 0 0,0 0 0,-8 25 1277,2-5-250,5-14-873,0-1 0,1 1 0,-1 0 0,1 0 0,1 0 1,-1 0-1,1 0 0,0 0 0,0-1 0,3 7 0,-4-10-166,1 0 0,0 0 0,0 0 0,0 0 0,0 0 0,0 0 0,1-1 0,-1 1 0,0 0 0,1-1 0,-1 1 0,1-1 0,0 1 0,-1-1 0,1 0 0,0 0 0,0 0 0,0 0 0,0 0 0,0 0 0,0 0 0,0-1 0,0 1 0,0-1 0,1 1 0,-1-1 0,0 0 0,0 0 0,4 0 0,4-1 94,0-1 0,-1 0 0,1-1 0,-1 0 0,0 0 0,0-1 0,0 0 0,10-7 0,-16 10-84,-1-1 1,1 0-1,-1 0 1,1 0-1,-1 0 1,0-1-1,1 1 1,-1-1-1,-1 1 1,1-1-1,0 0 0,2-4 1,-4 5-30,1 0 1,-1 0-1,0 0 0,0 0 0,1 0 1,-1 0-1,-1 0 0,1 0 1,0 0-1,0 0 0,-1 0 0,1 0 1,-1 1-1,1-1 0,-1 0 1,0 0-1,0 0 0,0 1 0,0-1 1,0 0-1,0 1 0,-2-3 1,-4-3-4,0 0 0,0 0 0,-1 1 0,0 0 0,0 0 0,-1 1 0,1 0 0,-18-7 0,4 3-1547,0 2-1,-38-9 0,52 14-621,9-3 950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43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0 180 9642,'1'1'381,"1"-1"0,-1 1 0,0 0 0,0-1 0,0 1 0,0 0 0,0 0-1,0 0 1,0 0 0,0-1 0,0 1 0,0 1 0,0-1 0,0 0 0,-1 0 0,1 0 0,-1 0 0,1 0 0,0 3 0,12 29 885,-11-28-886,5 19 149,-1 0 1,-1 1 0,3 48 0,-5-65-423,3-17 43,4-19 157,-3-2 90,0 0 0,2 0-1,23-51 1,-27 70-587,1 0-1,0 1 0,0 0 0,1 0 0,1 0 0,-1 1 1,2 0-1,-1 1 0,1 0 0,0 0 0,1 1 0,0 0 1,12-7-1,7 1-759</inkml:trace>
  <inkml:trace contextRef="#ctx0" brushRef="#br0" timeOffset="0.99">702 1 10274,'-6'20'6162,"-11"-5"-425,-2 0-3993,9 1-456,5-13-1648,-7-10-4601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48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501 1083 6977,'0'-1'201,"-1"1"-1,1 0 0,-1 0 0,0 0 1,1 0-1,-1 0 0,1 0 0,-1 0 1,1 0-1,-1 0 0,0 0 0,1 0 1,-1 0-1,1 0 0,-1 1 0,0-1 1,1 0-1,-1 0 0,1 1 0,-1-1 1,1 0-1,-1 1 0,1-1 0,0 0 1,-1 1-1,1-1 0,-1 1 0,1-1 0,0 0 1,-1 1-1,1-1 0,0 1 0,-1 0 1,1-1-1,0 1 0,0-1 0,0 1 1,-1-1-1,1 1 0,0-1 0,0 1 1,0 1-1,3 27 3287,-3-29-3427,1 1 0,-1 0 0,1 0 1,-1 0-1,1-1 0,0 1 0,-1 0 1,1-1-1,0 1 0,0 0 0,0-1 0,-1 1 1,1-1-1,0 1 0,0-1 0,0 0 1,0 1-1,0-1 0,0 0 0,0 1 1,0-1-1,1 0 0,17 6 316,-1 4-109,-12-6-166,-1-1 1,1 0 0,0 0-1,1-1 1,-1 1-1,0-1 1,1-1-1,-1 1 1,1-1 0,-1 0-1,1 0 1,10-1-1,8-2 107,-1-1 0,1-2 0,-1 0-1,0-1 1,0-2 0,-1 0 0,0-2-1,-1 0 1,0-1 0,0-2-1,-2 0 1,1-1 0,-2-1 0,0-1-1,0-1 1,23-27 0,-24 20 0,0-1 0,-2 0 0,-1-1 0,-1 0 0,-1-2 0,13-41 0,-21 50-146,0 0 0,-1 0-1,-1 0 1,-1 0-1,-1 0 1,0-1-1,-2 1 1,0 0-1,-1-1 1,-1 1-1,-7-22 1,-7-20-35,-4 2-1,-2 1 1,-47-87 0,61 131-10,0 1 0,-1 0 0,-1 0 0,1 1-1,-2 1 1,0 0 0,0 1 0,-1 0 0,-1 1 0,1 0 0,-1 1 0,-1 0 0,1 2 0,-1-1 0,-1 2 0,1 0 0,-1 1 0,0 0 0,-30-2 0,26 5-6,0 0 1,0 1 0,0 1-1,0 1 1,1 1-1,-1 0 1,0 2-1,1 0 1,0 1-1,0 1 1,1 1 0,0 0-1,0 2 1,1 0-1,-29 22 1,14-3-8,0 1-1,2 2 1,-42 58 0,-61 119-9,115-178 16,1 1 0,1 1 0,2 0 0,-9 36 0,20-58 31,0 0 1,1 0-1,0 1 0,1 0 1,0-1-1,1 1 0,0 0 0,1-1 1,0 1-1,1-1 0,0 1 1,1-1-1,0 0 0,1 0 0,0 0 1,8 15-1,-3-13 49,-1 0 0,1 0 0,1-1 0,1-1 0,-1 0 0,2 0-1,-1-1 1,1 0 0,1-1 0,17 9 0,-11-8 33,0-1 0,1-2 0,0 0 0,0 0 0,0-2 0,42 5 0,-25-7-392,0-2 1,0-2-1,0-1 0,0-2 1,0-1-1,0-3 1,-1 0-1,47-18 1,-19-1-544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2:50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203 1115 9298,'-5'84'3439,"6"-83"-3341,-1 0-1,0-1 0,0 1 0,0 0 0,1 0 0,-1 0 0,0 0 0,1 0 1,-1-1-1,1 1 0,-1 0 0,1 0 0,-1-1 0,1 1 0,-1 0 0,1-1 1,0 1-1,-1 0 0,1-1 0,0 1 0,0-1 0,0 1 0,-1-1 0,1 0 1,0 1-1,1-1 0,25 5 1441,-17-5-883,37 11 1303,62 6 0,-87-15-1644,0-2 1,-1 0-1,1-1 1,-1-2-1,30-6 1,-20 1-41,0-2 0,0-1 0,-1-2 0,-1-1 0,0-1 0,-1-1 1,37-28-1,-33 19 12,-1-2 1,-1-1 0,-2-1-1,-1-2 1,35-49-1,-46 54-160,-1 0-1,-1 0 1,-1-2-1,-2 0 1,-1 0-1,-1-1 1,-1 0-1,7-52 1,-11 40-113,-1 1 0,-3-1 0,-1 0 0,-2 0 1,-15-75-1,14 101-16,0 0 0,0 0 0,-2 1 1,0-1-1,0 1 0,-1 1 1,-1-1-1,0 1 0,-1 1 0,0 0 1,-1 0-1,-13-11 0,13 14-2,0 1-1,-1 0 1,0 1 0,0 0 0,-1 0-1,0 1 1,0 1 0,-1 0 0,1 1-1,-1 0 1,0 1 0,0 1 0,0 0-1,-18 0 1,3 2-5,0 1 0,0 1 0,0 2 0,0 1 0,0 1 0,1 1 0,-27 11 0,6 2-23,1 1 1,-84 53 0,99-52 26,1 1 0,1 1 0,2 2 1,0 1-1,2 1 0,1 1 0,-23 34 0,32-40 4,1 2 1,1 0-1,1 0 0,1 1 0,1 1 0,2 0 0,1 1 0,0-1 0,3 2 0,-4 29 0,8-45 6,0 0 1,1 1 0,1-1 0,0 0-1,0 1 1,1-1 0,1 0 0,0 0-1,1-1 1,1 1 0,0-1 0,0 0-1,1 0 1,1 0 0,0-1 0,0 0-1,1 0 1,1-1 0,-1 0 0,2-1 0,-1 0-1,22 16 1,-1-6 123,0 0-1,1-2 1,1-2-1,0 0 1,1-2-1,1-2 1,35 7-1,-39-11 81,1-2 0,0-1 0,1-1 0,-1-2 0,0-1 0,1-2 0,-1-1-1,34-7 1,-59 9-228,0-1 0,0 1 0,-1-1 0,1-1 0,0 1 0,-1-1 0,1 0 0,5-4 0,-9 5-49,1 0 0,-1 0-1,-1 0 1,1 0-1,0 0 1,0-1 0,-1 1-1,1-1 1,-1 1 0,0-1-1,0 1 1,0-1 0,0 0-1,0 0 1,-1 1 0,1-1-1,-1 0 1,0-5 0,-3-15-57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1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69 7458,'-4'-17'2809,"3"12"-2081,-1 0 0,1 1 0,1-1 0,-1 0 0,1 0 0,0 0-1,0 1 1,1-9 0,7 34 4439,6 33-4135,-1-5-183,11 72 1,-18-53-246,-3 81 1,-4-93-234,2 0 1,17 101-1,-18-155-356,0-1-1,0 0 1,0 0 0,0 0-1,0 0 1,0 0 0,1 0-1,-1 0 1,0 0 0,1 0-1,-1 0 1,1 0 0,-1 0-1,1 0 1,0-1 0,-1 1-1,1 0 1,0 0 0,-1 0-1,1-1 1,0 1 0,0 0-1,0-1 1,0 1 0,0-1-1,0 1 1,-1-1 0,1 1-1,2-1 1,-1 0 9,0-1 0,0 1 1,1-1-1,-1 0 0,0 0 0,0 0 0,0 0 1,0 0-1,0 0 0,0 0 0,0-1 1,0 1-1,1-3 0,33-25-191,2 1 1,0 2-1,2 1 0,51-23 0,-39 19-5319,-39 21 6313,4-1-587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1.9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1 291 11883,'119'-119'5737,"-106"100"-2601,13-3-1471,-1-3-545,7-1-824,4 1-264,0 3-928,-6 5-1217,16 2 1281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2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261 124 8954,'-4'-25'2192,"3"17"-1672,1 0 0,-2 0 1,1 1-1,-1-1 0,0 1 0,-1-1 1,0 1-1,0 0 0,0 0 1,-8-11-1,10 18-428,-1-1 1,1 0 0,-1 0-1,0 1 1,1-1-1,-1 1 1,0-1-1,1 1 1,-1 0-1,0 0 1,0 0-1,1 0 1,-1 0-1,0 0 1,1 0 0,-1 0-1,0 1 1,0-1-1,1 1 1,-1-1-1,1 1 1,-1-1-1,0 1 1,1 0-1,-1 0 1,1 0-1,0 0 1,-1 0-1,1 0 1,-2 3 0,-5 4 143,1 0 1,0 1-1,1 0 1,0 0 0,0 1-1,1-1 1,-5 14-1,-27 80 1000,31-85-1040,-13 47 432,2 0 0,3 1 0,-9 113 0,20-140-502,3 0 0,1-1 0,2 1 0,1-1 0,2 0 0,2 0-1,2-1 1,13 37 0,-16-59-86,0 1-1,1-1 1,1-1-1,0 0 1,1 0 0,0 0-1,23 21 1,-9-13-791,1-2 1,1-1 0,30 17-1,-51-33-978,-10-14-2860,1 4 3803,-9-17-577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2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8 405 9858,'-8'-1'3530,"10"-3"-1240,15-10 87,-11 10-1879,181-123 3779,-24 17-3681,-123 80-575,-2 1-869,1 2 1,49-25-1,-87 51 783,0 0-1,0 1 0,0-1 1,0 1-1,0-1 0,0 1 1,0-1-1,0 1 0,0-1 1,0 1-1,0 0 0,1 0 1,-1-1-1,0 1 0,0 0 1,0 0-1,0 0 0,0 1 1,1-1-1,-1 0 0,0 0 1,0 0-1,0 1 0,0-1 1,0 1-1,0-1 0,0 1 1,0-1-1,0 1 0,0 0 1,0-1-1,0 1 0,0 0 0,0 0 1,0 0-1,-1 0 0,1-1 1,0 1-1,-1 0 0,1 0 1,-1 0-1,1 1 0,-1-1 1,1 0-1,-1 0 0,0 0 1,1 0-1,-1 0 0,0 0 1,0 1-1,0-1 0,0 0 1,0 2-1,0 10 109,0 0 0,0 0 0,-5 23 1,4-25-21,-3 16 273,-5 69 1135,8-89-1208,1 0 0,1 0 0,-1 1 0,1-1 1,0 0-1,1 0 0,0-1 0,0 1 0,0 0 0,5 9 0,-6-14-157,1-1-1,-1 1 0,0 0 0,1-1 1,-1 0-1,1 1 0,0-1 1,-1 0-1,1 0 0,0 1 1,0-2-1,0 1 0,-1 0 0,1 0 1,0 0-1,0-1 0,0 1 1,0-1-1,0 0 0,1 0 0,-1 1 1,0-1-1,0 0 0,0-1 1,0 1-1,0 0 0,0-1 0,0 1 1,0-1-1,0 1 0,0-1 1,0 0-1,3-2 0,2 0 50,1-1 0,-1-1 0,0 1-1,0-1 1,-1 0 0,12-12 0,-11 9-44,0-1 0,-1 0 1,0 0-1,0 0 0,-1-1 0,0 0 1,-1 0-1,0 0 0,-1 0 1,0-1-1,3-15 0,-6 22-78,1 1 0,-1-1 0,0 0-1,0 0 1,0 1 0,0-1 0,-1 0 0,1 0-1,-1 1 1,0-1 0,0 0 0,-1 1 0,1-1-1,-1 1 1,1-1 0,-1 1 0,0 0 0,0 0-1,-1 0 1,1 0 0,-1 0 0,1 0-1,-1 1 1,0-1 0,0 1 0,0 0 0,0 0-1,0 0 1,-1 0 0,1 1 0,-1-1 0,1 1-1,-1 0 1,0 0 0,-4-1 0,-4 1-490,0 0 1,1 0 0,-1 1-1,0 1 1,0 0 0,1 0-1,-19 6 1,1-2-1980,37-11-2439,5-2 3618,12-11 187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3.3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1 262 5129,'124'-40'2902,"-119"38"-2503,0 1-1,1 0 1,-1 0-1,0 0 1,0 0-1,0 1 1,1 0-1,-1 0 1,0 1-1,1-1 1,-1 1-1,0 0 1,0 1-1,0-1 1,0 1-1,0 0 1,0 0-1,0 0 1,-1 1 0,1 0-1,-1 0 1,0 0-1,0 0 1,0 1-1,7 7 1,18 12 1310,-22-18-1453,0 1 1,0-1-1,0 1 0,-1 1 1,0-1-1,0 1 1,-1 0-1,1 1 1,4 10-1,-9-18-250,-1 1 1,0-1-1,1 1 0,-1 0 0,1-1 0,-1 1 1,0-1-1,1 1 0,-1-1 0,1 1 0,0-1 0,-1 0 1,1 1-1,-1-1 0,1 1 0,0-1 0,-1 0 1,1 0-1,-1 1 0,2-1 0,-1 0-1,-1-1 0,0 1 0,0 0 0,1 0-1,-1-1 1,0 1 0,0 0 0,0-1 0,0 1 0,1-1 0,-1 1-1,0 0 1,0-1 0,0 1 0,0 0 0,0-1 0,0 1-1,0-1 1,0 1 0,0 0 0,0-1 0,0 1 0,0 0 0,0-1-1,0 1 1,-1-1 0,1 1 0,0 0 0,0-1 0,0 1 0,0 0-1,-1-1 1,1 1 0,0 0 0,0-1 0,-1 1 0,1 0 0,0 0-1,-1-1 1,-6-15 34,1-1 0,1 0 0,0 0 0,1 0 0,1-1 0,1 1 0,0-1 0,2-33 0,0 45-33,0 1 1,1 0-1,0-1 1,0 1-1,0 0 1,0 0-1,1 0 1,0 0-1,0 0 1,0 0-1,0 0 1,1 0-1,0 1 0,0 0 1,0-1-1,1 1 1,-1 0-1,1 1 1,0-1-1,0 1 1,8-6-1,-2 3-380,0 1 0,0 0-1,17-6 1,36-8-4925,-46 14 3067,1 0 980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3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1 317 7282,'16'6'7998,"6"11"-5244,-21-16-2577,54 52 2032,-50-47-2019,-1-2-48,0 0 1,-1 1-1,0-1 1,0 1 0,0 0-1,-1 0 1,1 0-1,-1 1 1,0-1-1,-1 0 1,1 1 0,0 9-1,4 12 115,-1-21-119,0-16-62,1-25-15,-4 27-39,-1 3-15,4-26 16,1-1-1,1 1 1,2 1-1,16-38 1,-24 66-1,1 0 0,-1-1 0,0 1 0,1 0 0,-1 0 0,1 0 0,-1 0 0,1 0 0,0 0 0,0 0 0,0 1 0,0-1 0,0 1 0,3-2 0,-3 2 2,-1 1 0,0 0 1,1-1-1,-1 1 1,1 0-1,-1 0 0,0 0 1,1 0-1,-1 1 0,0-1 1,1 0-1,-1 0 0,0 1 1,1-1-1,-1 1 0,0-1 1,0 1-1,1 0 1,-1-1-1,0 1 0,0 0 1,0 0-1,0 0 0,0 0 1,0 0-1,0 0 0,0 0 1,0 1-1,5 6 61,-1 1 0,0-1-1,0 1 1,-1 0 0,0 0-1,-1 0 1,0 1 0,0-1-1,1 14 1,0-8 67,0 0 0,9 24 0,-8-33 47,-1-9 10,0-20 127,-3 22-324,-1-4 26,7-40 300,1 1 1,27-80-1,-31 113-237,0 0-1,1 0 0,0 1 0,0-1 0,2 1 1,-1 1-1,1-1 0,0 1 0,1 0 0,0 1 1,1 0-1,-1 0 0,2 1 0,-1 0 0,1 0 1,17-8-1,-23 13-89,0 0-1,1 1 1,-1-1 0,1 1-1,0 0 1,-1 0 0,1 0 0,0 1-1,0-1 1,-1 1 0,1 1-1,0-1 1,0 1 0,0-1 0,-1 1-1,1 1 1,-1-1 0,1 1-1,-1-1 1,8 5 0,-5-1-408,0 0 0,-1 1 0,0-1 0,0 2 0,0-1 0,0 0 0,-1 1 0,0 0 0,-1 0 0,7 14 0,12 24-829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29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202 14 6633,'-159'-14'2665,"138"17"-1457,12 0-680,-2-1-96,10 1-280,5-3-952,4 5 608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4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1 314 8306,'0'-12'1369,"1"-40"2084,-1 50-3276,0 0 0,1 0 1,-1 0-1,0 0 0,1 0 1,-1 0-1,1 0 0,-1 1 1,1-1-1,0 0 0,0 0 1,0 1-1,0-1 0,0 1 1,0-1-1,0 1 0,1-1 1,-1 1-1,1 0 0,-1-1 1,2 0-1,-1 2-77,-1 0 0,0 0 1,0 1-1,0-1 0,0 0 0,0 0 0,0 1 1,0-1-1,0 1 0,0-1 0,-1 1 0,1 0 1,0-1-1,0 1 0,0 0 0,0-1 0,-1 1 1,1 0-1,0 0 0,-1 0 0,1 0 0,-1-1 1,1 1-1,-1 0 0,1 1 0,17 32 759,-15-27-556,27 62 1153,-17-38-934,0 0 0,22 33 0,-31-57-465,0 0 0,1 0 0,1-1-1,-1 1 1,1-1 0,0-1 0,0 1 0,1-1 0,-1 0 0,1 0 0,0-1 0,1 0 0,13 6 0,-16-9-45,0 1 0,0-1 0,0 0 0,0 0 0,0-1 0,1 1 0,-1-1 0,0 0 0,0-1 0,1 1 0,-1-1 0,0 0 0,0-1 0,8-2 0,-6 1-3,1-1 1,-1 0 0,0-1 0,0 1-1,-1-1 1,1-1 0,-1 1 0,8-10 0,5-9 8,-1-1 0,-2-1 1,27-54-1,-33 59-1,-3 9-8,1-6 0,1 0 1,1 1-1,1 1 1,0 0-1,21-22 1,-31 36 8,0 0 0,1 1 1,0-1-1,-1 1 0,1 0 1,0-1-1,0 1 0,0 0 1,0 0-1,0 0 0,0 0 1,0 1-1,0-1 0,0 0 1,0 1-1,0 0 0,1-1 1,-1 1-1,0 0 1,0 0-1,0 0 0,1 0 1,-1 1-1,0-1 0,3 1 1,-3 0 29,1 1 1,-1-1-1,0 1 1,1-1-1,-1 1 1,0 0-1,0 0 1,0 0-1,0 0 1,0 0-1,-1 1 1,1-1-1,-1 0 1,1 1-1,-1-1 1,0 1-1,0-1 1,0 1-1,1 4 1,1 4 36,-1 0 0,1 0 1,-2 1-1,0-1 0,0 1 0,-2 19 1,0-28-210,1 1 1,0-1-1,-1 1 1,0-1-1,0 1 1,0-1 0,0 1-1,-1-1 1,1 0-1,-1 0 1,0 1-1,1-1 1,-2-1-1,1 1 1,0 0 0,0 0-1,-1-1 1,0 1-1,1-1 1,-1 0-1,0 0 1,0 0-1,0 0 1,-1-1 0,-2 2-1,-15-2-73,1-8-138</inkml:trace>
  <inkml:trace contextRef="#ctx0" brushRef="#br0" timeOffset="1">57 37 10914,'-26'-5'4793,"19"4"-1224,30-4-3313,5-7-960,18-2 456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4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197 92 6705,'-2'-6'604,"1"2"136,-1-1 0,1 1 1,-1 0-1,0 0 0,0 0 1,-3-4-1,4 7-634,1 0 1,-1 1-1,0-1 0,1 1 1,-1-1-1,0 1 1,1-1-1,-1 1 1,0 0-1,0-1 0,1 1 1,-1 0-1,0 0 1,0-1-1,1 1 1,-1 0-1,0 0 0,0 0 1,0 0-1,0 0 1,1 0-1,-1 0 1,0 0-1,0 0 0,1 1 1,-1-1-1,0 0 1,0 0-1,0 1 1,1-1-1,-1 1 0,0-1 1,1 0-1,-1 1 1,0-1-1,1 1 1,-1 0-1,1-1 0,-1 1 1,0 0-1,-10 10 309,2 0-1,-1 0 1,1 1-1,1 0 1,0 0-1,0 1 0,-8 19 1,1 4 254,-16 60-1,24-69-401,1 0 0,-3 28 0,8-47-234,0-1 0,1 1 0,0-1 1,0 1-1,1-1 0,0 1 0,0-1 0,1 1 1,0-1-1,0 0 0,1 0 0,3 9 1,-4-14-24,0 1 1,0-1 0,0 1 0,0-1 0,0 0 0,0 0 0,1 0 0,-1 0 0,1 0 0,0-1 0,-1 1 0,1-1 0,0 1 0,0-1 0,0 0 0,0 0 0,0 0 0,0-1 0,0 1-1,0-1 1,0 0 0,0 0 0,0 0 0,0 0 0,6-1 0,1-1 18,0 0-1,-1 0 1,1-1-1,-1-1 1,0 1-1,17-11 1,3-4-1,0-2 1,-2 0 0,0-2-1,-2-1 1,40-46-1,94-146 10,-149 199-32,-9 13-7,1 0 1,0 1 0,-1-1 0,1 0-1,0 0 1,0 1 0,1-1 0,-1 1-1,1 0 1,-1 0 0,5-3 0,-7 5-1,0 0 0,0 0 1,0 0-1,1 0 0,-1-1 1,0 1-1,0 0 0,0 0 1,1 0-1,-1 0 0,0 0 1,0 0-1,0 0 0,1 0 1,-1 0-1,0 0 0,0 0 1,1 0-1,-1 0 0,0 0 1,0 0-1,1 0 0,-1 0 1,0 0-1,0 1 0,0-1 1,1 0-1,-1 0 0,0 0 1,0 0-1,0 0 0,0 0 1,1 1-1,-1-1 0,0 0 1,0 0-1,0 0 0,0 0 1,0 1-1,1-1 0,-1 0 1,0 1-1,3 15-25,-5 23-8,2-32 32,-1 2 12,1 1 0,0-1 0,1 1 0,0 0-1,0-1 1,6 18 0,-6-25 6,-1 0-1,1 0 0,0 0 0,-1-1 1,1 1-1,0 0 0,0-1 1,1 1-1,-1-1 0,0 1 0,0-1 1,1 1-1,-1-1 0,1 0 1,-1 0-1,1 0 0,-1 0 0,1 0 1,0 0-1,0 0 0,-1 0 1,1-1-1,0 1 0,0-1 1,0 1-1,0-1 0,0 0 0,0 0 1,0 0-1,-1 0 0,1 0 1,0 0-1,0 0 0,0-1 0,0 1 1,0-1-1,0 1 0,-1-1 1,1 0-1,0 0 0,0 0 1,2-1-1,3-2 37,0-1 1,0 0-1,0 0 1,0 0-1,-1-1 1,0 0-1,0 0 1,0-1-1,-1 1 0,0-1 1,-1 0-1,1-1 1,-1 1-1,0-1 1,-1 0-1,5-16 1,-7 20-57,0 0 1,0 0-1,0 0 0,0 0 1,-1 0-1,0 0 0,0-1 1,0 1-1,0 0 1,-1 0-1,1 0 0,-1 0 1,0 0-1,0 0 0,-1 0 1,1 0-1,-1 0 1,0 0-1,0 0 0,0 1 1,-1-1-1,1 1 0,-1 0 1,0 0-1,1 0 1,-1 0-1,-1 0 0,1 1 1,0-1-1,-1 1 0,1 0 1,-1 0-1,0 0 1,0 0-1,-7-2 0,4 3-234,0 0-1,0 0 0,0 0 1,0 1-1,0 0 0,0 0 0,0 0 1,0 1-1,1 0 0,-12 4 1,-22 2-3874,36-9 1913,18-1 1049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5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1 245 9490,'8'59'6494,"-3"26"-2495,1 11-1616,-6-95-2361,0 0 1,0 0-1,0 1 0,0-1 1,0 0-1,1 1 0,-1-1 1,0 0-1,1 0 0,-1 0 1,0 1-1,1-1 0,0 0 1,-1 0-1,1 0 0,0 0 1,-1 0-1,1 0 0,2 2 1,-2-3-16,-1 0 0,1 0 0,0 0 0,0 0 0,-1 0 1,1-1-1,0 1 0,0 0 0,-1 0 0,1 0 0,0-1 0,-1 1 1,1 0-1,0-1 0,-1 1 0,1 0 0,0-1 0,-1 1 0,1-1 1,-1 1-1,1-1 0,-1 0 0,2 0 0,5-9 2,0 1 0,-1-1 0,6-11 0,-10 17 3,13-26 26,19-59 1,-25 62 12,2 0 1,23-45 0,-31 68 22,-1 0 0,1 0 0,0 0 0,0 1 1,0-1-1,0 1 0,0 0 0,1 0 0,0 0 0,7-4 1,-10 7-41,0-1 0,0 1 1,0 0-1,0-1 0,0 1 0,0 0 1,0 0-1,0 0 0,0 0 1,1 0-1,-1 0 0,0 0 1,0 0-1,0 0 0,0 0 1,0 1-1,0-1 0,0 0 0,1 1 1,0 0-7,-1 0-1,0 1 1,1-1 0,-1 0 0,0 0 0,0 1-1,0-1 1,0 1 0,0-1 0,0 1 0,0-1-1,0 1 1,-1 0 0,1-1 0,0 3 0,2 7 45,-1 0 1,-1-1 0,1 1-1,-2 0 1,0 18-1,-1-20-27,1 1-1,0-1 1,1 1-1,0-1 1,0 1-1,1-1 1,6 19-1,-2-10 26,-9-45 33,11-18-98,2 2 1,2-1-1,1 1 1,23-47-1,-32 81-7,0 0-1,0 0 1,1 1-1,0 0 1,1 0 0,7-9-1,-12 15 1,1 1-1,-1-1 1,1 0 0,0 1-1,0-1 1,-1 1-1,1 0 1,0-1 0,0 1-1,0 0 1,1 0-1,-1 0 1,0 1-1,0-1 1,0 0 0,1 1-1,-1 0 1,0-1-1,1 1 1,-1 0 0,0 0-1,0 0 1,1 0-1,-1 1 1,0-1 0,1 1-1,-1-1 1,0 1-1,0 0 1,4 2 0,0 1 30,1 1 1,-1 0 0,0 0 0,-1 1-1,1 0 1,-1 0 0,0 0-1,5 10 1,-7-11-33,0 0 0,0 0-1,1 0 1,0-1 0,0 1-1,0-1 1,0 0 0,1 0-1,0 0 1,0 0 0,0-1 0,0 0-1,8 4 1,-12-7-100,0 0 1,0 0-1,0 1 0,0-1 1,0 0-1,0 0 1,0 0-1,0 0 0,0 0 1,0 0-1,0 0 0,0-1 1,0 1-1,0 0 0,0-1 1,0 1-1,0 0 0,0-1 1,0 1-1,0-1 1,-1 1-1,1-1 0,1-1 1,13-20-4090,-4 1 2596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6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1 747 9602,'8'16'2032,"0"0"-1,-1 0 1,-1 1-1,6 27 1,-5-12-883,-2 0 1,-2 1 0,0 43 0,-2-84-1071,0 0 0,0 0 0,1 0 1,4-12-1,2-9-42,7-58 8,-10 50-41,2 0 0,1 0 0,2 1-1,16-40 1,-24 72-2,-1 1 1,1-1-1,0 1 0,1 0 0,-1-1 1,1 1-1,-1 0 0,1 1 0,0-1 1,0 0-1,0 1 0,0-1 1,4-1-1,-5 3 3,-1 1 1,1-1 0,-1 1-1,1 0 1,-1-1 0,1 1-1,-1 0 1,1 0 0,-1 0-1,1 0 1,-1 0 0,1 1-1,-1-1 1,1 0 0,-1 1-1,1-1 1,-1 1 0,1-1-1,-1 1 1,0 0 0,1-1-1,-1 1 1,0 0 0,0 0-1,1 0 1,-1 0 0,0 0-1,0 0 1,0 1 0,0-1-1,0 0 1,-1 0 0,1 1-1,0-1 1,0 0 0,0 3-1,4 8 71,0 0 0,0 0-1,-1 0 1,-1 0 0,0 1-1,2 19 1,-2-8 55,-2 0 0,-3 38 0,-6-26-16,8-36-113,0 0 0,0 0 0,0 0 0,0 0 0,0 0-1,0 0 1,0 0 0,0 0 0,0 0 0,0 0 0,0 0 0,0 0 0,0 0-1,0 0 1,0 0 0,0 0 0,-1 0 0,1 0 0,0 0 0,0 0 0,0 0-1,0 0 1,0 0 0,0 0 0,0 0 0,0 0 0,0 0 0,0 0 0,0 0-1,0 0 1,0 0 0,0 0 0,0 0 0,0 0 0,-1 0 0,1 0 0,0 0-1,4-21 45,8-47 19,19-75-106,-25 124 5,0 0 1,1 1-1,1-1 1,1 2-1,13-22 1,-20 36 29,1-1-1,-1 1 1,1 0 0,0-1 0,0 2-1,0-1 1,0 0 0,0 0-1,1 1 1,0 0 0,-1 0 0,7-3-1,-9 5 4,1-1 0,0 1 0,0 0-1,-1-1 1,1 1 0,0 0-1,0 0 1,0 0 0,-1 0 0,1 1-1,0-1 1,0 0 0,-1 1-1,1-1 1,0 1 0,-1 0 0,1-1-1,0 1 1,-1 0 0,1 0-1,-1 0 1,1 0 0,-1 0 0,0 1-1,1-1 1,-1 0 0,0 1-1,0-1 1,2 4 0,23 50-8,-22-42 99,1 0 1,1-1 0,0 0 0,1 0-1,10 13 1,-15-23-48,-1 0-1,1 0 1,0 0 0,0 0-1,0-1 1,0 1 0,0-1-1,0 1 1,1-1 0,-1 0-1,0 0 1,1 0 0,-1 0-1,1 0 1,-1-1 0,1 1-1,-1-1 1,1 1 0,-1-1-1,1 0 1,-1 0 0,1 0-1,0 0 1,-1-1 0,1 1-1,-1-1 1,1 0 0,-1 1-1,0-1 1,1 0 0,-1 0-1,4-3 1,6-3 84,0-1 1,-1 0-1,0-1 1,-1 0-1,1-1 1,-2 0-1,11-14 1,4-7 135,25-44 0,-23 27-145,-2 0 0,-2-2 1,20-67-1,-51 140-167,-20 66-21,28-85 62,-4 20 21,-4 40 0,8-59-22,1 0 0,0 0 0,0 0 0,0 0 0,0 0 0,1 0 0,0 0 0,0 0 0,0 0 0,1 0 0,0-1 0,0 1 0,0-1 0,0 1 0,4 4 0,-6-9 6,0 0 0,0 0 0,0 1 0,0-1 0,0 0 0,1 0 0,-1 0 0,0 1 0,0-1-1,0 0 1,1 0 0,-1 0 0,0 0 0,0 1 0,1-1 0,-1 0 0,0 0 0,0 0 0,1 0 0,-1 0 0,0 0-1,0 0 1,1 0 0,-1 0 0,0 0 0,0 0 0,1 0 0,-1 0 0,0 0 0,0 0 0,1 0 0,-1 0 0,0 0-1,1 0 1,-1 0 0,0 0 0,0-1 0,0 1 0,1 0 0,-1 0 0,0 0 0,0 0 0,0-1 0,1 1 0,-1 0-1,0 0 1,0-1 0,5-19-181,-4-16 146,-1 13 21,1-1 1,1 1 0,1 0 0,12-45 0,-12 59 16,0 1 1,1 0-1,0 0 0,0 1 1,1-1-1,-1 1 1,2 0-1,-1 0 1,8-6-1,-11 10 7,1 1-1,-1 0 1,1 0 0,-1 0-1,1 0 1,0 0 0,0 0-1,0 1 1,0 0 0,0-1 0,1 1-1,-1 0 1,0 1 0,0-1-1,1 0 1,-1 1 0,1 0-1,-1 0 1,0 0 0,1 0-1,-1 0 1,0 1 0,1-1-1,-1 1 1,0 0 0,4 2 0,-4-2 11,0 1 1,0 0-1,0 0 1,0 0 0,0 0-1,0 1 1,-1-1 0,1 1-1,-1 0 1,1-1 0,-1 1-1,0 0 1,2 4 0,17 47 288,-18-46-233,0 1-1,0-1 1,0 0 0,1 1-1,9 12 1,-13-21-71,0 0 1,1 1 0,-1-1-1,0 0 1,0 1 0,1-1-1,-1 0 1,0 1-1,1-1 1,-1 0 0,0 0-1,1 0 1,-1 1 0,0-1-1,1 0 1,-1 0-1,1 0 1,-1 0 0,0 0-1,1 1 1,-1-1 0,1 0-1,-1 0 1,0 0 0,1 0-1,-1 0 1,1 0-1,-1-1 1,0 1 0,1 0-1,-1 0 1,1 0 0,-1 0-1,0 0 1,1 0-1,-1-1 1,0 1 0,1 0-1,-1 0 1,0-1 0,1 1-1,-1 0 1,0-1-1,0 1 1,1 0 0,-1 0-1,0-1 1,0 1 0,1-1-1,-1 1 1,0 0 0,0-1-1,0 1 1,0 0-1,0-1 1,0 1 0,0-1-1,0 1 1,1 0 0,-1-1-1,-1 0 1,10-35 33,-8 30-22,0 1-2,3-22-3,2 0 0,1 1 0,1 0 0,20-45 0,-25 65 1,1 0 0,-1 0-1,1 1 1,1-1 0,-1 1 0,1 0 0,0 0 0,0 0-1,0 1 1,10-7 0,-10 9 15,0 0 0,0 0 0,0 0 1,0 0-1,0 1 0,1 0 0,-1 0 0,0 0 0,1 1 0,-1 0 0,1 0 0,-1 0 0,0 1 0,1-1 0,7 3 1,-3 0-39,0 1 1,-1 0 0,1 1-1,-1 0 1,0 0 0,0 1-1,-1 0 1,11 9 0,-12-8-632,1-1 1,0 0-1,0-1 1,1 1 0,0-1-1,0-1 1,0 0-1,0 0 1,16 4-1,15-5-1020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6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18 6249,'-3'-3'574,"-1"1"0,0-1 0,0 1 0,0 1 0,0-1 0,0 0 0,-7-1-1,10 3-389,-1 0-1,1 0 0,-1 0 0,0 0 0,1 1 0,-1-1 0,1 0 0,-1 1 0,1-1 1,-1 1-1,1-1 0,0 1 0,-1 0 0,1 0 0,0 0 0,-1-1 0,1 1 0,0 1 0,0-1 1,0 0-1,0 0 0,0 0 0,0 0 0,0 1 0,0-1 0,0 0 0,0 2 0,-6 12 592,0 0 0,1 0 0,1 1 0,0 0-1,1 0 1,-3 29 0,2 4 536,1 50 0,6-40-687,3-1 0,2 0 0,18 73 0,64 166-1178,-86-292 251,-2 0 0,1 0 0,-1 0 0,0 0 0,0 1 0,1 5 0,-3-10 187,1 0 0,0 0 0,0-1 0,0 1 0,-1 0 0,1 0 1,0 0-1,-1-1 0,1 1 0,0 0 0,-1 0 0,1-1 1,-1 1-1,1 0 0,-1-1 0,0 1 0,1 0 0,-1-1 1,0 1-1,1-1 0,-1 1 0,0-1 0,0 0 0,1 1 1,-1-1-1,0 0 0,0 1 0,0-1 0,0 0 0,1 0 1,-1 0-1,0 0 0,0 1 0,0-1 0,0-1 0,0 1 1,1 0-1,-1 0 0,-1 0 0,-27-5-2428,-12-14 1195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7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1 657 9194,'2'-3'4945,"7"-2"-3883,-3 2-201,171-82 4739,291-145-995,-448 223-4547,-10 10-52,-9-1-9,-1 1 0,1-1-1,0 0 1,-1 1 0,0-1-1,1 1 1,-1-1 0,0 1-1,0-1 1,-1 5 0,1-4 2,-2 27-6,0-10 3,1 0-1,1 0 1,1 0 0,7 37-1,-8-54 8,1 1-1,0 0 0,0-1 1,0 1-1,1-1 1,-1 0-1,1 1 0,0-1 1,0 0-1,0 0 1,0 0-1,1 0 0,-1 0 1,1-1-1,-1 1 1,1-1-1,0 0 0,0 1 1,0-1-1,1-1 1,-1 1-1,0 0 0,1-1 1,-1 0-1,1 0 1,-1 0-1,1 0 0,-1 0 1,1-1-1,0 1 0,0-1 1,5 0-1,-4-1 7,-1 1 0,0 0 0,0-1 0,0 0 0,1 0 0,-1 0 0,0 0 0,0-1 0,0 0 0,-1 0 0,1 0 0,0 0 1,-1 0-1,1-1 0,-1 1 0,0-1 0,6-6 0,-8 7-1,1-1 0,-1 1 0,0-1 0,1 1 0,-1-1 0,0 1 0,-1-1 0,1 1 0,0-1 0,-1 0 0,1 0 0,-1 1 0,0-1 0,0 0 0,0 0 0,0 1 0,-1-1 0,1 0 0,-1 1 0,0-1 0,1 0 0,-1 1 0,0-1 0,-1 1 0,1-1 0,0 1 0,-1-1 0,1 1 0,-3-2 0,-15-20-419,0 0 1,-2 2-1,-1 0 1,-1 2-1,-1 0 1,0 2-1,-41-24 0,63 41-16,-15-10-883,14 6-612,11 4-2106,10 1 2358,0 0 0,35-6 0,36-13 1254,-54 10 3739,73-7-1,-98 15-2535,4 0-91,-1 0-1,0 0 0,0 1 1,0 1-1,0 0 0,0 1 1,0 0-1,0 1 0,21 8 1,-35-13-641,0 0 1,0 0 0,0-1-1,1 1 1,-1 0 0,1 0 0,0-1-1,-1 1 1,1 0 0,0 0-1,0-1 1,0 1 0,1 0-1,-1-1 1,0 1 0,1 0 0,1-4-1,10-42-131,-7 40-38,-1 0 0,1 0 0,1 0 0,-1 1-1,1 0 1,1 0 0,-1 0 0,1 1-1,0 0 1,1 0 0,0 1 0,-1 0-1,15-7 1,14-11-3033,-18 10 883,6-1 1049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7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0 131 8570,'63'-10'3967,"-61"10"-3760,-1 0 0,1 0 0,0 0-1,-1 0 1,1 0 0,0 1 0,-1-1-1,1 1 1,0-1 0,-1 1 0,1-1-1,-1 1 1,1 0 0,-1 0 0,1 0-1,-1 0 1,0 0 0,1 0 0,-1 0-1,0 0 1,2 3 0,2 1 573,2 1-24,0 0-1,-1 0 1,0 1-1,0-1 1,0 1-1,-1 1 1,9 14-1,-13-20-712,0 1 0,0 0 0,0-1 1,-1 1-1,1 0 0,-1 0 0,1 0 0,-1-1 0,0 1 0,0 0 0,0 0 0,0 0 0,-1-1 0,1 1 0,-1 0 1,0 0-1,0-1 0,0 1 0,0 0 0,0-1 0,0 1 0,-1-1 0,1 0 0,-1 1 0,0-1 0,0 0 0,1 0 1,-1 0-1,-3 2 0,-10 4 1,10-17-1,8-26 7,-3 30-50,5-27 11,1-1 0,1 1 0,1 0 0,22-52 0,-29 81 4,0 1-1,0 0 1,0 0 0,1 0 0,-1 0 0,1 0-1,-1 0 1,1 0 0,0 1 0,-1-1 0,1 0-1,0 1 1,0 0 0,0-1 0,0 1 0,1 0-1,-1 0 1,0 0 0,0 0 0,4 0 0,-3 0 36,0 1 1,0 0 0,0 0-1,1 1 1,-1-1 0,0 1-1,0-1 1,0 1 0,0 0-1,0 0 1,0 1 0,0-1-1,0 0 1,-1 1 0,6 3-1,14 14 276,-19-15-317,0-1 0,0 0 0,1 0 0,-1 0 0,1 0 0,-1-1 0,1 1 0,0-1 0,0 0 0,0 0 1,0 0-1,0-1 0,1 1 0,5 0 0,-8-3-162,0 1 1,0-1-1,-1 0 0,1 1 1,0-1-1,-1 0 1,1 0-1,-1 0 0,1 0 1,-1-1-1,0 1 1,1 0-1,-1-1 0,0 1 1,0-1-1,0 1 0,0-1 1,0 1-1,0-1 1,0 0-1,-1 1 0,1-1 1,-1 0-1,1 0 1,-1 0-1,0 1 0,1-4 1,0-24-1177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8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77 110 10906,'-27'-96'8006,"27"96"-7900,0-1 0,-1 0 0,1 1-1,0-1 1,0 0 0,0 0 0,-1 1 0,1-1 0,0 1-1,-1-1 1,1 0 0,-1 1 0,1-1 0,-1 1 0,1-1 0,-1 1-1,1-1 1,-1 1 0,0-1 0,1 1 0,-1 0 0,1-1-1,-1 1 1,-1-1 0,1 2-26,1-1 0,-1 0-1,1 1 1,-1-1 0,0 1 0,1-1-1,-1 1 1,1-1 0,-1 1 0,1-1-1,0 1 1,-1-1 0,1 1 0,-1-1-1,1 1 1,0 0 0,0-1-1,-1 1 1,1 1 0,-10 37 1295,0 52-250,4 1 1,3 0 0,19 167-1,-13-229-1305,4 40 516,18 79-1,-20-128-855,1 0 1,1 0-1,1-1 0,1 0 0,0 0 0,1-1 0,2 0 0,14 18 1,-26-36 34,8 7-1203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8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33 604 10866,'-25'24'4712,"18"-15"-410,16-11-2308,18-14-600,27-26 304,97-98 1,31-66-1564,-134 146-282,73-80-2428,-117 136 2171,-1 0 0,1 1 0,1 0 0,-1 0 0,1 0 0,-1 0 0,8-3 0,-11 6 352,0 0 1,0-1-1,0 1 0,0 0 0,-1 0 0,1 0 1,0-1-1,0 1 0,0 0 0,0 0 0,0 0 1,0 1-1,0-1 0,0 0 0,0 0 0,0 0 1,0 1-1,0-1 0,0 0 0,-1 1 0,1-1 1,0 1-1,0-1 0,0 1 0,-1-1 0,1 1 1,0 0-1,0-1 0,-1 1 0,1 0 1,-1 0-1,1-1 0,-1 1 0,1 0 0,-1 0 1,1 0-1,-1 0 0,0 0 0,1 0 0,-1 0 1,0-1-1,0 1 0,0 0 0,0 0 0,0 0 1,0 0-1,0 2 0,1 12 326,-2 0 0,0 0 0,-4 23-1,2-21 323,1-1-1,1 1 0,0 0 1,2 24-1,0-38-499,-1 1 0,1-1 0,0 1-1,0-1 1,0 1 0,0-1 0,1 1-1,-1-1 1,1 0 0,0 0 0,0 0 0,0 0-1,0 0 1,1 0 0,-1 0 0,1-1-1,-1 1 1,1-1 0,0 0 0,0 0 0,0 0-1,0 0 1,1-1 0,6 3 0,-5-2-70,0-1 0,1-1 0,-1 1 0,1-1 0,-1 0 0,1 0 0,-1 0 1,0-1-1,1 0 0,-1 0 0,1 0 0,-1-1 0,0 0 0,0 0 0,0 0 0,0 0 1,0-1-1,-1 0 0,1 0 0,-1 0 0,0-1 0,1 1 0,-2-1 0,1 0 0,0 0 1,-1 0-1,0-1 0,0 1 0,0-1 0,3-6 0,-6 8-26,1 0 0,0 0 0,-1 0 0,0-1 0,0 1 0,0 0 0,0 0 0,0-1 0,-1 1 0,1 0 0,-1 0 0,0 0 0,0 0 0,0 0 0,0 0 0,-1 0 0,1 0 0,-1 0 0,0 1 0,0-1 0,0 0 0,0 1 0,0 0 0,-4-4 0,-2-2-210,-1 0 1,0 1 0,0 0 0,-1 1-1,-14-8 1,13 9-416,0 1 1,1 0-1,-18-4 1,25 8 347,1-1 0,-1 0 0,0 1 1,1-1-1,-1 1 0,0 0 1,1 0-1,-1 0 0,0 0 0,1 0 1,-1 1-1,0-1 0,1 1 1,-1 0-1,1-1 0,-1 1 1,1 0-1,-1 1 0,-3 2 0,3 6-875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09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1055 7778,'0'0'389,"-1"-1"0,1 1 1,-1 0-1,0 0 1,1 0-1,-1 0 0,1 0 1,-1 0-1,0 0 0,1 0 1,-1 0-1,1 0 0,-1 0 1,0 1-1,1-1 1,-1 0-1,1 0 0,-1 0 1,1 1-1,-1-1 0,1 0 1,-1 1-1,-1 0 1169,2 0-1169,0-1 0,-1 2 1,9 18 5578,1-2-6892,34 75 2068,-41-90-1118,-1 0 1,1-1-1,0 1 1,0 0-1,0-1 1,0 1-1,1-1 1,-1 1-1,1-1 1,-1 0-1,5 2 1,-6-3-25,0-1 1,1 1 0,-1-1 0,0 0 0,0 0-1,0 1 1,1-1 0,-1 0 0,0 0-1,0 0 1,1 0 0,-1-1 0,0 1-1,0 0 1,1 0 0,-1-1 0,0 1 0,0-1-1,0 1 1,0-1 0,1 1 0,-1-1-1,0 0 1,0 1 0,0-1 0,0 0-1,-1 0 1,1 0 0,0 0 0,0 0 0,0 0-1,-1 0 1,1-1 0,12-18 22,-1-1 1,-1 0-1,11-30 0,-5 9-18,-8 21 9,13-28-23,-20 46 25,0 0-1,-1 1 0,1-1 0,0 1 0,0-1 1,1 1-1,-1 0 0,0 0 0,1 0 1,-1 0-1,1 0 0,0 0 0,4-1 1,-5 2 4,-1 1 1,1 0 0,-1 0 0,1 0 0,-1-1-1,1 2 1,-1-1 0,0 0 0,1 0-1,-1 0 1,1 1 0,-1-1 0,1 0 0,-1 1-1,1 0 1,-1-1 0,0 1 0,1 0-1,-1 0 1,0-1 0,0 1 0,0 0 0,0 0-1,0 1 1,0-1 0,0 0 0,0 0-1,0 0 1,0 1 0,0-1 0,0 3-1,4 5 97,0 1 0,-1 0 0,4 15 0,-3-11-11,-4-11-93,0-1 0,0 1 0,1 0 0,-1-1 0,1 1 0,-1-1 0,1 0 0,0 1 0,3 2 0,-5-5-14,0 0 1,0 0-1,1 0 0,-1 0 0,0 1 0,0-1 1,1 0-1,-1 0 0,0 0 0,1 0 1,-1 0-1,0 0 0,1 0 0,-1 0 0,0 0 1,0 0-1,1 0 0,-1 0 0,0 0 0,1 0 1,-1 0-1,0 0 0,1 0 0,-1 0 1,0 0-1,1 0 0,-1-1 0,0 1 0,0 0 1,1 0-1,-1 0 0,8-18-2,6-69-71,-13 68-15,2 0 0,0 0 0,1 0 0,1 1 0,10-26 1,-14 42 71,0 0 0,-1 0 0,2 1 0,-1-1 0,0 0 1,0 0-1,0 0 0,1 1 0,-1-1 0,1 1 0,-1-1 1,1 1-1,0 0 0,0-1 0,-1 1 0,1 0 1,0 0-1,0 0 0,3-1 0,-3 2 3,0 0 0,0 0 0,0 1 0,0-1 0,0 0-1,0 0 1,-1 1 0,1 0 0,0-1 0,0 1 0,-1 0 0,1 0 0,0 0 0,-1 0 0,1 0 0,0 0-1,-1 0 1,0 0 0,1 1 0,-1-1 0,0 1 0,0-1 0,2 3 0,7 9-58,-3-3-86,1-1 0,0 1 0,0-1 0,1-1 0,13 11-1,-19-17 106,-1-1-1,1 1 0,0-1 0,0 1 0,-1-1 0,1 0 0,0 0 0,0 0 0,0-1 0,0 1 0,0-1 0,0 1 0,1-1 0,-1 0 0,0-1 0,0 1 1,0 0-1,0-1 0,0 1 0,0-1 0,0 0 0,0 0 0,-1 0 0,1-1 0,0 1 0,0-1 0,2-1 0,15-12-268,-1 0 0,-1-1 0,0-1 0,-1 0 0,-1-1 0,-1-1 0,20-32 0,-9 7 311,-2-1 1,28-71-1,-50 106 222,-6 11 27,-7 11-10,5-2-167,0 1 0,1-1 0,1 1 0,0 0 0,0 0 0,1 0 1,0 1-1,1-1 0,0 1 0,1-1 0,0 1 0,1 0 0,2 13 0,-2-24-59,0 1 1,0 0-1,0-1 1,1 1-1,-1-1 1,1 1-1,-1 0 1,1-1-1,-1 1 0,1-1 1,0 0-1,0 1 1,0-1-1,0 1 1,0-1-1,0 0 1,1 2-1,-1-3-3,0 1 0,0-1 0,0 1-1,0-1 1,0 0 0,0 0 0,0 1 0,0-1 0,0 0 0,0 0-1,0 0 1,0 0 0,0 0 0,1 0 0,-1-1 0,0 1 0,0 0-1,0 0 1,0-1 0,1 0 0,3-1 1,1-1 0,-1-1 1,0 1-1,0-1 0,0 0 0,-1 0 1,6-6-1,1-3 7,0-2 0,-1 1 0,-1-1 0,0-1-1,-1 0 1,-1 0 0,0 0 0,-1-1 0,-1 0 0,-1 0 0,0 0 0,-1-1-1,1-30 1,-3 11 3,-1-1-1,-2 0 0,-2 1 0,-1-1 1,-15-50-1,10 52-4,-24-55-1,34 88 3,-1 1-1,0 0 1,0-1-1,-1 1 1,1 0-1,0 0 1,-1 0-1,1 0 1,-1 0-1,0 0 1,1 0-1,-1 1 1,-3-3-1,5 4 1,-1 0-1,1 0 0,-1 0 0,1 0 1,-1 0-1,1 0 0,0 0 0,-1 0 1,1 0-1,-1 0 0,1 0 0,-1 0 1,1 0-1,0 0 0,-1 0 0,1 1 1,0-1-1,-1 0 0,1 0 0,-1 0 1,1 1-1,0-1 0,-1 0 0,1 0 1,0 1-1,0-1 0,-1 1 0,-9 22 313,4 1-73,1 0 1,2 1-1,0-1 0,2 1 0,0 0 1,2-1-1,6 39 0,2-13 9,2 0-1,30 81 0,-37-120-457,0 1 0,1-1 0,0 0 0,1 0 0,0 0-1,0-1 1,1 0 0,1 0 0,0-1 0,0 0 0,1 0-1,10 7 1,-17-14-47,1 0 0,0-1 0,-1 1 0,1-1 0,0 0 0,0 0 0,0 0 0,4 1 0,33-2-961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29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 6457,'-5'0'2729,"2"0"-1937,5-3 112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0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1 245 6649,'28'0'1378,"-21"0"-516,-1 0 0,1 0 0,-1 1 1,1 0-1,10 3 0,-21 8 8936,2-2-9202,1 1 0,0-1 0,0 19-1,2-28-577,-1 1 0,0 0 0,1-1 0,-1 1 0,1-1 0,0 1 0,-1-1 0,1 1 0,0-1 0,0 1 0,0-1-1,0 0 1,0 0 0,0 1 0,1-1 0,-1 0 0,0 0 0,0 0 0,1 0 0,-1 0 0,1 0 0,-1-1 0,1 1-1,-1 0 1,3 0 0,-1-1-18,-1 0 0,1 0 0,-1 0 0,1 0 0,-1-1 0,1 1 0,-1-1 0,0 1 0,1-1-1,-1 0 1,1 0 0,-1 0 0,0 0 0,0-1 0,0 1 0,0 0 0,0-1 0,0 0 0,0 1 0,0-1 0,1-2 0,13-15 0,-1-1 0,0 0 0,20-42 0,-31 54 12,1 1 1,-1-1-1,1 1 1,1 0-1,6-8 1,-11 14-11,0 0 0,-1 0 0,1 0 0,0 0 0,0 1 0,0-1-1,0 0 1,0 0 0,0 1 0,0-1 0,0 1 0,0-1 0,0 1 0,0-1 0,0 1 0,0-1 0,0 1 0,0 0 0,0 0 0,1 0 0,-1-1 0,0 1 0,0 0 0,0 1-1,0-1 1,1 0 0,-1 0 0,0 0 0,0 1 0,0-1 0,0 0 0,0 1 0,0-1 0,0 1 0,0 0 0,0-1 0,0 1 0,0 0 0,0-1 0,0 1 0,0 0 0,0 0 0,-1 0-1,1 0 1,0 0 0,-1 0 0,1 0 0,0 1 0,28 50 169,-29-52-170,1 0 0,-1 1 1,1-1-1,0 0 0,-1 0 0,1 0 0,0 0 1,0 0-1,-1 1 0,1-1 0,0 0 0,-1-1 1,1 1-1,0 0 0,-1 0 0,1 0 1,0 0-1,-1 0 0,1-1 0,0 1 0,-1 0 1,1-1-1,0 1 0,-1 0 0,1-1 0,-1 1 1,1-1-1,-1 1 0,1-1 0,-1 1 0,1-1 1,-1 1-1,0-1 0,1 0 0,-1 1 1,1-2-1,23-28 22,-19 24-15,-2 1-4,1 0 1,1 0-1,-1 1 0,0 0 0,1 0 1,0 0-1,0 0 0,0 1 1,1 0-1,-1 0 0,7-2 1,-2 2 58,0 0 1,0 1 0,0 1-1,0 0 1,0 0 0,11 1-1,-16 0-65,0 0 1,0-1-1,0 0 0,0 0 0,0 0 0,0 0 0,0-1 0,0 0 0,0 0 1,-1 0-1,1-1 0,-1 0 0,0 1 0,0-1 0,8-8 0,-10 9-314,1-1-1,-1 0 1,1 0-1,-1-1 0,0 1 1,0 0-1,-1-1 1,1 1-1,-1-1 0,0 0 1,1 1-1,-2-1 1,2-7-1,-4-10-1009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0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34 12795,'-18'17'4737,"18"-15"-3969,8-2-1296,8-19-2321,2-15 1841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1.5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205 791 9138,'1'-1'623,"-1"0"1,0 0-1,-1 0 1,1 0-1,0 0 1,0-1-1,0 1 1,-1 0 0,1 0-1,0 0 1,-1 0-1,1 0 1,-1 0-1,1 0 1,-2-1-1,2 2-468,-1-1 0,0 1 0,1-1 0,-1 1 0,1-1 0,-1 1 0,0 0-1,1 0 1,-1-1 0,0 1 0,1 0 0,-1 0 0,0 0 0,1 0 0,-1-1 0,0 1 0,0 0 0,1 0 0,-2 1 0,-3 0-103,1 0-1,0 0 1,-1 1 0,1 0 0,0 0 0,0 0 0,0 0 0,-6 5 0,-6 5 143,1 0 0,0 1 0,-18 21 0,24-25-94,2 1-1,-1 0 1,1 0 0,1 0 0,0 1 0,0 0 0,-6 20 0,11-30-101,1-1 0,0 0 1,0 0-1,0 1 1,0-1-1,0 0 1,0 0-1,-1 1 0,1-1 1,0 0-1,0 0 1,0 1-1,0-1 1,0 0-1,0 1 1,0-1-1,0 0 0,0 1 1,0-1-1,1 0 1,-1 0-1,0 1 1,0-1-1,0 0 0,0 0 1,0 1-1,0-1 1,1 0-1,-1 0 1,0 1-1,0-1 1,0 0-1,0 0 0,1 0 1,-1 1-1,11-4-8,13-12-59,-16 6-38,0 1 1,-1-1 0,0 0 0,0 0-1,-1-1 1,0 0 0,-1 0 0,0 0-1,6-21 1,-3 12-217,0 1 0,11-19 0,-19 37 316,0 0 0,0-1 0,0 1 0,0 0-1,0 0 1,0 0 0,1 0 0,-1 0 0,0-1 0,0 1 0,0 0 0,0 0 0,0 0 0,1 0 0,-1 0 0,0 0 0,0 0 0,0 0 0,1-1 0,-1 1 0,0 0 0,0 0-1,0 0 1,0 0 0,1 0 0,-1 0 0,0 0 0,0 0 0,0 0 0,1 0 0,-1 0 0,0 0 0,0 1 0,0-1 0,1 0 0,-1 0 0,0 0 0,0 0 0,0 0 0,0 0-1,1 0 1,-1 0 0,0 1 0,0-1 0,0 0 0,0 0 0,0 0 0,1 0 0,-1 0 0,0 1 0,0-1 0,0 0 0,0 0 0,0 0 0,0 1 0,0-1 0,0 0 0,10 20-61,4 8 53,-10-26 14,-1 1-1,1-1 1,-1 0 0,1 0 0,0 0 0,0-1 0,0 1-1,0-1 1,0 0 0,0 0 0,0 0 0,0-1 0,0 0-1,1 1 1,-1-1 0,0-1 0,0 1 0,0-1 0,0 1 0,0-1-1,0 0 1,0-1 0,0 1 0,0-1 0,4-2 0,2-1 3,0 0 0,-1-1 0,1 0 1,-1-1-1,-1 0 0,1 0 0,-1-1 0,9-11 1,-3 0 49,-1 0 0,-1-1 1,-1 0-1,-1-1 0,0 0 1,-2-1-1,0 0 1,4-24-1,-6 19-6,-2-1 1,0 0 0,-2 1-1,-1-1 1,-1 0 0,-6-38-1,5 58-42,0-1-1,0 0 1,-1 1 0,-1 0-1,0 0 1,0 0-1,0 0 1,-1 0 0,-5-8-1,9 15-2,-1 1-1,1 0 0,0-1 1,0 1-1,-1 0 0,1-1 1,0 1-1,-1 0 0,1 0 1,0-1-1,-1 1 0,1 0 1,0 0-1,-1 0 0,1 0 1,0-1-1,-1 1 0,1 0 1,-1 0-1,1 0 0,0 0 1,-1 0-1,1 0 1,-1 0-1,1 0 0,0 0 1,-1 0-1,1 0 0,-1 0 1,1 0-1,0 1 0,-1-1 1,0 0-1,-9 14 46,-4 23 34,10-16-19,0 0 0,1 0 1,1 1-1,1 0 1,0-1-1,6 37 1,-4-48-43,0 0 0,1 0 0,1 0 0,-1-1 0,2 1 0,-1-1 0,1 0 0,1 0 0,-1 0 0,1-1 0,1 0 0,0 0 0,0 0 0,1 0 0,-1-1 0,16 12 0,-18-16-17,0-1 0,0 0 0,0 0 0,0 0 0,0 0 0,1 0 0,-1-1 0,0 0 0,1 0 0,0 0 0,-1-1 0,1 1 0,-1-1 0,1 0 0,0 0 0,4-2 0,-1 1 0,-1-1 0,0 0-1,0-1 1,0 0-1,0 0 1,-1-1-1,1 1 1,-1-1-1,8-6 1,-2-1 3,1-1 1,-2 1-1,0-2 0,0 0 1,-1 0-1,0 0 1,-2-2-1,11-20 1,-9 12 36,-2 1 0,-1-1 0,-1 0-1,-1 0 1,0 0 0,1-47 0,-6 53-16,0 0-1,-1-1 1,-1 1 0,-1 0-1,0 0 1,-1 0-1,-1 0 1,-1 1-1,0 0 1,-9-17 0,12 28-12,0 0-1,0-1 1,-1 1 0,0 0 0,0 1 0,0-1 0,-7-5 0,10 9-7,0 0 0,0 1 1,0-1-1,0 0 0,0 1 0,0-1 1,0 1-1,0 0 0,-1-1 0,1 1 0,0 0 1,0-1-1,0 1 0,-1 0 0,1 0 0,0 0 1,0 0-1,-1 0 0,1 1 0,0-1 1,0 0-1,0 0 0,0 1 0,-1-1 0,1 1 1,0-1-1,0 1 0,0-1 0,0 1 0,0 0 1,0 0-1,0-1 0,0 1 0,0 0 1,1 0-1,-1 0 0,0 0 0,0 0 0,0 2 1,-3 4 40,0 0 1,0 1 0,1-1 0,0 1-1,0 0 1,1 0 0,0 0-1,1 0 1,-1 1 0,2-1 0,-1 0-1,2 15 1,0-2 18,1 0 0,1 0 1,12 40-1,-7-37-352,1 0 0,1 0 0,1-1-1,21 32 1,-14-29-1603,32 36 0,-8-17 263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2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12 322 11699,'-1'0'203,"1"0"0,0-1 1,0 1-1,-1 0 1,1 0-1,0 0 1,-1-1-1,1 1 1,0 0-1,-1 0 1,1 0-1,0 0 1,-1 0-1,1 0 1,0 0-1,-1 0 0,1 0 1,0 0-1,-1 0 1,1 0-1,0 0 1,-1 0-1,1 0 1,0 0-1,-1 0 1,1 0-1,0 1 1,-1-1-1,1 0 1,0 0-1,0 0 0,-1 1 1,1-1-1,0 0 1,-1 1-1,6 12 3297,1-4-3582,8 24 733,-1 0 1,-2 0-1,11 51 0,9 108 150,-22-121-735,34 131 0,-35-182-77,-8-20 11,1 0 0,-1 0-1,0 0 1,0 0 0,0 0 0,0 0 0,1 0 0,-1 0 0,0 0 0,0 0-1,0 0 1,0 0 0,0 0 0,1 0 0,-1-1 0,0 1 0,0 0 0,0 0-1,0 0 1,0 0 0,0 0 0,0 0 0,1 0 0,-1-1 0,0 1 0,0 0 0,0 0-1,0 0 1,0 0 0,0 0 0,0-1 0,0 1 0,0 0 0,0 0 0,0 0-1,0 0 1,0-1 0,0 1 0,0 0 0,0 0 0,0 0 0,0 0 0,0-1-1,0 1 1,0 0 0,0 0 0,0 0 0,0 0 0,0 0 0,0-1 0,-1 1-1,-2-44-10,-65-318-381,28 153 137,38 198 242,-6-30-27,1-1 0,0-64 0,6 97 36,1-1 0,1 1 1,0-1-1,0 1 0,0-1 1,2 1-1,-1 0 0,1 0 0,0 0 1,1 0-1,0 1 0,0-1 0,1 1 1,0 0-1,1 0 0,0 1 0,8-10 1,-11 15 3,1-1 1,-1 0 0,1 1 0,0 0-1,0 0 1,0 0 0,0 0 0,0 1-1,0 0 1,0-1 0,0 1 0,1 1-1,-1-1 1,0 1 0,0 0 0,1 0-1,6 0 1,-4 2 40,1-1 0,-1 1-1,0 0 1,1 1 0,-1-1-1,0 2 1,0-1 0,-1 1 0,12 7-1,-10-4 28,0-1-1,-1 1 0,1 0 0,-1 1 0,0 0 0,-1 0 0,6 10 0,-9-13-33,0 0-1,0 1 1,-1-1-1,1 1 0,-1 0 1,0 0-1,-1 0 1,0 0-1,0 0 1,0 0-1,0 10 1,-3-2-40,-1 0 1,-1 0 0,0 0 0,0 0-1,-2 0 1,1-1 0,-2 0 0,0 0-1,0-1 1,-2 0 0,1 0 0,-1 0 0,-17 15-1,22-23-162,-1-1 0,1 1 0,-1-1 0,0 0 0,0 0 0,0-1 0,0 0 0,0 0 0,-1 0 1,1 0-1,-1-1 0,1 0 0,-10 1 0,12-2-41,1 0 1,-1 0 0,0 0 0,1 0-1,-1-1 1,1 1 0,-1-1 0,1 0-1,-1 0 1,1 0 0,-1 0 0,1 0-1,0 0 1,0 0 0,-1-1 0,1 0-1,0 1 1,0-1 0,1 0 0,-1 0 0,0 0-1,0 0 1,1 0 0,0 0 0,-1 0-1,1 0 1,0-1 0,0 1 0,0-1-1,-1-4 1,-5-32-1370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2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1 226 9354,'38'48'9857,"-29"-35"-9074,-1 0 1,0 0-1,-1 0 0,5 15 1,-7-14-362,11 26 408,-16-39-806,0 0 0,1 0 0,-1 0 0,1 0 1,0 0-1,-1 0 0,1 0 0,0 0 0,-1 0 0,1 0 0,0 0 0,0 0 0,0-1 0,0 1 0,0 0 1,0-1-1,0 1 0,0-1 0,0 1 0,0-1 0,1 1 0,-1-1 0,0 0 0,0 1 0,0-1 1,0 0-1,2 0 0,-2-1-21,1 0 0,-1 0 1,0 0-1,0 0 0,1 0 1,-1 0-1,0 0 0,0 0 0,0-1 1,0 1-1,0 0 0,-1-1 1,1 1-1,0-1 0,-1 1 1,1-1-1,-1 1 0,1-1 1,-1 1-1,0-1 0,1 0 1,-1 1-1,0-3 0,3-44 22,-3 46-25,-2-70-156,0 50-311,1-1 0,1 1 1,1-1-1,7-38 0,-7 56-43,1 1 1,1 0-1,-1-1 0,1 1 1,-1 0-1,1 0 1,0 1-1,1-1 0,-1 0 1,0 1-1,1 0 0,0 0 1,0 0-1,0 0 1,0 1-1,1 0 0,6-3 1,-2 0 30,1 2 1,-1-1 0,1 1 0,0 1 0,0 0-1,0 0 1,15 0 0,-24 2 591,1 0 0,-1 0 0,1 0 0,0 1 1,-1-1-1,1 0 0,-1 1 0,1-1 0,-1 1 0,1 0 0,-1 0 0,1-1 0,-1 1 1,0 0-1,1 0 0,-1 0 0,0 0 0,0 1 0,0-1 0,0 0 0,0 0 0,0 1 1,0-1-1,0 0 0,-1 1 0,1-1 0,0 1 0,-1-1 0,1 1 0,0 2 0,1 5 786,-1 1-1,0 0 1,0 0-1,-1 10 1,1 6 701,0-18-1247,1 0-1,-1 1 1,1-1-1,0 0 1,1-1-1,0 1 0,0 0 1,1-1-1,0 1 1,7 8-1,-9-13-286,0-1-1,0 1 1,1-1 0,-1 0 0,1 0-1,-1 0 1,1 0 0,0-1-1,-1 1 1,1-1 0,0 0 0,0 0-1,0 0 1,0 0 0,1 0-1,-1 0 1,0-1 0,0 0 0,0 1-1,0-1 1,1 0 0,-1-1-1,0 1 1,0-1 0,0 1 0,1-1-1,-1 0 1,0 0 0,3-2-1,-1 2 1,-1-1-1,1 0 0,-1 0 1,0-1-1,0 1 0,0-1 1,0 1-1,-1-1 1,1-1-1,-1 1 0,0 0 1,0-1-1,0 0 0,0 1 1,0-1-1,-1 0 0,0 0 1,0-1-1,0 1 0,0 0 1,-1-1-1,1 1 1,0-7-1,-1 3-13,-1 1 1,0 0-1,-1-1 1,1 1-1,-1 0 1,-1-1-1,1 1 0,-1 0 1,0 0-1,-1 0 1,0 1-1,0-1 1,0 1-1,-7-10 1,6 11-69,0 0 1,0 0 0,0 1 0,-1-1 0,0 1-1,0 0 1,0 0 0,0 1 0,-1-1 0,1 1 0,-1 0-1,0 1 1,0 0 0,0 0 0,0 0 0,0 0-1,-1 1 1,1 0 0,0 0 0,-8 1 0,2 0-477,0 0 0,0 1-1,0 0 1,0 1 0,0 1 0,0 0 0,1 0 0,-1 1 0,-18 9 0,29-12 248,0-1 21,0 1 0,0-1 1,0 0-1,0 1 0,0-1 0,1 1 0,-1-1 1,0 1-1,0-1 0,0 1 0,1 0 0,-1-1 1,0 1-1,1 0 0,-1-1 0,0 1 1,1 0-1,-1 0 0,1 0 0,0 0 0,-1 1 1,6 2-1079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3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73 11250,'-5'-66'7335,"4"59"-5032,-2 14-1015,-2 22 132,6 6-656,1 1 0,1-1 1,11 43-1,33 106 517,-26-108-942,-14-49-499,33 111 754,-6-54-4038,-33-99-3935</inkml:trace>
  <inkml:trace contextRef="#ctx0" brushRef="#br0" timeOffset="1">1 429 21973,'22'-12'480,"-4"-2"-200,16-9 248,0-4-408,-3 4-616,-7 5-264,-2 4-1161,-2 7-351,-1-1 1408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3.7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1 226 8706,'68'93'3726,"-67"-92"-3631,-1 0 1,1 0-1,0 0 0,0-1 1,0 1-1,0 0 0,0 0 1,0-1-1,0 1 0,0 0 1,0-1-1,0 1 0,0-1 1,1 1-1,-1-1 0,0 0 1,0 0-1,0 1 0,1-1 1,-1 0-1,0 0 0,0 0 0,0 0 1,1 0-1,-1 0 0,0-1 1,0 1-1,0 0 0,1-1 1,-1 1-1,0-1 0,0 1 1,0-1-1,0 1 0,0-1 1,0 0-1,0 1 0,0-1 1,0 0-1,0 0 0,0 0 1,-1 0-1,1 0 0,0 0 1,0-2-1,3-1 394,4-4 91,-1 0 0,0-1-1,0 0 1,-1 0 0,0 0-1,-1-1 1,0 0 0,5-15-1,-6 13-403,-1 1 0,0-1 0,0 0 0,-1 0 0,-1 0 0,0 0 0,-1 0 0,0 0 0,0 0 0,-2-1 0,1 1 0,-6-18 0,6 28-166,0 0 0,1-1 0,-1 1 0,-1 0 0,1 0 0,0 0 0,0 0 0,-1 0 0,1 0 0,-1 0 0,0 0 0,1 0 0,-1 1 0,0-1 1,0 1-1,-2-2 0,2 3-11,1-1-1,0 1 1,0 0 0,0-1 0,-1 1 0,1 0 0,0 0 0,0 0-1,-1 0 1,1 0 0,0 0 0,0 1 0,0-1 0,-1 0 0,1 1-1,0-1 1,0 0 0,0 1 0,0-1 0,0 1 0,0 0 0,0-1-1,0 1 1,0 0 0,0 0 0,0 0 0,0 0 0,0 0 0,0 0-1,1 0 1,-1 0 0,-1 2 0,-2 5-2,0 0 0,0 0 1,1 0-1,0 1 0,1-1 0,-1 1 0,2 0 1,-1 0-1,1 0 0,0-1 0,1 1 1,0 0-1,1 0 0,0 0 0,0 0 0,1 0 1,0 0-1,4 10 0,-4-13 5,0 0-1,1 0 1,0 0-1,0 0 1,1 0-1,-1-1 1,1 0 0,1 1-1,-1-1 1,1-1-1,6 6 1,-7-7 2,0 0 0,0-1 0,0 1-1,1-1 1,-1 0 0,1-1 0,-1 1 0,1-1 0,0 0 0,-1 0 0,1 0 0,0-1-1,0 1 1,0-1 0,-1 0 0,9-2 0,-6 1 13,-1 0 0,0 0 0,0-1 0,1 0 0,-1 0 0,-1 0 0,1-1 0,0 0 0,-1 0 0,1 0 0,-1-1 0,0 0 0,0 0 0,8-8 0,-8 5 25,-1 1-1,1-1 1,-1 0 0,0-1-1,-1 1 1,1-1 0,-2 1-1,1-1 1,-1 0 0,2-16 0,27-107 122,-31 130-163,0 1 1,0-1-1,0 1 1,0-1-1,0 1 1,0-1-1,0 1 1,0-1-1,0 1 1,1-1-1,-1 1 1,0 0-1,0-1 1,0 1 0,1-1-1,-1 1 1,0-1-1,0 1 1,1 0-1,-1-1 1,0 1-1,1 0 1,-1-1-1,1 1 1,-1 0-1,0 0 1,1-1-1,-1 1 1,1 0 0,-1 0-1,1 0 1,-1 0-1,0-1 1,1 1-1,-1 0 1,1 0-1,0 0 1,15 14 137,12 32 173,-27-44-297,12 23 138,-10-17-125,1 0 0,-1 0 0,1-1 0,1 1 0,0-1 0,0 0 0,0-1 0,1 1 0,0-1 0,12 10 0,-17-16-61,-1 1-1,0-1 1,1 0-1,-1 0 1,1 1-1,-1-1 1,1 0-1,-1 0 1,1 0-1,-1 0 1,1 1-1,0-1 1,-1 0-1,1 0 1,-1 0-1,1 0 1,-1 0-1,1-1 1,-1 1 0,1 0-1,-1 0 1,1 0-1,-1 0 1,1-1-1,-1 1 1,1 0-1,-1 0 1,1-1-1,-1 1 1,1 0-1,-1-1 1,0 1-1,1 0 1,-1-1-1,0 1 1,1-1-1,-1 1 1,0-1-1,1 1 1,-1-1 0,0 1-1,0-1 1,0 1-1,0-1 1,1 1-1,-1-1 1,0 1-1,0-1 1,6-36-2774,-4 24 1652,5-23-334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4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12587,'-19'13'4961,"17"-1"-3617,8-1-488,4-11-816,0-2-208,9-3-392,1-5-488,2 3-833,10 7 1121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4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57 7474,'10'-1'-26,"-9"1"257,0-1 0,0 1 0,-1-1 0,1 1 0,0 0-1,0 0 1,0-1 0,0 1 0,0 0 0,0 0-1,0 0 1,0 0 0,0 0 0,0 0 0,0 1 0,0-1-1,0 0 1,0 0 0,-1 1 0,1-1 0,0 0 0,0 1-1,0-1 1,0 1 0,0-1 0,-1 1 0,1-1-1,0 1 1,-1 0 0,1-1 0,0 1 0,-1 0 0,1 0-1,-1 0 1,1-1 0,-1 1 0,1 0 0,-1 0-1,0 0 1,1 0 0,-1 0 0,0 0 0,0 0 0,0 0-1,1-1 1,-1 1 0,0 0 0,-1 2 0,6 13 1317,1 0 1,0-1-1,11 21 1,-11-26-1374,-1 1-1,0-1 1,0 1 0,-1-1 0,-1 1-1,0 0 1,-1 1 0,0-1 0,1 13-1,-2-44-410,2 0-1,0 1 1,1-1-1,12-37 0,-15 54 239,13-26 32,-4 26 10,2 14 30,-10-8-58,0-1-1,0 0 1,0 1 0,1-1 0,-1 0-1,0 0 1,1-1 0,-1 1 0,1 0-1,0-1 1,0 1 0,-1-1 0,1 0-1,0 0 1,5 1 0,-6-2-12,-1 0 1,1 0-1,-1 0 1,0 0-1,1 0 1,-1-1-1,0 1 1,1 0-1,-1-1 1,0 1-1,1-1 0,-1 1 1,0-1-1,0 0 1,0 1-1,1-1 1,-1 0-1,0 0 1,0 0-1,0 0 1,0 0-1,0 0 0,-1 0 1,1 0-1,0-1 1,0 1-1,-1 0 1,1 0-1,-1-1 1,1 1-1,-1 0 1,0-1-1,1 1 0,-1 0 1,0-1-1,0 1 1,0-2-1,3-26 8,1-18-17,-3 45-1,-1-1 0,1 0 0,0 1 0,0-1 0,0 1 0,0-1 0,0 1-1,0-1 1,1 1 0,-1 0 0,1 0 0,0 0 0,2-3 0,-3 4 2,1 1 0,-1-1-1,1 0 1,-1 1 0,1-1 0,-1 1 0,1-1 0,-1 1 0,1 0 0,-1 0 0,1-1 0,0 1 0,-1 0 0,1 1 0,-1-1 0,1 0 0,-1 0 0,1 1 0,0-1 0,-1 1 0,2 0 0,33 17-8,-28-14 13,1 1 7,13 7 67,1 0 0,0-1 1,32 9-1,-51-19-110,-1-1-1,0 0 1,0 1-1,1-1 1,-1 0-1,0-1 1,0 1 0,0 0-1,1-1 1,-1 0-1,0 0 1,0 0 0,0 0-1,0 0 1,4-3-1,1-1-558,0 0 0,0 0-1,-1-1 1,9-9 0,17-20-494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6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4369 5993,'-22'17'6717,"40"-37"-2380,7-7-3886,447-529 4167,191-318-2077,-638 839-2463,641-873 1259,62 60-219,-308 444-151,29 46 57,-65 107-405,-201 158-834,-156 81-265,-37 20-693,-43 22-915,-12 3-1650,-116 40 0,59-36 2398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2:4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47 380 6913,'-36'43'2714,"28"-37"-551,6-8-253,3-7 3002,1 5-4730,0 0 0,0 0 1,1 1-1,-1-1 0,1 1 0,0 0 0,0 0 0,4-4 1,2-2 15,63-61 869,112-84 1,-138 122-1341,82-63-5622,-102 73 4569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9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 6129,'-7'-3'13728,"16"25"-13083,-7-18-328,19 41 734,29 87 0,-45-111-1062,1 0-1,1-1 1,2 1 0,10 20 0,-18-40-58,-1-1 1,0 1 0,1-1-1,-1 1 1,0 0 0,1-1-1,-1 1 1,1-1-1,-1 1 1,1-1 0,0 1-1,-1-1 1,1 1-1,-1-1 1,1 0 0,0 1-1,-1-1 1,1 0-1,0 0 1,-1 1 0,1-1-1,0 0 1,0 0-1,-1 0 1,1 0 0,0 0-1,-1 0 1,1 0-1,0 0 1,0 0 0,-1 0-1,1 0 1,0-1-1,-1 1 1,1 0 0,0 0-1,-1-1 1,1 1 0,1-1-1,21-21 668,-6-3-66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30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8690,'-12'19'3073,"7"-1"-2689,13-4-736,6-2 304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16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270 79 6729,'-228'-74'8062,"225"73"-7884,0 0-1,0 0 1,0 1-1,0-1 1,0 1-1,0-1 1,0 1-1,0 0 1,-5 1-1,8-1-147,-1 0 0,1 0 1,-1 1-1,1-1 0,0 0 0,-1 0 0,1 1 0,0-1 0,0 0 0,-1 0 1,1 1-1,0-1 0,-1 0 0,1 1 0,0-1 0,0 0 0,0 1 1,-1-1-1,1 1 0,0-1 0,0 0 0,0 1 0,0-1 0,0 1 0,0-1 1,0 0-1,0 1 0,0-1 0,0 1 0,0-1 0,0 0 0,0 1 0,0-1 1,0 1-1,0-1 0,0 0 0,1 1 0,-1-1 0,0 1 0,5 8 201,1 0 0,-1 0 1,1-1-1,11 12 0,-1 0-93,424 471 2436,45-23-1036,-143-142-615,-38-36-94,100 99 553,-38 8 834,-248-241-720,-84-107-796,33 48 69,67 112-187,117 252-1,-219-384-469,38 148 0,-7-20-1443,-56-192-515,-6-13 1772,-1 0 0,0 0 0,0 0 0,1 0 0,-1 0 0,0 0 0,0 0 0,1 0 0,-1 0 0,0 0 0,0 0 0,1 0-1,-1 0 1,0-1 0,0 1 0,1 0 0,-1 0 0,0 0 0,0 0 0,0-1 0,1 1 0,-1 0 0,0 0 0,0 0 0,0-1 0,0 1-1,0 0 1,1 0 0,-1 0 0,0-1 0,0 1 0,0 0 0,0 0 0,0-1 0,0 1 0,0 0 0,0-1 0,0 1 0,0 0 0,0 0-1,0-1 1,0 1 0,0 0 0,0 0 0,0-1 0,0 1 0,0 0 0,3-33-1812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5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379 976 7498,'-12'2'5163,"26"-1"-111,421-19-264,-305 16-4171,134-17 0,-212 11-455,0-1 0,0-3-1,-1-2 1,-1-2 0,70-33-1,-105 42-120,0-2-1,0 0 0,-1 0 0,0-1 0,-1-1 1,0 0-1,-1-1 0,0 0 0,-1-1 1,-1 0-1,0-1 0,9-15 0,-14 19-1,-1 0-1,1 0 1,-1 0-1,-1-1 1,0 1 0,-1-1-1,0 0 1,0 0-1,-1 0 1,-1 0-1,0 0 1,0 0-1,-1 0 1,-1 0-1,1 0 1,-2 1-1,0-1 1,0 0-1,-7-13 1,-2 0-17,-1 0-1,-1 1 1,-1 0 0,-1 1 0,-1 1 0,-1 1-1,-1 0 1,0 2 0,-36-26 0,17 16-27,-1 3 1,-1 1 0,-1 2-1,-78-29 1,83 38-4,-1 2 0,0 2 0,-1 1 0,1 1 0,-2 3 0,1 1 1,0 2-1,0 1 0,-1 2 0,1 2 0,0 1 0,0 2 0,-58 19 0,40-5-12,2 2-1,0 2 1,1 3-1,1 2 1,2 2 0,-70 59-1,91-65 19,2 1 0,0 1 0,2 2-1,-34 51 1,45-57 10,0 0 0,1 2 0,2 0 1,0 0-1,2 1 0,-11 53 0,17-65 30,1 1 0,0 0-1,1 0 1,1 0 0,0 0 0,2 0 0,-1 0 0,2 0-1,0 0 1,1-1 0,1 1 0,0-1 0,1 0 0,0 0 0,14 20-1,-10-22 30,0 0 0,1 0 0,1-1-1,0 0 1,0-1 0,1-1 0,1 0 0,0-1-1,22 12 1,-14-11-12,1-1 0,0-1-1,0-1 1,0-1 0,47 6 0,-14-9-11,0-1 0,-1-4 0,1-1 1,107-23-1,149-59-1066,-186 45 640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7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5 5681,'-3'2'2521,"-4"1"2544,7-4-4769,-2-1-176,1 0-152,-1 1-528,0-1-360,0 0 560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7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44 8546,'-3'-32'6163,"3"32"-6052,0-1 0,0 1-1,0-1 1,1 1 0,-1-1 0,0 0 0,0 1-1,1-1 1,-1 1 0,0-1 0,1 1 0,-1-1-1,1 1 1,-1 0 0,1-1 0,-1 1 0,1-1-1,-1 1 1,1 0 0,-1-1 0,1 1-1,-1 0 1,1 0 0,-1 0 0,1-1 0,0 1-1,-1 0 1,1 0 0,0 0 0,-1 0 0,1 0-1,-1 0 1,1 0 0,0 0 0,-1 0 0,1 0-1,-1 1 1,1-1 0,0 0 0,-1 0 0,1 0-1,-1 1 1,1-1 0,-1 0 0,1 1 0,8 3 317,-1 0 0,0 0 0,0 1 0,-1 0 0,1 1 0,-1 0 0,0 0 0,-1 0 1,1 1-1,-1 0 0,-1 0 0,10 15 0,2 7 72,-1 1 1,14 36-1,-1 11-204,-9-25-463,31 58 1,-51-109 82,0 0 0,1-1-1,-1 1 1,0 0 0,1 0 0,-1-1-1,1 1 1,-1 0 0,1 0 0,-1-1-1,1 1 1,-1-1 0,1 1-1,0 0 1,-1-1 0,1 1 0,0-1-1,-1 0 1,1 1 0,0-1 0,1 1-1,2-14-2738,-6-27-962,-3 3 2296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8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14 185 7242,'-1'0'216,"0"-1"1,1 1 0,-1-1 0,0 0 0,0 1 0,0-1 0,1 0 0,-1 1-1,0-1 1,1 0 0,-1 0 0,0 0 0,1 0 0,-1 0 0,1 0 0,0 1 0,-1-1-1,1 0 1,0 0 0,-1 0 0,1 0 0,0 0 0,0 0 0,0-1 0,0 1-1,0 0 1,0 0 0,0 0 0,0 0 0,0 0 0,1 0 0,-1 0 0,0 0 0,1 0-1,-1 1 1,1-1 0,-1 0 0,1 0 0,-1 0 0,1 0 0,0 0 0,-1 1-1,1-1 1,1-1 0,5-5 288,0 0 0,1 0 0,15-10 0,-9 7 333,-4 2-436,11-10 467,2 2-1,27-16 0,-45 28-770,1 1-1,-1 1 1,1-1 0,-1 1-1,1 0 1,0 0 0,-1 1-1,1 0 1,0 0 0,0 0-1,0 1 1,0 0 0,0 0 0,0 0-1,0 1 1,8 1 0,-12-1-84,0 0 0,0 0 1,0 0-1,0 0 0,0 0 1,0 0-1,0 1 0,0-1 1,-1 0-1,1 1 0,-1 0 0,1-1 1,-1 1-1,1 0 0,-1 0 1,0 0-1,0 0 0,2 3 1,-2 0-7,1 0 1,-1 1-1,0-1 0,0 0 1,0 0-1,-1 1 0,0 8 1,-1 3-4,-1 0-1,-1 0 1,-10 30 0,-30 74 43,-12 42 208,54-161-227,1-1 0,-1 0-1,1 1 1,-1 0 0,1-1-1,0 1 1,0-1 0,0 1 0,0-1-1,0 1 1,0 0 0,0-1-1,1 1 1,-1-1 0,0 1-1,1-1 1,-1 1 0,1-1-1,0 0 1,0 2 0,0-2 10,0 0 0,0 0 1,0 0-1,1-1 1,-1 1-1,0-1 0,0 1 1,0-1-1,1 1 0,-1-1 1,0 0-1,0 1 0,1-1 1,-1 0-1,0 0 1,1 0-1,-1 0 0,0 0 1,2-1-1,9-1 210,0-1 0,0 0 0,0-1 0,14-6 0,-6 2-180,143-53 6,-56 14-5123,-77 37 2391,5 3 1030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8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1 231 11867,'73'-54'5409,"-53"39"-2521,7-6-1319,2 4-289,0-3-704,0 3-192,-5 5-504,1 0-472,1 0-1520,2-3-641,-2-20 1553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8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247 177 9506,'32'-51'3952,"-32"51"-3897,1 0 1,-1-1 0,0 1 0,0 0 0,1-1 0,-1 1 0,0 0-1,0-1 1,0 1 0,0 0 0,1-1 0,-1 1 0,0-1 0,0 1-1,0 0 1,0-1 0,0 1 0,0-1 0,0 1 0,0 0 0,0-1-1,0 1 1,0-1 0,0 1 0,-1 0 0,1-1 0,0 1 0,0 0-1,0-1 1,0 1 0,-1 0 0,1-1 0,0 1 0,0 0-1,-1-1 1,1 1 0,0 0 0,0 0 0,-1-1 0,1 1 0,0 0-1,-1 0 1,1-1 0,0 1 0,-1 0 0,1 0 0,-1 0 0,1 0-1,0 0 1,-1 0 0,1 0 0,-1 0 0,1 0 0,-1 0 0,-20 3 1405,5 3-1082,-1 1 0,1 1 0,1 1 1,0 0-1,0 1 0,1 1 1,0 0-1,1 1 0,0 0 0,0 1 1,2 1-1,0 0 0,0 0 1,1 1-1,1 0 0,-14 33 1,20-41-345,1-1 0,0 1 0,0 0 0,0 1 0,1-1 0,0 0 1,0 0-1,1 1 0,0-1 0,0 0 0,2 11 0,-1-14-17,0 0 1,1 1-1,0-1 0,-1 0 0,1-1 0,0 1 0,1 0 0,-1 0 0,1-1 0,0 0 0,-1 1 0,2-1 0,-1 0 0,0 0 0,0-1 0,1 1 0,0-1 0,-1 1 0,9 2 0,7 3-37,1-1-1,0-1 0,0-1 0,0 0 0,1-2 1,0 0-1,-1-2 0,1 0 0,0-1 1,0-1-1,25-5 0,-38 5-389,-1-1 0,1 0 0,-1-1 0,1 1 0,-1-1 0,0-1 0,0 1-1,-1-1 1,1-1 0,-1 1 0,0-1 0,0 0 0,0 0 0,-1-1 0,1 0 0,-1 0 0,-1 0 0,5-8 0,11-24-1128</inkml:trace>
  <inkml:trace contextRef="#ctx0" brushRef="#br0" timeOffset="1">532 0 8322,'-2'4'4225,"-1"9"-873,8 8-1495,5 2-593,9 6-200,4-5-376,-9 1-119,3 4-273,-12-2-80,-3 7-72,5 0-176,-7-3-728,0-6-585,-2-6-1279,-7-12 519,3-16 1185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9.2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1 316 7170,'-1'-12'899,"2"-18"586,-1 29-1391,0 1 1,0-1-1,0 0 1,0 0-1,1 1 0,-1-1 1,0 0-1,1 1 1,-1-1-1,0 1 0,1-1 1,-1 0-1,1 1 0,-1-1 1,1 1-1,-1-1 1,1 1-1,-1-1 0,1 1 1,0 0-1,-1-1 0,1 1 1,-1 0-1,1-1 1,0 1-1,0 0 0,-1 0 1,1 0-1,0-1 1,-1 1-1,1 0 0,0 0 1,0 0-1,0 0 0,11 0 658,-1-1-1,0 0 0,1-1 0,-1 0 0,0-1 0,0 0 0,0-1 0,18-8 0,-15 4-298,0 1 0,0-2 0,0 0-1,-1 0 1,18-18 0,-27 23-430,-1 0 0,0-1 0,0 1 0,0 0 0,0-1 0,0 1 0,-1-1 0,0 0 0,0 0 0,-1 0 0,1 0 0,-1 0 1,0-1-1,0 1 0,0-10 0,-1 11-30,0 1 0,-1-1 0,1 1 0,-1-1 0,1 1 0,-1 0 0,0-1 0,0 1 1,-1 0-1,1 0 0,-1 0 0,1 0 0,-1 0 0,0 0 0,0 0 0,-1 1 0,1-1 0,0 1 1,-1-1-1,1 1 0,-1 0 0,0 0 0,0 0 0,-4-2 0,6 4 5,0-1-1,1 1 0,-1 0 1,0 0-1,0 0 1,1-1-1,-1 1 1,0 0-1,0 0 0,1 0 1,-1 0-1,0 0 1,0 0-1,1 0 0,-1 1 1,0-1-1,0 0 1,1 0-1,-1 1 1,0-1-1,0 0 0,1 1 1,-1-1-1,1 0 1,-1 1-1,0-1 1,1 1-1,-1-1 0,1 1 1,-1 0-1,1-1 1,-1 1-1,1-1 1,-1 1-1,1 0 0,0-1 1,-1 1-1,1 0 1,0 0-1,0-1 1,-1 2-1,0 2 11,0 0 0,0 0 1,0 1-1,1-1 0,0 0 0,0 7 0,1 2 84,1 0-1,1 0 0,1 0 0,-1-1 0,2 1 0,7 14 0,42 73 322,-43-83-413,-7-10-63,25 38-1283,-27-43 807,0 1 0,0-1-1,1 0 1,-1 0 0,0 0 0,1 0 0,-1 0 0,1 0 0,0-1-1,0 1 1,-1-1 0,1 0 0,0 0 0,4 1 0,15-2-1869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9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6609,'76'-20'3948,"-54"14"5676,-9 1-5942,-11 4-3629,0 0-1,1 0 1,-1 1-1,1-1 0,-1 1 1,1-1-1,0 1 1,-1 0-1,4 0 1,2 13-18,-4-3-31,0 0 1,-1 0 0,0 0 0,-1 0-1,2 17 1,-3-24-4,-1 2 0,0-1-1,0 0 1,0 0 0,0 1 0,-1-1-1,1 0 1,-1 0 0,0 0-1,-3 5 1,3-6-8,0 0-1,1-1 0,-1 1 1,0 0-1,1-1 1,0 1-1,-1 0 1,1 0-1,0-1 0,1 5 1,-1-6-2,1-1 0,-1 0 0,1 1 0,0-1 0,-1 1 0,1-1 0,0 0 0,-1 1 0,1-1 0,0 0 0,-1 0 0,1 1 0,0-1-1,0 0 1,-1 0 0,1 0 0,0 0 0,-1 0 0,1 0 0,0 0 0,0 0 0,-1 0 0,1-1 0,1 1 0,25-5-74,-21 3 61,-4 2 16,0 0 0,-1-1-1,1 1 1,0 0 0,0 0-1,-1 0 1,1 0 0,0 0 0,0 0-1,-1 1 1,1-1 0,0 0 0,-1 1-1,1 0 1,0-1 0,-1 1-1,1 0 1,-1 0 0,1 0 0,-1 0-1,1 0 1,-1 0 0,0 0-1,0 0 1,2 2 0,-1 1-4,-1 0-1,0-1 1,0 1 0,0 0 0,0 0-1,-1-1 1,1 1 0,-1 0 0,0 0-1,-1 6 1,-9 142 242,10-150-199,-1 0 1,1 0-1,-1 1 0,0-1 1,0 0-1,0 0 0,0 0 0,0-1 1,0 1-1,-1 0 0,1 0 1,0 0-1,-1-1 0,1 1 0,-1-1 1,0 1-1,0-1 0,0 0 0,1 0 1,-1 0-1,0 0 0,0 0 1,0 0-1,-1 0 0,-1 0 0,-6 3 60,0-2-1,0 1 0,0-1 0,-14 1 0,13-2-266,0 0 0,0-1 0,-21-3 0,8-7-92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08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1198 2551 5425,'0'0'3037,"8"3"-1201,0 1-1638,0-1 0,0 0 0,0-1 1,0 0-1,1 0 0,-1-1 0,1 0 0,-1-1 0,1 1 0,-1-2 0,1 1 0,-1-1 0,1-1 0,-1 1 0,0-1 0,1-1 1,-1 1-1,8-5 0,9-5 189,0 0 1,-1-2-1,-1-1 1,0-1 0,-1-1-1,0 0 1,-2-2-1,0-1 1,-1 0 0,16-23-1,45-67 112,81-145 0,-138 216-324,5-9 77,-2 0 0,-3-2 0,-1 0 0,26-100 0,-41 121-87,-1-1-1,-2 0 0,0 0 0,-3 0 0,0 0 1,-2-1-1,-1 1 0,-1 0 0,-2 0 1,-12-40-1,-113-381 545,123 430-710,-1 0 0,-1 1 0,-1-1-1,-1 2 1,-1-1 0,-22-27 0,-6-1-6,-53-46 1,-141-143 18,213 217-24,-1 0 1,-1 2-1,0 1 0,-2 1 1,0 0-1,0 2 0,-44-17 1,23 15 4,0 2 0,0 2 1,-89-12-1,82 18 40,0 2 0,-74 3 0,106 2-38,0 2 1,0 0 0,0 2 0,0 0-1,1 1 1,0 1 0,0 1-1,-36 19 1,29-8 12,1 0-1,0 1 1,2 2 0,0 0 0,1 2-1,2 1 1,-30 42 0,13-9 34,4 2 1,-44 100-1,57-107-11,2 2 1,2 0-1,-9 65 0,11-27 41,-2 107-1,17-131 25,3-1-1,3 1 0,3-1 1,3-1-1,4 0 1,1-1-1,33 78 0,-26-86 100,1-2-1,3-1 0,2-2 1,59 79-1,-58-92-22,1-2 0,3-2 0,0-1 0,3-1 0,0-3-1,48 31 1,-27-26 184,2-3-1,96 40 0,-110-56-124,0-2 1,1-2-1,1-2 0,61 6 0,-20-10 656,-1-3 1,174-16-1,-256 11-868,0 0-1,1 0 0,-1 0 0,0 0 0,-1-1 0,10-3 0,-14-1-976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30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54 5097,'-4'-18'859,"4"14"-166,-1-1 1,0 0-1,-1 1 1,1-1-1,-5-8 1,25 50 5792,5 0-6941,-13-20 1011,-2-2-475,-1 1 0,-1-1 1,-1 1-1,0 0 0,-1 1 1,-1-1-1,4 34 0,-1-13 35,4 28 91,-3 1 0,-3 0 0,-3 0-1,-3 0 1,-2 0 0,-14 69-1,-72 296 3344,84-408-3196,3-9-319,-3 10 869,4-39-5439,4-22 3170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39.8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6465,'0'-2'461,"1"1"-1,0 0 0,1-1 1,-1 1-1,0 0 1,0 0-1,1 0 0,-1 0 1,0 0-1,1 0 0,-1 0 1,1 0-1,-1 1 0,1-1 1,-1 0-1,1 1 0,0 0 1,-1-1-1,1 1 1,0 0-1,1 0 0,40 6 4769,-24-2-5802,12 1 1328,1-1 1,-1-2-1,53-2 1,101-19 1520,16 0-620,-149 17-1353,73-1 401,-106 4-623,0 1 0,0 0 0,-1 1 1,28 9-1,-36-8-510,15 3-6280,1-7 4203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1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10906,'0'-1'207,"0"1"1,0-1-1,0 1 0,0-1 0,0 1 0,0-1 0,0 1 1,0 0-1,0-1 0,0 1 0,0-1 0,0 1 0,0-1 0,0 1 1,0-1-1,0 1 0,1 0 0,-1-1 0,0 1 0,0-1 0,1 1 1,-1 0-1,0-1 0,0 1 0,1 0 0,-1-1 0,1 1 0,7 7 2408,7 24-658,6 55 499,11 101 1,-20-101-2470,33 118 1,-40-193-813,-2-12-1369,0-17-1709,-2 10 3964,3-26-1418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1.9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0 255 10762,'3'-11'890,"1"0"-1,1 1 0,0-1 1,0 1-1,1 0 0,0 1 1,0-1-1,1 1 1,11-11-1,1 0 161,1 1-1,38-27 1,-44 36-571,0 1-1,1 0 1,22-9 0,-33 16-402,1 0 0,0 0 0,0 0 0,0 1 0,0 0 0,0 0-1,0 0 1,0 1 0,0 0 0,0 0 0,0 0 0,0 0 0,1 1 0,-1 0 0,6 2 0,-9-2-70,-1 0 1,1-1-1,0 2 1,-1-1-1,1 0 1,-1 0-1,0 0 1,1 1-1,-1-1 0,0 1 1,0-1-1,0 1 1,0-1-1,0 1 1,0 0-1,0-1 1,0 1-1,-1 0 1,1 0-1,-1 0 0,1-1 1,-1 1-1,0 0 1,0 0-1,0 3 1,0 3-5,0 0 1,-1 0 0,0 0-1,-3 12 1,-5 12-1,-1 0 1,-2-1 0,-1-1-1,-1 0 1,-23 36-1,10-25 4,-3-1 0,-62 66 1,82-95 5,5-7 18,0 0 0,1 1 1,0 0-1,0 0 1,-5 10-1,9-15-19,0 0 0,-1 0-1,1 0 1,0 0 0,0 1 0,0-1-1,0 0 1,0 0 0,0 1 0,0-1 0,0 0-1,0 0 1,0 0 0,0 1 0,1-1 0,-1 0-1,0 0 1,0 0 0,0 0 0,0 1-1,0-1 1,0 0 0,0 0 0,0 0 0,1 1-1,-1-1 1,0 0 0,0 0 0,0 0 0,0 0-1,0 0 1,1 0 0,-1 1 0,0-1 0,0 0-1,0 0 1,1 0 0,-1 0 0,0 0-1,1 0 1,13 3 349,19-2 101,-31-1-409,37-2 340,1-2-1,43-10 1,45-5-135,-91 18-345,-18 0-379,-1 0 1,25-5 0,-36 5-524,0-1 0,-1 0 0,1-1 0,-1 0 0,12-6 0,6-5-2073,8-2 1335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2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1 179 11707,'5'-10'5033,"3"-9"-2681,59-39-456,-47 36-703,4 7-417,-2-2-536,0 0-96,-2 9-368,-3-2-432,-5 8-921,-2 2-791,-1 5-449,1 2 1593</inkml:trace>
  <inkml:trace contextRef="#ctx0" brushRef="#br0" timeOffset="1">245 79 8570,'-10'114'4193,"8"-96"-1545,6-3-359,2-4-561,8-8-352,5-6-527,-1-6-185,6-4-384,-4 1-192,6-2-640,-4-3-472,-3-7-1225,4-6-472,-6-16 1673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2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9626,'-4'18'4481,"4"13"-1864,7 3-329,10 3-608,2 0-239,4 1-361,6-1-144,-7 2-272,-3-5-200,-2-2-296,-3-6-104,-3-4-64,6 2-136,-10-9-808,0-2-368,-7-8-1409,-9-6-367,9-3 1975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3:43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1 378 8754,'4'-14'3834,"17"-12"-2236,75-67 2160,-90 87-3644,1-1 0,-2 0 0,1 0 0,-1-1 0,0 0 0,-1 1 0,0-1 0,0-1 0,-1 1 1,0-1-1,0 1 0,-1-1 0,0 0 0,0 0 0,-1 0 0,-1 0 0,1 0 0,-1 0 0,-1 0 0,0 0 0,0 0 0,-1 0 1,0 0-1,0 1 0,-1-1 0,0 1 0,-5-11 0,8 19-93,0 0 0,0 0 0,-1 0 0,1 0 1,0 1-1,0-1 0,0 0 0,0 0 0,0 0 0,0 0 0,0 0 1,0 0-1,0 0 0,0 0 0,0 0 0,0 0 0,0 0 0,-1 0 1,1 0-1,0 0 0,0 0 0,0 0 0,0 0 0,0 0 0,0 0 1,0 0-1,0 0 0,0-1 0,0 1 0,0 0 0,0 0 0,0 0 1,-1 0-1,1 0 0,0 0 0,0 0 0,0 0 0,0 0 0,3 14 665,6 18 342,51 188 3300,-27-92-3192,-31-119-1185,0 0 1,1 1 0,0-1-1,1-1 1,0 1-1,0 0 1,1-1 0,0 0-1,0 0 1,1-1 0,11 13-1,14 2-256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12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415 204 7738,'-96'-3'2682,"94"2"-2600,0 1 0,0 0 0,0 0 0,-1 0 1,1 0-1,0 1 0,0-1 0,0 0 1,0 1-1,-1 0 0,1-1 0,0 1 0,0 0 1,0 0-1,1 0 0,-1 0 0,0 1 0,0-1 1,0 0-1,1 1 0,-1-1 0,1 1 1,-1 0-1,1-1 0,0 1 0,-1 0 0,1 0 1,0 0-1,0 0 0,0 0 0,1 0 1,-1 0-1,0 0 0,1 0 0,0 0 0,-1 3 1,-3 9 306,-20 49 889,6-18-309,-23 94-1,-9 41-5,29-115-608,-12 69 1,5 24-63,8 2 0,-2 286 0,29-384-46,1 1 0,4-1 0,29 89 1,-5-16 112,-32-119-320,5 23 133,22 60 0,-27-89-125,0 0 1,1-1-1,0 1 0,1-1 1,0 0-1,0 0 0,1-1 1,0 0-1,0 0 0,1-1 1,9 7-1,-12-11 2,0 0 0,1-1 0,-1 1 0,1-1 0,0-1-1,-1 1 1,1-1 0,0 0 0,0 0 0,0-1 0,0 1 0,0-1 0,0-1 0,0 1 0,0-1 0,0 0-1,-1 0 1,7-3 0,12-3 254,0-2 0,40-21 0,-63 30-296,32-18 87,-2-2-1,0 0 0,50-44 0,72-86-52,-128 123 21,-1 0 0,-2-2-1,-1 0 1,-1-2 0,-1 0 0,-2-1 0,-2-1-1,0-1 1,-3 0 0,0 0 0,-3-1-1,0-1 1,5-60 0,3-47 82,-4 51-84,-1-97 0,-12 151-50,-8-233 88,3 233-43,0 0 1,-2 1-1,-2 0 1,-2 0 0,-17-39-1,0 13-23,-3 1 0,-3 2 0,-63-86 0,71 112-22,-68-84 30,84 107-33,-1 1 0,0 0 0,0 0 0,-1 1 0,-1 1 0,1 0 0,-27-12 0,31 18-5,0 0 0,0 0-1,0 1 1,0 0 0,0 0 0,0 1-1,0 0 1,0 0 0,0 1-1,0 0 1,1 1 0,-1-1 0,0 2-1,0-1 1,1 1 0,-1 0 0,-10 6-1,-5 5 13,0 0 0,0 1-1,-38 36 1,39-31-16,1 2-1,1 0 0,1 1 0,0 1 1,2 1-1,1 0 0,2 1 0,0 1 1,-17 49-1,29-69-68,0-1 0,0 1 0,1 0 0,0 0 0,1 0 0,-1 0 0,1 0 0,1 0 0,-1 0 0,3 8 0,-2-11-99,0 0-1,1 0 1,0-1 0,-1 1 0,1-1 0,1 1-1,-1-1 1,1 0 0,-1 0 0,1 0-1,0 0 1,0 0 0,0 0 0,0-1 0,0 0-1,1 0 1,-1 0 0,1 0 0,6 2 0,54 17-1044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15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0 4305,'-137'44'1792,"130"-44"-1056,5 0-319,2-3-329,0 1-24,0 1-200,0-1-553,0 0 457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17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3658 57 4513,'0'-4'1600,"-1"0"0,1 1 1,0-1-1,0 0 0,0 0 0,0 1 0,1-1 1,1-7-1,0-4 3566,-2 18-5092,0 0-1,0 0 1,-1-1 0,1 1-1,-1 0 1,1 0 0,-1 0-1,-2 3 1,-4 9-19,-1-1-1,-1-1 1,0 1 0,-1-2 0,0 1-1,-1-1 1,0-1 0,-1 0 0,-19 13-1,27-20-37,-14 11 5,2-3-2,2 0-1,0 1 1,0 1-1,1 0 0,-17 24 1,5-3 140,-2-2 0,-2-1 0,-1-1 0,-63 51 0,46-42-107,-52 36-29,49-39-8,-112 65-3,45-31 125,82-50-86,-1-2-1,-60 21 1,14-5-38,-252 149 8,18-8-12,273-157-9,0-2 0,0-2-1,-2-2 1,0-1 0,-76 8-1,66-13 15,-127 7 0,170-14-16,-4 1 8,-1 0-1,0-2 1,0 0 0,0-1 0,1-1-1,-1 0 1,1-2 0,-21-7 0,-7-6-3,-61-15 1,3 1 26,88 26 18,-1-1 1,2 0 0,-1 0-1,1-2 1,-18-13-1,-55-57 326,58 51-322,-48-36-1,-37-24 7,101 76-38,1 1-1,0-1 1,0-1 0,1 0 0,1 0 0,-12-24-1,13 25-7,0 0-1,0 0 1,-1 1 0,0 0-1,-1 1 1,0 0-1,-13-10 1,9 8-2,0-1 0,1 0-1,-16-21 1,21 24-9,0 0 1,-1 1-1,-10-10 0,0 1 13,12 11-11,1 1-1,1-1 0,-1 0 0,1-1 0,1 1 1,-1-1-1,1 0 0,0 0 0,-3-13 0,-9-94 37,16 113-37,0 0-1,0-1 1,-1 1 0,1 0-1,-1-1 1,1 1-1,-1 0 1,0-1-1,0 1 1,0 0-1,0 0 1,0 0 0,0 0-1,-1 0 1,1 0-1,-1 0 1,1 0-1,-1 1 1,0-1-1,0 1 1,0-1 0,0 1-1,-2-2 1,0-3 53,-3-3 253,5 9-93,2 7 22,7 66-107,-2-40-42,-3 0 0,-1 60 0,-2-84-27,1 1 0,0-1 0,0 1 0,1 0 0,0-1 0,1 1 0,5 14 0,-9-42 54,0-1 0,2-30 0,0 30-66,0-23-50,1 32-1,0 0 1,-1 0 0,0 1-1,-1-1 1,0 0 0,-1 0-1,0 1 1,0-1 0,-1 1-1,0-1 1,-5-8 0,7 16 0,-1-1 1,1 1 0,0-1-1,0 1 1,0-1 0,0 1-1,1-1 1,-1 0 0,1 1-1,-1-1 1,1-3 0,12 12-20,2 0 18,0-1-1,0 0 1,1 0-1,-1-2 1,1 0-1,0 0 1,0-2-1,20 1 1,-13-3 8,0 2 0,0 0 1,-1 1-1,1 2 0,35 9 1,-55-13-9,-1 0 0,0 1 0,1-1 1,-1 0-1,0 1 0,0-1 0,1 1 0,-1-1 1,0 1-1,0 0 0,0 0 0,0-1 0,0 1 1,0 0-1,0 0 0,0 0 0,0 0 0,0 0 1,0 0-1,-1 0 0,1 0 0,0 1 0,-1-1 1,1 0-1,-1 0 0,1 0 0,-1 1 0,1 1 1,-2 2 3,-1 0 1,1 0 0,-1 0 0,0-1-1,-1 1 1,1-1 0,-1 1 0,-4 5-1,6-8-2,-6 8 1,1 0 0,-2 0-1,1 0 1,-1-1-1,-18 16 1,-77 44 29,97-66-23,1 1 0,0 0 1,0 0-1,0 1 0,0-1 0,1 1 1,-1 0-1,1 1 0,-4 7 0,8-13-69,-1 1-1,1-1 0,0 0 1,0 1-1,0-1 0,0 1 1,-1-1-1,1 0 0,0 1 1,0-1-1,0 1 0,0-1 1,0 1-1,0-1 0,0 1 1,0-1-1,0 1 0,1-1 0,-1 0 1,0 1-1,0-1 0,0 1 1,0-1-1,0 0 0,1 1 1,-1-1-1,0 1 0,1-1 1,-1 0-1,0 1 0,0-1 1,1 0-1,-1 1 0,0-1 0,1 0 1,-1 0-1,1 1 0,-1-1 1,0 0-1,1 0 0,-1 0 1,1 0-1,-1 1 0,1-1 1,-1 0-1,0 0 0,1 0 1,0 0-1,9 5-964,30 21-547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25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9 5089,'-4'13'739,"-2"6"-171,6-19-525,0 0 0,0 0-1,0 0 1,0 0 0,-1 0 0,1 1-1,0-1 1,0 0 0,0 0 0,0 0-1,0 0 1,0 0 0,0 1 0,0-1-1,0 0 1,0 0 0,0 0 0,0 0-1,0 0 1,0 1 0,0-1 0,0 0-1,0 0 1,0 0 0,0 0 0,0 0-1,0 1 1,0-1 0,0 0 0,0 0-1,1 0 1,-1 0 0,0 0 0,0 0-1,0 0 1,0 1 0,0-1 0,0 0-1,0 0 1,0 0 0,1 0 0,-1 0-1,0 0 1,0 0 0,0 0 0,0 0-1,0 0 1,1 0 0,-1 0 0,0 0-1,0 0 1,0 0 0,0 0 0,0 0 0,1 0-1,-1 0 1,0 0 0,0 0 0,0 0-1,0 0 1,0 0 0,0 0 0,1 0-1,-1 0 1,0 0 0,0 0 0,0 0-1,1-1 338,-1 0-1,1 0 1,-1 0-1,0 0 0,0 0 1,1 0-1,-1 0 1,0 0-1,0 0 0,0 0 1,0 0-1,0 0 1,0 0-1,0 0 1,0 0-1,0 0 0,-1-1 1,-2-15 1261,1 9-3564,2 6 987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32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85 9818,'-36'-53'3725,"35"51"-3520,0 0 0,0 0 1,0 1-1,1-1 0,-1 0 0,1 0 0,-1 0 1,1 0-1,0 0 0,0 0 0,0 0 1,0-2-1,3-1 3552,-3 6-3361,1 22 228,6 77-17,8 83 325,-11-149-760,3 0 0,0-1 0,15 42-1,-19-69-157,-1 0-1,1 0 1,0 0-1,0 0 1,1 0-1,-1-1 1,1 0-1,0 1 1,1-1-1,-1-1 1,1 1-1,0-1 1,1 0-1,7 5 1,-9-7-9,0 0 1,1 0-1,-1-1 1,1 1-1,-1-1 1,1-1-1,-1 1 0,1-1 1,0 1-1,-1-1 1,1 0-1,-1-1 1,1 1-1,0-1 1,-1 0-1,1 0 1,-1-1-1,0 1 1,1-1-1,-1 0 1,5-2-1,14-9 32,-1 0-1,-1-1 1,0-2-1,0 0 1,-2-1 0,32-34-1,-49 48-12,1 0 1,-1 0-1,0 0 0,0 0 1,0-1-1,0 1 0,0-1 1,-1 1-1,1-1 0,-1 0 1,0 1-1,0-1 0,-1 0 1,1 0-1,-1 0 0,0 0 0,0 1 1,0-1-1,0 0 0,-2-7 1,1 8 11,-1 0 0,1 0 0,-1 0 0,0 0 0,0 0-1,0 0 1,0 1 0,0-1 0,0 1 0,-1 0 0,1-1 0,-1 1 0,0 0 0,0 1 0,1-1 0,-1 0 0,0 1 0,-1-1 0,1 1 0,0 0 0,0 0 0,-1 1 0,-5-2 0,1 1-18,1 1 1,-1 0-1,0 1 0,0-1 1,1 1-1,-1 1 1,1-1-1,-1 1 0,1 1 1,0-1-1,-1 1 0,1 1 1,1-1-1,-1 1 1,0 0-1,1 1 0,-6 5 1,2-3-153,1 1 1,1 1-1,0-1 1,0 1-1,0 1 1,1 0-1,0 0 1,1 0-1,1 0 1,-7 15-1,7 6-1854,7-5 759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29.0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1008 6385,'-39'33'2433,"30"-28"1069,7-12-2399,6-13-1159,-3 19 239,134-363 2846,-103 288-2352,-8 24-360,2 1 0,3 1 0,2 1 0,2 2 1,51-57-1,-65 85-288,1 1 1,1 1 0,0 1-1,1 1 1,48-25-1,13-9-54,-72 42 28,0 0 0,0 1 0,1 0 0,-1 1 0,1 1-1,0 0 1,21-4 0,-25 6 20,0 2 0,1-1 0,-1 1 0,0 0 0,0 1 0,0 0 0,0 0 0,0 1 0,-1 0 0,1 0 0,0 1 0,-1 0 0,10 5 0,-3 0 75,0 1-1,-1 0 1,0 1-1,0 1 1,-1 0-1,0 1 1,-1 0 0,-1 0-1,0 1 1,0 1-1,-1 0 1,-1 0-1,0 1 1,-2 0-1,1 0 1,-2 0-1,0 1 1,0 0 0,-2 0-1,2 19 1,-3-21-23,2 16 130,0 40 0,-4-59-179,-1 0-1,0 0 1,-1 0-1,0 0 1,-1-1-1,0 1 1,-5 12-1,3-10-12,0 1 0,2 0-1,-4 23 1,5-23-11,-1 0 0,0-1 0,-1 1-1,-6 14 1,-10 16 22,11-22 82,-1 0-1,-1-1 0,0 0 1,-18 22-1,17-27 74,0-3-30,2 1 1,0 0 0,-15 29-1,25-43-159,0-1 0,0 1 0,0 0 0,0 0 0,0 0 0,0 0 0,0 0 0,0 0 0,0 0 0,0 0 0,0 0 0,0 0 0,0 0 0,0 0 0,0 0 0,-1 0 0,1 0 0,0 0 0,0 0 0,0-1 0,0 1 0,0 0 0,0 0 0,0 0 0,0 0 0,0 0 0,0 0 0,0 0 0,0 0 0,0 0 0,0 0 0,0 0 0,-1 0 0,1 0 0,0 0 0,0 0 0,0 0 0,0 0 0,0 0 0,0 0 0,0 0 0,0 0 0,0 0 0,0 0 0,0 0 0,0 0 0,0 0 0,0 1 0,0-1 0,-1 0 0,1 0 0,0 0 0,0 0 0,0-14-1932,0 10 1583,1 0-1,0-1 0,0 1 1,0 0-1,0 0 1,0 0-1,1 0 0,3-6 1,26-35-1319,-28 41 1248,-1 0 0,0 0-1,0 0 1,-1-1 0,1 1-1,-1 0 1,0-1 0,0 0-1,-1 1 1,1-1 0,-1-7 0,1-6-1139,1 5 467,3-32-461,-5 43 1754,0 0 0,0 0-1,0 0 1,0 0 0,-1 0 0,1 0-1,0 1 1,-1-1 0,0 0 0,-1-3-1,1 5 341,0 0-1,1-1 0,-1 1 1,0 0-1,0 0 0,0 0 1,0 0-1,0 0 0,0 0 1,0 0-1,0 0 0,1 0 1,-1 0-1,0 0 0,0 1 1,0-1-1,0 0 0,0 1 1,0-1-1,1 1 0,-1-1 1,-1 1-1,-4 4 236,-5 14-449,1 1-1,0-1 1,2 2-1,0-1 1,-4 22-1,9-31-216,1 0 0,1 1 1,0 17-1,1-18-50,-1 0 0,0 0 1,-4 17-1,3 7 1140,24-36-1072,-12 1-92,-1 0 0,1-1 0,-1 0 0,1 0 0,-1-1 0,0-1 0,0 0 0,0 0 0,0 0 0,-1-1 0,1 0 0,11-9 0,-18 11 21,0 0 1,1-1 0,-1 1 0,-1-1-1,1 0 1,0 0 0,-1 1 0,1-1-1,-1 0 1,0-1 0,0 1 0,0 0-1,0 0 1,-1 0 0,1 0 0,-1-6-1,1 4 135,-1 0-1,-1-1 1,1 1 0,-1 0-1,0 0 1,0 0-1,0 0 1,-1 0-1,-2-6 1,-7 2 250,10 9-682,0-1 1,0 0-1,0 1 1,0-1-1,0 0 1,0 1-1,0-1 0,1 0 1,-1 0-1,0 0 1,0 0-1,1 0 1,-1 0-1,0-1 0,-4-10-586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38.6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178 1016 5609,'2'-10'9663,"0"0"-9339,0-1 0,1 1 1,7-16-1,83-137 529,7-3 197,-71 124-692,-3-1 1,43-90-1,-68 130-355,0 1 0,0 0 0,0-1 0,-1 1 0,1-1 0,0 0 1,-1 1-1,0-1 0,1 0 0,-1 1 0,0-1 0,0 1 0,-1-1 0,1 0 0,0 1 0,-1-1 1,0 1-1,0-1 0,1 1 0,-2-1 0,1 1 0,0-1 0,0 1 0,-2-2 0,0 2-2,1 0-1,0 0 0,-1 1 0,1-1 1,-1 1-1,1 0 0,-1 0 0,1 0 0,-1 0 1,0 0-1,0 0 0,0 1 0,1-1 1,-1 1-1,0 0 0,0 0 0,0 0 1,0 0-1,0 1 0,1-1 0,-5 2 1,-42 10 10,32-7 9,-1 0 0,-28 2 1,41-6-19,0-1 1,0 1-1,0 0 1,0 0-1,0 1 1,0 0-1,0 0 1,1 0-1,-1 0 1,1 1-1,-6 3 1,0 2-11,1 0-1,0 1 1,-9 13-1,-4 2 1,3-3 1,-9 8-3,2 2 0,-43 63 0,63-84 11,1 0-1,-1 0 1,2 1-1,-1 0 1,2 0-1,-1 0 0,1 0 1,1 1-1,0-1 1,1 1-1,0-1 1,1 1-1,0 0 1,3 19-1,-2-27 3,0 0 0,0 1-1,0-1 1,1 0 0,-1-1-1,1 1 1,0 0 0,0 0 0,1-1-1,-1 1 1,1-1 0,-1 0-1,1 0 1,0 0 0,7 5 0,-4-4 9,0 0 0,0-1 1,1 0-1,0 0 1,-1 0-1,1-1 1,0 0-1,13 2 0,-4-2 23,0-1 0,0-1 0,0 0 0,0-1 0,1 0 0,-1-2 0,26-6 0,-24 3 0,-1-2 1,1 1-1,-2-2 0,1 0 1,-1-1-1,-1-1 0,0 0 0,0-1 1,-1-1-1,0 0 0,21-28 1,-17 16 7,0-1 0,-2 0 1,-1-1-1,-1 0 0,-1-2 0,13-43 1,-24 63-37,0 0 1,0 0-1,-1 0 1,0 0 0,-1 0-1,0-1 1,-1 1-1,0 0 1,0 0-1,-1 0 1,0 0-1,0 0 1,-1 0-1,0 1 1,-1-1 0,0 1-1,0 0 1,-1 0-1,0 0 1,0 1-1,-10-11 1,8 11-11,1 0 1,-1 0-1,-1 1 1,1 0 0,-1 0-1,0 1 1,-1 0-1,1 0 1,-1 1-1,0 0 1,0 0-1,0 1 1,0 1 0,-1-1-1,1 2 1,-1-1-1,1 1 1,-1 1-1,0-1 1,-13 3-1,15-1-1,0 1-1,0 1 0,0-1 1,0 1-1,1 1 0,-1-1 1,1 1-1,0 1 0,0-1 1,0 1-1,0 0 0,-9 10 1,-4 7-4,1 1 0,-20 28 0,25-30 8,0-1 0,2 2-1,0 0 1,1 0 0,2 1-1,0 0 1,-9 38 0,16-49-3,0 1 1,0-1-1,1 0 0,1 1 1,0-1-1,1 0 1,0 1-1,1-1 1,0 0-1,1 0 1,0 0-1,1 0 1,1 0-1,0-1 1,0 0-1,1 0 1,8 12-1,-8-15 2,0-1-1,0 1 0,0-1 1,1-1-1,0 1 0,0-1 1,1 0-1,0-1 0,0 1 1,0-2-1,0 1 0,1-1 1,0-1-1,10 4 0,-8-5 0,0 0 0,1 0 0,-1-1-1,1 0 1,-1-1 0,0-1 0,1 0-1,-1 0 1,0-1 0,19-6 0,-12 2 4,1-1-1,-1-1 1,-1-1 0,1 0 0,-2-1 0,1-1 0,-1-1-1,-1 0 1,0-1 0,-1-1 0,0 0 0,-2-1 0,17-23-1,-14 15 8,-2 0-1,-1 0 1,-1-1 0,0-1-1,7-30 1,-14 41-4,-1-1 1,0 0 0,-2 1 0,1-1 0,-2 0 0,0 0 0,-1 0 0,0 0 0,-1 0 0,-7-26-1,-2 10-21,0 0 0,-2 1 0,-2 1-1,-23-37 1,27 49 1,0 1-1,-2 0 1,0 1-1,0 0 1,-1 1 0,-1 1-1,0 0 1,-23-13-1,31 21 11,-1 1-1,0 0 1,0 1-1,0-1 0,-1 2 1,1-1-1,-1 1 0,0 0 1,1 1-1,-1 0 1,0 1-1,0-1 0,0 2 1,0-1-1,1 1 0,-1 1 1,-9 2-1,6 0 3,0 1 0,0 0 0,0 1 0,1 0 1,0 1-1,0 0 0,0 1 0,1 0 0,0 1 0,-16 18 0,8-4 8,0 0 0,2 0 0,1 2 0,0 0 0,2 1 0,1 0 0,1 1 0,2 0 0,-9 38 0,12-38 14,1 0 0,1 0 0,2 1 0,0-1 0,2 1-1,1-1 1,2 1 0,0-1 0,14 51 0,-15-70 6,1 0 0,0 0 0,1-1 0,-1 1 0,1-1 0,1 0 0,-1-1 0,1 1 0,0-1 0,1 1 0,9 7 0,-10-10 13,0 0 1,1-1-1,-1 0 1,1 0-1,0 0 1,0 0-1,0-1 1,0 0-1,1-1 1,-1 1-1,0-1 1,1 0-1,-1-1 1,1 1-1,6-2 1,2 0 48,0-1 0,0 0 0,0-2 0,-1 0 0,1 0 1,-1-1-1,0-1 0,-1 0 0,1-1 0,-1-1 0,0 0 0,14-12 0,-5 1-639,-2 0 0,0-1 0,-1-1 1,-1 0-1,25-40 0,-22 26-579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39.8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391 0 6097,'-26'4'2136,"21"-5"-1847,0 2 1,0-1-1,0 1 1,0 0-1,0 0 1,0 0 0,0 0-1,0 1 1,1 0-1,-1 0 1,0 0-1,1 1 1,0 0-1,-1-1 1,1 2-1,0-1 1,1 0-1,-7 7 1,-12 22 89,1 1-1,2 1 1,1 1 0,2 0 0,-12 40 0,18-45-191,2 1 0,1 0 0,1 1 0,2-1 0,1 1-1,2 51 1,1-74-113,1 1-1,0-1 0,0 0 0,1 0 1,1 1-1,-1-1 0,1 0 0,7 12 1,-8-18-42,0 0 1,0 0 0,0 0 0,0-1-1,1 1 1,-1-1 0,1 1-1,0-1 1,0 0 0,0 0-1,0 0 1,0 0 0,0-1 0,0 1-1,1-1 1,-1 0 0,1 0-1,-1 0 1,1 0 0,-1-1 0,1 1-1,-1-1 1,1 0 0,6-1-1,1 0 19,1-1 0,-1 0 1,1-1-1,-1-1 0,0 0 0,0 0 0,0-1 0,-1 0 0,1-1 0,-1 0 0,-1-1 0,12-10 0,6-6 0,-1-2 1,40-48-1,-58 63-45,0-1 1,0 0-1,-1 0 1,-1 0-1,0-1 1,0 0-1,-1-1 1,-1 1 0,0-1-1,3-16 1,-6 21-3,0 1 1,-1-1 0,0 0 0,0 0-1,-1 0 1,0 0 0,0 0 0,-1 0-1,0 0 1,0 1 0,-1-1 0,0 1-1,0-1 1,-1 1 0,1 0 0,-2 0-1,1 1 1,-7-7 0,3 4 5,0 0 0,0 1 0,-1 0 0,-1 1 1,1 0-1,-1 0 0,-1 1 0,1 0 0,-1 1 0,0 0 0,0 1 1,-22-5-1,24 7 18,0 0 1,0 1-1,0 0 1,0 1-1,0 0 1,0 1-1,0-1 1,0 2-1,0-1 1,1 1-1,-1 1 1,0 0-1,1 0 1,-1 0-1,1 1 1,0 0 0,-11 9-1,5-3 30,1 1-1,0 1 1,0 0-1,2 1 1,-1 0-1,2 0 1,0 2 0,0-1-1,1 1 1,1 0-1,-12 32 1,9-14-35,1-5-13,2 0 1,-10 53 0,17-78-12,1 0-1,0 0 1,0 1 0,0-1 0,0 0 0,0 0 0,1 0 0,0 0 0,-1 1 0,1-1 0,0 0 0,0 0 0,1 0 0,-1-1 0,1 1 0,-1 0 0,1 0 0,0-1 0,0 1 0,0-1-1,0 0 1,1 1 0,-1-1 0,1 0 0,-1 0 0,1-1 0,0 1 0,0 0 0,-1-1 0,1 0 0,4 2 0,0-1 6,0 0 0,-1-1 1,1 0-1,0 0 0,0 0 1,0-1-1,0 0 0,0 0 1,0-1-1,0 0 0,0 0 1,0-1-1,12-4 0,0-2 17,0-1 0,-1 0-1,0-2 1,0 0 0,-1-1-1,-1-1 1,29-29-1,-37 34 3,0 0 0,-1-1-1,0 0 1,-1 0 0,0 0-1,-1-1 1,0 0 0,0 0-1,-1 0 1,0-1 0,-1 0-1,0 1 1,0-1-1,-2 0 1,1 0 0,-1-17-1,-1 23-4,0 0 0,-1 1 0,0-1 0,0 0 0,0 0 0,0 1 0,-1-1-1,0 1 1,0-1 0,0 1 0,0-1 0,-1 1 0,0 0 0,0 0 0,0 1 0,0-1-1,0 1 1,-1-1 0,0 1 0,1 0 0,-1 0 0,-6-3 0,4 4-15,0-1 1,0 1-1,0 0 0,0 0 1,-1 1-1,1 0 1,-1 0-1,1 0 1,0 1-1,-1 0 0,1 1 1,-1-1-1,1 1 1,-1 0-1,1 1 0,-11 3 1,1 1-38,1 1 1,0 0 0,0 1 0,1 1-1,0 1 1,-16 13 0,20-15-86,2 0 1,-1 1 0,1 0 0,1 0 0,-1 0 0,2 1 0,-1 0 0,1 1 0,-7 18 0,10-21 45,2 0 1,-1 1 0,1-1-1,0 0 1,1 10 0,0-17 63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46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60 5617,'-53'4'952,"29"-2"-52,0 1 0,-28 6 0,39-2 1142,1-2 3500,6 17-4392,-11 54-412,4-22-56,-7 67-1,15-11 402,10 129 0,-2-164-791,32 287 549,-5-84-64,-26-241-608,2 0-1,18 65 1,35 69 180,-49-144-301,-5-13-4,0 0 1,2-1-1,-1 0 1,2 0-1,0-1 1,12 16-1,-13-20-28,1-1-1,0 0 1,0 0-1,0 0 1,1-1-1,0 0 1,0-1-1,0 0 1,17 6-1,32 16 37,10 5-43,-62-30-11,0 0 1,0-1-1,1 0 0,-1 0 0,0 0 0,1 0 1,-1-1-1,0 0 0,10-2 0,2-1 12,0-1-1,0-1 0,0-1 1,-1-1-1,0 0 1,0-1-1,-1-1 1,0-1-1,-1 0 0,0-1 1,0 0-1,-1-1 1,0-1-1,21-26 0,-11 8 86,-1-1-1,-2-1 1,-1-1-1,-2 0 1,-1-2-1,12-39 1,4-47 584,30-221-1,-30-130-496,-33 449-180,0-1 1,-1 1-1,-2-1 1,-1 1-1,-8-30 0,8 40 2,-2 0 0,0-1-1,0 2 1,-2-1 0,1 1-1,-2 0 1,0 0-1,0 1 1,-18-16 0,-34-35 68,-4 4 1,-129-93-1,177 141-57,-1 1 0,-1 1 0,0 0 0,0 2-1,0 0 1,-1 1 0,0 1 0,0 1 0,-29-2 0,32 5-81,1 0 0,-1 2 0,1 0-1,-1 1 1,1 0 0,0 2 0,0 0 0,0 0 0,0 2 0,1 0-1,0 1 1,-16 9 0,11 1-1301,21-9-571,14-4-347,18-4 844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47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118 138 5201,'-3'-3'554,"1"1"-1,-1-1 1,1 1-1,0-1 1,-1 0-1,1 0 1,1 0-1,-1 0 0,0-1 1,1 1-1,-1 0 1,1-1-1,0 1 1,-1-8-1,-8-19 4301,10 30-4819,0 0-1,0 0 1,0 0-1,-1 0 1,1 0 0,0-1-1,0 1 1,0 0-1,0 0 1,0 0-1,0 0 1,0 0-1,-1 0 1,1 0 0,0 0-1,0 0 1,0 0-1,0 0 1,0 0-1,0 0 1,-1 0-1,1 0 1,0 0-1,0 0 1,0 0 0,0 0-1,0 0 1,-1 0-1,1 0 1,0 0-1,0 0 1,0 0-1,0 0 1,0 0 0,-1 0-1,1 0 1,0 0-1,0 0 1,0 0-1,0 0 1,0 0-1,0 1 1,0-1 0,0 0-1,-1 0 1,1 0-1,0 0 1,0 0-1,0 0 1,0 0-1,0 1 1,0-1-1,0 0 1,0 0 0,0 0-1,0 0 1,0 0-1,0 1 1,0-1-1,-5 12 184,-7 21 9,1 1-1,-11 66 0,12-21-11,2 0-1,4 0 1,4 1-1,15 129 0,1-32-85,7 51-79,-16-183-5,2 0 0,2-1-1,17 43 1,-23-75-14,-1 0 0,2 0 0,-1-1 0,2 0 0,0 0 0,0-1 0,1 1 0,0-2 0,0 1 0,1-1 0,1 0 0,-1-1-1,1 0 1,1-1 0,0 0 0,0-1 0,0 0 0,0 0 0,1-1 0,0-1 0,0 0 0,1 0 0,-1-2 0,1 1 0,-1-2 0,17 1 0,11-1 120,1-2 1,72-11-1,-91 9-68,-1-2 0,0-1 1,0 0-1,-1-2 0,0 0 0,37-21 0,-41 17 8,0-1 0,-1 0 0,0-1 0,-2-1 0,1 0-1,-2-1 1,0 0 0,-1-1 0,0 0 0,-2 0 0,11-26-1,-7 9 106,-1 0 0,-2 0 0,-1-1 0,-2 0 0,5-54 0,-10 42-77,-2 0 0,-3 0 0,-1 0 0,-2 0 0,-21-75 0,6 51-100,-3 1 1,-63-123-1,74 168-19,-1 0-1,-1 2 0,-1 0 1,-1 1-1,-38-38 0,41 47-13,-1 1-1,0 0 1,-1 1-1,0 1 1,-1 1-1,0 0 1,0 1-1,-1 0 0,-28-7 1,39 14-58,-43-15-898,48 15 671,0 0 1,0 0 0,0 0 0,0 0-1,0 0 1,0-1 0,1 1 0,-1-1 0,0 1-1,1-1 1,-1 1 0,1-1 0,0 0-1,-1 0 1,1 0 0,0 0 0,0 1 0,0-2-1,-1-2 1,-1-10-705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48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2193 6817,'-1'-1'146,"0"0"0,1 1 0,-1-1 0,0 1 0,0-1 0,1 0 0,-1 1 0,0-1 0,1 0 0,-1 0 0,0 0 0,1 0 0,0 0 0,-1 1 0,1-1 0,-1 0 0,1 0 0,0 0 0,0 0 0,-1 0 0,1 0 0,0 0 0,0 0 0,0 0 0,0 0 0,0 0 0,0 0 0,1 0 0,-1 0 0,0 0 0,0 0 0,1 0 0,-1 0 0,0 0 0,1 0 0,-1 0 0,2-1-1,3-5 229,-1 0 0,1 1-1,11-12 1,-6 8 317,267-287 5033,172-118-3190,459-316-13,-832 674-2163,379-265 1425,-346 253-1022,2 5-1,161-66 1,-261 125-671,-4 2-37,-1 0 0,1 0 1,0 1-1,0-1 0,-1 2 0,2-1 1,-1 1-1,0 0 0,0 0 1,11 1-1,-18 0-54,1 0 0,-1 0 0,0 0 0,1 0-1,-1 0 1,0 0 0,1 1 0,-1-1 0,0 0 0,0 0 0,1 0 0,-1 0 0,0 1 0,1-1 0,-1 0 0,0 0 0,0 0 0,0 1-1,1-1 1,-1 0 0,0 0 0,0 1 0,0-1 0,1 0 0,-1 1 0,0-1 0,0 0 0,0 0 0,0 1 0,0-1 0,0 0 0,0 1-1,0-1 1,0 0 0,0 1 0,0-1 0,0 0 0,0 1 0,0-1 0,0 0 0,0 1 0,0-1 0,0 0 0,0 0 0,0 1 0,-1-1-1,1 0 1,0 1 0,0-1 0,0 0 0,-1 0 0,1 1 0,0-1 0,-1 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0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1237 10850,'47'-53'6572,"-4"7"-5107,36-59 276,-4-4 0,78-153 0,-142 246-1728,-11 16-14,0 0 1,0 0 0,0 0-1,0 0 1,0 0 0,1 0 0,-1 0-1,0 0 1,0-1 0,0 1-1,0 0 1,0 0 0,0 0 0,0 0-1,1 0 1,-1 0 0,0 0-1,0 0 1,0 0 0,0 0 0,0 0-1,0 0 1,0 0 0,1 0-1,-1 1 1,0-1 0,0 0 0,0 0-1,0 0 1,0 0 0,0 0-1,0 0 1,0 0 0,1 0 0,-1 0-1,0 0 1,0 0 0,0 0-1,0 1 1,0-1 0,0 0 0,0 0-1,0 0 1,0 0 0,0 0-1,0 0 1,0 0 0,0 0 0,0 1-1,0-1 1,0 0 0,0 0-1,0 0 1,0 0 0,0 0 0,0 0-1,0 1 1,-1 32-58,0-14 47,2 387 7,0-400 6,6 88 39,-6-84-32,1 0 1,1 0-1,-1 0 0,2 0 1,-1 0-1,9 16 0,-12-25-9,0-1 1,0 0-1,0 1 0,0-1 1,1 0-1,-1 0 0,0 1 0,0-1 1,0 0-1,0 1 0,0-1 1,0 0-1,1 0 0,-1 1 0,0-1 1,0 0-1,0 0 0,0 0 1,1 1-1,-1-1 0,0 0 0,0 0 1,1 0-1,-1 0 0,0 1 1,0-1-1,1 0 0,-1 0 0,0 0 1,1 0-1,-1 0 0,0 0 1,0 0-1,1 0 0,-1 0 0,0 0 1,1 0-1,-1 0 0,0 0 0,0 0 1,1 0-1,-1 0 0,0 0 1,1 0-1,-1 0 0,0-1 0,0 1 1,1 0-1,-1 0 0,0 0 1,0 0-1,1-1 0,-1 1 0,0 0 1,0 0-1,0 0 0,1-1 1,-1 1-1,0 0 0,0 0 0,0-1 1,0 1-1,0 0 0,1-1 1,4-18 17,-1-24 11,-1-1-1,-3 0 0,-7-64 1,2 42-25,1 4 2,-5-173-14,10 196 2,1-1-1,2 1 0,18-74 1,-17 96 48,1 0 1,1 1 0,0 0-1,1 0 1,1 0-1,1 1 1,0 1-1,13-16 1,-19 25 13,1 0 0,0 0 0,0 0 0,0 0 0,0 1 0,1 0 0,0 0 0,0 0 0,0 1 0,0 0 1,1 0-1,-1 0 0,1 1 0,-1 0 0,1 0 0,0 1 0,0 0 0,0 0 0,0 1 0,0 0 0,0 0 0,13 2 0,-15-1-35,-1 0-1,-1 0 0,1 1 1,0-1-1,0 1 0,0 0 1,-1 0-1,1 0 0,-1 1 1,0-1-1,0 1 0,0 0 1,0 0-1,0 0 0,0 0 1,-1 0-1,1 1 0,-1-1 1,0 1-1,0-1 1,0 1-1,-1 0 0,1 0 1,-1 0-1,0 0 0,0 0 1,-1 0-1,1 0 0,-1 0 1,1 0-1,-2 7 0,0 5 15,0 1-1,-1 0 1,-1-1-1,-1 0 1,0 1-1,-12 25 0,7-19-22,-1 0 0,-2-1 0,0 0-1,-1 0 1,-31 36 0,39-51-15,-1-1 0,0 1 1,-1-1-1,0-1 0,0 1 1,0-1-1,0 0 1,-1-1-1,0 0 0,1 0 1,-2-1-1,1 0 0,0 0 1,-1-1-1,1 0 0,-1 0 1,0-1-1,1 0 0,-1-1 1,-12 0-1,18-1-6,-1 1 0,1-1-1,0 0 1,-1 0 0,1 0 0,0 0 0,0 0-1,0-1 1,0 1 0,0-1 0,-3-2 0,5 3 6,0 0 0,1 0 1,-1 0-1,0 0 0,0 0 1,1 0-1,-1 0 0,0 0 1,1 0-1,-1 0 1,1 0-1,-1 0 0,1 0 1,0 0-1,-1-1 0,1 1 1,0 0-1,0 0 0,0-1 1,0 1-1,0 0 1,0 0-1,0 0 0,0-1 1,1 1-1,-1 0 0,0 0 1,1 0-1,-1-1 1,1 1-1,-1 0 0,1 0 1,1-1-1,2-3-3,0 0 0,0 0 0,0 1 0,1-1 0,0 1 0,0 0 0,0 1 0,0-1 0,1 1 0,-1 0 0,9-3 1,74-24-13,-75 26 19,71-19 16,-27 8 1,96-38 0,-137 45 4,0 1 0,-1-2 0,0 0 0,-1-1 0,1 0 0,-2-1 1,0-1-1,0 0 0,-1-1 0,15-19 0,-22 24-5,-1 1 0,0 0-1,-1-1 1,1 0 0,-1 0 0,-1 0-1,0 0 1,0 0 0,0-1 0,0-8-1,-2 12-8,0 1-1,1-1 0,-2 0 0,1 0 0,-1 0 0,1 0 0,-1 1 0,-1-1 0,1 0 0,-1 1 0,1-1 0,-1 1 0,-1-1 0,1 1 1,0 0-1,-1 0 0,0 0 0,-7-6 0,9 8-8,0 2 0,0-1 0,0 0 0,0 0 0,-1 0 0,1 0 0,0 1 0,0-1 0,-1 1 0,1-1 0,-1 1 0,1-1 0,0 1 0,-1 0 0,1-1 0,-1 1 0,1 0-1,-1 0 1,1 0 0,-1 1 0,1-1 0,-2 0 0,0 1-3,1 0 0,-1 0-1,1 1 1,0-1-1,-1 1 1,1-1 0,0 1-1,0 0 1,0-1-1,0 1 1,-2 3-1,-1 1-7,0 1-1,0 0 0,1 0 0,0 1 0,0-1 0,-5 15 0,8-16 12,-1-1-1,1 1 1,0 0-1,0 0 1,1-1-1,0 1 1,0 0 0,0 0-1,1-1 1,-1 1-1,2 0 1,-1-1-1,0 1 1,1 0-1,0-1 1,1 0 0,-1 0-1,1 1 1,0-1-1,5 6 1,-4-6 0,0-1-1,1 1 1,0-1 0,0 0-1,0 0 1,0 0 0,1-1 0,-1 0-1,1 0 1,0 0 0,0-1-1,0 0 1,0 0 0,1 0 0,-1-1-1,0 0 1,1 0 0,8 0-1,-1-2 3,-1 1-1,0-2 1,0 0 0,0 0-1,0-1 1,-1-1-1,1 0 1,-1-1-1,0 0 1,0-1-1,0 0 1,-1-1-1,0 0 1,12-11-1,-5 3 10,-1-2-1,-1 0 0,0-1 1,-2 0-1,0-1 0,-1-1 1,11-21-1,-20 33-8,10-19 4,-14 26-5,1 1 0,-1-1 0,0 0 0,1 0 0,-1 1 0,1-1 0,-1 0 0,1 1 1,-1-1-1,1 1 0,-1-1 0,1 0 0,0 1 0,-1-1 0,1 1 0,0 0 0,-1-1 0,1 1 1,0 0-1,0-1 0,-1 1 0,1 0 0,0 0 0,1-1 0,0 4-2,0 0 1,-1 0-1,1 0 0,0 0 1,-1 0-1,0 0 0,0 0 1,0 0-1,0 1 0,0-1 1,0 0-1,-1 1 0,0-1 1,0 4-1,3 8-9,11 57 62,3-1 0,3-1 0,37 86 0,-45-126-53,-4-9 47,-11-48 103,-35-139-117,23 112-34,13 45 3,-13-44-32,2-1-1,-11-107 1,24 157 29,0 0 0,0 1 0,0-1 0,0 0 0,0 1 1,1-1-1,0 0 0,0 1 0,0-1 0,0 1 1,0-1-1,1 1 0,-1-1 0,1 1 0,0 0 1,0 0-1,0 0 0,5-5 0,-3 5-1,-1 1 0,1 0 0,0 0 0,0 0 0,0 0 0,0 1 0,0-1 0,1 1 0,-1 0 0,0 0 0,1 1 0,-1-1 0,1 1 0,-1 0 0,6 0 0,-2 1 6,0-1-1,0 1 0,0 1 1,0-1-1,0 1 1,0 1-1,-1-1 0,1 1 1,-1 1-1,0-1 1,8 6-1,-12-7 8,-1 0 0,1 0 0,0 0 0,-1 1-1,0-1 1,0 1 0,0-1 0,0 1 0,0 0 0,0 0 0,0 0-1,-1 0 1,0 0 0,0 0 0,0 0 0,0 0 0,0 1 0,0-1-1,-1 0 1,0 1 0,1-1 0,-1 0 0,0 1 0,-1-1 0,1 0-1,-1 1 1,1-1 0,-1 0 0,-2 6 0,-2 4 7,-1-1 1,0 1 0,-1-1-1,0-1 1,-1 1-1,0-1 1,0-1 0,-21 20-1,22-23-105,0-1 0,-1 0 0,0 0 0,0 0 0,-1-1 0,0-1 0,1 1 0,-1-1 0,-1-1 0,1 0-1,0 0 1,-1-1 0,-11 2 0,16-4-96,1 1 0,0-1 0,0 0-1,-1-1 1,1 1 0,0-1-1,0 0 1,0 0 0,0 0 0,0 0-1,0-1 1,-5-2 0,7 2-42,0 1-1,0-1 1,0 0 0,0 0-1,0 0 1,1 0-1,-1 0 1,0 0 0,1 0-1,0-1 1,-1 1 0,1 0-1,0-1 1,0 1 0,0-1-1,1 1 1,-1-1 0,1 0-1,-1 1 1,1-5-1,1-32-2384,10-9 1218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0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8034,'-5'11'6006,"7"3"-3579,11 14-1746,-10-21 222,71 128 3392,7 15-2109,-71-128-2085,-1 0 0,-1 1 0,-1 0-1,7 46 1,-12-61-372,-2 0 1,1 0-1,-1-1 1,-1 1-1,1 0 1,-1 0-1,0-1 1,-1 1-1,0 0 1,0-1-1,-1 1 1,-5 11-1,0-14-2090,8-5 2311,0 0 1,0 0-1,0 0 1,0 0-1,-1 0 0,1 0 1,0 0-1,0 0 1,0 0-1,0 0 1,-1 0-1,1 0 1,0 0-1,0 0 1,0 0-1,0 0 1,0 0-1,-1 0 1,1-1-1,0 1 1,0 0-1,0 0 1,0 0-1,0 0 1,0 0-1,0 0 0,0-1 1,-1 1-1,1 0 1,0 0-1,0 0 1,0 0-1,0 0 1,0-1-1,0 1 1,0 0-1,0 0 1,0 0-1,0 0 1,0-1-1,0 1 1,0 0-1,0 0 1,0 0-1,0 0 1,0 0-1,0-1 0,0 1 1,0 0-1,0 0 1,0 0-1,1 0 1,6-22-1321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0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0 242 8458,'28'-12'4257,"32"-9"1,-52 18-3773,0 1 0,0 0 1,1 1-1,-1 0 0,0 0 1,1 1-1,-1 0 0,17 2 1,-22-1-366,0 0 1,0 0 0,1 1 0,-1 0-1,0-1 1,0 1 0,-1 0 0,1 0 0,0 0-1,0 1 1,-1-1 0,0 1 0,1-1-1,-1 1 1,0 0 0,0 0 0,-1 0 0,1 0-1,0 0 1,-1 0 0,0 1 0,0-1-1,0 0 1,1 6 0,1 9 189,0 0 0,-2 1 0,0 26 0,0-17 5,-1-25-304,4 39 237,-4-40-273,0-1 0,1 1 0,-1 0 0,0 0 0,1 0 0,0 0 0,-1 0 0,1 0 0,0-1 0,0 1-1,0 0 1,0-1 0,0 1 0,0-1 0,0 1 0,3 2 0,-2-7-355,-1 0 0,0 0 0,0 0-1,0-1 1,-1 1 0,1 0 0,-1 0 0,0 0-1,1 0 1,-2-5 0,1-23-2027,-1-7 964</inkml:trace>
  <inkml:trace contextRef="#ctx0" brushRef="#br0" timeOffset="1">126 1 10170,'1'13'3633,"11"-4"-3017,2 3-472,1-4-664,4-6-624,3 8 624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1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72 609 9922,'-3'7'792,"-44"86"4753,43-83-5263,0-1-1,1 1 1,0 0-1,1 1 1,0-1 0,1 0-1,-1 19 1,2-28-272,0-1-1,0 1 1,0 0 0,0-1 0,0 1 0,0 0-1,0-1 1,0 1 0,0-1 0,0 1-1,0 0 1,1-1 0,-1 1 0,0 0-1,0-1 1,1 1 0,-1-1 0,0 1-1,1-1 1,-1 1 0,1-1 0,-1 1-1,1-1 1,-1 1 0,1-1 0,-1 0-1,1 1 1,-1-1 0,1 0 0,-1 1-1,1-1 1,0 0 0,-1 0 0,1 1-1,-1-1 1,1 0 0,0 0 0,-1 0 0,1 0-1,0 0 1,-1 0 0,1 0 0,0 0-1,-1 0 1,1 0 0,-1-1 0,1 1-1,0 0 1,-1 0 0,1 0 0,-1-1-1,1 1 1,0 0 0,-1-1 0,1 1-1,-1-1 1,1 1 0,-1 0 0,1-1-1,-1 0 1,34-28 36,-20 13-42,-1-1-1,0-1 0,-2 0 0,0 0 0,-1-1 0,-1 0 0,-1-1 0,0 0 1,-2-1-1,7-34 0,-1-18 21,4-127 0,-13 143-12,-2-138 231,-6 173 67,5 22-296,0 0-1,-1-1 0,1 1 0,0 0 1,0 0-1,-1 0 0,1 0 0,0-1 0,0 1 1,0 0-1,-1 0 0,1 0 0,0 0 1,0 0-1,-1 0 0,1 0 0,0 0 0,-1 0 1,1 0-1,0 0 0,0 0 0,-1 0 1,1 0-1,0 0 0,0 0 0,-1 0 0,1 0 1,0 0-1,0 0 0,-1 0 0,1 0 1,0 0-1,0 1 0,-1-1 0,1 0 0,0 0 1,0 0-1,-1 1 0,-1 1 61,0 1 1,-1 0-1,1-1 0,0 1 0,0 0 0,1 0 1,-1 1-1,1-1 0,-2 4 0,-6 23 114,2 0 0,0 0 0,2 0 0,2 1 0,0 0-1,3 49 1,4-28 38,2 0 0,2-1-1,16 57 1,-22-101-146,0 1 1,1-1-1,-1 0 0,1 0 1,1 0-1,-1-1 0,1 1 0,1-1 1,8 11-1,-11-16-54,0 1 1,0 0-1,0-1 1,0 1-1,0-1 0,1 0 1,-1 0-1,0 0 0,1 0 1,-1 0-1,1 0 1,-1-1-1,1 1 0,-1-1 1,1 0-1,-1 1 0,1-1 1,-1 0-1,1-1 1,0 1-1,-1 0 0,1-1 1,-1 1-1,1-1 0,-1 0 1,0 0-1,1 0 0,-1 0 1,0 0-1,1-1 1,1-1-1,8-5 12,-1-1 0,0 0 0,-1 0 0,0-1 0,0-1 0,-1 0 0,-1 0 0,0-1 0,0 0 1,8-17-1,-8 12-23,-1 0 1,0 0-1,-1-1 1,-1 0-1,0 0 1,-2-1-1,3-22 1,-9 16-2,3 25-14,0 0 0,0-1 1,0 1-1,0 0 0,-1 0 0,1 0 0,0-1 0,0 1 0,0 0 0,0 0 0,-1 0 0,1 0 0,0 0 0,0 0 0,0-1 0,-1 1 1,1 0-1,0 0 0,0 0 0,0 0 0,-1 0 0,1 0 0,0 0 0,0 0 0,0 0 0,-1 0 0,1 0 0,0 0 0,0 0 0,-1 0 1,1 0-1,0 0 0,0 0 0,0 0 0,-1 1 0,1-1 0,0 0 0,0 0 0,0 0 0,-1 0 0,1 0 0,0 0 0,0 1 1,0-1-1,-1 0 0,-1 3-19,-1 1 1,0-1-1,1 1 1,0-1-1,0 1 1,0 0 0,0-1-1,-1 6 1,-3 7-315,2 0 1,-1 0-1,-2 32 0,6-39-16,0 0 0,1 0 0,1 0 0,-1 0 0,2 0 0,-1 0 0,1 0 0,0 0 0,5 11 0,18 21-721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46.0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392 859 7266,'-67'52'2643,"67"-52"-2602,0 0-1,0 0 1,0 0 0,-1 0 0,1 0 0,0 0 0,0 1-1,0-1 1,-1 0 0,1 0 0,0 0 0,0 0-1,0 0 1,0 1 0,-1-1 0,1 0 0,0 0-1,0 0 1,0 1 0,0-1 0,0 0 0,0 0 0,-1 0-1,1 1 1,0-1 0,0 0 0,0 0 0,0 1-1,0-1 1,0 0 0,0 0 0,0 1 0,0-1 0,0 0-1,0 0 1,0 0 0,0 1 0,1-1 0,-1 0-1,0 0 1,0 1 0,0-1 0,0 0 0,0 0 0,13 3 1030,16-5 304,40-10 799,60-14-707,-110 21-1421,0-1 0,0-1-1,-1-1 1,28-16-1,-12 3 36,-1-1 0,46-41 0,-66 52-39,-1-1 0,-1 0 0,0-1 0,-1 0 0,-1-1 0,0 0 0,0-1 1,10-26-1,-16 29 0,0 1 0,-1-1-1,0 0 1,-1 1 0,-1-24 0,1 2 29,-2 1-51,-2-1-1,-1 1 0,-1-1 1,-2 1-1,-15-44 0,16 60-2,-1 0-1,-1 1 0,0 0 0,-1 0 0,0 1 0,-1 1 0,-1-1 0,0 1 1,0 1-1,-20-15 0,23 21 52,-1 1 0,0-1 1,-1 2-1,1 0 0,-1 0 1,0 0-1,0 1 0,0 1 1,-1 0-1,-14-1 0,-10 0 464,-64 2 0,76 3-494,0 1-1,1 1 1,0 1 0,0 1 0,0 1-1,1 1 1,0 0 0,0 2 0,1 0-1,0 2 1,1 0 0,0 1 0,1 1-1,1 1 1,-20 20 0,18-15-30,2 0 1,0 1 0,1 1-1,2 1 1,0 0 0,1 1-1,2 0 1,0 1 0,1 0-1,2 0 1,1 1-1,-7 42 1,10-42 5,2-1 0,0 1 0,2-1 0,5 46 0,-4-62 19,1-1 0,0-1 0,0 1 0,1 0 1,0 0-1,0-1 0,0 0 0,1 1 0,1-1 0,-1-1 0,1 1 0,0-1 0,0 1 1,1-2-1,0 1 0,0 0 0,0-1 0,1 0 0,8 4 0,4 1 78,0-2 0,0 0 0,1-1-1,0-1 1,0-1 0,0 0 0,1-2 0,0 0 0,26-1-1,-16-2-24,-1-2-1,1-1 0,0-1 0,-1-2 0,48-14 0,-70 17-267,1 0-1,-1-1 0,0 0 1,11-7-1,-14 7-405,0 1 0,-1-1 0,1 0 0,-1 0 0,0-1 0,0 0 0,4-5 0,11-24-1629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2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64 9618,'-2'-58'6312,"4"52"-4177,1 16-1076,2 21-103,14 156 1733,-10 364-1,-10-535-2642,0 8 44,3 45-1,-1-65-82,-1 0 0,1 1-1,-1-1 1,1 0 0,1 0 0,-1 1-1,1-1 1,-1 0 0,1 0-1,0 0 1,0-1 0,1 1-1,-1 0 1,1-1 0,0 0-1,0 1 1,3 2 0,-3-5-7,-1 0 0,0 0 0,0 0 0,1 0 0,-1 0 0,0-1 0,1 1 0,-1-1 0,1 0 0,-1 1 0,0-1 0,1 0 0,-1 0 0,1-1 0,-1 1 0,1 0 0,-1-1 0,0 1 0,1-1 0,-1 0 0,0 0 0,1 0 0,-1 0 0,0 0 0,0-1 0,0 1 0,0-1 0,0 1 0,-1-1 0,1 0 0,1-1 0,8-9-13,-1 1 0,0-1 0,14-22 0,-21 28 9,2-1-2,93-132-184,-84 122 152,1 0 1,1 1-1,0 1 1,1 0-1,27-17 0,-40 29 36,-1 1-1,1 0 1,0 0-1,0 1 1,0-1-1,0 1 1,0-1-1,0 1 1,0 1-1,0-1 1,0 1-1,8-1 0,-9 2 1,0-1-1,-1 0 0,1 1 1,0 0-1,0 0 0,-1 0 1,1 0-1,-1 0 0,1 0 0,-1 1 1,1-1-1,-1 1 0,0 0 1,0 0-1,3 2 0,-2 0 10,0 0-1,0 1 1,-1-1-1,1 1 1,-1-1 0,0 1-1,0 0 1,-1 0-1,1-1 1,-1 1-1,0 0 1,-1 0-1,1 0 1,-1 1-1,0-1 1,0 0 0,0 0-1,-1 0 1,0 0-1,-1 5 1,-3 4 55,0-1-1,0 1 1,-2-1 0,1-1 0,-2 1-1,1-1 1,-16 18 0,8-12-7,0-1 0,-2-1 0,1-1 0,-22 15 0,35-27-69,-50 30 40,51-31-84,-1-1 1,0 1-1,0-1 1,0 0-1,0 0 0,0 0 1,0 0-1,0 0 1,0-1-1,0 0 1,0 1-1,0-1 1,0 0-1,0 0 0,0-1 1,-6 0-1,8 0-17,1 1-1,-1-1 0,0 0 0,0 1 1,1-1-1,-1 0 0,0 1 0,1-1 1,-1 0-1,1 0 0,-1 0 0,1 0 1,-1 1-1,1-1 0,-1 0 0,1 0 1,0 0-1,0 0 0,-1 0 0,1 0 1,0 0-1,0 0 0,0 0 0,0 0 1,0 0-1,0 0 0,1 0 0,-1 0 1,0 0-1,0 0 0,1-2 0,15-32-2710,13-5 275,7-3 1014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3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107 947 6905,'-31'59'8169,"-19"41"-2942,45-88-4946,0 1 0,1 0 0,1 0 1,0 0-1,1 1 0,-1 15 0,2-26-264,1-1-1,0 1 1,0-1 0,1 1 0,-1 0-1,0-1 1,1 1 0,0-1 0,-1 0 0,1 1-1,0-1 1,0 1 0,1-1 0,1 3-1,-2-4-12,0 0 0,0 0-1,0 0 1,0 0 0,0 0-1,0 0 1,1-1 0,-1 1-1,0 0 1,1-1 0,-1 1-1,0-1 1,1 1 0,-1-1-1,1 1 1,-1-1 0,1 0-1,2 0 1,-1 0-3,1-1-1,0 0 1,0 1-1,0-1 1,-1-1 0,1 1-1,-1 0 1,1-1-1,-1 0 1,1 0 0,-1 0-1,0 0 1,0-1-1,0 1 1,0-1 0,-1 0-1,5-5 1,3-5 24,-2-1 0,1 0 1,-2 0-1,0-1 0,-1 0 0,0 0 0,-1-1 1,-1 1-1,0-1 0,-1 0 0,1-26 1,-4 40 20,0 0 0,0 0 0,1 0 1,-1 0-1,1 0 0,-1 0 0,1 1 1,-1-1-1,1 0 0,0 0 0,0 1 1,0-1-1,0 0 0,0 1 0,2-2 1,-2 2-14,0 1 0,0-1 0,0 1 0,0 0 0,0-1 0,0 1 0,0 0 0,0 0 0,0 0 0,0 0 0,0 0 0,0 0 0,0 0 0,0 0 0,0 0 0,0 0 0,0 1 0,0-1 0,0 0 0,0 1 0,0-1 0,0 1 0,0-1 0,0 1 0,-1 0 0,1-1 0,0 1 0,1 1 0,6 4 130,0 1 0,0 0 0,0 0 0,-1 0 0,0 1-1,-1 1 1,9 14 0,-2 0 132,15 41 0,-13-27-217,-15-37-77,0 1 0,0-1-1,0 0 1,0 0-1,0 1 1,0-1 0,0 0-1,0 0 1,0 0 0,1 1-1,-1-1 1,0 0-1,0 0 1,0 0 0,0 1-1,0-1 1,0 0 0,1 0-1,-1 0 1,0 1-1,0-1 1,0 0 0,0 0-1,1 0 1,-1 0-1,0 0 1,0 0 0,0 1-1,1-1 1,-1 0 0,0 0-1,0 0 1,1 0-1,-1 0 1,0 0 0,0 0-1,0 0 1,1 0 0,-1 0-1,0 0 1,0 0-1,1 0 1,-1 0 0,0 0-1,0 0 1,1-1 0,-1 1-1,0 0 1,0 0-1,0 0 1,1 0 0,-1 0-1,0 0 1,0-1 0,0 1-1,0 0 1,1 0-1,-1 0 1,0 0 0,0-1-1,0 1 1,0 0-1,0 0 1,0 0 0,1-1-1,-1 1 1,0 0 0,0 0-1,0-1 1,11-27 45,-4 7-46,27-64-16,42-98-388,-70 170 344,1 0 0,0 1 1,9-12-1,-15 22 52,0 0-1,1 0 1,-1 1-1,1-1 1,-1 0-1,1 1 1,-1-1-1,1 1 1,0-1 0,0 1-1,0 0 1,0-1-1,0 1 1,0 0-1,0 1 1,0-1-1,1 0 1,-1 1-1,0-1 1,0 1 0,1-1-1,-1 1 1,0 0-1,0 0 1,1 0-1,1 1 1,-2 0 0,0-1 0,0 1 0,-1 0 1,1 1-1,0-1 0,-1 0 0,1 0 0,-1 1 1,0-1-1,1 0 0,-1 1 0,0 0 0,0-1 1,0 1-1,1 2 0,13 32-51,-9-19 35,-2-7 15,1 0 0,0 0 0,0-1 0,1 0 0,7 9 0,-11-16 8,-1 0 0,1-1 1,-1 1-1,1-1 0,-1 1 0,1-1 0,0 0 1,0 1-1,0-1 0,0 0 0,0 0 0,0 0 1,0-1-1,0 1 0,0-1 0,0 1 0,0-1 1,0 1-1,0-1 0,1 0 0,-1 0 1,0 0-1,0 0 0,0-1 0,0 1 0,1-1 1,-1 1-1,0-1 0,0 1 0,0-1 0,0 0 1,2-2-1,9-5 1,-1 0 1,0-1-1,-1 0 1,0-1-1,-1-1 0,0 1 1,16-24-1,-10 11 39,-1-1 1,-2 0-1,14-35 0,-22 47-14,4-6 29,-2 0 0,-1-1 0,0 0 0,-1 0 0,3-28 0,-7 46-50,-1 0 0,0 1 0,0-1 1,0 0-1,0 1 0,0-1 0,0 0 0,0 1 0,0-1 0,0 0 0,0 1 0,0-1 0,0 0 0,0 1 0,-1-1 0,1 1 1,0-1-1,0 0 0,-1 1 0,1-1 0,-1 1 0,1-1 0,0 1 0,-1-1 0,1 1 0,-1-1 0,1 1 0,-1-1 0,1 1 1,-1 0-1,0-1 0,0 1 1,0 0 0,0 0 1,0 1-1,0-1 0,0 1 1,0-1-1,0 1 0,0-1 1,0 1-1,0-1 0,0 1 1,1 0-1,-1-1 1,0 1-1,0 0 0,1 0 1,-1-1-1,0 1 0,1 0 1,-2 2-1,-5 10 31,-1 1 0,1 1 0,1-1 0,1 1 0,0 0 0,-4 25 0,4-9 1,1 0 0,0 44 0,4-66-38,1 0 1,0 0 0,0 0-1,0 0 1,1 0-1,1 0 1,4 12 0,-6-19-2,0 0 1,0-1 0,0 1-1,0-1 1,0 1 0,0-1-1,0 1 1,0-1 0,0 0-1,1 0 1,-1 0 0,1 1-1,-1-1 1,1-1-1,-1 1 1,1 0 0,-1 0-1,3 0 1,-2-1-1,0 1 0,1-1 1,-1-1-1,0 1 0,0 0 0,0 0 0,0-1 0,0 1 0,1-1 0,-1 0 1,0 0-1,0 0 0,0 0 0,0 0 0,-1 0 0,1 0 0,0 0 1,3-4-1,9-7 2,-1-2 1,0 0-1,-1 0 1,-1-1-1,0-1 1,-1 0-1,10-20 1,0-5 25,27-80 0,-29 62-14,-3-1 0,13-96 0,-24 118-6,-2 0 0,-2 0 0,-1 0 0,-1 0 0,-11-49 0,-1 36-4,14 50-2,-1 0 0,1 0 0,-1 0-1,1 0 1,-1 0 0,1 0 0,-1 0-1,1 0 1,-1 0 0,0 0 0,0 1-1,1-1 1,-1 0 0,0 0 0,0 1-1,-1-2 1,1 2 0,1 1 0,-1-1 0,1 0 0,-1 0 0,1 0 0,-1 0 0,1 1-1,-1-1 1,1 0 0,-1 0 0,1 1 0,-1-1 0,1 0 0,-1 1 0,1-1 0,0 1 0,-1-1 0,1 1 0,-1-1 0,1 1 0,0-1 0,0 1-1,-1-1 1,1 1 0,0-1 0,0 1 0,0-1 0,-1 1 0,1-1 0,0 1 0,0-1 0,0 1 0,0 0 0,-6 23 31,1 1 0,2 0 0,-2 32 0,3 88 219,3-79-138,-2-29-28,14 527 1269,-13-560-1349,11 82 175,-10-78-252,1 0 0,0-1 0,1 1 0,-1-1 0,1 0-1,1 0 1,-1 0 0,7 9 0,-9-15-122,0 0-1,0 0 1,0 0 0,0 0-1,0 0 1,0 0-1,0 0 1,0 0 0,1 0-1,-1 0 1,0-1 0,1 1-1,-1-1 1,0 1-1,1-1 1,-1 1 0,1-1-1,-1 0 1,3 1 0,-3-14-1203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6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18 520 6049,'-6'-21'3702,"4"18"-1355,-2 20-1558,1 9-142,1 0 0,1 0 1,2-1-1,0 1 0,10 44 1,-10-57-639,10 53 402,-3-22 87,2 57 0,4 338 1569,11-213-1606,-5-84-193,15 131-8,-21-197-36,36 115-1,-49-189-192,0 1-1,0-1 1,0 1-1,0-1 1,1 0-1,-1 0 1,1 1 0,0-1-1,-1 0 1,1-1-1,0 1 1,0 0-1,0 0 1,0-1-1,1 1 1,-1-1 0,0 0-1,1 0 1,-1 0-1,0 0 1,1 0-1,4 1 1,4 0 54,0-1-1,1 0 1,-1-1 0,13-1-1,5 1 82,1 2-97,-1 2 0,1 2 0,-1 0 0,0 2 0,0 1-1,-1 2 1,0 0 0,-1 2 0,-1 1 0,33 22 0,-19-7 46,53 48 0,-27-20 91,-46-41-147,-1 1 1,-1 0-1,0 1 0,-2 1 1,0 1-1,-1 0 1,-1 2-1,-1-1 0,0 1 1,13 35-1,3 19 31,5 5-50,-4 2-1,29 130 0,-49-158-23,2 1 0,3-2 0,23 57 0,20 9-23,7 21-2,-46-100 15,-14-31-2,-1 0-1,1 0 0,-1 0 0,-1 0 1,0 0-1,-1 1 0,1 0 0,-2-1 1,1 20-1,-3-17-4,1 1 0,1-1 0,0 1-1,5 21 1,-5-29 0,1 1-1,0-1 1,1 0-1,-1 0 1,1 0-1,0 0 1,0-1-1,1 1 1,0-1-1,0 1 1,8 7-1,-10-12 0,1 1 0,-1 0 0,1-1 0,-1 1 1,1-1-1,0 0 0,0 0 0,-1 0 0,1 0 0,0 0 0,0-1 0,0 1 0,0-1 0,0 0 0,5 0 1,50-9 6,-16 1 13,-20 5-12,1-1 1,34-10-1,-34 7 13,48-7-1,-45 11-15,29-2 75,-1-3 1,58-16-1,-108 23-75,18-5 62,45-8-1,-60 14-35,0-1 0,0 1-1,0 0 1,0 0 0,0 1-1,0 0 1,0 1 0,-1-1-1,1 1 1,11 5 0,-15-6-10,11 7 44,1-2 0,0 0 0,26 6 0,-38-11-61,1-1 1,0 1-1,0-1 1,-1 1-1,1-1 1,0 0-1,0-1 1,-1 1-1,1-1 1,0 1-1,-1-1 1,1 0-1,0-1 0,-1 1 1,0-1-1,1 1 1,-1-1-1,0 0 1,0 0-1,0 0 1,4-4-1,1-3 6,0 0-1,0-1 1,-1 0-1,0 0 0,-1-1 1,-1 0-1,1 0 1,-2 0-1,5-14 1,1-12 6,8-61-1,-4 17-20,2 11 1,-4 1 0,-3-2 0,0-128 0,-7-19 21,1 24-114,-4 153 69,-1-1-1,-2 1 1,-3 0-1,-21-78 1,-17-2-34,-82-161 0,77 159-116,40 104 162,-2-8 8,-2 1 1,-20-27 0,27 43 10,-1 1 0,0 0 0,0 1 1,-1 0-1,0 0 0,-1 1 1,0 0-1,-15-8 0,-25-9-11,-53-16-1,-5-3 0,41 4-7,56 31 17,0 1 0,-1 0 0,0 1 0,0 0 0,-1 1 1,1 0-1,-16-3 0,-35-2-35,27 5 27,-48-14 0,74 17 9,0-2-1,0 0 0,1 0 1,-1 0-1,1-1 0,0-1 1,0 0-1,1 0 0,-11-10 1,15 12-2,1 0 0,1 0 0,-1 0 0,1 0 0,-1-1 1,1 1-1,0-1 0,1 1 0,-1-1 0,1 0 0,0 0 0,0 0 1,0 1-1,1-1 0,0 0 0,0 0 0,0 0 0,2-8 0,2-12-14,1 0-1,13-36 0,-5 15 9,-3 3 13,7-60-1,-15 85-2,-1 1 0,-1-1-1,-1 0 1,0 0-1,-1 0 1,-6-21-1,-16-86-1,-3-5 2,-28-144 116,53 258-115,0 0-1,-2 0 0,0 1 0,0-1 0,-2 1 0,0 0 1,-15-27-1,-13-14 11,-1 3 0,-55-63-1,72 97-11,-1 1 0,-1 1 0,-1 1 0,0 1 0,0 1 0,-2 0 0,0 2 0,0 1-1,-1 0 1,0 2 0,-1 1 0,0 1 0,-1 1 0,1 1 0,-1 1 0,0 2 0,-27 0-1,-3 2-14,-80 9 0,108-5 8,2 2 1,-1 0-1,1 2 0,0 0 1,-28 15-1,5 1-6,-80 54 1,103-59 11,2 0-1,0 1 1,1 2 0,-30 36 0,47-51 2,1-1 1,1 1-1,-1 1 1,1-1 0,1 0-1,-1 1 1,1 0-1,0 0 1,1 0-1,-3 16 1,5-19-76,0 0-1,0 1 1,0-1-1,0 0 1,1 0-1,0 1 0,0-1 1,1 0-1,-1 0 1,1 0-1,0 0 1,0 0-1,1 0 1,0-1-1,0 1 1,0-1-1,0 0 1,7 7-1,1 0-745,1-1-1,26 17 0,41 20-3051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7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38 7034,'-2'-2'587,"-17"-20"2113,17 12-1423,3 10-1206,-1 0-1,1-1 1,-1 1-1,1 0 1,0-1-1,-1 1 1,1 0-1,-1 0 1,1-1-1,0 1 1,-1 0-1,1 0 1,-1 0-1,1 0 1,0 0-1,-1 0 1,1 0-1,0 0 1,-1 0-1,2 1 1,102 13 2664,27 2-1025,68-7-113,153 16 242,-307-19-1725,-1 3 1,0 1-1,0 3 1,-2 1 0,76 36-1,-84-31-60,0 2-1,-1 2 1,-1 1 0,54 51-1,-42-28 224,-1 2-1,44 68 1,-54-69 244,71 80 1,-90-114-378,0-1 0,0 0-1,2-1 1,0-1 0,0 0 0,1-1 0,0-1 0,0 0 0,28 8 0,-23-10 35,1-2 1,0 0-1,0-2 1,0 0-1,0-2 1,31-1 0,-19-3 18,0-2 0,1-1 1,50-16-1,-6-6-45,-1-3 0,121-68 1,-173 84-158,26-12-913,-1-3 0,-2-2 0,58-48 0,-59 27-287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9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235 304 6585,'2'-12'3722,"8"-8"-2441,2-3-521,2-13 788,12-41-1,8-35 3196,-34 112-4703,0-1 0,1 0 0,-1 1 0,0-1 0,0 0 0,1 1 0,-1-1 0,0 0 0,0 1 0,0-1 0,0 0 0,0 1 0,0-1 0,0 0 0,0 1 0,0-1 0,0 0 0,0 1 0,-1-1 0,1 0 0,0 1 0,0-1 0,-1 1 0,1-1 0,0 0 0,-1 1 0,1-1 0,0 1 0,-1-1 0,1 1 0,-1-1 0,1 1 1,-1-1-1,1 1 0,-1 0 0,0-1 0,1 1 0,-1 0 0,1-1 0,-1 1 0,0 0 0,1 0 0,-1 0 0,0-1 0,1 1 0,-1 0 0,0 0 0,1 0 0,-1 0 0,0 0 0,0 0 0,-3 1 46,0-1 0,1 1 0,-1 0 1,0 0-1,1 0 0,-1 1 0,1-1 0,-5 3 0,-11 8 72,1 1-1,0 0 0,1 2 0,1 0 1,0 1-1,-21 26 0,16-14-13,2 1 1,0 1-1,-21 47 0,31-57-22,0 0 0,-7 30 1,15-46-100,0 0 1,0 0 0,0 1-1,0-1 1,1 0 0,-1 0-1,1 0 1,0 0 0,1 1-1,-1-1 1,1 0 0,0 0-1,0 0 1,0 0 0,0 0-1,1 0 1,-1 0 0,1 0-1,4 6 1,-3-8-17,-1 0 1,1 0-1,-1-1 1,1 1-1,-1-1 0,1 1 1,0-1-1,0 0 0,0 0 1,0 0-1,0-1 1,0 1-1,0-1 0,0 0 1,0 1-1,0-1 0,0-1 1,0 1-1,5-1 1,4-1 0,0-1 1,-1 0-1,19-7 0,-13 2-6,-1 0 0,1-2 0,-2 0 0,1 0 0,-2-1 0,1-1-1,-2-1 1,1 0 0,-2-1 0,0 0 0,0 0 0,11-22 0,-11 17-5,-1 0 1,-1-1 0,-1 0 0,-1-1 0,-1 0 0,-1 0 0,0-1-1,-2 0 1,4-44 0,-12 30 36,3 22 1327,17 43-681,-10-16-770,7 14 249,21 34 1,-30-55-434,0 1 0,1-1 0,0 0 0,0 0 1,0-1-1,1 0 0,-1 0 0,1 0 0,1 0 0,-1-1 0,10 5 0,-15-9 69,1 1 1,-1-1-1,1 1 0,-1-1 0,1 0 0,-1 1 0,1-1 0,0 0 0,-1 0 0,1 0 1,0 0-1,-1-1 0,1 1 0,-1 0 0,1-1 0,-1 1 0,1-1 0,-1 1 1,4-3-1,22-20-3235,-23 19 3106,22-24-1041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4:59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0 326 9642,'0'0'203,"0"0"0,1 1 0,-1-1 0,0 0 0,0 1 0,0-1 0,1 0 0,-1 1 0,0-1 0,0 0 0,1 0 0,-1 0 0,0 1 0,0-1 0,1 0 0,-1 0 1,0 0-1,1 1 0,-1-1 0,0 0 0,1 0 0,-1 0 0,0 0 0,1 0 0,-1 0 0,0 0 0,1 0 0,-1 0 0,0 0 0,1 0 0,-1 0 0,0 0 0,1 0 0,-1 0 0,0 0 0,1 0 0,-1-1 0,0 1 0,1 0 0,-1 0 0,0 0 0,1 0 0,-1-1 0,0 1 0,0 0 0,1 0 0,-1-1 0,0 1 0,0 0 0,1-1 0,-1 1 0,0 0 0,0 0 0,0-1 1,0 1-1,0 0 0,1-1 0,-1 0 0,6 16-69,-1 0 1,0 0 0,-1 0-1,-1 1 1,0-1 0,-1 1-1,0-1 1,-2 1 0,0 0 0,-4 30-1,0-17-91,-1-1 1,-12 35-1,24-113 113,4 17-83,2 0 0,18-35 0,-26 58 5,1 0 0,0 0 1,1 1-1,0-1 0,0 2 0,1-1 1,0 1-1,1 0 0,0 0 1,13-8-1,-20 14-32,0 1 0,0 0 0,0 0 0,-1 0 0,1-1 0,0 2 0,1-1 0,-1 0 0,0 0 0,0 1 0,0-1-1,0 1 1,0 0 0,1-1 0,-1 1 0,0 0 0,0 1 0,1-1 0,-1 0 0,0 0 0,0 1 0,0 0 0,0-1 0,1 1 0,-1 0 0,0 0 0,0 0 0,-1 0 0,1 0 0,3 3 0,-3-1-20,0 0-1,0 0 1,0 1 0,0-1 0,0 1 0,-1-1-1,0 1 1,0 0 0,0-1 0,0 1-1,0 0 1,-1 0 0,1 0 0,-1-1-1,0 1 1,-1 5 0,-1 28 56,3 40 0,0-87-60,0 1 0,1-1 0,0 1 0,1 0-1,0 0 1,0 0 0,7-11 0,43-86-41,-34 69 30,-12 23-8,22-39-3,-27 51-1,-1-1 0,1 1 0,0 0 0,0 0 0,0-1 0,0 1 0,0 1 0,0-1 0,0 0 0,1 0 0,-1 1 0,1-1 0,-1 1 0,1 0 0,0 0 0,2-1 0,-4 2-2,1 0 0,-1 0 0,0 0 0,0 0 0,0 1 0,0-1 0,1 0 0,-1 1 0,0-1 0,0 0 0,0 1 0,0 0 0,0-1 1,0 1-1,0 0 0,0-1 0,0 1 0,-1 0 0,1 0 0,0 0 0,0-1 0,-1 1 0,1 0 0,0 0 0,-1 0 0,1 0 0,-1 1 0,1-1 0,-1 0 0,0 0 0,0 0 0,1 2 0,6 46-59,-5-35 58,-2-10 2,1 0 0,0 1 0,1-1 0,-1 0 0,1 0 0,-1 0 0,1 0 0,1 0 0,-1 0-1,0 0 1,1-1 0,0 0 0,4 4 0,-6-6 1,0 0 1,0 0-1,0 0 0,0 0 1,1 0-1,-1-1 0,0 1 0,1 0 1,-1-1-1,0 1 0,1-1 1,-1 0-1,1 1 0,-1-1 0,0 0 1,1 0-1,-1 0 0,1 0 0,-1 0 1,1 0-1,-1-1 0,1 1 1,-1 0-1,1-1 0,-1 1 0,0-1 1,1 1-1,-1-1 0,0 0 1,0 0-1,1 1 0,-1-1 0,0 0 1,0 0-1,0 0 0,0 0 1,0 0-1,0-1 0,0 1 0,0 0 1,-1 0-1,2-2 0,10-19 11,0 0-1,-2 0 1,0-1-1,-2-1 1,8-31-1,-3 11 6,-9 32-4,18-50 72,-20 56-55,1 1-1,-1 0 1,1 0-1,0 0 1,0 0-1,1 1 1,0-1-1,7-6 1,-10 10-18,0 1 0,0-1 1,0 1-1,0-1 0,0 1 1,1-1-1,-1 1 0,0-1 1,0 1-1,1 0 0,-1 0 1,0 0-1,1 0 0,-1 0 0,0 0 1,0 0-1,1 0 0,-1 0 1,0 1-1,0-1 0,1 0 1,-1 1-1,0-1 0,0 1 1,0 0-1,0-1 0,0 1 1,0 0-1,0 0 0,0-1 1,0 1-1,0 0 0,0 0 1,0 0-1,0 0 0,-1 0 0,1 0 1,1 3-1,4 5 57,-1 0 0,0 0 0,6 15 0,-9-20-34,15 41 181,-13-31-167,1 0 0,1 0 0,0-1 0,12 20 0,-17-32-48,0 0 1,-1 0-1,1 0 1,0 0-1,-1-1 1,1 1-1,0 0 1,0-1-1,-1 1 1,1 0-1,0-1 1,0 1-1,0-1 1,0 0-1,0 1 0,0-1 1,0 1-1,0-1 1,0 0-1,0 0 1,0 0-1,0 0 1,0 0-1,0 0 1,1 0-1,0 0-70,0-1 0,0 0 0,0 0 0,0 0 0,0 0 0,0 0 0,0 0 0,-1 0 0,1 0-1,0-1 1,2-2 0,2-2-553,-1-1-1,1-1 0,-1 1 1,7-14-1,-5 7-1012,-1-1-1,8-29 1,-5-1 257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0.1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 7466,'-11'3'4024,"2"0"-423,14-1-2841,4 0-408,8-6-2008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0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156 415 7370,'-42'41'7440,"5"9"-4570,-26 54-1479,60-98-1167,2-5-211,0 1 0,0-1 0,0 1 0,0-1 0,0 1 1,0 0-1,0-1 0,1 1 0,-1 0 0,0 0 0,1 0 0,0-1 0,-1 1 1,1 0-1,0 0 0,0 0 0,0 0 0,0 0 0,1-1 0,-1 1 0,0 0 1,1 0-1,-1 0 0,1-1 0,0 1 0,0 0 0,1 2 0,0-3-9,0 0 0,0 0-1,0 0 1,0 0 0,0 0-1,0-1 1,0 1 0,0 0-1,0-1 1,1 0 0,-1 1-1,0-1 1,0 0 0,0 0-1,1-1 1,-1 1 0,0 0 0,0-1-1,0 1 1,1-1 0,-1 0-1,3-1 1,2-1 3,1-1-1,-1 0 1,0 0 0,-1-1 0,1 0-1,-1 0 1,0 0 0,0-1 0,-1 0-1,1 0 1,-1 0 0,-1-1 0,1 1-1,-1-1 1,4-10 0,7-15 18,-1-1 1,10-38 0,-23 67-22,15-56 278,-3 0 0,6-80-1,3-14 660,-20 134-593,-5 25 243,-8 33 38,6 1-495,2 0 1,1 0-1,2 0 0,2-1 0,2 1 0,1 0 0,2-1 1,2 0-1,16 46 0,-23-77-97,1 0 0,0 0-1,1 0 1,0 0 0,0 0 0,0-1-1,1 0 1,0 0 0,0 0 0,0 0 0,1-1-1,0 0 1,7 5 0,-9-8-10,0 0 0,0 0-1,0-1 1,1 1 0,-1-1 0,0 0 0,1 0 0,-1 0-1,1-1 1,-1 1 0,1-1 0,-1-1 0,1 1 0,-1 0-1,1-1 1,-1 0 0,1 0 0,-1 0 0,0-1 0,0 1-1,1-1 1,-1 0 0,4-3 0,6-4 32,-2 1 0,1-2-1,-1 0 1,0 0 0,-1-1 0,0 0 0,-1-1 0,-1 0 0,0-1-1,0 0 1,13-28 0,-14 24-16,-1-1 1,0 1-1,-2-1 0,0-1 0,-1 1 1,-1-1-1,0 0 0,-2 1 0,0-30 1,-2 44-33,1-1 1,0 1 0,-1 0-1,0-1 1,0 1 0,0 0-1,-1 0 1,-3-7 0,5 11-9,0-1 0,0 1 0,0 0 1,-1-1-1,1 1 0,0 0 0,0 0 1,-1-1-1,1 1 0,0 0 0,-1 0 0,1 0 1,0-1-1,-1 1 0,1 0 0,0 0 0,-1 0 1,1 0-1,0 0 0,-1-1 0,1 1 1,0 0-1,-1 0 0,1 0 0,0 0 0,-1 0 1,1 0-1,-1 0 0,1 0 0,0 1 0,-1-1 1,1 0-1,0 0 0,-1 0 0,-1 1 6,1 1 0,-1-1 0,1 1-1,-1-1 1,1 1 0,0-1 0,0 1-1,0 0 1,0-1 0,0 1 0,-1 2-1,-4 9-17,1 0 0,1 1 0,0-1 0,0 1 0,1 0 0,1 0 0,1 0 0,0 0-1,1 27 1,5 2-1652,19 80 0,-12-70-697,-2 9 833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2.6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307 1042 9082,'-44'-57'3682,"43"56"-3531,0-1 0,0 1 0,0 0 0,0 0 0,0-1 0,0 1 0,-1 0 0,1 0 0,0 0 0,-1 0 1,1 1-1,-1-1 0,1 0 0,-1 0 0,1 1 0,-1-1 0,0 1 0,1 0 0,-1-1 0,1 1 0,-1 0 0,0 0 0,1 0 0,-1 0 0,0 0 0,1 1 0,-1-1 0,0 0 0,-2 2 0,-1 0 37,1 1 0,0-1 0,-1 1 0,1 1 0,0-1 0,1 0 0,-5 6 0,3-4 30,-28 27 603,2 2 0,1 1 0,-36 55 0,64-86-797,0-1 1,0 1-1,0 0 1,1-1-1,-1 1 1,1 0-1,-1 6 1,2-9-24,0 0 0,0-1-1,0 1 1,0 0 0,0-1 0,0 1 0,0 0-1,1-1 1,-1 1 0,0 0 0,0-1 0,1 1-1,-1-1 1,0 1 0,1 0 0,-1-1 0,1 1-1,-1-1 1,1 1 0,-1-1 0,1 1 0,-1-1-1,1 0 1,-1 1 0,1-1 0,-1 0 0,1 1-1,0-1 1,-1 0 0,1 0 0,0 1 0,-1-1-1,1 0 1,0 0 0,-1 0 0,1 0 0,0 0-1,-1 0 1,1 0 0,0 0 0,-1 0 0,1 0 0,0 0-1,-1-1 1,1 1 0,0 0 0,0-1-1,12-2 9,-1 0-1,0-1 0,-1 0 0,1-1 0,-1 0 0,0-1 1,0 0-1,-1-1 0,1 0 0,17-16 0,-1-3 2,0-2-1,27-37 1,-54 65-7,0 0 0,0 0 0,0-1 0,0 1 0,0 0-1,0 0 1,0-1 0,1 1 0,-1 0 0,0 0 0,0-1 0,0 1 0,0 0-1,1 0 1,-1 0 0,0-1 0,0 1 0,0 0 0,1 0 0,-1 0 0,0 0 0,0 0-1,1-1 1,-1 1 0,0 0 0,0 0 0,1 0 0,-1 0 0,0 0 0,0 0-1,1 0 1,-1 0 0,0 0 0,1 0 0,-1 0 0,0 0 0,0 0 0,1 0-1,-1 0 1,0 0 0,0 0 0,1 1 0,-1-1 0,0 0 0,0 0 0,1 0-1,-1 0 1,0 0 0,0 1 0,0-1 0,1 0 0,-1 0 0,0 0 0,0 1 0,0-1-1,1 0 1,4 22 234,-2-8-260,15 41 163,33 69 1,-26-69 10,29 99-1,-44-112-134,-2-1 0,5 77 0,-13-99-15,0-1 0,0 1 0,-2-1-1,0 1 1,-2-1 0,0 1 0,0-1-1,-14 31 1,15-44-6,1 0 0,-1-1 0,0 0 0,0 1 0,-1-1 0,1 0 0,-1-1 0,0 1 0,0-1 0,0 1 0,0-1 0,-7 3 0,9-5-1,1 0-1,-1 0 0,0-1 1,1 1-1,-1-1 1,0 1-1,0-1 1,1 0-1,-1 0 0,0 1 1,0-1-1,1-1 1,-1 1-1,0 0 0,0 0 1,1-1-1,-1 1 1,0 0-1,1-1 1,-1 0-1,0 1 0,1-1 1,-1 0-1,1 0 1,-1 0-1,1 0 0,0 0 1,-1 0-1,1-1 1,0 1-1,0 0 1,0-1-1,0 1 0,0-1 1,0 1-1,0-1 1,0 1-1,1-1 0,-1 0 1,0-1-1,-3-9-14,0 0 0,1 1 0,0-1 0,1 0 0,1-1 0,0 1 0,0 0 0,3-21 0,18-98-7,-19 123 25,52-215 281,86-226 0,-70 245 665,-61 189-735,-6 23-106,-5 38-49,2-28-17,1-9-25,0 1 0,1 0 0,0 0 0,0 0 0,1 0 0,1 0 0,0-1 0,0 1 0,1-1 0,9 18 0,-11-24-6,0 0-1,0 0 1,0 0 0,1 0-1,-1-1 1,1 1 0,0-1 0,0 1-1,0-1 1,0 0 0,0 0 0,0 0-1,1-1 1,-1 1 0,0-1 0,1 0-1,-1 1 1,1-2 0,0 1 0,-1 0-1,1-1 1,0 0 0,0 1 0,-1-2-1,1 1 1,0 0 0,-1-1 0,1 1-1,0-1 1,-1 0 0,1 0 0,3-3-1,2 1 12,0-1 0,-1 0 0,0 0 0,0-1-1,0 0 1,-1 0 0,1-1 0,-1 0 0,-1-1 0,1 1-1,10-15 1,-5 3 113,-2-1 1,1 0-1,13-41 0,1 7 204,-18 39-233,1-1 1,-2 0-1,0 0 0,-1-1 1,3-17-1,-10 41-92,0-1 1,-1 1-1,0-1 1,-6 11-1,-11 30-29,17-35 13,1 0-1,0 0 1,0 0-1,1 1 1,1-1-1,2 16 1,-2-23-1,1-1 0,-1 1 0,2-1 0,-1 1 0,0-1 1,1 0-1,0 1 0,0-1 0,1 0 0,0 0 0,-1-1 1,2 1-1,-1-1 0,0 1 0,1-1 0,0 0 1,5 5-1,-7-8 4,0 0 0,-1 0 0,1 0 0,0 0 0,0 0 0,0 0 0,-1 0 0,1-1-1,0 1 1,0-1 0,0 1 0,0-1 0,0 0 0,0 0 0,0 0 0,1 0 0,-1 0 0,0 0 0,0 0 0,2-2 0,-1 1 3,0 0-1,0-1 1,0 1-1,-1-1 1,1 0 0,-1 0-1,0 0 1,1 0-1,-1 0 1,0-1-1,0 1 1,2-3 0,2-5 5,-1 0 0,0 0 1,0 0-1,-1-1 1,0 1-1,3-15 0,-5 14 6,0-1 0,0 0 0,-1 0 0,-1 1 0,0-1 1,-1 0-1,0 0 0,-4-16 0,4 21 6,-1 0 0,0 0 0,-1 1 0,0-1 0,0 0 0,0 1 0,-1 0 1,0 0-1,0 0 0,0 0 0,-1 1 0,0-1 0,0 1 0,-10-8 0,8 5-1,13 3-13,25 1-10,-15 3 15,8-3 74,1-1 0,-1-1 0,0-1 0,39-17 1,-49 17 87,-5 2-17,-1 0 1,2 1-1,-1 0 0,14-3 0,-22 7-142,0-1 0,1 1 1,-1 0-1,0-1 0,0 1 0,1 0 0,-1 0 0,0 0 1,0 0-1,0 0 0,1 0 0,-1 1 0,0-1 1,0 0-1,1 1 0,-1-1 0,0 1 0,0-1 0,0 1 1,0-1-1,0 1 0,0 0 0,0 0 0,0-1 0,0 1 1,0 0-1,0 0 0,0 0 0,-1 0 0,1 0 0,0 0 1,-1 0-1,1 0 0,-1 0 0,1 1 0,-1-1 0,1 0 1,-1 0-1,0 0 0,0 1 0,0-1 0,1 2 0,-1 51 43,-1-45-43,0-1 1,1 1 0,0 0-1,0 0 1,1-1-1,0 1 1,1 0-1,0-1 1,5 15-1,-7-23-9,1 1 0,-1 0-1,1 0 1,-1-1 0,0 1-1,1 0 1,-1-1 0,1 1-1,0 0 1,-1-1 0,1 1-1,-1-1 1,1 1 0,0-1-1,-1 1 1,1-1 0,0 0-1,0 1 1,-1-1 0,1 0-1,0 1 1,0-1 0,0 0-1,-1 0 1,1 0 0,0 0 0,0 0-1,0 0 1,0 0 0,-1 0-1,1 0 1,0 0 0,0 0-1,0-1 1,-1 1 0,1 0-1,0 0 1,0-1 0,-1 1-1,1-1 1,0 1 0,0-1-1,-1 1 1,1-1 0,-1 1-1,1-1 1,0 1 0,-1-1-1,1 0 1,0-1 0,3-3-3,1 0 0,-1-1 0,-1 1 0,6-11 0,7-21 33,-2-2 0,-2 0 0,-1 0 0,10-78 0,-16 105-57,1 23 7,7 41 3,-7-26 21,-5-22-4,1 1 1,0-1-1,0 0 1,0 0 0,1 1-1,-1-1 1,1-1-1,0 1 1,0 0-1,1-1 1,-1 1-1,7 4 1,-8-7-1,0 0-1,0 0 1,0 0 0,0 0-1,0 0 1,1-1 0,-1 1 0,0-1-1,0 0 1,1 1 0,-1-1-1,0 0 1,0 0 0,1 0-1,-1-1 1,0 1 0,0 0 0,1-1-1,-1 0 1,0 1 0,0-1-1,0 0 1,0 0 0,0 0-1,0-1 1,0 1 0,3-3-1,4-3 8,-1 0-1,0-1 0,-1 0 0,0 0 1,0-1-1,0 0 0,-1 0 0,7-14 1,1-8 15,14-45 0,-18 50-9,2-40 127,-10 65-72,0 8 81,30 164-60,12 92-44,-42-243-44,0 2 9,0 1 0,-2 0 0,-3 27 0,0-42-4,0-16-8,-1-21-10,21-277 21,-4 142-2,-12 148-7,9-105 1,-8 106-4,1-1 0,1 0 0,0 1 1,1 0-1,10-20 0,-15 32 2,1 1 1,1 0-1,-1-1 0,0 1 1,1 0-1,-1-1 0,1 1 1,-1 0-1,1 0 0,0 0 1,0 1-1,0-1 0,0 0 1,0 1-1,1-1 0,-1 1 1,0 0-1,1-1 0,-1 1 1,1 1-1,-1-1 0,1 0 1,0 0-1,4 0 0,-4 2 2,1 0 0,-1 0 0,0 0-1,1 0 1,-1 0 0,0 1-1,0-1 1,0 1 0,0 0 0,0 0-1,0 0 1,-1 0 0,1 0 0,-1 1-1,1-1 1,-1 1 0,0 0 0,2 3-1,5 6 80,0 0 0,-2 1 0,1 1 0,-2-1 0,0 1 0,0 0 0,-1 0 0,-1 1 0,0-1 0,2 28 0,-5-33-24,-1 0 0,0 0-1,0 0 1,-1 0 0,0 0-1,-1 0 1,0 0 0,-1 0-1,1 0 1,-2 0 0,1-1-1,-1 0 1,-1 0 0,1 0-1,-1 0 1,0-1 0,-1 1-1,-12 11 1,9-10-104,-1-1 1,0-1-1,-1 1 0,1-1 0,-1-1 1,0 0-1,-1-1 0,-12 5 0,17-8-267,0 0-1,0 0 1,0-1-1,0 0 1,-1 0-1,1 0 1,0-1-1,0 0 1,-1-1-1,1 0 1,0 0-1,0 0 1,0-1-1,-14-5 1,18 5 116,0 0 1,-1 0 0,1 0-1,0 0 1,1 0 0,-6-6-1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4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155 349 6121,'-20'7'3418,"13"-5"-2885,1 0 0,0 0 0,0 0-1,0 1 1,1 0 0,-1 1-1,1-1 1,-6 5 0,11-8-502,-10 8 713,1 0-1,0 0 0,1 0 1,0 1-1,0 1 1,1-1-1,-11 19 0,26-32 1933,5-7-2166,110-114 1681,139-108-1,-223 201-3172,17-12-4298,-28 21 3667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48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195 690 2857,'4'-4'10754,"15"1"-7064,-7 2-3830,-1-2 262,0 0 0,0 0 0,-1-1 1,1 0-1,-1-1 0,19-12 0,63-47 435,-66 45-519,-11 7 25,1-1 0,-2 0 0,0-1 0,0-1 0,-2 0 0,15-22 0,-10 10 26,-2-2-1,-1 1 1,12-35 0,-18 42-73,0 3 37,-1-1 0,-1-1 1,-1 1-1,0-1 0,2-24 0,-7 40-45,0-1 0,0 1 0,0 0 0,0 0 0,-1-1 0,0 1 0,1 0 0,-2 0 0,1 0 0,0 0 0,-1 0-1,0 0 1,0 0 0,0 1 0,0-1 0,0 0 0,-1 1 0,0 0 0,0 0 0,0 0 0,0 0 0,0 0 0,0 0 0,-1 1 0,1 0 0,-1 0 0,0 0-1,0 0 1,0 0 0,-7-2 0,-16-6-6,21 7-2,1 1 1,0-1-1,-1 2 0,1-1 1,-1 0-1,1 1 1,-1 0-1,0 0 0,1 1 1,-1-1-1,0 1 1,-6 1-1,-39 8-18,34-7 15,0 2 1,0-1-1,0 2 1,-31 12-1,35-11 5,-107 56-20,106-53 15,0 1 1,0 0-1,1 2 0,1-1 0,-23 26 0,24-22-1,0 0 1,0 1-1,2 0 1,0 1-1,1 0 1,-11 29-1,16-36 10,1 1 0,0 0 0,0-1 1,1 1-1,0 0 0,1 0 0,0 0 0,1 0 0,0-1 1,1 1-1,0 0 0,0-1 0,5 11 0,-3-9 113,1 0-1,0 0 0,1-1 1,1 0-1,-1-1 0,2 1 1,9 10-1,-12-16-36,-1 0-1,1-1 0,1 0 1,-1 0-1,0 0 0,1-1 1,0 0-1,0 0 0,0 0 1,0 0-1,0-1 0,1 0 1,-1-1-1,1 0 0,10 2 1,7-2-74,1 0 0,39-4 1,-52 1-836,-1 0 0,0-1 0,0 0 0,19-8 0,-2-3-468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5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26 10898,'0'-1'239,"0"0"0,0 0-1,0 0 1,0 0 0,0 0 0,0 0-1,0 0 1,0 0 0,0 0 0,-1 0-1,1 0 1,0 0 0,-1 0-1,1 0 1,0 0 0,-1 0 0,1 1-1,-1-1 1,1 0 0,-1 0-1,0 0 1,1 1 0,-1-1 0,0 0-1,0 1 1,1-1 0,-3 0 0,2 1-92,-1-1 0,1 1 1,-1 0-1,1 0 1,-1 1-1,1-1 1,-1 0-1,1 0 0,-1 1 1,1-1-1,0 1 1,-1-1-1,1 1 1,-1 0-1,-1 1 0,-6 4 96,1 0 0,0 0 0,0 1 0,-8 8 1,4-1 120,0 0 0,1 1 1,0 0-1,2 1 1,-1 0-1,-9 26 1,16-35-272,0-1 0,1 1 0,0 0 0,1 0 0,-1 0 0,1 0 0,1 0 0,-1 0 0,1 0 0,0 0-1,1 0 1,0 0 0,0 0 0,0 0 0,1 0 0,0 0 0,0-1 0,1 1 0,0-1 0,5 9 0,-4-10-48,1 0 0,0 0 0,-1 0-1,2-1 1,-1 0 0,0 0 0,1 0 0,0-1-1,0 1 1,0-1 0,0-1 0,1 1 0,-1-1-1,1 0 1,-1-1 0,1 0 0,7 1 0,1 0-228,0-1 0,0-1 0,0 0-1,-1-1 1,1-1 0,26-6 0,-31 6-713,-1-1-1,-1 0 0,1 0 1,0-1-1,-1-1 1,0 1-1,0-1 0,8-7 1,12-23-2009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5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0 6593,'-8'3'7793,"8"-3"-7549,-3 13 4486,4 22-2197,-1-29-2708,3 63 565,-3 1 1,-14 106-1,10-154-3612,7-39-826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6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 8698,'-4'2'3665,"4"4"-1977,0 8-272,0 10-271,-3 5-193,-2 6-344,1 6-96,-2-5-128,2 4-40,4-2-96,0-8-64,5-1-80,2-10-8,0-9-240,1-2-336,-6-11-1400,5-7 1200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6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41 7042,'-31'-22'5478,"5"3"34,25 19-5447,1 0-1,0 0 1,0 0 0,-1 0 0,1 0 0,0 0-1,-1 0 1,1 0 0,0 0 0,0 0-1,-1 0 1,1 0 0,0 0 0,-1 0 0,1 1-1,0-1 1,0 0 0,-1 0 0,1 0 0,0 0-1,0 0 1,-1 1 0,1-1 0,0 0-1,0 0 1,-1 0 0,1 1 0,0-1 0,0 0-1,0 0 1,0 1 0,0-1 0,-1 0-1,1 1 1,0-1 0,0 0 0,0 0 0,0 1-1,-4 13-309,3-12 470,-13 62 70,11-45-241,2-14-40,0 0 0,0 0 0,1 0 0,-1 0 0,1 0 0,0 0 0,0 0 0,1 0 0,-1 0-1,1 0 1,1 0 0,-1 0 0,0-1 0,1 1 0,0 0 0,0-1 0,1 1 0,-1-1 0,1 0 0,0 1 0,0-2 0,0 1 0,1 0 0,-1 0 0,1-1-1,0 0 1,0 0 0,0 0 0,0 0 0,1-1 0,-1 0 0,1 1 0,0-2 0,-1 1 0,1 0 0,0-1 0,0 0 0,9 1 0,-5-1 8,-1 0 1,1-1 0,0 0 0,-1 0-1,1-1 1,0 0 0,-1 0 0,1-1 0,-1 0-1,1-1 1,-1 0 0,0 0 0,0 0-1,-1-1 1,1-1 0,-1 1 0,1-1-1,-2 0 1,1-1 0,0 0 0,8-10-1,-13 13 14,1 0 0,-1 0 0,0 0 0,0 0 0,0-1-1,-1 1 1,1-1 0,-1 0 0,0 1 0,0-1 0,0 0 0,0 0-1,0 0 1,-1 1 0,0-1 0,0 0 0,0 0 0,0 0 0,-1 0-1,0 0 1,1 0 0,-1 1 0,-1-1 0,1 0 0,0 1 0,-1-1-1,0 1 1,0-1 0,0 1 0,0 0 0,0 0 0,-1 0 0,-3-3-1,0 0 3,0 1-1,-1 0 0,1 0 0,-1 1 1,-1 0-1,1 0 0,0 0 0,-1 1 1,0 1-1,0-1 0,0 1 0,0 0 1,0 1-1,-16-1 0,24 2-52,-46 1 103,43-1-255,0 1 0,0-1 0,0 1 0,1-1 0,-1 1 1,0 0-1,1 0 0,-1 0 0,0 0 0,1 1 0,-1-1 1,1 1-1,-4 3 0,5 1-1699,15 5 746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7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6 5985,'-2'0'525,"-19"6"2548,21-6-2943,0 0-1,-1 0 0,1 0 0,0 0 0,0 0 0,-1 1 1,1-1-1,0 0 0,0 0 0,-1 0 0,1 0 1,0 0-1,0 0 0,-1 0 0,1 0 0,0 0 1,0 0-1,-1 0 0,1 0 0,0 0 0,0 0 1,-1 0-1,1 0 0,0 0 0,0 0 0,-1 0 0,1-1 1,0 1-1,0 0 0,-1 0 0,1 0 0,0 0 1,0 0-1,0-1 0,-1 1 0,1 0 0,0 0 1,0 0-1,0-1 0,0 1 0,0 0 0,-1 0 0,1-1 1,0 1-1,0 0 0,0 0 0,0-1 0,0 1 1,0 0-1,0 0 0,0-1 0,0 1 0,0 0 1,0 0-1,0-1 0,0 1 0,0 0 0,0-1 1,0 1-1,0 0 0,1-1 0,0 1 54,1-1-1,-1 0 1,1 1-1,0-1 1,-1 1-1,1 0 1,0 0-1,-1-1 1,1 1 0,0 0-1,-1 0 1,1 1-1,3-1 1,4 1 279,7 0 48,0 1-1,0 0 1,0 1-1,0 1 1,0 1 0,-1 0-1,0 1 1,0 1-1,19 10 1,-1 4-34,-13-8-83,1 0 1,26 10 0,-40-20-674,1 0 0,-1-1 0,0 0 1,1-1-1,-1 1 0,1-1 0,-1-1 1,1 1-1,0-1 0,-1-1 0,10-1 0,7-2-633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8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153 280 6289,'-92'-40'2945,"87"37"-2429,0 1 0,-1 1-1,1-1 1,-1 1 0,-8-1 0,13 2-215,0 0 1,0-1 0,-1 1 0,1 0 0,0 0-1,0 0 1,0-1 0,0 1 0,0-1 0,0 1-1,0-1 1,0 1 0,0-1 0,-4-3 3454,8 16-1803,8 27-1209,-5-20-510,0 0 0,-2 0 1,0 0-1,1 34 0,-7 43 40,3-90-1276,2-13-1486,4-25-2328,-4 20 4596,-2 7 88,2-5-469,-1 0-1,-1 0 1,1 0 0,-2 0-1,1 0 1,-1 0 0,-1 0 0,4-18 8919,42 35-6685,-9 1-1078,-2 0-214,1-1 1,56 4-1,-90-11-479,0 0 0,0 0 0,0 0 0,-1 0-1,1-1 1,0 1 0,0 0 0,0 0 0,0-1 0,0 1-1,0-1 1,0 1 0,0-1 0,-1 1 0,1-1 0,0 0 0,0 1-1,-1-1 1,1 0 0,0 0 0,-1 1 0,1-2 0,9-27-3062,-9 13 1604,0 0-1,-2-20 1,0 23 1004,-6-111-2195,5 106 3400,-1-1-1,-1 1 1,-1 1-1,-12-33 1,17 50-524,0-1 0,0 0-1,-1 1 1,1-1 0,0 1 0,0-1 0,-1 0 0,1 1 0,0-1 0,-1 1 0,1-1 0,0 1 0,-1-1 0,1 1 0,-1-1-1,1 1 1,-1 0 0,1-1 0,-1 1 0,1 0 0,-1-1 0,0 1 0,-5 9 2404,3 27 468,3-17-2340,1-1 0,1 0-1,1 0 1,0 0 0,2 0 0,0-1 0,1 0 0,0 0 0,14 25 0,-9-23-1030,1-1 0,0 0 0,1-1 0,25 25 1,-23-26-1945,-4 3 902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8.7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69 6985,'1'-15'2196,"-1"10"-1185,0-1 0,0 1 0,1-1-1,0 1 1,0-1 0,0 1 0,4-11 0,-1 27 3938,1 19-3377,-6 3-635,-5 38-1,3-43-664,0-1 0,3 47 0,1-65-543,0 0 0,1 0 0,0 0 0,0-1 0,1 1 0,0-1 0,1 0 0,0 0 0,0 0-1,0 0 1,1 0 0,9 10 0,2 0-2076,0 1 1048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9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9 5985,'-14'-4'4039,"0"0"358,14 4-4213,-1 0 1,1 0-1,0 1 0,-1-1 1,1 0-1,0 0 1,-1 1-1,1-1 1,0 0-1,-1 1 1,1-1-1,0 0 0,-1 1 1,1-1-1,0 0 1,0 1-1,0-1 1,-1 1-1,1-1 0,0 0 1,0 1-1,0-1 1,0 1-1,0-1 1,0 1-1,0-1 0,0 1 1,0-1-1,0 0 1,0 1-1,0-1 1,0 2-1,14 245 1639,-14-247-1857,0 0-1,-1 0 1,1 0-1,0 1 1,0-1 0,0 0-1,0 0 1,0 1-1,0-1 1,0 0-1,0 0 1,0 0 0,0 1-1,0-1 1,0 0-1,0 0 1,0 0 0,0 1-1,1-1 1,-1 0-1,0 0 1,0 0-1,0 1 1,0-1 0,0 0-1,0 0 1,1 0-1,-1 1 1,0-1-1,0 0 1,0 0 0,0 0-1,1 0 1,-1 0-1,0 0 1,0 1 0,0-1-1,1 0 1,-1 0-1,0 0 1,0 0-1,0 0 1,1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09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1 304 4585,'-1'-4'7834,"6"-1"-4799,13-6-3270,-8 6 1306,1-1-750,8-5 417,0-1 0,0-1 1,21-19-1,-35 28-696,-1 1 0,0-1 0,0-1 0,0 1 0,-1-1 0,0 1-1,0-1 1,0 0 0,0 0 0,-1 0 0,1-1 0,-1 1 0,-1 0 0,1-1 0,-1 0 0,0 1 0,0-1 0,-1 0 0,1-10 0,-4-3 31,-1 0 0,-11-31 0,12 44 275,1 7 3,-1 15 308,2 25 89,2-12-399,1-1 1,10 47-1,-10-66-508,1-1 0,-1 0 0,1 0 0,1 0 0,-1-1 0,1 1 0,1-1-1,-1 0 1,1 0 0,0 0 0,1-1 0,0 1 0,11 8 0,4 0-626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10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1 532 7458,'0'-6'835,"1"0"1,0 0 0,0 0-1,1 0 1,0 0 0,0 1-1,0-1 1,1 1 0,-1-1-1,6-6 1,38-49 2178,-43 56-2699,39-39 1923,1 2 1,90-68 0,-61 53-959,-41 31-840,-11 8-320,0 1 1,2 1-1,0 1 0,0 1 1,46-21-1,-52 33-954,-14 12-1223,-16 19-2359,12-25 3972,-20 32-1802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49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31 115 4441,'-31'-6'13248,"34"13"-12354,42 74 189,59 82-1,-91-145-1002,0 0-1,2-1 0,0 0 1,1-2-1,0 0 0,1 0 0,1-2 1,30 19-1,-39-28-53,-1-1 0,1 0-1,0-1 1,0 0 0,0 0 0,0-1 0,1 0-1,-1 0 1,0-1 0,1 0 0,-1-1-1,0 0 1,0-1 0,0 1 0,0-2 0,0 1-1,0-2 1,0 1 0,-1-1 0,1 0 0,-1-1-1,0 1 1,-1-2 0,1 1 0,-1-1 0,0 0-1,0-1 1,6-8 0,-7 8-1,-1 0 0,0-1 0,-1 0 0,1 1 0,-2-2 0,7-15 0,-9 20-17,0 0 0,0 0 0,0 1 0,-1-1 0,1 0 0,-1 0 1,0 0-1,0 0 0,-1 1 0,1-1 0,-1 0 0,0 0 1,0 0-1,0 1 0,0-1 0,-1 0 0,1 1 0,-4-5 0,-31-39 75,-2 1 0,-2 3 0,-2 1 0,-62-48 0,97 84-85,0 1 0,-1 0 0,0 1 0,0-1 1,0 2-1,-1-1 0,1 1 0,-1 0 0,0 1 0,0 0 0,0 1 0,0-1 0,0 2 0,0-1 0,0 1 0,-16 2 0,13 0 7,0 0-1,1 1 1,-1 1 0,1-1-1,0 2 1,0-1-1,0 2 1,1-1 0,-1 2-1,1-1 1,1 1-1,-12 11 1,16-14-72,-10 11-362,14-15 362,1 1 1,0-1-1,-1 0 0,1 1 0,0-1 0,-1 1 0,1-1 1,0 1-1,-1-1 0,1 1 0,0 0 0,0-1 0,0 1 1,0-1-1,0 1 0,-1-1 0,1 1 0,0 0 0,0-1 1,0 1-1,0-1 0,1 1 0,-1 0 0,0-1 0,0 1 1,0-1-1,0 1 0,1 0 0,13 10-788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9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786 593 8482,'-10'-3'3903,"-13"7"-3464,18-3-59,-16 7 322,1 0 0,-33 17-1,21-8 557,-38 13-1,60-27-1058,1 0 0,-1 0 1,0-1-1,-1 0 0,1-1 0,0 0 0,0-1 0,-18-1 0,13-2 17,-1-1 0,1 0 0,-1-1 0,1-1 0,1 0 0,-1-1 0,1-1 0,1 0 0,-1-1 0,1-1 0,1 0 0,-17-16 0,7 3-106,1-1 0,0 0 0,2-2 1,1 0-1,-19-37 0,34 56-102,-1 1-1,1-1 1,0 0 0,1 0 0,0 0-1,0-1 1,0 1 0,1 0 0,0-1-1,0 1 1,1-10 0,1 11 4,0 1 1,0 0 0,1-1-1,0 1 1,0 0 0,0 0-1,0 0 1,1 0-1,0 1 1,0-1 0,0 1-1,1-1 1,-1 1-1,1 0 1,8-7 0,35-25 317,1 2 0,55-29 0,-73 45-197,-20 11-74,-23 12-15,-31 18-22,-236 103 1,255-120-18,25-6-5,0 0 0,0 0 0,0 0 1,0 0-1,-1 0 0,1 0 0,0 0 1,0 0-1,0 0 0,0 0 0,-1 0 1,1 0-1,0 0 0,0 0 0,0 0 1,0 0-1,0 0 0,-1 0 0,1-1 1,0 1-1,0 0 0,0 0 0,0 0 1,0 0-1,-1 0 0,1 0 0,0 0 1,0-1-1,0 1 0,0 0 0,0 0 1,0 0-1,0 0 0,0 0 0,0-1 1,0 1-1,-1 0 0,1 0 0,0 0 1,0 0-1,0 0 0,0-1 0,0 1 1,0 0-1,0 0 0,0 0 0,0 0 1,0-1-1,0 1 0,1 0 0,-1 0 1,0 0-1,0 0 0,0-1 0,3-3 6,1-1 0,-1 1 1,1 0-1,0 0 0,0 0 0,5-3 0,13-10 59,0 2 0,2 0 0,-1 2 0,29-12-1,103-36 904,-142 56-849,11-4 143,50-15 547,-67 22-717,0 1-1,0 0 0,0 0 1,0 1-1,0 0 0,0 0 1,0 0-1,11 3 1,-16-3-80,0 1 0,0 0 0,1-1-1,-1 1 1,0 0 0,0 0 0,0 0 0,0 0 0,0 0 0,-1 1 0,1-1 0,0 1 0,0-1 0,-1 1 0,1 0 0,-1-1 0,0 1 0,1 0 0,-1 0 0,0 0 0,0 0 0,0 0 0,0 0 0,-1 0 0,1 1-1,0-1 1,-1 0 0,0 0 0,1 1 0,-1 2 0,0 8-114,-1 0 1,0 0-1,-1 0 0,-6 19 0,6-22-472,-1 0-1,2 0 1,-1-1 0,1 1-1,1 11 1,7 9-869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49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1581 155 8730,'-2'-1'212,"0"-1"1,-1 1-1,1-1 1,0 1-1,0-1 0,0 0 1,0 0-1,0 0 1,1 0-1,-1 0 1,0 0-1,1-1 0,0 1 1,-1 0-1,-1-6 1,-11-42 1167,8 28-354,6 20-931,-1-1 1,0 1-1,0-1 0,0 1 1,-1 0-1,1-1 1,0 1-1,-1 0 0,1 0 1,-1 0-1,0 0 0,0 0 1,0 0-1,0 0 0,0 1 1,0-1-1,0 1 0,-1-1 1,1 1-1,0 0 0,-1 0 1,1 0-1,-1 0 0,1 1 1,-1-1-1,0 1 0,1-1 1,-1 1-1,1 0 0,-1 0 1,0 0-1,1 0 0,-6 2 1,-7 1 119,0 0 1,0 2-1,0 0 0,-23 11 1,24-10 35,-37 16 182,-577 275 1556,589-275-1943,1 2 1,1 1-1,1 2 0,1 2 0,2 1 0,1 1 0,1 2 0,2 1 1,-38 59-1,-86 179 42,130-222 29,2 0-1,2 1 0,-21 95 0,11 50 283,26-161-317,2 1 1,2-1-1,9 60 0,6-10 60,10 61 99,-21-99-155,2 0 0,2 0 0,2 0 0,32 82-1,-19-76-45,3-2-1,1-1 1,2-1-1,40 47 1,-45-66 25,2-1 0,1-1 0,1-1 0,1-1 0,2-2 0,62 37 0,-63-44-32,2-1 0,0-1 1,1-2-1,1-1 0,37 8 0,-53-17 6,-1 0 0,1-1 1,0 0-1,0-2 0,0 0 0,-1-2 0,1 0 0,0-1 0,-1 0 0,0-2 0,29-10 0,20-18 295,-1-2 0,122-88-1,-94 59-25,-55 36-244,-1-2 0,-2-1-1,-1-2 1,-2-1-1,-1-1 1,-1-2-1,-3-2 1,37-62-1,-4 4-47,39-72 45,-90 148-24,0-1 0,-2-1 0,0 0 0,-1 0-1,-2-1 1,4-27 0,2-109 132,-6 0 0,-19-175 0,7 273-145,-2 0 1,-3 1-1,-28-86 0,10 64 13,-73-146 0,86 197-40,-1 0 0,-2 2 0,0 0 0,-43-45 0,49 61 1,-1 0 0,-1 1-1,0 1 1,-1 0 0,0 2 0,-1-1 0,0 2 0,0 1 0,-38-12 0,-8 4-30,-2 4 0,0 2 0,0 3 0,-1 3 0,-120 9 0,160-4 4,0 3 0,-38 8 0,57-10-74,0 0 1,0 0-1,0 1 1,0 1-1,1-1 0,-1 1 1,1 1-1,0-1 1,0 1-1,1 0 0,-12 12 1,17-16-7,-1 1 1,1-1-1,0 1 1,0 0-1,-1 0 1,1-1-1,1 1 1,-1 0-1,0 0 1,0 0-1,1 0 1,-1 0-1,1 0 1,-1 0-1,1 0 1,0 0-1,0 0 1,0 0-1,0 0 1,0 0-1,1 0 1,-1 1-1,1-1 1,-1-1-1,2 5 1,1-1-202,0 0-1,0-1 1,0 0 0,1 0-1,0 0 1,0 0 0,0 0-1,8 5 1,48 33-1146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1.3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24 5569,'-54'-23'2934,"53"23"-2790,0 0 0,0 0 0,0 0 0,0 0 0,0 0 0,0 0 0,0 0 0,0 0 1,0 0-1,0 0 0,0 1 0,0-1 0,0 1 0,0-1 0,0 0 0,1 1 0,-1-1 0,0 1 0,0 0 0,0-1 0,1 1 0,-1 0 0,0 0 0,0-1 0,1 1 0,-1 0 0,1 0 0,-1 0 0,1 0 0,-1 0 0,1-1 1,0 1-1,-1 0 0,1 0 0,0 0 0,0 0 0,-2 7 4099,10-3-2681,1 3-1385,-1 1 1,1-1-1,-1 1 1,-1 1-1,0-1 1,8 14-1,0 0 69,13 22 492,26 59 1,13 19 226,16-7 272,174 188 0,-187-227-921,19 22 347,201 176 1,-273-262-605,1-1 1,1 0 0,0-2 0,0 0-1,1-1 1,0-1 0,1 0-1,29 5 1,-14-6 9,1-3-1,0 0 1,-1-3-1,40-2 1,-45 0-64,-16 1-91,0-1 1,0 0-1,20-5 0,-23 7-400,-11-21-11044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1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 8058,'-3'5'892,"0"0"0,0 1 0,1-1 0,-1 1 0,1 0 0,-1 6 1,2-10-723,1 0 0,-1 0 0,1-1 0,0 1 1,0 0-1,0 0 0,0-1 0,0 1 1,0 0-1,0 0 0,1-1 0,-1 1 0,1 0 1,-1-1-1,1 1 0,0 0 0,-1-1 1,1 1-1,0-1 0,0 1 0,0-1 1,0 0-1,0 1 0,1-1 0,-1 0 0,2 2 1,42 27 1369,-6-4-172,72 60 0,-100-75-1245,0 0 0,0 1 0,-1 1-1,-1-1 1,0 1 0,-1 1 0,0 0 0,-1 0 0,10 29 0,-13-31-69,-1 1 0,0-1 1,-1 1-1,0-1 0,-1 1 0,-1 0 0,0-1 1,0 1-1,-5 20 0,5-28-44,-2-1 0,1 0 0,0 1 1,-1-1-1,0 0 0,0 0 0,0 1 0,-1-2 0,1 1 0,-1 0 0,0 0 0,0-1 1,0 0-1,0 1 0,-1-1 0,1 0 0,-1-1 0,0 1 0,0-1 0,0 0 0,0 0 1,0 0-1,-1 0 0,1-1 0,0 1 0,-1-1 0,1 0 0,-1-1 0,-8 1 0,1-1-9,1-1-1,0-1 0,0 0 1,0-1-1,0 0 0,1 0 0,-1-1 1,1 0-1,0-1 0,0-1 1,0 1-1,1-2 0,-17-12 0,24 16-5,-1 0 0,1 0 0,0 0 0,-1-1 0,2 1 0,-1-1 0,0 1 0,1-1 0,-1 0 0,1 0 0,0 1-1,0-1 1,1 0 0,-1 0 0,1 0 0,0 0 0,0 0 0,0 0 0,0 0 0,2-5 0,1-11-1,1 1 0,11-32-1,-11 41 8,9-26 206,20-38 0,9-22 830,-41 94-1067,-1 1-1,1-1 1,-1 1-1,1-1 1,-1 0 0,0 1-1,0-1 1,0 1-1,0-1 1,0 1-1,0-1 1,0 0-1,0 1 1,-1-1-1,1 1 1,-1-1-1,1 1 1,-1-1 0,0 1-1,1-1 1,-1 1-1,-2-3 1,-5-12-1134,6-5 493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3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1125 10138,'-3'3'9381,"5"7"-7712,15 22-2187,-4-16 574,-5-7-20,0 1-1,0 1 1,-1-1-1,-1 1 1,0 0 0,9 21-1,-7 10-5,-8-39-32,0-10-4,0-20-1,-2-82 2,7-159-140,-4 257 167,0 0 0,1 0 0,1 0-1,-1 0 1,2 1 0,-1-1-1,2 1 1,9-18 0,-12 25 4,0 0 0,0 0 1,0 1-1,1-1 0,-1 0 1,1 1-1,0 0 0,-1 0 1,1 0-1,0 0 0,0 0 1,1 0-1,-1 1 0,0-1 1,1 1-1,-1 0 0,0 0 1,1 0-1,-1 1 0,1-1 1,-1 1-1,1 0 0,0 0 0,-1 0 1,1 0-1,-1 1 0,1-1 1,-1 1-1,1 0 0,-1 0 1,6 3-1,1 0 22,0 1 0,0 0 0,0 1 1,0 0-1,-1 1 0,0 0 0,-1 0 0,1 1 0,-2 0 0,1 1 1,-1 0-1,0 0 0,9 16 0,-4-4 21,-2 0 1,0 0-1,-2 1 0,0 0 0,8 37 1,-16-42-49,-7-20 14,-12-28 14,1-15-33,-12-54 0,25 78-14,0-1 0,2 1 0,0-1 0,2-41 1,1 58-4,0 1 1,1-1-1,0 0 1,0 0-1,1 1 1,0-1-1,0 1 1,0-1-1,0 1 1,1 0-1,0 0 1,0 0-1,0 0 1,1 1-1,4-6 1,-5 7 1,0 1 0,1 0-1,-1 0 1,0 0 0,1 0 0,-1 0 0,1 1-1,0-1 1,-1 1 0,1 0 0,0 0 0,0 0-1,0 1 1,0-1 0,0 1 0,0 0 0,0 0-1,0 1 1,-1-1 0,1 1 0,0 0 0,7 2-1,3 3 51,0 0 0,0 1-1,0 0 1,-1 2 0,0-1-1,12 12 1,-15-11 7,1-1 1,0 0 0,0-1-1,0 0 1,1-1-1,0 0 1,0-1-1,1 0 1,12 2-1,-21-6-73,1 0-1,-1-1 0,0 0 1,1 0-1,-1 0 0,0-1 1,1 1-1,-1-1 0,0 0 1,0 0-1,0-1 0,0 1 1,0-1-1,0 0 0,5-3 1,-3 1-254,0-1 1,-1 0-1,1 0 1,-1 0 0,0 0-1,-1-1 1,1 0 0,4-8-1,3-9-1425,-1-1 0,-1 0 0,13-49 0,-8 19-1039,9-79-1,-11 6 3699,-19 87 2544,6 39-3353,0 0 1,0 1-1,0-1 1,-1 0-1,1 0 1,0 1-1,0-1 1,-1 1-1,1-1 1,-1 0-1,1 1 1,-1-1-1,1 1 1,0-1-1,-1 1 1,0-1-1,1 1 1,-1-1-1,0 0 1,0 1-31,0 1 1,0-1 0,1 0-1,-1 1 1,0-1 0,1 0-1,-1 1 1,0-1 0,1 1-1,-1-1 1,0 1-1,1-1 1,-1 1 0,1-1-1,-1 1 1,1 0 0,0-1-1,-1 1 1,1 0 0,-1-1-1,1 1 1,0 0 0,0-1-1,-1 2 1,-4 11 315,1-1-1,0 1 1,1-1-1,1 1 1,-1 0 0,1 21-1,2 85 909,1-92-1034,0-14-216,0-1 0,1 1-1,0 0 1,1-1 0,5 17 0,-7-26-93,0-1 0,0 0-1,0 0 1,0 1 0,1-1 0,-1 0 0,1 0 0,-1 0-1,1-1 1,-1 1 0,1 0 0,0 0 0,0-1-1,0 1 1,3 1 0,-3-3-7,0 0 1,-1 1-1,1-1 0,0 0 0,0 0 1,0 0-1,0 0 0,0 0 1,0 0-1,0 0 0,0-1 0,-1 1 1,1-1-1,0 0 0,0 1 1,-1-1-1,1 0 0,0 0 0,-1 0 1,1 0-1,0 0 0,-1 0 0,2-2 1,1-1-5,0-1 1,0 1 0,-1-1 0,0 0-1,0 0 1,0 0 0,0 0 0,-1 0-1,0-1 1,0 1 0,0-1-1,1-9 1,2-10-81,2-37 0,-5 37 13,-1 1 0,-1-1 0,-1 0 0,-1 0 0,-2 1 0,0-1 0,-9-24 0,14 49 69,-1 0-1,0-1 1,0 1 0,0 0-1,0 0 1,0 0 0,0 0-1,0 0 1,0 0 0,0-1-1,0 1 1,0 0 0,0 0-1,0 0 1,0 0-1,0 0 1,0 0 0,0-1-1,0 1 1,0 0 0,0 0-1,0 0 1,0 0 0,0 0-1,0 0 1,0-1 0,0 1-1,0 0 1,0 0 0,-1 0-1,1 0 1,0 0 0,0 0-1,0 0 1,0 0 0,0-1-1,0 1 1,0 0 0,0 0-1,-1 0 1,1 0 0,0 0-1,0 0 1,0 0 0,0 0-1,0 0 1,0 0 0,-1 0-1,1 0 1,0 0 0,0 0-1,0 0 1,0 0 0,0 0-1,0 0 1,-1 0 0,1 0-1,0 0 1,0 0 0,0 0-1,0 0 1,0 0 0,-1 0-1,0 13-60,2 19 16,2-16 67,1 0-1,0-1 1,2 1 0,12 26-1,-16-36-2,1-1-1,0 0 0,0 0 1,0 0-1,1-1 1,-1 1-1,1-1 0,0 0 1,0 0-1,1 0 1,-1 0-1,1-1 0,0 0 1,0 0-1,0 0 1,0-1-1,6 3 0,-8-4-8,0-1 1,1 0-1,-1 1 0,0-1 0,0 0 0,1-1 0,-1 1 0,0 0 1,0-1-1,0 0 0,0 0 0,1 0 0,-1 0 0,0 0 1,-1 0-1,1-1 0,0 0 0,0 1 0,-1-1 0,1 0 0,-1 0 1,1-1-1,-1 1 0,0 0 0,0-1 0,0 0 0,0 1 0,1-4 1,2-1 11,-1-1 1,0 0 0,-1 0-1,0 0 1,0-1-1,-1 1 1,0-1 0,0 1-1,0-13 1,0-15 42,18-181 271,-20 216-331,0 1 0,0 0-1,0 0 1,0 0 0,0-1-1,0 1 1,0 0 0,0 0-1,0 0 1,0 0 0,0-1-1,0 1 1,0 0-1,0 0 1,0 0 0,0 0-1,0-1 1,0 1 0,1 0-1,-1 0 1,0 0 0,0 0-1,0 0 1,0-1-1,0 1 1,0 0 0,1 0-1,-1 0 1,0 0 0,0 0-1,0 0 1,0 0 0,1 0-1,-1 0 1,0 0 0,0 0-1,0-1 1,0 1-1,1 0 1,-1 0 0,0 0-1,0 0 1,0 0 0,1 1-1,8 6 83,9 21 35,-15-23-83,8 11 52,-1-1 1,2-1 0,17 18-1,-23-26-96,0-1 0,0 0 0,0-1 0,0 1 0,1-1 0,0 0 0,0-1 0,0 0 0,0 0 0,12 3 0,-17-5-86,0-1 0,0 0 0,0 0 0,-1-1 1,1 1-1,0 0 0,0 0 0,0-1 0,0 0 0,0 1 0,0-1 0,-1 0 1,1 0-1,0 0 0,0 0 0,-1 0 0,1 0 0,-1 0 0,1 0 0,-1-1 1,0 1-1,1-1 0,-1 1 0,0-1 0,0 1 0,0-1 0,0 0 0,1-3 1,2-4-685,0 1 0,-1-1 0,0 1 0,2-17 1,0-14-1260,0-4 858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4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8914,'2'17'3145,"7"-11"-2833,9-3-64,3-8-800,13-4 424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4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1 123 8794,'2'13'1964,"2"-1"1,-1 0-1,2 0 1,10 20-1,-12-24-1441,1-2-1,0 1 0,1 0 0,0-1 0,0 0 0,0 0 0,1 0 1,11 9-1,-17-15-513,1 1-1,-1-1 1,0 0 0,1 0 0,-1 0 0,0 1 0,1-1 0,-1 0 0,0 0 0,1 0 0,-1 0 0,0 0 0,1 0-1,-1 0 1,0 1 0,1-1 0,-1 0 0,1 0 0,-1 0 0,0-1 0,1 1 0,-1 0 0,0 0 0,1 0-1,-1 0 1,0 0 0,1 0 0,-1 0 0,0-1 0,1 1 0,-1 0 0,0 0 0,1 0 0,-1-1 0,1 1 0,4-16 120,-3-27-65,-2 40-48,-2-35 24,-1-46-42,4 79 17,-1-1 1,1 0 0,0 1-1,0-1 1,0 1 0,1 0-1,0-1 1,0 1 0,0 0-1,1 0 1,5-8 0,-6 12 5,-1-1-1,1 1 1,0 0 0,0-1-1,0 1 1,0 0 0,0 0-1,0 0 1,0 1 0,0-1 0,0 0-1,0 1 1,0 0 0,0-1-1,1 1 1,-1 0 0,0 0 0,0 0-1,0 0 1,1 0 0,-1 1-1,0-1 1,0 1 0,0 0 0,0-1-1,3 2 1,8 3 45,0 1 1,23 14-1,-24-14-88,5 4-578,0-2-1,33 12 1,-42-17 492,0-1 0,0-1 0,0 1 1,0-1-1,1-1 0,-1 1 0,0-1 1,15-3-1,16-6 308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5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122 590 10738,'-5'2'519,"0"0"-1,-1 0 1,1 0-1,0 1 1,0 0-1,0 0 1,0 0-1,0 1 1,1-1-1,0 1 1,0 0-1,-7 9 1,5-5-194,1 1 0,0-1 0,0 1 0,1 0 1,0 0-1,-5 19 0,4-3-77,1 0-1,1 1 1,1-1 0,3 51 0,1-49-39,0 1 1,11 38-1,-11-58-177,0 1-1,1-1 1,0 0 0,0 0-1,1 0 1,0-1 0,0 1-1,1-1 1,-1 0 0,2 0-1,11 11 1,-15-16-25,1 1 0,0-1 0,0 0 0,0 0 0,0-1 0,0 1 0,1-1 0,-1 1 0,0-1 0,1 0 0,-1 0 0,1 0 0,0-1 0,-1 1 0,1-1 0,-1 0 0,1 0 0,4-1 0,-3 0 2,0 0-1,0-1 1,0 0-1,0 0 1,0 0 0,0-1-1,-1 1 1,1-1-1,-1 0 1,1-1 0,3-3-1,4-5 6,-1 0-1,0 0 0,-1-2 0,-1 1 1,0-1-1,13-28 0,-9 10-22,-1 0 0,-2-1 0,-1 0 0,-1-1 0,-2 0 0,-1 0 0,-2 0 0,-2-1 0,-1 1 0,-7-63 0,-3 39-4,-2 0 0,-3 0 0,-2 1 0,-3 1 0,-37-76 0,-11-6 137,86 274 962,0-62-402,4 0 1,3-2-1,35 70 1,-44-105-451,-15-33-212,6 12 70,0 1 0,2-1 1,14 22-1,-23-38-91,0 0 0,0 1 0,1-1-1,-1 0 1,0 1 0,0-1 0,0 0 0,1 0 0,-1 1 0,0-1-1,1 0 1,-1 0 0,0 0 0,0 1 0,1-1 0,-1 0 0,0 0-1,1 0 1,-1 0 0,0 0 0,1 0 0,-1 0 0,0 1 0,1-1-1,-1 0 1,0 0 0,1 0 0,-1 0 0,1-1 0,-1 1 0,0 0-1,1 0 1,-1 0 0,0 0 0,1 0 0,9-14 25,3-23 12,-12 34-34,4-15 2,3-9-35,0 0 0,1 1 1,16-29-1,-22 48 25,1 1 0,-1 1 0,1-1 0,0 0 0,1 1 0,-1 0 0,1 0 0,0 0 0,0 1 0,1-1 0,0 1 0,-1 1 0,1-1 1,0 1-1,1 0 0,-1 0 0,14-3 0,-17 5-3,1 0 1,-1 1 0,1 0 0,0 0-1,0 0 1,-1 0 0,1 0 0,0 1-1,-1 0 1,1-1 0,-1 1 0,1 1-1,3 1 1,40 26 52,-42-24-151,1-1 0,0 0 0,0 0 0,0 0 0,1-1 0,-1 0 0,1 0 1,0-1-1,7 3 0,-12-5-149,0 0 0,1 0 1,-1 0-1,0 0 0,1 0 1,-1-1-1,0 1 0,1-1 1,-1 1-1,0-1 0,0 0 1,0 0-1,0 0 0,1 0 1,-1 0-1,0 0 0,-1-1 0,1 1 1,2-3-1,2-2-795,0 0 1,-1-1-1,0 0 1,5-9-1,11-19-314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5.4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38 441 7178,'39'-135'3704,"-21"62"927,-18 68-4056,0 0-1,0 0 0,0 0 0,0 0 1,-1 1-1,0-1 0,0 0 0,-2-5 1,3 10-496,0-1 0,0 1 0,0-1 0,0 1 0,0-1-1,-1 1 1,1 0 0,0-1 0,0 1 0,0-1 0,0 1 0,-1 0 0,1-1 0,0 1 0,0 0 0,0-1 0,-1 1 0,1 0 0,0-1 0,-1 1 0,1 0 0,0 0 0,-1-1 0,1 1 0,0 0 0,-1 0 0,1-1-1,-1 1 1,1 0 0,0 0 0,-1 0 0,1 0 0,-1 0 0,1 0 0,-1 0 0,1 0 0,0 0 0,-1 0 0,1 0 0,-2 0 0,-14 16 1308,-8 30-695,16-24-612,1 0 1,1 0 0,-4 26 0,8-38-71,1 0 0,0 0 0,0 0-1,2 0 1,-1 0 0,1 0 0,0-1-1,1 1 1,5 17 0,-6-25-10,0 0 0,-1 0 0,1 0 0,0 0 0,0 0 0,0 0 0,1-1 0,-1 1 0,0 0 0,1-1 0,-1 1 0,1-1 0,-1 0 0,1 1 0,2 0-1,-2-1 0,-1-1-1,0 1 0,0-1 0,0 0 0,1 0 0,-1 0 0,0 0 0,0 1 0,0-2 0,1 1 0,-1 0 0,0 0 1,0 0-1,0 0 0,1-1 0,-1 1 0,0-1 0,0 1 0,2-2 0,0 0-13,1-1 0,-1 1 0,0-1 0,0 0 0,0 0 0,-1 0 1,1-1-1,-1 1 0,1 0 0,-1-1 0,0 0 0,-1 1 0,3-8 0,1-9-159,-1 0 1,0-1 0,-2 1-1,-1-1 1,-1-28-1,0 17-283,4-32 0,-4 63 445,0 1 1,0 0-1,0-1 1,-1 1-1,1-1 1,0 1 0,0-1-1,0 1 1,0-1-1,0 1 1,0-1-1,0 1 1,1-1-1,-1 1 1,0-1-1,0 1 1,0-1-1,0 1 1,1-1-1,-1 1 1,0 0-1,0-1 1,1 1-1,-1-1 1,0 1 0,1 0-1,-1-1 1,0 1-1,1 0 1,-1-1-1,1 1 1,6 16-213,2 9 283,-6-18-44,23 42 72,-25-46-61,1 0-1,0-1 0,0 1 0,0-1 0,0 1 0,0-1 0,0 0 0,0 0 0,1 0 0,-1 0 1,1-1-1,0 1 0,-1-1 0,1 1 0,0-1 0,6 2 0,-8-3 4,1 0-1,0 0 0,0-1 1,0 1-1,0 0 0,-1-1 1,1 1-1,0-1 0,0 0 1,-1 1-1,1-1 1,0 0-1,-1 0 0,1 0 1,-1 0-1,1-1 0,-1 1 1,0 0-1,0-1 0,1 1 1,-1 0-1,0-1 1,0 0-1,1-1 0,20-46 439,-18 40-375,0-6-6,0-1-1,0 1 0,-2-1 0,1 1 1,-1-25-1,-1 18-14,6-36 0,-7 56-69,0 0 0,1 1 0,-1-1 0,0 0 0,1 1 1,-1-1-1,1 0 0,0 1 0,-1-1 0,1 1 0,0-1 0,0 1 0,0 0 1,0-1-1,0 1 0,1 0 0,-1 0 0,0-1 0,0 1 0,1 0 0,2-1 0,-2 2 2,-1-1 0,1 1 0,-1 0 0,1 0 0,0 0 0,-1 0 0,1 1 0,-1-1 0,1 0 0,0 1 0,-1-1 0,1 1 0,-1-1 0,1 1 0,-1 0-1,1-1 1,-1 1 0,2 2 0,5 3 13,0 1 0,-1 0 0,1 0 0,-1 1 0,10 14 0,23 29 109,-37-48-199,0 0-1,0 0 1,0 0-1,1 0 1,0-1-1,-1 0 0,1 1 1,0-1-1,0-1 1,0 1-1,0-1 1,6 2-1,-9-3-57,0 0-1,0 1 0,0-1 1,0 0-1,0 0 0,0-1 1,0 1-1,0 0 1,0 0-1,0 0 0,0-1 1,0 1-1,0 0 0,0-1 1,0 1-1,0-1 1,-1 1-1,1-1 0,0 0 1,0 1-1,0-1 1,-1 0-1,1 1 0,0-1 1,-1 0-1,1 0 0,-1 0 1,2-1-1,8-30-3504,-9 26 3051,9-26-758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5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0 10994,'-21'22'4553,"15"-1"-3064,9-1-353,12-8-944,4-5-200,8-2-352,-3-5-632,0-2 3160,3-1-1912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54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13 322 5657,'-12'27'12420,"12"-28"-12332,0 0-1,0 0 1,0 0 0,0 0 0,0 0 0,0 0 0,0 1-1,0-1 1,0 0 0,1 0 0,-1 0 0,0 0 0,1 1 0,-1-1-1,0 0 1,1 0 0,-1 1 0,1-1 0,1-1 0,65-51 434,-52 42-424,38-24 1030,105-52 0,-25 15 108,-97 49-977,-22 13-187,1 1-1,-1 0 0,27-10 1,-20 16 108,-16 5-2104,-15 2-4765,-1 0 5386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36.2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0 333 9266,'16'5'1268,"0"2"1,0 0-1,-1 1 0,0 1 0,-1 0 1,0 0-1,0 2 0,17 17 0,-26-22-735,14 12 998,-19-17-1508,1-1-1,-1 0 1,0 0 0,1 0-1,-1 1 1,0-1-1,1 0 1,-1 0-1,0 0 1,1 0 0,-1 0-1,0 1 1,1-1-1,-1 0 1,1 0-1,-1 0 1,0 0-1,1 0 1,-1 0 0,0 0-1,1-1 1,-1 1-1,1 0 1,-1 0-1,0 0 1,1 0-1,-1 0 1,0 0 0,1-1-1,-1 1 1,0 0-1,1 0 1,-1-1-1,0 1 1,0 0 0,1 0-1,-1-1 1,0 1-1,0 0 1,0-1-1,1 1 1,-1 0-1,0-1 1,0 1 0,0 0-1,0-1 1,0 1-1,1 0 1,-1-1-1,0 1 1,0-1-1,0 1 1,0 0 0,0-1-1,5-21 16,-1 0-30,1 1 1,2 0 0,0 0 0,19-37-1,-23 52-11,0 1-1,0-1 0,1 0 0,0 1 1,0 0-1,1 0 0,-1 0 0,1 1 1,0-1-1,0 1 0,1 0 0,7-4 1,-10 7 0,0-1 1,-1 1-1,1 0 1,0 0 0,0 1-1,0-1 1,0 1-1,0-1 1,0 1 0,0 0-1,0 0 1,0 0-1,0 1 1,0-1-1,0 1 1,-1-1 0,1 1-1,0 0 1,0 0-1,0 0 1,-1 1-1,1-1 1,0 1 0,-1-1-1,0 1 1,1 0-1,-1 0 1,0 0 0,3 3-1,18 22 88,-17-19-296,0 0 0,0-1 0,1 0 0,0 0 0,14 10 0,-19-15 125,0-1 0,1 0 0,-1 0 0,0-1 0,0 1 0,0 0 0,0-1 0,1 1 0,-1-1 0,0 0 0,1 0 0,-1 0 0,0 0 0,1 0 0,-1 0 0,0 0 0,0-1 0,1 0 0,-1 1 0,0-1 0,0 0 0,0 0 0,0 0 0,1 0 0,-2 0 0,1 0 0,0-1 0,0 1 0,2-4 0,3-1-133,-2 0-1,1 0 1,-1-1 0,0 0-1,0 0 1,-1 0-1,0-1 1,0 0-1,2-8 1,24-81-1482,-17 48 615,6-5-169,-19 53 1255,0 1 0,1-1 0,-1 1 0,0-1-1,1 1 1,-1-1 0,0 0 0,0 1 0,0-1-1,1 0 1,-1 1 0,0-1 0,0 0 0,0 1-1,0-1 1,0 0 0,0 1 0,0-1 0,-1 0 0,1 0-1,-15-6 84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53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697 1443 5001,'-22'-20'5284,"21"19"-5138,1 1 1,-1 0-1,1-1 1,0 1-1,-1 0 1,1-1-1,0 1 1,-1-1-1,1 1 1,0 0-1,-1-1 1,1 1-1,0-1 1,0 1-1,0-1 1,-1 1-1,1-1 1,0 1-1,0-1 1,0 1-1,0-1 1,0 1-1,0-1 1,0 1-1,0-1 1,0 1-1,0-1 1,0 1-1,1-1 1,-1 1-1,0-1 1,0 1-1,0-1 1,0 1-1,1 0 1,-1-1-1,0 1 1,1-1-1,-1 1 1,0 0-1,1-1 1,-1 1-1,0 0 1,1-1-1,-1 1 1,1 0-1,-1-1 1,1 1-1,-1 0 1,0 0-1,1 0 1,-1-1-1,1 1 1,-1 0-1,1 0 1,-1 0-1,1 0 1,-1 0-1,2 0 1,130-15 2243,97-23-306,169-22-752,-327 54-1219,1 2 0,-1 4-1,1 3 1,-1 3 0,108 24-1,-80-14 165,1-3 0,0-5 0,0-4 1,1-4-1,-1-5 0,116-21 0,-160 17-252,0-2 1,-1-3 0,92-36-1,-127 41-21,0-1 0,-1-1 0,0 0-1,-1-2 1,0 0 0,-1-1 0,0 0 0,-1-2-1,-1 0 1,-1-1 0,0 0 0,12-22 0,-21 31 2,-1 0 0,0 0 0,-1 0 0,1-1 0,-2 0 0,1 1 0,-2-1 1,1 0-1,-1 0 0,0-1 0,-1-13 0,-1 13 2,-1-1-1,0 1 1,-1 0 0,0 0 0,-1 0-1,0 0 1,0 0 0,-1 1 0,-10-15-1,-23-29-9,-2 3 0,-3 1 0,-1 2 0,-94-76 0,103 96-17,-1 1 0,-2 2 0,0 1 0,-63-26 0,40 25-21,-2 3 0,-88-19 0,-220-68-26,141 34 28,156 54-32,0 3 0,-1 4 0,-1 2 0,0 4 0,0 3 0,-1 4 0,-79 9 0,-532 108-1045,643-107 1006,-72 28 0,102-32 103,0 1-1,0 1 0,1 0 1,0 0-1,1 2 0,0 0 1,0 0-1,-15 17 0,0 5 1,1 1 0,2 1 0,1 2 0,2 0-1,-33 74 1,46-87 3,1 0 0,1 0 1,1 1-1,1 0 0,1 0 0,1 1 0,1-1 0,1 0 0,2 1 0,0-1 0,8 42 0,-3-42 33,1-1 0,1 1 0,1-1 0,0-1 0,2 0 0,1 0 0,1-1 0,1 0 0,0-2-1,1 1 1,2-2 0,0 0 0,0-1 0,2-1 0,0 0 0,31 18 0,-21-16 108,2-2 0,0-1 0,0-2 0,2-1 0,-1-1 0,2-2 1,-1-1-1,1-1 0,0-2 0,0-2 0,45-1 0,449-51 868,-494 45-2754,68 1 0,-36 7-4497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55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1778 875 4401,'2'-10'421,"0"-1"1,-1 0-1,0 0 1,-1 1-1,0-1 1,0 0-1,-3-13 1,-2-1-381,-16-41 0,13 41 162,-1-5 362,-2 0 0,-1 1 0,-1 1 0,-32-49 1,-11-13 448,35 54-358,-45-58 0,57 83-485,-1 0 1,0 1-1,-1 0 1,0 1-1,-1 0 0,0 0 1,0 2-1,-25-13 0,-26-8 339,-2 3 0,0 3-1,-2 2 1,0 3 0,-114-12-1,125 24-138,1 2-1,0 2 1,-106 14-1,148-10-321,0 0 1,0 1-1,0 0 0,1 1 1,-1 0-1,1 1 1,1 0-1,-1 1 0,1 0 1,0 1-1,1 0 0,-1 1 1,2 0-1,-1 1 0,1 0 1,-7 12-1,-217 347 1225,229-361-1253,-15 27 69,2 2 0,2 0 0,1 1 1,2 0-1,1 1 0,3 0 0,-7 73 0,7 19 413,11 137-1,-1-216-318,-1-34-128,0 49 241,19 114 1,-16-161-242,0 1 0,2-1 1,1 0-1,0-1 0,1 1 0,1-2 1,1 1-1,1-1 0,24 31 0,-12-24 55,2-1-1,1-1 0,0-1 1,2-2-1,0 0 1,52 26-1,197 72 579,-208-93-472,0-3 1,1-3-1,125 17 0,-158-32-104,0-2 0,0-1-1,0-2 1,0-2-1,0-1 1,-1-2-1,0-1 1,0-2-1,43-17 1,-28 5 10,-1-1-1,-1-3 1,-2-2-1,72-53 1,-97 63-73,-1-2-1,0 0 1,-2-2 0,0 0 0,-1-1-1,-2-1 1,0 0 0,-1-1 0,-2-1-1,19-46 1,-16 26 10,-2-1-1,-3 0 1,-1 0 0,-3-1-1,-1-1 1,-3 1 0,-2 0-1,-1-1 1,-3 1 0,-2-1-1,-2 1 1,-2 1-1,-22-67 1,30 110-59,-20-68 17,-3 1 0,-3 1 0,-43-76 0,59 126-19,0 1-1,-2 0 1,0 1 0,0 0 0,-2 1 0,0 0-1,-1 2 1,0 0 0,-1 0 0,-1 2 0,0 0-1,-1 1 1,0 1 0,0 0 0,-36-10-1,26 12-4,0 2 0,0 1 0,-53-1-1,-94 8-28,109 1 13,-137 6-175,-69 2-941,262-11 854,1 0 1,0-1-1,-17-4 0,26 5 178,-1 0 0,1-1 0,-1 1 0,1-1 0,0 1 0,-1-1 0,1 0 0,0 1 0,0-1 0,-1 0 0,1 0 0,0 0 0,-2-2 0,3 2 5,0 0 0,-1 1 0,1-1 0,0 0 0,0 0 0,-1 0 0,1 0 0,0 1 0,0-1 0,0 0 0,0 0 0,0 0 0,0 0 0,0 1 0,1-1 0,-1 0 0,0 0 0,0 0 0,1 1 0,-1-1-1,0 0 1,1 0 0,-1 1 0,1-1 0,-1 0 0,1 0 0,26-25-1726,13-11 648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5:57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750 977 4681,'-52'-17'3305,"44"14"-2814,-1-1 0,1 2-1,-1-1 1,1 1 0,-1 0 0,1 1-1,-1 0 1,-15 0 0,17 3-83,0 0 0,0 0 1,0 1-1,0 0 0,1 0 1,-1 1-1,-10 7 0,-12 6 1144,28-16-1489,0-1-1,0 1 1,0-1-1,0 1 1,0-1 0,0 1-1,0 0 1,0-1 0,1 1-1,-1 0 1,0 0-1,0-1 1,1 1 0,-1 0-1,0 0 1,1 0 0,-1 0-1,1 0 1,-1 0-1,1 0 1,0 0 0,-1 0-1,1 0 1,0 0-1,0 0 1,-1 1 0,1-1-1,0 0 1,0 0 0,0 0-1,1 0 1,-1 0-1,0 0 1,0 0 0,0 0-1,1 0 1,-1 0-1,1 1 1,-1-2 0,1 1-1,-1 0 1,1 0 0,0 0-1,-1 0 1,1 0-1,0 0 1,0 0 0,-1-1-1,1 1 1,0 0-1,0-1 1,0 1 0,0-1-1,0 1 1,0-1 0,0 1-1,0-1 1,0 0-1,0 1 1,0-1 0,0 0-1,1 0 1,1 0 0,44 6 1057,57-1 1,17 1-582,60 16-133,300 20 592,-466-42-970,451 28 1363,-360-17-1044,0-4-1,123-9 0,211-47 824,-358 31-764,-2-4 0,148-61-1,-213 77-394,-1 0-1,1-1 0,-1 0 0,-1-1 0,0-1 1,0 0-1,14-13 0,-21 15-7,0 1-1,-1 0 1,0-1 0,-1 0-1,1 0 1,-1-1 0,-1 1-1,1-1 1,-1 0 0,-1 0-1,1 0 1,-1 0 0,-1 0-1,0 0 1,1-12-1,-2 1 3,-1 0-1,-1 0 0,0 0 1,-1 0-1,-1 0 0,-1 0 1,-1 1-1,-1 0 0,0 0 1,-1 1-1,-1 0 0,-13-19 1,2 6-17,-2 0 0,-1 2 0,-2 1 0,0 1 0,-45-36-1,28 33-7,-1 2-1,-1 2 0,-79-32 0,79 38 16,-241-96-62,281 114 64,-30-11-7,-1 2-1,0 2 1,0 1 0,-46-2 0,-146 3-62,134 5 48,-293 11-417,198-2 374,-265 20-324,321-18 158,101-7 204,1 0 0,0 2-1,0 2 1,1 0 0,-1 2 0,2 1 0,0 2 0,0 0 0,1 2-1,0 1 1,1 1 0,-36 31 0,-5 7 21,2 4 1,3 2-1,-77 99 0,125-141 7,2 2 0,0-1-1,2 2 1,0-1-1,1 1 1,1 1-1,1-1 1,1 1 0,-5 40-1,9-51 6,1 0 0,1 1 0,0-1-1,0 0 1,1 1 0,1-1 0,0 0 0,0 0-1,1 0 1,1 0 0,-1 0 0,2-1 0,0 1-1,0-1 1,0-1 0,2 1 0,-1-1 0,1 0-1,0 0 1,1-1 0,11 11 0,0-6 51,0 0 1,1-1 0,0-1 0,1 0-1,0-2 1,1 0 0,0-2 0,0-1-1,42 8 1,-8-7 143,1-2 0,105-4 1,24-15 76,45-2-1905,-220 15 1053,0 1-1,0 1 1,0-1-1,0 2 0,0 0 1,0 0-1,17 6 0,-2 13-820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1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459 25 9602,'-2'-2'313,"1"0"-1,-1 0 1,0 0-1,0 1 1,0-1-1,0 0 1,0 1-1,-1-1 1,1 1-1,0 0 1,-1-1-1,1 1 1,-1 0-1,1 1 1,-4-2-1,1 2-139,1-1-1,0 1 0,0 0 0,0 0 0,0 1 0,0-1 0,-1 1 0,1 0 0,-4 2 0,-8 3-86,1 1 0,-1 1 0,-26 19-1,29-19 318,-16 13-191,0 1 0,1 1 0,2 2 0,0 1 0,2 0 0,0 2 0,2 1 0,-21 36 0,40-60-173,0 0 0,0 1 0,0 0 0,0-1-1,1 1 1,-2 9 0,4-14-30,-1 0 0,1-1 0,0 1 0,0 0 0,0 0-1,0 0 1,1 0 0,-1 0 0,0-1 0,0 1 0,0 0 0,1 0 0,-1 0 0,0-1 0,1 1 0,-1 0 0,1 0 0,-1-1 0,1 1 0,0 1 0,1-1 9,-1-1 0,0 1 0,1 0 0,0 0 0,-1-1 0,1 1 0,-1 0 0,1-1 0,0 0 0,-1 1 0,1-1 0,0 0 0,0 0 0,1 0 0,37-1 560,55-8 0,-50 3-112,48 0 1,-80 6-345,1 1 1,-1 0 0,0 1-1,1 0 1,-1 1 0,0 1-1,24 10 1,-33-13-91,0 1 0,0 0 0,-1 0 0,1 0 0,0 1 0,-1-1 0,0 1 0,0 0 0,0 0 0,0 0 0,0 1 0,0-1 0,-1 0 0,1 1 0,-1 0 0,0 0 0,0-1 0,1 6 0,-2-4 3,0 0 0,0 0 0,-1 1 0,0-1 0,0 0 0,0 0 0,-1 0 0,1 0 0,-1 1 0,-1-1 0,1 0 0,-1-1 0,-2 7 0,-2 3 33,-2 0 0,0-1 0,-1 1 0,0-2 0,-1 1 0,0-1 0,-1-1 0,-22 20 0,23-24-55,1-1 0,-1 0 0,0 0 0,0-1 0,-16 6 0,20-9-64,0 0 0,0 0-1,-1-1 1,1 0 0,-1 0 0,1 0-1,-1-1 1,1 0 0,-1 0-1,-10-2 1,15 1-48,0 1 0,0-1 0,0 0 0,0 1-1,1-1 1,-1 0 0,0 0 0,0 0 0,0-1 0,1 1 0,-1 0 0,1-1-1,-1 1 1,1-1 0,-1 1 0,1-1 0,0 0 0,0 1 0,0-1 0,0 0-1,0 0 1,0 0 0,0 0 0,1 0 0,-1 0 0,1 0 0,-1 0-1,1 0 1,0 0 0,0-3 0,0 1-216,0 0 0,0 0-1,1 0 1,-1-1 0,1 1 0,0 0-1,1 0 1,-1 0 0,1 1 0,-1-1-1,1 0 1,0 0 0,1 1 0,4-7-1,23-14-800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3.3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0 372 9106,'31'-36'7406,"-3"-6"-3692,-22 31-3445,0-1 0,-1 1 0,0-1 0,0 0 0,-1 0 1,-1 0-1,0-1 0,-1 0 0,1-17 0,-3 28-262,0 0 1,0-1-1,0 1 0,0 0 1,0 0-1,-1 0 0,1 0 1,-1 0-1,0-1 0,0 1 1,1 0-1,-1 1 0,-1-1 1,1 0-1,0 0 0,0 0 1,-1 1-1,1-1 0,-3-2 1,3 4-8,0-1 0,1 1 0,-1 0 0,0-1 0,1 1 0,-1 0 0,0 0 0,0-1 0,0 1 0,1 0 0,-1 0 0,0 0 1,0 0-1,0 0 0,1 0 0,-1 0 0,0 0 0,0 1 0,0-1 0,-1 1 0,0 0-2,1 0 0,-1 0 0,0 0 0,1 0 1,-1 0-1,1 1 0,-1-1 0,1 1 0,0-1 0,0 1 0,-3 3 0,2-2-1,0 1-1,0 0 1,0 0-1,0 0 0,0 0 1,1 0-1,0 0 1,0 1-1,0-1 1,0 0-1,1 1 1,-1-1-1,1 1 0,0-1 1,1 1-1,-1-1 1,2 5-1,-1-6 2,0 0 0,0-1 0,0 1 0,1 0 0,-1-1 0,1 1 0,0-1 0,0 0 0,0 1-1,0-1 1,0 0 0,0 0 0,1 0 0,-1-1 0,1 1 0,-1-1 0,1 1 0,-1-1 0,1 0 0,0 0 0,0 0 0,0 0 0,0 0-1,-1-1 1,1 1 0,6-1 0,9 1-1,-1 0 0,1-2 0,0 0 0,0-1 0,0-1 0,-1-1 0,1 0 0,-1-1-1,0-1 1,-1-1 0,32-17 0,-27 12 8,0-2 0,-1 0 0,-1-1 0,0-1 0,-1-1 0,-1 0 0,0-2 0,17-24 0,-20 14 44,-14 29-48,1 0 0,-1-1 0,0 1 0,0 0 0,0-1 0,0 1 0,0 0 0,0 0 0,0-1 0,0 1 0,0 0 0,-1-1 0,1 1 0,0 0 0,0 0 0,0-1 0,0 1 0,0 0 0,0 0 0,0-1 0,-1 1 0,1 0 0,0 0 0,0 0 0,0-1 0,-1 1 0,1 0 0,0 0 0,0 0 0,-1-1 0,1 1 0,-1 0 0,-17 2 11,3 4-7,0 0 1,-19 11-1,29-15-1,0 1 0,0 0 0,0 1 0,1-1 0,0 1 0,-1 0 0,1 0 0,1 0 0,-1 0 0,-5 8 0,9-12-4,0 1 0,0-1 0,-1 0 0,1 1 0,0-1 1,0 0-1,-1 1 0,1-1 0,0 0 0,0 1 0,0-1 1,0 0-1,0 1 0,0-1 0,-1 0 0,1 1 0,0-1 1,0 1-1,0-1 0,0 0 0,0 1 0,0-1 1,0 0-1,1 1 0,-1-1 0,0 1 0,0-1 0,0 0 1,0 1-1,0-1 0,1 0 0,-1 1 0,0-1 0,0 0 1,0 1-1,1-1 0,-1 0 0,0 0 0,1 1 0,-1-1 1,0 0-1,1 0 0,-1 0 0,0 1 0,1-1 0,-1 0 1,0 0-1,1 0 0,-1 0 0,0 0 0,1 0 0,-1 1 1,1-1-1,-1 0 0,0 0 0,1 0 0,-1 0 0,0-1 1,1 1-1,-1 0 0,1 0 0,-1 0 0,0 0 0,1 0 1,-1-1-1,28-8-6,-24 6 9,0 0 1,0 1-1,0-1 0,1 1 1,-1 0-1,1 1 1,0-1-1,0 1 0,-1 0 1,1 0-1,0 0 1,0 1-1,0 0 0,0 0 1,0 0-1,0 0 1,0 1-1,-1 0 0,1 0 1,0 0-1,0 0 1,-1 1-1,9 4 0,-11-5 13,-13-21 1661,10 14-1596,-1 0 1,1 0 0,0-1 0,0 1-1,0 0 1,2-10 0,-2 16-82,1 0 1,0 0 0,-1 0-1,1 0 1,0 0-1,-1 0 1,1 0 0,-1 0-1,1 0 1,0 0 0,-1 0-1,1 0 1,0 0-1,0 0 1,-1 0 0,1 1-1,0-1 1,-1 0-1,1 0 1,0 0 0,0 1-1,-1-1 1,1 0 0,0 0-1,0 1 1,-1-1-1,1 0 1,0 0 0,0 1-1,0-1 1,0 0 0,-1 1-1,1-1 1,0 0-1,0 1 1,0-1 0,0 0-1,0 1 1,0-1-1,0 1 1,-37 77 166,36-74-142,-1-1 0,1 1 0,0 0-1,0-1 1,0 1 0,1 0 0,-1 0 0,1 0 0,0 4 0,0-6-7,1-1 0,-1 0 0,0 1-1,1-1 1,-1 0 0,0 0 0,1 1 0,0-1 0,-1 0 0,1 0 0,0 0-1,-1 0 1,1 0 0,0 0 0,0 0 0,0 0 0,0 0 0,2 1-1,0 0 13,1-1 0,-1 0-1,1 0 1,0 0 0,-1 0-1,1 0 1,0-1 0,-1 0-1,1 0 1,0 0 0,0 0-1,-1 0 1,1-1 0,7-1-1,-10 1-28,0 1 0,1 0 0,-1-1 0,0 1 0,0 0 0,0-1 0,0 1 0,0-1 0,0 0 0,0 1 0,0-1 0,0 0 0,0 0 0,0 1 0,-1-1 0,1 0 0,0 0 0,0 0 0,-1 0 0,1 0 0,-1 0 0,1 0 0,-1 0 0,1 0-1,-1 0 1,0-1 0,1 1 0,-1 0 0,0 0 0,0 0 0,0 0 0,0-1 0,0 1 0,0 0 0,0 0 0,0 0 0,0-1 0,-1-1 0,-2-6 25,0 0 0,0 1-1,0-1 1,-6-9 0,1 2 210,9 20 620,6 23-302,-7-26-540,0 0 0,1 0 0,-1 0 1,0-1-1,1 1 0,-1 0 0,1 0 1,-1 0-1,1 0 0,0-1 0,-1 1 1,1 0-1,0 0 0,0-1 0,-1 1 1,1-1-1,0 1 0,0 0 0,0-1 1,0 0-1,0 1 0,0-1 0,0 1 1,1-1-1,-13-22-13,9 20-3,-1 2 0,1-1-1,-1 0 1,1 0 0,0 1 0,-1-1-1,0 1 1,1 0 0,-1 0 0,1 0-1,-1 0 1,1 0 0,-1 0 0,1 1-1,-1-1 1,1 1 0,-5 1 0,-35 17 4,40-17-3,-5 1 6,1 1-1,-1 0 1,1 0-1,0 0 1,1 1-1,-1 0 1,1 0-1,-9 11 0,14-15 10,25 6-4,1 2-11,-22-7 1,1 0 0,0-1 0,0 0 0,0 0 0,0 0 0,0-1 0,1 0 0,-1 0 0,0 0-1,0 0 1,0-1 0,0 0 0,0 0 0,0 0 0,0-1 0,0 0 0,-1 0 0,7-3 0,2-5 0,0-1 0,0-1-1,-1 1 1,0-2 0,-1 0 0,10-15 0,-3 4 12,-17 23-12,-1 1 0,0-1 0,0 1 1,0 0-1,0-1 0,1 1 1,-1 0-1,0-1 0,0 1 0,1 0 1,-1 0-1,0-1 0,0 1 1,1 0-1,-1 0 0,0-1 1,1 1-1,-1 0 0,0 0 0,1 0 1,-1 0-1,1 0 0,-1-1 1,0 1-1,1 0 0,-1 0 1,0 0-1,1 0 0,-1 0 0,1 0 1,-1 0-1,0 0 0,1 0 1,-1 0-1,1 1 0,-1-1 0,0 0 1,1 0-1,-1 0 0,0 0 1,1 1-1,-1-1 0,0 0 1,1 0-1,-1 0 0,0 1 0,1-1 1,-1 0-1,0 1 0,0-1 1,1 0-1,-1 1 0,0-1 1,0 0-1,0 1 0,0-1 0,1 0 1,-1 1-1,0-1 0,0 0 1,0 1-1,0 0 0,7 31 15,-6-25-6,33 165 885,7-2-1,66 171 1,-67-242-688,-34-86-337,1 0 1,0-1-1,1 0 1,0 0-1,12 12 0,-19-23 39,-1 0 0,1 0-1,-1 0 1,1 0 0,0 0-1,0-1 1,-1 1 0,1 0-1,0 0 1,0-1 0,0 1-1,0-1 1,0 1 0,0-1-1,0 1 1,0-1 0,0 1-1,0-1 1,0 0 0,0 0-1,0 0 1,0 1 0,1-1-1,-1 0 1,0 0 0,0-1 0,0 1-1,0 0 1,2-1 0,-1 0 32,-1-1 1,1 1-1,-1-1 1,0 0-1,0 1 1,0-1-1,0 0 1,0 0 0,0 0-1,0 0 1,-1 0-1,1 0 1,0 0-1,-1 0 1,1-2-1,6-46-422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3.9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352 252 9138,'-52'-24'3643,"48"23"-3446,0 0-1,0 0 1,0 0-1,0 1 1,0-1-1,0 1 1,0 0-1,0 0 1,0 1-1,0-1 1,0 1-1,0-1 1,0 2-1,0-1 1,0 0-1,0 1 0,1-1 1,-1 1-1,0 0 1,-3 3-1,-5 4 172,-1 0 0,1 2 0,-17 17-1,22-20-125,-14 13 352,1 1 1,0 1-1,2 1 0,1 0 1,-22 43-1,38-66-558,0 0 0,1 1 1,-1-1-1,0 1 0,1-1 0,0 0 1,-1 1-1,1-1 0,0 1 0,-1-1 0,1 1 1,0-1-1,0 1 0,0-1 0,1 1 0,-1-1 1,0 2-1,1-2-17,-1 0 0,1-1-1,-1 1 1,1-1 0,-1 1 0,1-1 0,-1 0 0,1 1 0,-1-1 0,1 0 0,0 1-1,-1-1 1,1 0 0,-1 1 0,1-1 0,0 0 0,-1 0 0,1 0 0,0 0-1,-1 0 1,1 0 0,0 0 0,-1 0 0,1 0 0,1 0 0,3-1 34,1 0 1,-1 0-1,1-1 0,-1 0 1,0 0-1,0-1 0,0 1 1,5-4-1,18-14 27,-2-1 0,0-2-1,-1 0 1,-1-2 0,-2 0-1,0-2 1,-2 0 0,22-40 0,-31 48-64,-1 0 0,-1-1 0,0 0 0,-2 0 0,0-1 0,-2 0 1,0 0-1,3-43 0,-7 63-15,-1 0-1,0 0 1,0 1 0,0-1-1,0 0 1,0 0-1,0 0 1,-1 0 0,1 0-1,0 1 1,0-1 0,-1 0-1,1 0 1,0 0 0,-1 1-1,1-1 1,-1 0 0,1 0-1,-2 0 1,2 1-1,-1-1 1,1 1-1,0 0 0,-1 0 1,1 0-1,-1 0 1,1 0-1,-1 0 0,1 0 1,-1 0-1,1 0 1,-1 0-1,1 0 0,-1 1 1,1-1-1,-1 0 1,1 0-1,-1 0 0,1 0 1,0 1-1,-1-1 1,1 0-1,-1 1 0,1-1 1,-24 26 11,12-6 0,1 0 1,2 1 0,-1 0 0,-10 39 0,-15 95 217,27-112-103,2 0 0,3 1 0,1 0 0,1 0 0,8 51 0,-3-65-64,1 1 0,2-1 0,1 0 0,1-1 0,2 0 1,1 0-1,1-1 0,20 32 0,-28-52-17,1 0-1,0-1 1,1 1 0,0-1 0,0 0 0,1-1-1,-1 0 1,1 0 0,0-1 0,1 0-1,0 0 1,14 5 0,-19-9 2,-1 1 0,1-1 0,0 0 0,0-1 1,0 1-1,0 0 0,-1-1 0,1 0 0,0 0 0,0 0 1,0-1-1,0 1 0,0-1 0,0 0 0,-1 0 0,1-1 1,0 1-1,-1-1 0,1 1 0,-1-1 0,1 0 0,-1 0 1,0-1-1,0 1 0,0-1 0,0 1 0,0-1 0,-1 0 0,1 0 1,-1 0-1,0-1 0,0 1 0,0-1 0,2-3 0,-2 1-24,1 0 0,-1 0 0,-1 0 0,1 0 0,-1 0 0,0-1 0,0 1-1,-1 0 1,0-1 0,0 1 0,0 0 0,-1-1 0,0 1 0,0 0 0,-1 0 0,0-1-1,0 1 1,0 0 0,-1 1 0,1-1 0,-2 0 0,-4-7 0,-8-9-480,0 1 0,-1 1 0,-1 1-1,-23-21 1,-75-62-5590,63 59 4224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4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1 211 12115,'34'45'10742,"3"22"-7772,30 77-1843,-46-93-788,38 107-89,-74-180-1898,-35-105-1628,-36-141 0,81 248 3252,1-1 0,0 1-1,2-1 1,0 1 0,2-42 0,1 57 68,0 0 1,0 0-1,0 0 0,0 0 1,1 0-1,0 0 0,0 0 1,0 1-1,0-1 0,1 1 0,0-1 1,6-6-1,-6 8 31,0 1 1,0-1-1,1 1 1,0 0-1,-1 0 0,1 0 1,0 0-1,0 0 1,0 1-1,0 0 0,0 0 1,0 0-1,0 0 1,1 1-1,-1-1 0,0 1 1,8 1-1,-3-1 111,1 1 0,-1 1 1,0 0-1,1 0 0,-1 0 0,0 1 0,-1 1 0,1 0 0,-1 0 0,1 0 0,-1 1 1,0 0-1,13 13 0,-17-15-133,0 1 0,-1 0 0,1 0 0,-1 0 0,0 1-1,0-1 1,0 1 0,-1 0 0,1 0 0,-1 0 0,0 0 0,-1 0 0,1 0 0,-1 0 0,0 1 0,-1-1 0,1 0 0,-1 1 0,0-1 0,0 1 0,-1-1 0,1 0 0,-1 1-1,-1-1 1,-1 8 0,-2-2-51,0 1 0,-1-1-1,-1 0 1,1 0 0,-1 0-1,-1-1 1,0 0 0,-1-1-1,0 0 1,0 0 0,-1-1-1,0 0 1,0 0 0,-1-1-1,-13 6 1,23-12-66,-1 0 0,1 0 0,-1-1 1,1 1-1,-1-1 0,1 1 0,-1-1 0,1 0 0,-1 1 0,0-1 0,1 0 1,-1 0-1,0 0 0,1 0 0,-1 0 0,1-1 0,-1 1 0,0 0 0,1-1 0,-1 1 1,1-1-1,-1 1 0,1-1 0,-2-1 0,2 1-93,-1-1 1,1 0-1,0 1 0,0-1 1,0 0-1,0 0 0,0 0 1,0 0-1,0 0 0,1 0 1,-1 0-1,1 0 0,0 0 1,-1 0-1,1-4 0,0-3-169,1-1 0,-1 1-1,2 0 1,-1-1 0,1 1-1,6-17 1,18-25-102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5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1 250 10882,'6'5'1184,"1"0"0,-1 0-1,0 1 1,0-1-1,-1 1 1,0 1-1,9 11 1,-10-11-862,0 0 1,-1 0-1,1 0 0,-1 0 1,-1 0-1,1 1 1,-1-1-1,0 1 0,-1 0 1,0-1-1,0 1 0,-1 0 1,0 11-1,-5-9 128,2-11-234,2-9 8,3-22-315,1 1 1,2-1-1,1 1 1,1 0-1,2 1 1,1-1 0,1 2-1,2 0 1,26-45-1,-36 69-217,0 1-1,0 0 0,0 0 1,1 0-1,0 1 0,-1-1 1,1 1-1,1 0 0,-1 0 1,0 0-1,1 0 0,7-2 1,1 1-1569,0 0 0,-1 1 0,23-2 0,-22 3 1052,19-2-165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5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82 721 6273,'14'4'838,"22"10"801,-34-13-1485,-1 0 0,0 0 0,1 0 1,-1 0-1,0 0 0,0 1 0,0-1 0,0 0 1,0 1-1,0-1 0,0 1 0,0-1 0,-1 1 1,1-1-1,0 1 0,-1 0 0,1-1 0,-1 1 1,0 0-1,1 3 0,-2 14 1062,0 0 0,-1 0 1,-1-1-1,-1 1 0,-7 24 1,4-22-208,2 1-1,1-1 1,-3 33 0,7-51-938,0-1 1,0 0-1,0 1 0,0-1 1,0 1-1,1-1 0,-1 0 0,1 1 1,-1-1-1,1 0 0,0 0 1,0 1-1,0-1 0,0 0 1,0 0-1,1 0 0,1 2 0,-2-3-26,1 0-1,-1 0 1,1 0-1,-1 0 0,1 0 1,0 0-1,-1-1 0,1 1 1,0 0-1,0-1 0,-1 0 1,1 1-1,0-1 1,0 0-1,-1 0 0,1 0 1,0 0-1,2-1 0,3 0 31,1-1-1,-1 0 0,0-1 1,1 0-1,-1 0 1,0 0-1,-1-1 0,1 0 1,7-6-1,-3 2-38,-2-1-1,1 0 1,-1-1 0,-1 0-1,0 0 1,0 0 0,-1-1-1,0-1 1,-1 1 0,0-1-1,-1 0 1,-1 0 0,5-15-1,-7 20-69,-1 0 0,0-1 0,0 1 0,0 0 0,-1 0 0,0-1 0,0 1 0,-1 0 0,0 0 0,0 0 0,-1 0 0,0 0 0,0 0 0,0 0 0,-1 0 0,0 0 0,-1 1 0,1 0 0,-1 0 0,0 0 0,-1 0 0,0 0 0,0 1 0,0 0 0,-7-6 0,0 3-379,0 0 0,0 0 0,-1 2 0,0-1 0,0 2 0,0 0 0,-1 0 0,0 1 0,0 1 0,-16-2 0,10 2-1394,1 2-1,-1 1 0,-35 3 0,49-1 627</inkml:trace>
  <inkml:trace contextRef="#ctx0" brushRef="#br0" timeOffset="1">305 93 8402,'12'-22'1902,"21"-38"3932,-33 60-5743,0-1 0,1 0 0,-1 0-1,1 1 1,-1-1 0,1 0 0,0 1 0,-1-1-1,1 1 1,0-1 0,-1 1 0,1-1 0,0 1 0,-1-1-1,1 1 1,0 0 0,0-1 0,0 1 0,0 0-1,0-1 1,0 2-33,0-1 0,-1 0 0,1 0 0,-1 0-1,1 1 1,-1-1 0,1 0 0,-1 1 0,1-1 0,-1 0-1,1 1 1,-1-1 0,1 1 0,-1-1 0,0 1 0,1-1-1,-1 1 1,1-1 0,-1 1 0,0-1 0,1 2 0,10 42 1490,-10-38-1320,22 105 1761,4-1 0,75 194-1,-83-262-1920,-6-13-147,-1 0 0,-1 1 0,8 38 0,-19-63-2845,-5-12 710,-4-17-1067,4-4 1740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55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1 7554,'-3'2'775,"1"1"-1,-1 0 1,0 0 0,1 1 0,0-1 0,-1 0 0,-1 7 0,-16 51 2036,9-22-1837,-1-5-312,7-15-360,-2-1 1,0 0 0,-1-1 0,-10 17 0,12-26-91,4-4 375,9-3-160,6 0-580,-4 0 182,0-1 0,1 0 0,-1-1 0,0 0 0,0-1 0,0 1 0,0-2 0,-1 1 0,1-1 0,0-1 0,-1 0-1,0 0 1,0 0 0,9-7 0,-6 4 111,-1-1-1,0 0 1,0-1 0,-1 0-1,0 0 1,-1-1-1,0 0 1,0 0-1,11-21 1,-19 29-95,1 1 1,0 0-1,-1-1 1,1 1-1,0 0 0,-1-1 1,0 1-1,1-1 1,-1 1-1,0-1 0,0 1 1,1-1-1,-1 1 1,0-1-1,-1 1 1,1-1-1,0 1 0,0-1 1,-1 1-1,1 0 1,-1-1-1,1 1 0,-1-1 1,-1-1-1,1 1 12,-1 1 0,0-1-1,0 1 1,0 0 0,0 0 0,0-1-1,0 1 1,0 0 0,0 1 0,0-1-1,0 0 1,-1 1 0,1-1-1,0 1 1,-4 0 0,-76 2-101,81-2-15,0 0 0,1 0 0,-1 0 0,0 0 1,1 0-1,-1 0 0,0 0 0,1 0 0,-1 0 0,0 0 0,1 0 1,-1-1-1,1 1 0,-1 0 0,0 0 0,1-1 0,-1 1 0,1 0 1,-1-1-1,1 1 0,-1-1 0,1 1 0,-1 0 0,1-1 0,-1 1 1,1-1-1,-1 0 0,1 1 0,-1-1 0,4-12-562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5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1 112 10386,'15'2'4409,"15"-7"-2224,23-5-1489,5-7-56,-2-5-656,-4 1-440,-11 6-904,-4 0-553,-11 6 1169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6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44 7970,'39'53'4507,"-39"-53"-4381,0 1 0,1-1 1,-1 0-1,0 1 0,1-1 0,-1 0 0,0 0 0,1 1 0,-1-1 0,1 0 0,-1 0 0,0 1 0,1-1 0,-1 0 0,1 0 0,-1 0 0,1 0 0,-1 0 0,1 0 0,-1 0 1,1 0-1,-1 0 0,0 0 0,1 0 0,-1 0 0,1 0 0,-1 0 0,1 0 0,-1 0 0,1-1 0,-1 1 0,1 0 0,-1 0 0,0 0 0,1-1 0,-1 1 0,0 0 1,1-1-1,-1 1 0,0 0 0,1-1 0,-1 1 0,0 0 0,1-1 0,9-16 1476,-10 14-1480,1 0-1,-1 0 0,1-1 1,-1 1-1,0 0 1,0 0-1,0-1 0,-1 1 1,1 0-1,-1 0 1,1 0-1,-1 0 1,-2-5-1,3 7-114,-1 0-1,1 0 1,-1 0 0,1 0 0,-1 0-1,1 1 1,-1-1 0,0 0 0,1 0-1,-1 0 1,0 1 0,0-1 0,1 0-1,-1 0 1,0 1 0,0-1 0,0 1-1,0-1 1,0 1 0,0-1-1,0 1 1,0 0 0,0 0 0,0-1-1,0 1 1,0 0 0,0 0 0,0 0-1,0 0 1,0 0 0,-1 0 0,1 0-1,0 0 1,0 1 0,0-1 0,0 0-1,0 1 1,0-1 0,0 1 0,0-1-1,0 1 1,1-1 0,-1 1 0,-2 1-1,-4 3-3,0 2-1,0-1 0,1 1 0,0 0 1,0 0-1,1 0 0,-1 1 0,1 0 1,-5 13-1,4-8 39,0 0 1,1 0-1,1 0 0,0 1 1,1-1-1,-1 16 0,3-24-5,1 0-1,0 0 0,0 0 1,0 0-1,1 0 1,0 0-1,0 0 0,0 0 1,1 0-1,-1 0 0,1 0 1,0 0-1,0-1 1,1 1-1,0-1 0,0 0 1,0 0-1,5 6 0,-5-8 19,0 1-1,1 0 0,-1-1 0,1 0 0,-1 0 0,1 0 1,0 0-1,0-1 0,0 1 0,0-1 0,0 0 1,0 0-1,0-1 0,1 1 0,-1-1 0,0 0 0,0 0 1,0 0-1,1-1 0,-1 1 0,0-1 0,7-2 0,2-2 63,0 0-1,-1 0 0,1-1 0,-1-1 0,-1 0 0,1-1 0,-1 0 0,-1 0 0,1-1 0,-1-1 0,-1 0 0,0 0 0,12-18 1,-12 15-24,-1 0 0,0-1 1,-1 0-1,-1 0 1,0-1-1,-1 0 1,-1 0-1,0 0 1,-1 0-1,-1 0 1,2-27-1,6 65 740,-9-21-806,-1 1-7,1-1 1,0 0-1,-1 0 1,1 0-1,0 1 1,0-1-1,0 0 1,1 0-1,-1-1 1,3 5-1,6 4 54,0 0 0,0-1 0,1 0 0,0 0 0,1-1 0,0 0 0,0-1-1,14 5 1,-20-9-34,1 0-1,0-1 1,0 1-1,0-2 1,1 1-1,-1-1 1,0 0-1,0 0 0,1-1 1,-1 0-1,0-1 1,1 1-1,-1-2 1,0 1-1,0-1 1,0 0-1,0 0 1,0 0-1,0-1 0,0 0 1,-1-1-1,0 0 1,10-7-1,-1 0-146,-1-1 0,0-1 0,-1-1 0,17-20 0,-30 33 66,0 1 0,0 0 0,0-1 0,0 1 0,0 0 0,0-1 0,0 1 0,0 0 0,0-1 0,0 1 0,0 0 0,0 0 0,0-1 0,0 1 0,-1 0 0,1-1 0,0 1 0,0 0 0,0-1 0,0 1-1,-1 0 1,1 0 0,0-1 0,0 1 0,0 0 0,-1 0 0,1 0 0,0-1 0,-1 1 0,1 0 0,0 0 0,-1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6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19 112 13635,'-18'-13'5329,"18"-2"-3889,8 1-383,2-1-585,4-6-272,-2 8-352,1 1-240,6 5-633,1 5-999,8 4 1288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7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8794,'119'65'3537,"-111"-60"-3055,1 0 0,-1 1-1,-1 0 1,1 0 0,-1 1 0,0 0 0,-1 0 0,1 1 0,9 15 0,-9-9 344,0 1 1,0 1 0,6 27-1,-7-25 101,-1 0 1,14 25-1,-7-28-122,-12-15-773,1 0 1,-1 0-1,0 0 0,1 0 0,-1 1 0,1-1 0,-1 0 0,1 0 0,-1 0 0,0 0 0,1 0 0,-1-1 1,1 1-1,-1 0 0,0 0 0,1 0 0,-1 0 0,0 0 0,1 0 0,-1-1 0,0 1 0,1 0 0,-1 0 1,0-1-1,1 1 0,0-1 0,1-2 140,1-1-1,-1 1 1,0-1 0,0 0-1,0 0 1,1-4 0,1 0-113,23-64 857,-19 49-736,0-1 1,2 1 0,1 1-1,18-30 1,-28 51-156,0-1 0,0 0 0,1 0 0,-1 1 0,1-1 0,-1 1 0,1-1 0,0 1 0,-1-1 0,1 1 0,0 0 0,0 0 0,0 0-1,0 0 1,0 0 0,0 1 0,0-1 0,0 1 0,0-1 0,0 1 0,0 0 0,4-1 0,-3 2-8,0 0-1,0 0 0,0 0 1,0 0-1,0 0 0,0 0 1,0 1-1,0 0 1,-1-1-1,1 1 0,-1 0 1,1 0-1,3 5 0,2 2-518,0 0 0,-1 1 0,-1 1-1,1-1 1,-1 1 0,8 22-1,-4 7-2273,-4 11 1223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7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19 163 8090,'-12'2'3713,"5"0"663,19-6-2255,9-4-297,18-7-351,6-4-113,13-8-376,0 1-248,-2 3-400,-4 1-232,-9 10-432,-6 2-392,-15 10-896,-7 6-1017,-18 13 1641</inkml:trace>
  <inkml:trace contextRef="#ctx0" brushRef="#br0" timeOffset="1">219 406 11130,'-12'25'5017,"21"-11"-2328,15-16-857,28-20-823,16-8-297,13-21-224,6 5-600,-11-7-1937,7-3 1289,-8 6-152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8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152 286 8634,'0'-1'242,"0"0"0,0 0 1,0 0-1,0 0 0,0-1 0,0 1 0,0 0 1,-1 0-1,1 0 0,0 0 0,-1 0 0,1 0 1,-1 0-1,1 0 0,-1 0 0,0 0 1,1 0-1,-1 0 0,0 0 0,0 0 0,1 0 1,-1 1-1,0-1 0,-2-1 0,2 2-80,0 0-1,0 0 1,0 0 0,-1 0-1,1 1 1,0-1-1,0 0 1,0 0-1,0 1 1,-1-1 0,1 1-1,0-1 1,0 1-1,0-1 1,0 1-1,0 0 1,0-1-1,-1 3 1,-5 3 284,0 1 0,0 0 0,1 1 0,-10 14 1,1 3 200,1 1 1,-13 32 0,24-50-534,0 0 1,0 0 0,1 0-1,0 0 1,1 1 0,-1-1 0,2 1-1,-1-1 1,1 1 0,0-1-1,1 1 1,2 12 0,-1-17-57,-1 0 1,1 0-1,-1 0 1,1 0 0,1 0-1,-1-1 1,0 1-1,1 0 1,0-1-1,0 0 1,0 0-1,0 0 1,0 0 0,1 0-1,-1 0 1,1-1-1,4 3 1,-1-2-5,0-1 1,0 1-1,0-1 1,0-1-1,0 1 1,0-1-1,1 0 1,-1-1-1,14 0 1,-11-1-29,1 0-1,-1 0 1,0-1 0,0-1-1,1 1 1,-2-2 0,1 1-1,0-1 1,-1-1 0,0 0-1,0 0 1,0-1 0,-1 0-1,15-14 1,-20 17-23,-1 0 0,1 0 0,-1 0 0,1-1 0,-1 1-1,-1-1 1,1 0 0,0 1 0,-1-1 0,0 0 0,0 0 0,0 0 0,0 0 0,0 0-1,-1 0 1,0 0 0,0 0 0,0-1 0,-1 1 0,1 0 0,-1 0 0,0 0-1,-2-7 1,-4-4-114,0 1-1,-1 0 1,0 0 0,-20-23-1,19 25-3,1 1 0,-1-1 0,2 0 0,-10-22 0,16 32 113,0 0 0,1 0 1,-1 0-1,0 0 0,1 0 0,0 0 0,-1 0 0,1 0 0,0 0 0,0 0 0,0 0 1,0 0-1,1 0 0,-1 0 0,1 0 0,-1 0 0,1 0 0,0-2 0,0 2 2,0 1 0,1 0-1,-1 0 1,0 0 0,0 0 0,0 0-1,1 0 1,-1 0 0,0 0-1,1 0 1,-1 1 0,1-1-1,-1 1 1,1-1 0,-1 1 0,1-1-1,-1 1 1,3 0 0,7-1 13,-1 1 0,1 1 0,0 0 1,0 0-1,13 4 0,-19-4 0,36 7 321,66 24 0,-93-27-247,0 1 1,0 0 0,-1 1 0,0 1-1,-1 0 1,0 0 0,0 2 0,13 12 0,-22-19-54,0 1 0,-1 0 1,0 0-1,1 0 1,-1 0-1,2 9 1,-3-13-28,-1 1 0,0-1 0,1 1 0,-1-1 0,0 1 0,0 0 0,1-1 0,-1 1 0,0-1 1,0 1-1,0 0 0,0-1 0,0 1 0,0-1 0,0 1 0,0 0 0,0-1 0,0 1 0,0-1 0,0 1 1,-1-1-1,1 1 0,0 0 0,0-1 0,-1 1 0,1-1 0,0 1 0,0-1 0,-1 1 0,1-1 0,-1 1 1,1-1-1,-1 0 0,1 1 0,0-1 0,-1 1 0,1-1 0,-1 0 0,1 0 0,-1 1 0,0-1 0,1 0 0,-1 0 1,1 1-1,-1-1 0,1 0 0,-1 0 0,0 0 0,1 0 0,-1 0 0,1 0 0,-1 0 0,0 0 0,1 0 1,-1 0-1,1-1 0,-1 1 0,0 0 0,1 0 0,-1 0 0,1-1 0,-1 1 0,0-1 0,-2 0 22,0 0 0,0-1-1,1 0 1,-1 1-1,0-1 1,1 0-1,-1 0 1,1-1 0,0 1-1,-1 0 1,1-1-1,0 0 1,1 1 0,-1-1-1,0 0 1,1 0-1,-3-5 1,0-3 9,1 0-1,-1 1 1,2-1 0,-3-12-1,4 7-15,0 0 0,1 0-1,0 1 1,1-1 0,1 0-1,1 0 1,0 1 0,1-1 0,0 1-1,1 0 1,8-15 0,-9 22-139,0 1 1,1 0 0,-1 0-1,2 0 1,-1 0 0,1 1-1,-1 0 1,2 0 0,12-9-1,-14 11-185,1 1-1,-1 0 0,1 0 1,0 1-1,0 0 0,0 0 1,0 0-1,0 1 0,1 0 1,-1 0-1,0 1 1,1 0-1,-1 0 0,10 1 1,80 16-6884,-53-16 5990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8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128 373 6585,'1'-1'427,"-1"-1"-1,0 1 0,0 0 0,0 0 0,1-1 0,-1 1 0,0 0 0,0 0 0,-1-1 0,1 1 0,0 0 1,0 0-1,-1 0 0,0-3 0,-5 4 2802,-3 11-1792,-28 52 1220,-29 54-880,64-113-1744,1 0 0,-1 0 0,1 0 0,0 0 0,0 1 0,1-1 0,-1 0 0,1 0 0,0 1 0,0-1 0,0 0 1,1 1-1,0-1 0,-1 0 0,2 0 0,-1 0 0,2 4 0,-2-6-24,0 0 0,0 0 1,0 0-1,0-1 0,0 1 0,0-1 0,1 1 1,-1-1-1,1 1 0,-1-1 0,1 0 1,0 1-1,-1-1 0,1 0 0,0 0 0,0-1 1,0 1-1,0 0 0,0 0 0,0-1 1,0 1-1,0-1 0,0 0 0,0 0 0,0 0 1,0 0-1,0 0 0,0 0 0,0 0 0,0 0 1,0-1-1,0 1 0,0-1 0,0 0 1,-1 1-1,1-1 0,3-2 0,4-1-3,-1-1-1,0 1 1,0-1-1,-1-1 1,1 0-1,-1 0 0,0 0 1,-1-1-1,0 0 1,7-10-1,-4 4 7,-1-1 0,0 1 0,-1-1 0,-1-1 0,8-25 0,-8 13 7,0 0 0,-2 0 0,-1 0 0,-1 0 0,-1-1-1,-5-48 1,2 57-8,-2 0 0,0 0 0,-1 0 1,-10-24-1,12 35-3,0 1 1,-1-1 0,0 1 0,-1 0 0,1 0 0,-1 0-1,-1 0 1,1 1 0,-1 0 0,0 0 0,-1 1 0,-9-7-1,15 11 1,0 0 0,-1 0-1,1 0 1,-1 0 0,1 0-1,-1 1 1,1-1 0,-1 0-1,0 1 1,1 0-1,-1-1 1,0 1 0,0 0-1,1 0 1,-1 0 0,0 0-1,1 0 1,-1 0 0,0 0-1,0 1 1,1-1 0,-1 1-1,0-1 1,1 1 0,-1-1-1,-2 3 1,2-1 17,0 0 0,-1 1-1,1-1 1,0 1 0,0 0 0,1 0 0,-1 0 0,1 0-1,-1 0 1,1 0 0,0 0 0,-1 6 0,-2 8 145,2 0 0,0 1 0,1-1 0,1 21 1,2-8 83,2 0 0,1-1 1,1 1-1,18 50 1,-17-59-188,2 0 0,1-1-1,0 0 1,2-1 0,0 0 0,29 34 0,-38-49-43,1 0 1,0 0-1,1 0 0,-1 0 0,1-1 1,-1 0-1,1 0 0,0 0 1,0 0-1,1-1 0,-1 0 0,0 0 1,1-1-1,-1 1 0,1-1 0,9 1 1,-10-3-14,-1 1 1,0-1-1,0 1 1,0-1-1,0 0 1,0-1-1,-1 1 1,1-1-1,0 0 0,-1 1 1,1-2-1,-1 1 1,1 0-1,-1-1 1,0 1-1,0-1 1,0 0-1,-1 0 1,1 0-1,0-1 1,-1 1-1,0-1 1,3-6-1,1-1-1,-1-1 1,0-1-1,-1 1 0,-1-1 1,0 1-1,0-1 0,1-18 1,-4 23-7,1-1 0,-1 1 1,-1 0-1,1-1 1,-1 1-1,-1 0 1,0-1-1,0 1 0,0 0 1,-1 0-1,-1 0 1,-5-11-1,8 18-11,0 0 1,1 0-1,-1-1 0,0 1 0,1 0 1,-1 0-1,0 0 0,0 0 0,0 0 1,0 0-1,0 0 0,0 0 0,-1 1 1,1-1-1,0 0 0,0 1 0,0-1 1,-1 1-1,1-1 0,0 1 0,-1-1 1,1 1-1,0 0 0,-1 0 0,1 0 1,-1 0-1,1 0 0,0 0 0,-1 0 1,1 0-1,-3 1 0,3 0-4,-1 0 0,1 0 0,-1 0 1,1 0-1,-1 1 0,1-1 0,0 0 0,0 1 0,0-1 0,-1 1 0,2-1 0,-1 1 0,0 0 1,0-1-1,0 1 0,1 0 0,-1 0 0,1-1 0,-1 1 0,1 0 0,0 0 0,-1 3 0,1 1 6,0 1 0,1-1 0,-1 0 0,1 1 0,0-1 0,1 0-1,-1 1 1,1-1 0,1 0 0,-1 0 0,1-1 0,0 1 0,0 0 0,1-1-1,7 10 1,-8-12 12,0 0 1,0 0-1,1 0 0,-1 0 0,1-1 0,-1 1 0,1-1 1,0 0-1,0 0 0,0 0 0,0-1 0,0 1 0,0-1 1,0 0-1,0 0 0,1-1 0,-1 1 0,0-1 0,0 0 0,1 0 1,-1 0-1,0-1 0,1 1 0,-1-1 0,4-2 0,4-2 58,0-1 0,-1 0-1,0 0 1,0-2 0,0 1-1,-1-1 1,-1-1 0,1 0-1,-1 0 1,11-15 0,-5 6 115,1 2 1,20-17-1,-31 29-112,1 0 0,0 0-1,0 0 1,0 1 0,1 0 0,-1 0-1,1 1 1,0 0 0,0 0 0,0 0-1,7 0 1,-11 1-10,1 1-1,0 0 1,-1 1-1,1-1 0,0 1 1,-1-1-1,1 1 1,0 0-1,-1 1 1,0-1-1,1 0 1,-1 1-1,0 0 1,1 0-1,-1 0 0,3 3 1,28 14 60,-32-18-254,1-1 0,0 1-1,0-1 1,-1 0 0,1 1 0,0-1-1,0 0 1,-1-1 0,1 1 0,0-1-1,0 1 1,-1-1 0,1 0 0,0 0-1,-1 0 1,1 0 0,-1 0 0,4-2-1,5-5-1314,0 0 0,16-15-1,0 1-834,14-5 674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19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106 437 9442,'-38'41'9439,"29"-31"-8843,1 1 1,1-1-1,-1 1 0,2 0 0,0 1 0,0-1 0,-7 24 0,12-33-573,0-1-1,1 0 0,0 1 1,-1-1-1,1 0 0,-1 1 0,1-1 1,0 1-1,0-1 0,0 0 1,0 1-1,0-1 0,0 1 0,0-1 1,1 0-1,-1 1 0,0-1 1,1 0-1,-1 1 0,1-1 0,-1 0 1,1 1-1,0-1 0,0 0 1,-1 0-1,1 0 0,0 0 1,0 0-1,0 0 0,0 0 0,0 0 1,0 0-1,1 0 0,1 1 1,-1-2-23,1 1 1,0-1 0,-1 1 0,1-1-1,0 0 1,0 0 0,-1 0 0,1 0 0,0 0-1,-1-1 1,1 1 0,0-1 0,-1 0 0,1 0-1,0 0 1,2-2 0,7-3-10,-1-1 1,-1 0-1,0 0 0,0-2 1,0 1-1,-1-1 0,0 0 1,-1-1-1,0 0 1,0 0-1,-1-1 0,-1 0 1,0 0-1,0 0 0,-1-1 1,6-19-1,0-11-9,-2 0-1,-1 0 0,3-68 1,-9 83 28,-1 0 0,-1 0 1,-1 1-1,-9-54 1,10 78-9,0 1 1,-1-1 0,1 1 0,0-1 0,-1 1 0,0-1 0,1 1 0,-1-1 0,0 1-1,0-1 1,1 1 0,-1 0 0,0-1 0,0 1 0,-3-2 0,4 3-2,-1 0 1,1 0-1,-1 0 1,0 0-1,1 0 1,-1 0-1,1 0 1,-1 0-1,1 0 1,-1 1-1,1-1 1,-1 0-1,1 0 1,-1 0-1,1 1 1,0-1-1,-1 0 1,1 1-1,-1-1 1,1 0-1,0 1 1,-1-1-1,1 1 1,0-1-1,-1 1 1,1-1-1,0 0 1,0 1-1,-1-1 1,1 1-1,-4 7 13,1 0-1,0 0 1,0 0-1,-2 13 1,-1 14 31,1 1 0,2 0 0,3 49 0,15 111 307,-9-138-196,-4-33-94,1 15 313,2-1-1,19 77 1,-22-107-259,1 0 1,0 0-1,1-1 0,0 1 0,0-1 1,1 0-1,-1 0 0,2-1 0,-1 1 1,1-1-1,1 0 0,-1-1 0,1 1 1,0-1-1,0-1 0,1 1 1,0-1-1,13 6 0,-17-9-58,0-1-1,1 1 1,0-1 0,-1 0 0,1-1-1,0 1 1,-1-1 0,1 0-1,0 0 1,-1 0 0,1 0-1,0-1 1,-1 0 0,1 0-1,8-3 1,-7 1 5,1-1 0,-1 1 0,0-1 0,0 0 0,0 0 1,0-1-1,-1 0 0,1 0 0,7-10 0,-7 7-25,0 0 0,0-1 0,-1 0 0,0 0 0,0 0 0,-1-1 0,-1 1 0,0-1-1,0 0 1,0 0 0,-1 0 0,-1 0 0,0-1 0,0-19 0,-4 17-165,1 0-1,-2 0 1,0 0 0,0 1-1,-1-1 1,-1 1 0,0 1-1,0-1 1,-1 1 0,-1 0-1,-11-13 1,3 7-583,-1-1 0,0 2 1,-1 0-1,-1 2 0,-33-21 1,-22-6-461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0.0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6 352 11050,'10'32'4407,"7"55"-1,-14-65-3900,-2 0-1,0 0 1,-2 0 0,0-1-1,-1 1 1,-6 25-1,-18 48 948,154-709-1169,-123 592-279,1 0 1,0 0 0,13-26-1,-19 47-1,1 0-1,-1 0 0,1 0 1,0 0-1,-1 0 1,1 0-1,0 0 0,-1 0 1,1 1-1,0-1 0,0 0 1,0 0-1,0 0 1,0 1-1,0-1 0,2 0 1,-3 1-1,1 0 0,-1 0 1,1 0-1,0 0 1,-1 0-1,1 0 1,-1 0-1,1 0 0,0 0 1,-1 0-1,1 1 1,-1-1-1,1 0 1,-1 0-1,1 1 0,-1-1 1,1 0-1,-1 1 1,1-1-1,-1 0 0,1 1 1,0 0-1,2 3 22,0 0 0,0 0 0,-1 0 0,0 1 0,4 7 0,-5-9-13,70 194 941,7 17 41,-14-93-1456,-61-110-842,-4-11 1214,1 0 0,0 0 0,0 1 0,-1-1 0,1 0 0,0 0 0,0 0 0,0 0 0,-1 0 0,1 0 0,0 0 0,0 0 0,-1 0 0,1 0 0,0 0 0,0 0 0,-1 0 0,1 0 0,0 0 0,0 0 0,-1 0 1,1 0-1,0 0 0,0-1 0,-1 1 0,1 0 0,0 0 0,0 0 0,0 0 0,-1 0 0,1-1 0,0 1 0,0 0 0,0 0 0,0 0 0,-1-1 0,1 1 0,0 0 0,0 0 0,0-1 0,0 1 0,-7-8-1191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0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7 129 10626,'-7'14'5225,"11"-4"-1616,11-3-1736,7-7-937,14-9-328,5-6-592,-2-7-480,1-5-632,-9-11-1129,9-11 1441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56.9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201 147 6057,'31'-129'9445,"-31"128"-9400,1 1 1,-1-1-1,0 1 0,0-1 1,1 1-1,-1 0 1,0-1-1,0 1 0,0-1 1,0 1-1,0-1 0,0 1 1,0-1-1,0 1 0,0-1 1,0 1-1,0-1 1,0 1-1,0-1 0,0 1 1,0-1-1,-1 1 0,1-1 1,0 1-1,0 0 0,-1-1 1,1 1-1,0-1 1,0 1-1,-1 0 0,1-1 1,0 1-1,-1 0 0,1-1 1,-1 1-1,1 0 0,0 0 1,-1-1-1,1 1 1,-1 0-1,1 0 0,-1 0 1,1-1-1,-1 1 0,1 0 1,-1 0-1,1 0 0,0 0 1,-1 0-1,1 0 1,-1 0-1,1 0 0,-1 0 1,1 0-1,-1 0 0,1 1 1,-1-1-1,1 0 0,-1 0 1,1 0-1,-1 1 1,1-1-1,-1 1 0,-31 16 593,15-4-584,1 0 1,1 1-1,0 1 0,1 1 1,1 0-1,0 0 0,1 2 1,1-1-1,0 1 1,2 1-1,0 0 0,1 0 1,-7 26-1,14-41-54,0 0 0,0 0 0,0 1 0,0-1 0,1 1-1,0-1 1,0 1 0,0-1 0,0 1 0,1-1 0,-1 0 0,1 1 0,0-1-1,1 0 1,-1 1 0,3 3 0,-2-5 12,1 1-1,-1-1 1,1 0-1,0 0 1,0-1 0,0 1-1,0 0 1,1-1-1,-1 0 1,0 0 0,1 0-1,0 0 1,0-1 0,-1 1-1,1-1 1,0 0-1,5 1 1,70 7 516,-60-8-265,-1 1 0,32 7 1,-48-9-247,0 1 0,0-1 1,0 1-1,0 0 0,0 0 0,0 0 1,0 0-1,0 0 0,-1 0 1,1 0-1,0 0 0,0 1 1,-1-1-1,1 1 0,-1-1 1,0 1-1,1 0 0,-1 0 1,0-1-1,0 1 0,0 0 1,0 0-1,0 0 0,0 0 1,-1 0-1,1 0 0,-1 0 1,1 1-1,-1-1 0,0 0 1,0 0-1,0 0 0,0 0 0,0 0 1,0 1-1,-1-1 0,1 0 1,-1 0-1,0 0 0,1 0 1,-2 2-1,-3 7-1,0 0 1,0-1-1,-1 0 0,0 0 1,-13 16-1,14-21-22,0 0 1,-1 0-1,1-1 0,-1 1 0,0-1 1,0 0-1,0-1 0,-1 0 0,0 0 0,-9 3 1,13-4-3,-1-1 0,1 0 0,-1 0 1,1 0-1,-1-1 0,0 1 0,1-1 0,-1 0 1,0 0-1,1 0 0,-1 0 0,0-1 0,1 1 1,-1-1-1,0 0 0,1 0 0,-1-1 0,1 1 1,0-1-1,0 1 0,-6-5 0,7 4 7,1 1-1,0-1 1,0 0-1,0 0 0,0 0 1,0 0-1,0-1 1,0 1-1,1 0 0,-1 0 1,1 0-1,-1-1 0,1 1 1,0 0-1,0 0 1,0-1-1,0 1 0,0 0 1,1 0-1,-1-1 1,2-3-1,19-51-12,-16 44 15,48-97 67,-38 84 57,-1-1 0,-1 0-1,-2-1 1,-1 0 0,13-58 0,-23 85-109,0-1 1,0 0 0,1 0 0,-1 1 0,0-1 0,-1 0 0,1 0 0,0 1-1,0-1 1,-1 0 0,1 0 0,-1 1 0,0-1 0,1 0 0,-1 1 0,0-1 0,0 1-1,0-1 1,0 1 0,0-1 0,0 1 0,-1 0 0,1 0 0,0-1 0,-1 1 0,1 0-1,-1 0 1,1 0 0,-1 1 0,1-1 0,-1 0 0,0 0 0,1 1 0,-1-1 0,0 1-1,0 0 1,1-1 0,-1 1 0,0 0 0,-3 0 0,0 0-19,0 0 0,0 0 0,0 1 0,0 0 0,0 0 0,0 0 0,0 0 0,1 1 0,-1-1 0,0 1 0,1 0 0,0 1 0,-7 3 0,7-2-265,0 0 1,1 0 0,-1 0-1,1 0 1,0 0 0,-2 6-1,-1-2-1729,8-16 789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0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3 420 10602,'1'18'2430,"1"0"0,3 17 0,-2-23-1812,-1 1 0,0-1 0,-1 0-1,0 1 1,-1-1 0,-2 17 0,1-28-582,1 1 1,0-1 0,0 1-1,-1 0 1,1-1-1,-1 1 1,0-1 0,1 0-1,-1 1 1,0-1 0,0 0-1,0 1 1,0-1-1,-2 2 1,-2-6 234,4-16-218,10-73-587,24-96 1,-13 79 207,-16 85 298,15-69-57,-17 86 134,0 0 0,1 0 0,0 0 0,0 0 0,1 0 0,-1 1 0,1-1 0,1 1 0,8-9 0,-12 13-11,0 1-1,0 0 1,1 0-1,-1 0 1,1 0 0,-1 0-1,1 1 1,-1-1-1,1 0 1,-1 1-1,1-1 1,0 1 0,-1-1-1,1 1 1,0 0-1,-1 0 1,1 0-1,0 0 1,0 0 0,-1 0-1,1 0 1,0 1-1,-1-1 1,1 0-1,0 1 1,-1 0 0,1-1-1,-1 1 1,1 0-1,-1 0 1,1 0-1,-1 0 1,2 1 0,5 5 103,-1-1 1,0 2 0,0-1-1,9 13 1,-8-9 57,4 4 34,-2 0 0,0 1 1,-1 0-1,0 1 0,-2 0 1,0 0-1,9 32 0,-3 9 74,6 64 0,-17-107-356,-2-11-155,0-1 1,0 0-1,0 1 0,-1-1 1,1 0-1,-1 0 1,0 1-1,0-1 1,-2 5-1,3-7 152,0 0 0,-1-1 1,1 1-1,0 0 0,-1-1 0,1 1 1,-1-1-1,1 1 0,-1 0 0,1-1 1,-1 1-1,0-1 0,1 1 0,-1-1 0,0 0 1,1 1-1,-1-1 0,0 0 0,1 1 1,-1-1-1,0 0 0,0 0 0,1 0 1,-1 1-1,0-1 0,0 0 0,1 0 1,-1 0-1,0 0 0,0 0 0,1-1 1,-1 1-1,0 0 0,0 0 0,1 0 0,-1-1 1,0 1-1,1 0 0,-1-1 0,0 1 1,1 0-1,-1-1 0,0 1 0,1-1 1,-1 1-1,1-1 0,-1 0 0,1 1 1,-1-1-1,0-1 0,-18-18 523</inkml:trace>
  <inkml:trace contextRef="#ctx0" brushRef="#br0" timeOffset="1">93 257 11731,'7'9'5177,"25"-6"-2841,10-1-648,18-11-983,6-3-249,-15-3-696,-7 5-392,-2 6-249,-13-1 329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1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363 128 7226,'42'-93'3602,"-41"91"-3320,0-1 0,0 1 0,-1 0 0,1-1 1,0 1-1,-1 0 0,0-1 0,1 1 0,-1-5 1,0 7-232,0 0 1,-1-1 0,1 1 0,0 0-1,0-1 1,0 1 0,0 0 0,0-1 0,0 1-1,-1 0 1,1-1 0,0 1 0,0 0 0,-1 0-1,1-1 1,0 1 0,0 0 0,-1 0 0,1 0-1,0-1 1,-1 1 0,1 0 0,0 0 0,-1 0-1,1 0 1,0-1 0,-1 1 0,1 0 0,0 0-1,-1 0 1,1 0 0,0 0 0,-1 0 0,-3 1 138,1 0 1,0-1 0,0 1-1,0 1 1,0-1 0,0 0-1,-4 4 1,5-4-107,-27 16 542,2 2 0,0 1 0,-42 41 0,-59 79 995,108-116-1337,11-14-156,0 0-1,0 1 1,1 0-1,0 1 0,1 0 1,1 0-1,-7 16 1,13-27-119,0 0-1,-1-1 1,1 1 0,0 0 0,0 0 0,-1 0 0,1 0 0,0 0-1,0 0 1,0 0 0,0 0 0,0 0 0,1 0 0,-1 0 0,0 0-1,0 0 1,1 0 0,-1 0 0,0 0 0,1-1 0,-1 1-1,1 0 1,-1 0 0,1 0 0,0-1 0,-1 1 0,1 0 0,1 0-1,0 1 8,0-1-1,1 0 1,-1 0-1,0 0 1,1 0-1,-1-1 0,1 1 1,-1-1-1,1 1 1,4-1-1,8 0 65,0-1 0,29-5-1,-40 5-53,173-46 493,-122 29-338,69-12-1,-112 28-105,1 1 0,0 0 0,-1 1 0,19 1 0,-28 0-45,0-1-1,1 1 0,-1 0 0,0 0 0,0 0 0,1 0 0,-1 0 1,0 1-1,3 2 0,-4-3-10,-1 0 0,0 0 0,0 0 0,0 0 0,0 0 0,0 1 0,0-1 0,0 0 0,0 1 0,0-1 0,-1 0 0,1 1 0,-1-1 0,1 1-1,-1-1 1,1 1 0,-1 0 0,0-1 0,0 1 0,0 2 0,0-1 13,-1 1-1,1-1 0,-1 0 0,0 1 0,0-1 1,0 0-1,-1 1 0,1-1 0,-1 0 0,0 0 1,0 0-1,0 0 0,-3 2 0,-35 37 264,28-31-218,-249 210 273,253-215-403,-37 27-80,42-32 53,0 1 0,0 0 0,0-1-1,0 0 1,0 0 0,0 0 0,-1 0-1,1 0 1,0-1 0,0 1-1,-1-1 1,1 0 0,-5 0 0,6-1-26,1 1 1,0-1-1,-1 1 0,1-1 1,0 0-1,0 1 1,0-1-1,-1 0 1,1 0-1,0 0 0,0 0 1,0 0-1,0 0 1,0 0-1,1 0 1,-1-1-1,0 1 1,0 0-1,1 0 0,-1-1 1,1 1-1,-1 0 1,1-1-1,0 1 1,-1-1-1,1 1 1,0 0-1,0-1 0,0 1 1,0-2-1,0-4-357,0 0 0,0 1-1,1-1 1,0 0 0,3-9 0,18-40-888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2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9 9138,'-8'-8'4833,"-3"23"-624,5 16-1881,2 18-559,4 5-129,9 10-480,4 3-247,8-1-441,-1 0-160,9-3-144,0-6-32,1-7-104,-1-6-176,-10-7-544,-4 0-505,-10-4-1415,-3-8-457,-1-8 1849</inkml:trace>
  <inkml:trace contextRef="#ctx0" brushRef="#br0" timeOffset="1">10 528 13243,'-10'-12'5545,"36"-10"-3297,13-5-583,18-7-721,1 2-336,-2 2-432,-4 4-336,-7 9-616,-5 0-320,-4 9-1441,-4 1-359,4 5 1807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2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119 865 9930,'86'22'4372,"-75"-20"-929,-14-4-1808,-12-2 40,6 6-1373,1 0 0,-1 0 0,1 1 0,-1 0 0,1 1 0,0 0 0,0 0 0,1 1 0,-1 0 0,1 0 0,0 1 1,-8 8-1,4-3-206,1-1 0,0 1 1,1 1-1,0 0 0,1 0 1,-12 25-1,19-33-94,-1 0 0,0 1 0,1 0 0,0-1 0,0 1 0,0 0 0,1-1 0,-1 1 0,1 0 0,0 0 0,1 5 0,0-8-5,-1 0 0,1-1 0,-1 1 0,1 0 0,0-1 0,-1 1 0,1-1 0,0 1 0,0-1 0,0 1 0,0-1 0,0 0 0,0 1 0,1-1 0,-1 0 0,0 0 0,1 0 0,-1 0 0,1 0 0,-1 0 0,1 0 0,-1-1 0,1 1 0,0 0 1,-1-1-1,1 1 0,0-1 0,-1 0 0,1 0 0,0 1 0,0-1 0,-1 0 0,4-1 0,3 0-29,0 0 0,-1-1 1,1 0-1,-1 0 0,0 0 1,0-1-1,0 0 0,0-1 1,0 0-1,0 0 0,-1 0 1,0 0-1,0-1 0,0 0 1,-1-1-1,8-8 0,6-9-323,-2 0 0,29-51-1,-42 66 397,-4 7-23,1 0 0,-1 0 0,1 0 0,-1 1 0,1-1 0,0 0 1,-1 0-1,1 0 0,0 1 0,0-1 0,-1 0 0,1 1 0,0-1 0,0 0 0,0 1 0,0-1 1,0 1-1,0 0 0,0-1 0,0 1 0,0 0 0,0-1 0,1 1 0,18-7 0,-1-1 0,0-1 1,0 0-1,-1-2 0,-1 0 0,18-15 0,-26 19-8,-1 1 1,1 0 0,1 0-1,12-6 1,-18 11-8,0-1 1,0 0-1,1 1 1,-1 0-1,1 0 1,-1 0-1,1 1 0,-1 0 1,1 0-1,-1 0 1,1 0-1,-1 0 1,6 2-1,-1 0 37,0 0 0,0-1 1,0 0-1,-1 0 0,1-1 0,0 0 0,0-1 0,0 0 0,0 0 0,0-1 0,-1 0 0,15-5 1,-12 1 6,0 1 0,0-1 1,-1-1-1,0 0 0,0 0 1,0-1-1,-1 0 1,11-12-1,-2-3 82,-1 0 1,-1-1-1,0 0 1,-2-1-1,-2-1 0,0 0 1,9-32-1,-9 21-45,-1-2 0,-3 1 0,-1-1 0,-2-1 0,-1 1 0,-3-1 0,-1 1 1,-7-63-1,6 94-83,-1 0 0,1-1 0,-1 1 0,0 0 0,-1 0 0,0 1 0,0-1 0,-5-7 0,7 15 1,0-1-1,0 0 1,0 1 0,0-1-1,1 1 1,-1 0 0,0-1-1,0 1 1,0 0 0,0 0-1,0-1 1,0 1 0,0 0 0,0 0-1,0 0 1,0 0 0,0 0-1,0 1 1,0-1 0,0 0-1,0 0 1,0 1 0,0-1-1,0 0 1,0 1 0,0-1 0,0 1-1,0-1 1,1 1 0,-1 0-1,0-1 1,0 1 0,1 0-1,-1-1 1,0 1 0,1 0-1,-1 0 1,1 0 0,-1 0 0,0 1-1,-6 8 29,1 1-1,0 0 1,1 0 0,0 1-1,1-1 1,0 1 0,1 0-1,0 0 1,-2 20 0,-3 116 225,8-98-120,2-1-1,3 1 0,14 67 0,-12-89-251,1 0 1,1-1-1,1 0 0,2-1 0,0 0 0,2-1 1,22 31-1,-29-49-1330,-5-11-1625,-6-15-364,-4 4 2193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3.2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0 314 9770,'66'-31'8383,"97"-17"-4161,-146 43-3646,0 2-1,-1 0 1,1 0-1,1 2 1,18 0-1,-33 1-521,-1 0 1,1 0-1,0 0 0,0 1 1,0-1-1,-1 1 0,1-1 0,0 1 1,0 0-1,-1 0 0,1 1 1,-1-1-1,1 0 0,-1 1 1,0 0-1,1-1 0,-1 1 1,0 0-1,0 0 0,0 0 1,0 1-1,-1-1 0,1 0 1,-1 1-1,1-1 0,-1 1 1,0-1-1,0 1 0,0 0 0,0-1 1,0 1-1,-1 0 0,1 0 1,-1-1-1,0 1 0,0 0 1,0 0-1,0 0 0,-1 4 1,-1 9-17,-1 0-1,-7 24 1,-6 26 61,16-60-224,-1-1 0,1 0 0,0 0 0,0 0 0,0 1 0,1-1 0,0 0 0,0 0 0,0 0 0,3 6 0,4-26-4975,-4 8 4018,7-16-426</inkml:trace>
  <inkml:trace contextRef="#ctx0" brushRef="#br0" timeOffset="1">333 0 9282,'-12'9'4161,"8"1"-1241,8-3-2936,4 0-632,8-4-1032,7-1 2136,8 0-672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3.6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1 100 9490,'81'150'8262,"-67"-126"-6626,-5-11-349,-2 1 1,10 23-1,-17-37-1260,0 1 0,0-1 0,0 0-1,0 1 1,0-1 0,0 0 0,0 0 0,0 1-1,0-1 1,1 0 0,-1 1 0,0-1-1,0 0 1,0 0 0,0 1 0,0-1 0,0 0-1,1 0 1,-1 1 0,0-1 0,0 0-1,0 0 1,1 0 0,-1 1 0,0-1-1,0 0 1,0 0 0,1 0 0,-1 0 0,0 1-1,1-1 1,-1 0 0,0 0 0,0 0-1,1 0 1,-1 0 0,0 0 0,1 0 0,-1 0-1,0 0 1,0 0 0,1 0 0,-1 0-1,0 0 1,1 0 0,-1 0 0,0 0 0,0 0-1,1 0 1,-1 0 0,0-1 0,0 1-1,1 0 1,-1 0 0,0 0 0,0 0 0,1-1-1,-1 1 1,0 0 0,0 0 0,0-1-1,1 1 1,-1 0 0,0-1 0,11-21 599,-9 19-672,17-42 137,2 0 0,35-52 0,-46 81-86,0 0-1,2 0 1,21-21 0,-29 32-3,0 1 0,1 0-1,0 0 1,0 1 0,0-1 0,0 1 0,0 0 0,1 1 0,-1-1 0,1 1 0,0 0 0,0 1 0,0-1 0,0 1 0,11-1 0,-16 2-16,0 0 0,0 0 0,1 0 1,-1 1-1,0-1 0,0 0 0,0 0 1,0 1-1,0-1 0,0 0 0,0 1 1,0-1-1,0 1 0,0 0 0,0-1 1,-1 1-1,1 0 0,0-1 0,0 1 1,0 0-1,-1 0 0,1 0 1,0 0-1,-1 0 0,1 0 0,-1-1 1,1 1-1,-1 0 0,1 3 0,4 39-1369,-2-3-1094,-2-39 2234,-1 1 1,0 0-1,1 0 0,-1-1 0,1 1 0,0 0 0,0-1 0,0 1 0,-1-1 0,1 1 0,0-1 0,1 1 0,-1-1 1,0 0-1,0 0 0,3 2 0,15 3-1967,5-5 811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4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0 124 8946,'104'-91'4229,"-80"69"-1369,-10 11 3038,-5 17-2405,-3 0-3806,4 3 511,-1 1 0,0 0-1,0 0 1,-1 1-1,13 23 1,-19-30-156,-1 1 0,1-1 0,-1 0 0,1 1 0,-1-1-1,0 1 1,-1 0 0,1-1 0,-1 1 0,0 0 0,0-1 0,-2 9 0,1 2 37,-3 28-9,-3 0-1,-1 0 1,-3 0-1,-1-1 1,-18 42 0,30-83-162,-1 0 0,1 1 0,0-1 0,-1 0 0,1 0 0,-1 1 0,0-1 0,1 0 1,-1 0-1,0 0 0,0 0 0,0 0 0,1 0 0,-1 0 0,0 0 0,0 0 1,-1-1-1,1 1 0,0 0 0,0-1 0,0 1 0,0 0 0,-1-1 0,1 0 1,0 1-1,0-1 0,-2 1 0,-3-7-687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4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0 14027,'-15'43'5369,"-1"18"-3825,1 15-159,3 7-217,12 2-280,0-3-488,14-8-144,-1-8-160,-8-8-32,9-9-88,-9-6-184,-2-11-792,6-7-408,-7-11-1689,8-1 1865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4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0 536 8626,'2'-3'5565,"15"-7"-2632,157-80 3782,11-6-3938,-170 89-2635,1-2 32,1 1-1,0 1 1,0 1 0,30-7 0,-45 13-173,0 0 0,0 0 0,0 0 0,0 0 1,0 1-1,0-1 0,0 1 0,0-1 0,0 1 0,-1 0 0,1 0 0,0 0 0,0 0 0,0 0 0,-1 0 0,1 0 0,0 1 0,-1-1 0,0 0 0,1 1 0,-1 0 1,2 2-1,4 6-10,-1 0 1,10 21-1,-5-10 34,-9-18-23,0 0 0,0 0 0,0 0 0,0 0 0,0-1 0,1 1 0,-1-1 0,1 0 0,4 4 0,-7-6-1,1 0 0,-1 0-1,1 1 1,-1-1 0,1 0-1,-1 0 1,1 0 0,-1 0 0,1 0-1,-1 0 1,1 0 0,-1 0 0,1 0-1,-1 0 1,1 0 0,-1 0 0,0 0-1,1 0 1,-1 0 0,1 0 0,-1-1-1,1 1 1,-1 0 0,1 0 0,0-1-1,0 0 3,0 0-1,-1 0 1,1 0 0,0-1-1,0 1 1,-1 0-1,1 0 1,-1-1-1,1 1 1,-1 0-1,0-1 1,1 1-1,-1-3 1,5-30 29,25-123 46,-26 138-85,2 0 1,1 1 0,0 0-1,1 0 1,1 1 0,13-18-1,-19 30-148,0 1 1,1-1-1,0 1 0,-1 0 0,2 0 0,-1 1 0,0-1 1,9-4-1,-8 5-515,1 1 0,-1 0 1,0 1-1,1-1 0,-1 1 0,1 0 0,-1 0 1,1 1-1,0 0 0,-1 0 0,1 0 1,0 1-1,6 0 0,19 4-860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5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2 371 7666,'72'-5'3682,"-61"2"-700,-12-1-671,-13 0 1440,2 10 184,5 8-2830,-6 14-946,-17 16-107,29-43-52,0 0 0,0 0-1,1 0 1,-1 1 0,0-1 0,1 0 0,-1 0 0,1 1 0,-1-1 0,1 0-1,0 1 1,-1-1 0,1 1 0,0-1 0,0 0 0,0 1 0,0-1-1,0 0 1,1 1 0,-1-1 0,0 1 0,0-1 0,1 0 0,-1 1 0,1-1-1,-1 0 1,1 0 0,0 1 0,0-1 0,-1 0 0,1 0 0,0 0-1,0 0 1,0 0 0,0 0 0,0 0 0,0 0 0,0 0 0,1-1 0,-1 1-1,0 0 1,0-1 0,1 1 0,-1-1 0,0 1 0,1-1 0,-1 0 0,0 1-1,1-1 1,-1 0 0,1 0 0,-1 0 0,0 0 0,1 0 0,-1 0-1,1-1 1,-1 1 0,0 0 0,1-1 0,1 0 0,5-5 15,0 0 1,0 0 0,-1-1-1,1 0 1,-2 0 0,1-1-1,7-11 1,15-16 0,-20 26-11,30-29 19,-36 36-20,0-1 1,0 1-1,0 0 1,1 0 0,-1 0-1,1 0 1,-1 0-1,1 1 1,0 0-1,6-2 1,-9 3 5,1 1 0,-1-1 0,1 0 0,-1 1 0,0-1 0,1 0 0,-1 1 0,0 0 0,0-1 0,1 1 0,-1 0 0,0 0 0,0-1 0,0 1 0,0 0 0,0 0 0,0 0 0,0 0 1,0 1-1,0-1 0,-1 0 0,1 0 0,0 0 0,-1 1 0,1-1 0,-1 0 0,1 1 0,-1-1 0,0 0 0,1 1 0,-1 1 0,7 46 582,-7-16-178,4 46 511,-4-79-920,0 0 0,-1 0 0,1 1 0,0-1-1,0 0 1,0 1 0,0-1 0,0 0 0,0 1 0,0-1-1,0 0 1,0 0 0,0 1 0,0-1 0,0 0 0,1 1-1,-1-1 1,0 0 0,0 0 0,0 1 0,0-1-1,0 0 1,0 0 0,1 1 0,-1-1 0,0 0 0,0 0-1,0 0 1,1 1 0,-1-1 0,0 0 0,0 0 0,1 0-1,-1 0 1,0 1 0,0-1 0,1 0 0,-1 0-1,0 0 1,1 0 0,-1 0 0,0 0 0,0 0 0,1 0-1,-1 0 1,0 0 0,1 0 0,-1 0 0,0 0 0,1 0-1,0-1 10,0 0 0,-1 0 0,1 0 0,0 0 0,-1 0 0,1 1 0,-1-2 0,1 1 0,-1 0 0,1 0 0,-1 0 0,0 0 0,1 0 0,-1-2 0,1-3-3,1 0-1,-1 0 0,1 0 0,1 0 0,-1 1 0,1-1 0,0 1 0,0-1 0,0 1 1,1 0-1,7-8 0,5-8 14,4-8 30,29-34 1,-40 53 29,1 1 1,0 0-1,1 0 1,0 1-1,20-11 1,26-8 823,-41 20-557,0-1 0,0 0 0,20-15 0,-25 17-342,1 0-1,0 0 0,0 1 0,0 1 0,0 0 0,1 0 0,14-1 0,2-2-210,-3 4-211,-24 3 168,1 0-1,0 0 1,0 0 0,-1 0-1,1-1 1,0 1 0,-1-1-1,1 0 1,0 0 0,-1 0-1,1 0 1,-1 0 0,1 0-1,-1-1 1,0 1 0,0-1-1,0 1 1,3-4 0,0-1-757,0 1 1,1-1 0,-1 1 0,1 0 0,0 1-1,1-1 1,12-6 0,-12 7 106,0 1 1,-1-2-1,0 1 0,0-1 0,0 1 1,0-2-1,-1 1 0,8-9 1,-4-5-636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0:59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49 6345,'-93'-35'2509,"67"28"-672,26 7-1776,0 0-1,0 0 0,0 0 0,0 0 0,0 0 0,-1 0 1,1 0-1,0 0 0,0 0 0,0 0 0,0 0 1,0 0-1,-1 0 0,1 0 0,0 0 0,0 0 0,0 0 1,0 0-1,0 0 0,-1 0 0,1 0 0,0 0 1,0-1-1,0 1 0,0 0 0,0 0 0,0 0 0,0 0 1,0 0-1,-1 0 0,1 0 0,0-1 0,0 1 1,0 0-1,0 0 0,0 0 0,0 0 0,0 0 0,0 0 1,0-1-1,0 1 0,0 0 0,0 0 0,0 0 1,0 0-1,0 0 0,0-1 0,0 1 0,0 0 0,0-3 1433,21 8 1790,15 5-2129,36 15 0,-38-12-316,42 10-1,-71-21-732,1-1-1,-1 1 0,0 1 0,0-1 0,0 1 0,0-1 1,0 2-1,0-1 0,-1 0 0,0 1 0,1 0 0,-1 0 0,-1 0 1,1 0-1,-1 1 0,1-1 0,-1 1 0,-1 0 0,1 0 0,-1 0 1,1 0-1,-2 1 0,1-1 0,0 1 0,-1-1 0,0 1 1,-1-1-1,1 1 0,-1 0 0,0 6 0,-1-10-105,1 0 0,0 0 0,-1 0 0,0-1-1,1 1 1,-1 0 0,0-1 0,0 1 0,0-1 0,0 1-1,0-1 1,0 1 0,-2 1 0,2-3-81,1 1 1,0-1-1,0 0 1,-1 1-1,1-1 1,0 0-1,-1 1 0,1-1 1,0 0-1,-1 0 1,1 0-1,-1 1 1,1-1-1,0 0 0,-1 0 1,1 0-1,-1 0 1,1 0-1,-1 0 1,1 1-1,-1-1 1,1 0-1,0 0 0,-1-1 1,1 1-1,-1 0 1,1 0-1,-1 0 1,1 0-1,0 0 0,-1 0 1,1-1-1,-1 1 1,1 0-1,0 0 1,-1 0-1,1-1 1,-1 1-1,1 0 0,0-1 1,-1 1-1,1 0 1,0-1-1,0 1 1,-1 0-1,1-1 0,0 1 1,0-1-1,0 1 1,-1 0-1,1-1 1,0 1-1,0-1 0,0 0 1,-2-11-1221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5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56 7322,'-5'-7'10754,"5"6"-11210,4-8 1344,14-30-960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6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1 436 7442,'1'0'528,"1"0"0,-1 1 0,1-1 0,-1 0 0,1 1 1,-1-1-1,1 1 0,-1-1 0,0 1 0,1 0 1,-1 0-1,0-1 0,0 1 0,0 0 0,1 0 0,-1 0 1,1 3-1,17 28 2604,-14-19-2661,-1 0-1,0 1 1,2 16-1,-5-14-168,0 0 0,-1 0 0,-1 0 0,-1-1-1,0 1 1,-1 0 0,0-1 0,-1 0 0,-7 18-1,5 7 430,6-30-236,2-29-152,64-505-1172,-60 482 657,2 1 0,18-53-1,-25 88 161,1 1-1,1-1 1,-1 0-1,1 1 0,0 0 1,6-9-1,-8 14 12,-1-1 0,1 0-1,0 0 1,-1 1 0,1-1-1,0 1 1,0-1-1,0 1 1,0-1 0,0 1-1,0-1 1,-1 1 0,1 0-1,0-1 1,0 1-1,0 0 1,0 0 0,0 0-1,0 0 1,0 0 0,0 0-1,0 0 1,1 0-1,-1 0 1,-1 0 0,1 0-1,0 1 1,0-1 0,0 0-1,0 1 1,0-1-1,0 1 1,0-1 0,0 1-1,0 0 1,-1-1 0,1 1-1,0 0 1,0-1-1,-1 1 1,1 0 0,0 1-1,11 11 33,-1 0 0,-1 1 0,0 0-1,16 31 1,25 71 418,-34-75-267,88 163-263,-69-140-2707,-30-51 197,-2-6 989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6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7 202 13227,'-6'0'5065,"17"0"-3545,10 0-416,3-11-487,9-5-153,3-2-552,5-3-328,0 1-1177,-6-2-591,1-7-913,-4-2-688,2-2 2553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7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0 603 6361,'10'-7'507,"-8"5"-131,0 0 0,0 0 1,0 0-1,1 1 0,-1-1 0,1 1 0,0-1 0,-1 1 0,6-2 0,-7 3-262,0 1 0,-1-1 0,1 0 0,-1 0 0,1 0 0,-1 0 0,1 0 0,-1 0 0,1 1 0,-1-1 0,0 0 0,1 0 0,-1 1 0,1-1 0,-1 0-1,1 0 1,-1 1 0,0-1 0,1 1 0,-1-1 0,0 0 0,1 2 0,7 20 2759,-6-4-1248,0 0 0,-2 27-1,-1-15-83,-7 39 1,8-69-1541,7-37 82,23-66-1,-27 93-99,1 1 0,0 0 0,0 0 0,1 1-1,1-1 1,-1 1 0,1 0 0,0 1 0,1-1 0,0 1 0,0 0 0,12-7 0,-18 13 17,0 0 0,0 0 0,0 0 0,0 0 0,1 1-1,-1-1 1,0 0 0,1 1 0,-1-1 0,0 1 0,1 0 0,-1-1 0,1 1 0,-1 0 0,1 0 0,-1 0 0,0 0 0,1 0 0,-1 0 0,1 0 0,-1 0 0,1 1 0,-1-1-1,1 0 1,1 2 0,-2-1 8,1 0-1,-1 1 0,0 0 1,1-1-1,-1 1 0,0 0 1,0-1-1,0 1 0,0 0 1,0 0-1,-1 0 0,1 0 1,0 0-1,-1 0 0,1 3 0,0 5 45,0 1-1,-1-1 0,0 0 0,0 1 0,-4 16 1,1-6 58,0-4-11,3-14-2,-1-8 54,2 1-146,-1 1 0,1-1 0,0 0 1,1 0-1,-1 1 0,0-1 0,1 0 0,0 1 0,0 0 1,0-1-1,5-4 0,27-31 4,-27 31-4,5-4 1,1 0 1,0 0-1,28-18 0,5-4-8,-40 28 1,23-17-65,-29 23 63,1-1-1,-1 1 1,1 0 0,0-1-1,-1 1 1,1-1-1,0 1 1,0 0 0,-1 0-1,1 0 1,0-1-1,0 1 1,-1 0 0,1 0-1,0 0 1,0 0 0,-1 0-1,1 0 1,0 0-1,0 0 1,-1 1 0,1-1-1,0 0 1,0 0-1,-1 1 1,1-1 0,0 0-1,-1 1 1,1-1-1,0 1 1,-1-1 0,1 1-1,-1-1 1,1 1 0,-1-1-1,1 1 1,-1-1-1,1 2 1,7 14-4,14 22 44,-21-36-19,0 0-1,0-1 1,0 1-1,0-1 1,1 1-1,-1-1 1,0 1-1,1-1 1,0 0-1,-1 0 1,1 0-1,0 0 1,-1 0-1,1 0 1,0 0-1,0-1 1,2 2-1,-2-3 8,-1 1-1,1-1 1,0 1-1,-1-1 1,1 1-1,0-1 1,-1 0-1,1 0 1,-1 0-1,1 0 0,-1 0 1,1 0-1,-1 0 1,0 0-1,0 0 1,1-1-1,-1 1 1,1-3-1,23-33 189,-21 30-177,13-23 67,-10 16-26,1 1 0,0 0 0,0 0 0,2 1 0,17-19 0,-27 31-60,1-1-1,-1 1 0,0-1 1,1 1-1,-1-1 0,1 1 1,-1 0-1,1-1 0,-1 1 1,1 0-1,0-1 0,-1 1 1,1 0-1,-1 0 0,1-1 1,-1 1-1,1 0 0,0 0 1,-1 0-1,1 0 0,0 0 1,-1 0-1,1 0 0,0 0 1,-1 0-1,1 0 0,-1 0 1,1 0-1,0 0 0,-1 1 1,1-1-1,-1 0 0,1 0 1,0 1-1,-1-1 0,1 0 1,-1 1-1,1-1 0,-1 1 1,1-1-1,-1 1 0,0-1 1,1 1-1,-1-1 0,1 1 1,-1-1-1,1 2 0,10 35 400,-8-22-298,0-4-96,0 3 153,2 1-1,10 23 1,-14-35-212,0-1 1,0 0-1,0 1 0,1-1 1,-1 0-1,1 0 1,-1 0-1,1 0 1,0 0-1,-1-1 0,1 1 1,0 0-1,0-1 1,0 1-1,1-1 1,-1 0-1,0 0 0,1 0 1,-1 0-1,0 0 1,1 0-1,-1 0 0,5 0 1,-6-2-191,0 1 0,0-1 0,0 1 0,0-1 1,0 0-1,0 0 0,-1 1 0,1-1 0,0 0 0,0 0 0,0 0 1,-1 0-1,1 0 0,-1 0 0,1 0 0,-1 0 0,1 0 1,-1 0-1,1 0 0,-1 0 0,0 0 0,0 0 0,1-1 0,-1 1 1,0 0-1,0 0 0,0 0 0,0-2 0,0-15-1548</inkml:trace>
  <inkml:trace contextRef="#ctx0" brushRef="#br0" timeOffset="1">528 1 11242,'-7'13'4345,"14"9"-3128,5-1-561,11-1-496,4-1-248,4-7-640,5 0-281,-4-4-471,-2-3-320,3 0-1361,-6-3 2121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7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0 283 6577,'12'5'645,"-8"-3"-326,1-1 0,-1 1 0,0 0 0,1 0 0,-1 1 0,0-1 0,-1 1 0,1 0-1,0 0 1,-1 0 0,0 1 0,0-1 0,0 1 0,0 0 0,4 7 0,1 4 662,0 0-1,-2 1 0,0 0 0,0 0 0,-2 0 1,0 1-1,-1 0 0,0 0 0,-2-1 0,0 1 1,-2 25-1,5-62-717,0 1 1,1 0-1,8-23 1,8-20-351,-19 55 71,25-77-225,-23 75 199,0-1-1,0 1 0,1 0 1,0 1-1,1-1 1,9-10-1,-14 18 43,-1 0 1,1 1-1,-1-1 0,1 0 1,0 1-1,0-1 0,-1 0 1,1 1-1,0-1 0,0 1 1,-1 0-1,1-1 0,0 1 1,0-1-1,0 1 0,0 0 1,0 0-1,0 0 0,-1-1 1,1 1-1,0 0 0,0 0 1,0 0-1,0 0 0,0 1 1,0-1-1,0 0 0,0 0 1,0 0-1,-1 1 0,1-1 1,0 0-1,0 1 0,0-1 1,-1 1-1,1-1 0,0 1 1,0-1-1,-1 1 0,2 1 1,3 3 47,-1 1-1,0 0 1,0 0 0,5 11 0,2 4 103,-5-13 26,0-1-1,0 1 1,0-1 0,1 0-1,0 0 1,10 7 0,-15-13-134,1 1 1,-1-1 0,0 0 0,0 0 0,1 0 0,-1 0 0,1-1-1,-1 1 1,1-1 0,-1 1 0,1-1 0,-1 0 0,1 0 0,-1 0-1,1 0 1,-1-1 0,1 1 0,-1-1 0,1 1 0,-1-1 0,1 0 0,-1 0-1,0 0 1,0 0 0,1 0 0,-1-1 0,0 1 0,4-4 0,4-3 14,-1-1 1,0 0-1,0-1 1,-1 1 0,0-2-1,11-18 1,29-70 10,-23 43-74,-25 56 1,0-1-1,0 0 1,0 1 0,1-1-1,-1 1 1,0-1-1,1 0 1,-1 1-1,0-1 1,1 1 0,-1-1-1,1 1 1,-1-1-1,0 1 1,1 0-1,-1-1 1,1 1 0,-1 0-1,1-1 1,0 1-1,-1 0 1,1-1-1,0 1 1,7 9-93,2 32-36,-9-31 113,3 5 12,0-1-1,1 0 1,0-1-1,1 1 1,0-1 0,14 20-1,-18-29 16,1-1 1,-1 0-1,1 0 0,0 0 0,0 0 1,0 0-1,0-1 0,1 1 0,-1-1 0,1 0 1,0 0-1,4 1 0,-5-2 9,0 0 1,0-1-1,0 1 0,0-1 0,0 0 0,0 0 1,0 0-1,0 0 0,0-1 0,0 1 0,-1-1 1,1 0-1,0 0 0,0 0 0,0 0 0,-1 0 1,1-1-1,4-3 0,-3 3 37,0 0 1,0-1-1,-1 0 1,1 0-1,-1 0 1,0 0-1,0-1 0,0 1 1,0-1-1,-1 1 1,0-1-1,1 0 1,-1 0-1,0 0 0,-1-1 1,1 1-1,1-8 1,-3 6-4,1 0 0,-1 0 0,0 0 0,-1 0 0,1 0 0,-1 0 0,-1 0 0,1 0 0,-1 1 0,0-1 0,-5-11 0,1 6-184,0 1-1,-1-1 0,0 1 1,-1 0-1,0 1 1,0 0-1,-1 0 1,-1 1-1,1 0 1,-1 0-1,0 1 1,-14-7-1,16 11-215,1-1 0,-1 2 0,0-1 0,1 1 0,-1 1 0,0-1 0,0 1 0,0 1 0,0-1 0,-10 2 0,-20 10-746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7.9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 12571,'-10'22'5601,"3"8"-2913,4 25-975,-4 4-97,7 12-488,0-1-231,7-9-385,7 0-192,-1-19-200,4-1-144,-3-7-488,-4-14-481,-7-9-1223,-13-15-2177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8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12 313 10666,'-12'10'5073,"22"-14"-1576,16-8-1000,25-16-521,12-10-216,15-13-471,0-3-217,-9 8-496,-3 6-192,-22 14-632,-11 9-336,-11 10-920,-9 7-609,-4 6-1376,4 0 2105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8.8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0 417 10578,'5'-1'762,"-1"1"-1,0-1 0,1 0 0,-1 0 1,0-1-1,0 1 0,1-1 1,-1 0-1,0 0 0,7-4 1,34-31 1966,-42 35-2474,32-29 2013,31-37 0,-54 54-1910,-1 0-1,0-1 0,0 0 1,-2-1-1,14-29 0,-22 43-347,0 0-1,0 0 1,-1-1-1,1 1 0,-1 0 1,1 0-1,-1 0 1,0 0-1,0 0 1,0-1-1,0 1 0,0 0 1,-1 0-1,0-2 1,1 3-11,-1-1 1,1 1 0,-1 0-1,1 0 1,-1 0 0,0 0-1,0 0 1,1 0 0,-1 0-1,0 1 1,0-1 0,0 0-1,0 0 1,0 1 0,0-1-1,0 0 1,0 1 0,-2-1-1,0 0-16,0 0 0,-1 1 0,1-1-1,0 1 1,0 0 0,0 0 0,0 1 0,0-1-1,0 0 1,-1 1 0,1 0 0,0 0-1,0 0 1,0 0 0,1 0 0,-1 1 0,0-1-1,-3 3 1,-5 5-38,0 0 0,0 0-1,1 1 1,1 0 0,0 1 0,0 0 0,1 1 0,0 0-1,1 0 1,-10 24 0,11-22 58,0 1 0,1-1 0,1 1 0,1 0 0,0 0 0,1 1-1,0-1 1,1 1 0,3 28 0,-2-39 14,1-1 0,0 1 0,0 0 0,1 0 0,-1-1 0,1 1 0,0-1 0,0 1 0,1-1 0,-1 0 0,1 0-1,0 0 1,0 0 0,0-1 0,1 1 0,-1-1 0,1 0 0,0 0 0,0 0 0,0 0 0,0-1 0,0 1 0,1-1 0,-1 0 0,1-1 0,0 1 0,-1-1-1,7 1 1,-5-1-15,0 0-1,0 0 0,0-1 0,0 0 0,0 0 0,0-1 0,0 0 1,0 0-1,0 0 0,0-1 0,-1 0 0,1 0 0,0 0 0,-1-1 1,0 0-1,1 0 0,-1 0 0,0 0 0,0-1 0,-1 0 0,1 0 1,4-6-1,-1 0-338,-1-1 0,-1 1 0,1-1 0,-2 0-1,1 0 1,-2-1 0,1 0 0,3-20 0,-1-4-2941,3-58-1,1-13-3619,-11 106 6902,0 0-1,0 1 1,0-1 0,0 0 0,0 0-1,0 1 1,0-1 0,0 0-1,1 1 1,-1-1 0,0 0 0,0 1-1,1-1 1,-1 0 0,0 1 0,1-1-1,-1 0 1,1 1 0,-1-1-1,1 1 1,-1-1 0,1 1 0,-1-1-1,1 1 1,-1-1 0,1 1 0,0 0-1,0-1 1,0 1 127,0 1 0,0-1 1,0 1-1,0 0 0,-1-1 0,1 1 0,0-1 1,0 1-1,0 0 0,-1 0 0,1 0 0,0-1 1,-1 1-1,1 0 0,-1 0 0,1 2 0,22 49 4621,-22-48-4578,9 22 1384,-2 0-1,6 34 0,-12-51-1383,-1 0 0,0 1 0,0-1 0,-1 0 0,0 1 0,-1-1 0,0 0 0,0 0 0,-1 1 0,-5 11 0,7-20-166,0-1-1,1 0 1,-1 0-1,0 1 1,0-1 0,0 0-1,0 0 1,-1 1-1,1-1 1,0 0-1,0 0 1,0 0 0,0 1-1,0-1 1,0 0-1,0 0 1,0 1-1,0-1 1,-1 0-1,1 0 1,0 0 0,0 1-1,0-1 1,0 0-1,-1 0 1,1 0-1,0 0 1,0 0 0,0 1-1,-1-1 1,1 0-1,0 0 1,0 0-1,-1 0 1,1 0 0,0 0-1,0 0 1,0 0-1,-1 0 1,1 0-1,0 0 1,0 0 0,-1 0-1,1 0 1,-4-13 216,2-21-7,3 7-248,1 1-1,2-1 1,0 0-1,2 1 1,1 0 0,1 0-1,1 1 1,1 0-1,23-40 1,-28 58-122,0 0 1,0 0-1,0 1 1,9-8 0,8 1-1735,-21 13 1596,1 0 0,-1-1 0,0 1 1,0 0-1,1 0 0,-1 0 0,0 0 0,0 0 0,0 0 0,1 1 1,-1-1-1,0 0 0,0 0 0,0 1 0,0-1 0,1 1 0,1 1 1,25 7-4350,-12-9 3330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9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1 300 6761,'16'3'9800,"-2"5"-3678,-12-6-5637,0 0-1,0 1 1,0-1 0,-1 1 0,1-1 0,-1 1 0,1 0 0,1 4 0,0 2-623,-1 0 0,0 0 0,-1 0 0,2 13 1,-3-18 730,0-3-566,0 1 0,0 0 1,0 0-1,0 0 0,0 0 0,0 0 0,-1 0 0,1 0 0,-1 0 1,1 0-1,-1 0 0,0 0 0,1 0 0,-1-1 0,0 1 0,-2 2 1,2-3-17,0 0 1,1 0-1,-1 0 1,0 1-1,1-1 1,-1 0-1,1 0 1,-1 1-1,1-1 1,0 0-1,-1 1 1,1-1-1,0 2 1,-3 3 9,4-15-89,7-18-104,2 0 0,1 0 0,0 2 0,26-42 0,-32 61 134,-1 0 1,1 0-1,1 0 0,-1 1 0,1 0 1,0 0-1,11-7 0,-16 11 44,0 0 0,1 0 0,-1 1 0,1-1 0,-1 0 0,1 1-1,-1 0 1,1-1 0,-1 1 0,1 0 0,-1-1 0,1 1 0,0 0 0,-1 0 0,1 1-1,-1-1 1,4 1 0,-4-1 9,0 1 0,1 0-1,-1 0 1,0 0 0,0 0-1,0 1 1,0-1 0,1 0 0,-2 0-1,1 1 1,0-1 0,0 0 0,0 1-1,-1-1 1,1 1 0,-1-1-1,1 1 1,-1-1 0,1 1 0,-1-1-1,0 4 1,2 7 116,-1 0-1,-1 0 0,0 0 1,-1 0-1,0 0 1,-1-1-1,0 1 1,-1 0-1,0-1 1,-1 1-1,-9 19 1,13-32-127,0 1 0,0 0-1,0 0 1,0 0 0,0 0 0,0 0 0,0 0 0,0-1 0,0 1 0,0 0 0,0 0 0,0 0 0,0 0-1,-1 0 1,1 0 0,0 0 0,0 0 0,0 0 0,0 0 0,0-1 0,0 1 0,0 0 0,0 0 0,-1 0 0,1 0-1,0 0 1,0 0 0,0 0 0,0 0 0,0 0 0,0 0 0,-1 0 0,1 0 0,0 0 0,0 0 0,0 0-1,0 0 1,0 0 0,0 0 0,0 0 0,-1 0 0,1 0 0,0 0 0,0 1 0,0-1 0,0 0 0,0 0 0,0 0-1,0 0 1,0 0 0,-1 0 0,1 0 0,0 0 0,0 0 0,0 0 0,0 1 0,0-1 0,0 0 0,0 0-1,0 0 1,0 0 0,0 0 0,0 0 0,0 0 0,0 1 0,0-1 0,0 0 0,2-19 270,1 9-274,9-28-85,31-66 0,-37 92-38,1-1-1,16-22 0,-20 30 86,1 1 0,0-1 0,0 1 1,1 0-1,-1 0 0,1 1 0,0-1 1,0 1-1,9-5 0,-14 8 34,1-1 1,0 1-1,0 0 0,0 0 1,0-1-1,0 1 0,0 0 1,0 0-1,0 0 0,0 0 1,0 0-1,0 0 1,0 0-1,0 0 0,0 1 1,0-1-1,0 0 0,0 0 1,-1 1-1,1-1 0,0 1 1,0-1-1,0 1 0,1 0 1,-1 0-2,1 1 0,-1 0 0,1 0 0,-1 0 0,0 0 0,1 0 0,-1 0 0,0 0 1,0 0-1,0 3 0,3 7 2,-1 1 0,3 27 0,-4-27 22,-2-10-1,0-1-1,1 1 1,-1 0 0,1-1-1,0 1 1,0-1-1,0 1 1,0-1-1,0 0 1,0 1-1,3 3 1,-3-6-8,-1 1-1,1-1 1,-1 0-1,0 0 1,1 1-1,-1-1 1,1 0-1,-1 0 1,1 0 0,-1 1-1,1-1 1,-1 0-1,1 0 1,-1 0-1,1 0 1,-1 0 0,1 0-1,0 0 1,-1 0-1,1 0 1,-1 0-1,2-1 1,15-12 135,-5-2-91,0 0 1,-2-2-1,0 1 0,-1-1 0,0 0 0,8-27 0,-7 20-40,0 0 0,20-31 1,-30 54-15,1-1 0,0 1 0,0-1 0,0 1 0,0 0 1,0 0-1,0-1 0,0 1 0,0 0 0,1 0 0,-1 0 0,0 0 1,1 0-1,-1 0 0,1 1 0,-1-1 0,1 0 0,-1 1 0,3-1 0,-3 1 3,0 0-1,0 0 1,0 1-1,0-1 0,0 0 1,0 1-1,0-1 1,0 1-1,0-1 0,0 1 1,0 0-1,0-1 1,0 1-1,-1 0 0,1 0 1,0-1-1,0 1 1,-1 0-1,1 0 0,0 0 1,0 1-1,4 9 45,0-1 0,-1 1 0,0 0 0,2 15-1,-2-11 52,-1-5-277,0-1 343,-1 0 0,2 1 1,7 14-1,-11-23-219,0 0 0,1 0-1,-1-1 1,1 1 0,-1 0 0,1-1 0,-1 1 0,1 0-1,0-1 1,-1 1 0,1-1 0,0 1 0,-1-1 0,1 1 0,0-1-1,0 0 1,-1 1 0,1-1 0,0 0 0,1 1 0,-1-2-132,1 1 1,-1 0-1,0-1 1,0 1-1,0-1 1,0 1-1,0-1 1,-1 1-1,1-1 1,0 0 0,0 0-1,0 1 1,0-1-1,-1 0 1,1 0-1,0 0 1,-1 0-1,1 0 1,-1 0-1,2-2 1,7-18-2743,-4-8 1258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29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0 9642,'-16'4'4721,"6"1"-1600,9 3-2201,2-1-416,9 0-856,1 0-440,0-6-809,6-1 1449,-8-3-208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9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9282,'27'12'3953,"11"5"-2257,2 7 161,2 3-105,2 7-224,-9 4-183,-2 2-209,-10 4-392,-7-1-192,-8 4-320,-8 1-128,-15-1-1000,-2 1-1304,-3-8 1383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00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76 4689,'-3'0'2200,"-17"1"5292,21-1-7426,-1 0-1,0 0 1,0 0 0,0-1-1,0 1 1,0 0 0,0 0-1,1 0 1,-1 0-1,0 0 1,0-1 0,0 1-1,0 0 1,0 0 0,0 0-1,0 0 1,0-1 0,0 1-1,0 0 1,0 0 0,0 0-1,0-1 1,0 1-1,0 0 1,0 0 0,0 0-1,0 0 1,0-1 0,0 1-1,0 0 1,0 0 0,0 0-1,0-1 1,0 1 0,0 0-1,0 0 1,-1 0-1,1 0 1,0 0 0,0-1-1,0 1 1,0 0 0,0 0-1,0 0 1,-1 0 0,1 0-1,0 0 1,0 0-1,0 0 1,0-1 0,-1 1-1,1 0 1,0 0 0,0 0-1,0 0 1,-1 0 0,1 0-1,0 0 1,0 0 0,0 0-1,0 0 1,-1 0-1,1 0 1,0 0 0,0 0-1,67-61 549,-67 61-610,1-1 1,0 0-1,-1 1 1,1-1 0,0 1-1,-1-1 1,1 1-1,0-1 1,0 1-1,0-1 1,-1 1 0,1 0-1,0-1 1,0 1-1,0 0 1,0 0-1,0 0 1,-1-1-1,1 1 1,0 0 0,0 0-1,0 0 1,0 0-1,0 1 1,0-1-1,0 0 1,-1 0-1,1 1 1,0-1 0,0 0-1,0 1 1,0-1-1,-1 1 1,1-1-1,0 1 1,0-1 0,-1 1-1,1-1 1,0 1-1,-1 0 1,1-1-1,-1 1 1,1 0-1,-1 0 1,1-1 0,-1 1-1,0 0 1,1 0-1,-1 0 1,0 0-1,0-1 1,1 1-1,-1 0 1,0 2 0,2 5 7,0 0 1,-1 1 0,0 17 0,0-23-6,-1 32 16,-2 0-1,-1 0 0,-1 0 1,-17 64-1,20-89-19,1-9-2,0 0-1,0 0 0,0 0 1,1 0-1,-1 0 0,0 0 1,-1 0-1,1 1 1,0-1-1,0 0 0,0 0 1,-1 0-1,1 0 0,0 0 1,-1 0-1,1 0 0,-1 0 1,1 0-1,-1 0 1,0-1-1,1 1 0,-1 0 1,0 0-1,0 0 0,1-1 1,-1 1-1,-2 0 1,-1 8-4,4-8 6,0 0 0,0-1 0,0 1-1,-1-1 1,1 1 0,0-1 0,0 1-1,0-1 1,0 1 0,0-1 0,-1 1-1,1-1 1,0 1 0,0-1-1,-1 1 1,1-1 0,0 1 0,-1-1-1,1 1 1,0-1 0,-1 0 0,1 1-1,-1-1 1,1 0 0,-1 1 0,1-1-1,-1 0 1,1 0 0,-1 1-1,1-1 1,-1 0 0,21-39 89,6 1-89,-25 37-3,0 0 1,0-1-1,0 1 1,0 0-1,0 1 0,0-1 1,0 0-1,0 0 1,0 0-1,0 1 1,0-1-1,1 0 1,-1 1-1,0-1 1,1 1-1,-1 0 1,0-1-1,1 1 1,-1 0-1,0 0 1,1 0-1,1 0 1,30 9 47,-10-3 81,-18-6-78,1-1 1,0 0 0,0-1 0,-1 1 0,1-1 0,-1 0-1,1-1 1,-1 1 0,0-1 0,0 0 0,0-1 0,-1 1-1,1-1 1,4-4 0,-7 2-1347,-14-3-7587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30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9978,'80'111'4174,"-77"-107"-3885,0 0 0,0 0 1,-1 1-1,0-1 0,0 0 0,0 1 0,0 0 0,-1-1 0,1 1 0,-1 0 0,-1 0 0,1 0 0,-1 0 0,1 0 0,-2 0 0,1 0 0,-1 6 0,0-7-24,1 0-1,-1 0 1,1 0-1,0-1 1,0 1-1,1 0 1,-1 0-1,1 0 0,0 0 1,0 0-1,1 3 1,0-2 23,-1-2 215,-1-5-62,-1-23 73,6-11-493,2 1 0,2 0 0,1 1 0,19-46 0,-25 73-36,0-1 0,0 1-1,0-1 1,1 2 0,1-1 0,-1 0 0,8-6 0,-12 12 12,0 0 0,0 0 1,0 0-1,0 0 0,0 0 1,1 0-1,-1 0 0,0 0 1,0 1-1,1-1 0,-1 0 0,0 1 1,1-1-1,-1 1 0,1 0 1,-1-1-1,1 1 0,-1 0 1,1 0-1,-1 0 0,0 0 0,1 0 1,-1 0-1,1 0 0,-1 1 1,1-1-1,-1 1 0,1-1 1,-1 1-1,0-1 0,1 1 0,-1 0 1,0-1-1,0 1 0,1 0 1,-1 0-1,0 0 0,0 0 1,0 0-1,0 0 0,0 0 0,0 1 1,-1-1-1,1 0 0,0 0 1,-1 1-1,2 1 0,3 11 129,0-1-1,-1 2 0,0-1 1,-1 0-1,0 1 0,-2 0 1,1 18-1,-2-33-92,0 1-1,0 0 1,0 0-1,0-1 1,0 1 0,0 0-1,0 0 1,0-1-1,0 1 1,0 0-1,1-1 1,-1 1 0,0 0-1,0-1 1,1 1-1,-1 0 1,0-1 0,1 1-1,-1-1 1,1 1-1,-1 0 1,1-1-1,-1 1 1,1-1 0,-1 1-1,2-1 1,-2 0-1,1 0 1,0 0-1,0 0 0,0 0 1,-1 0-1,1-1 1,0 1-1,0 0 0,-1-1 1,1 1-1,0-1 0,-1 1 1,1-1-1,0 1 1,-1-1-1,1 1 0,-1-1 1,2-1-1,2-3 71,0 0 0,-1 0 0,1 0 0,4-11 0,2-9-53,0 1 1,2 0-1,0 0 1,2 1-1,19-25 1,-29 43 2,1-1-1,0 1 1,1 0 0,-1 0 0,1 1 0,0 0-1,0 0 1,0 0 0,1 1 0,10-5-1,-12 7 44,0 0 1,0 0-1,0 0 0,1 0 0,-1 1 0,0 0 0,1 0 0,-1 1 0,0-1 0,1 1 0,-1 0 0,0 0 0,0 1 0,0 0 0,0 0 0,6 3 0,-8-4-32,0 1-1,0-1 0,0 1 0,0 0 1,0 0-1,0 0 0,-1 0 0,1 0 1,-1 1-1,1-1 0,-1 1 0,0 0 1,0 0-1,0 0 0,-1 0 0,1 0 0,-1 0 1,1 0-1,-1 0 0,0 0 0,0 1 1,0-1-1,0 4 0,-1-2-34,-1 0 1,1 0-1,-1-1 0,0 1 0,0 0 0,0-1 0,0 1 1,-1-1-1,0 1 0,0-1 0,0 0 0,-1 0 0,1 0 1,-1 0-1,0 0 0,-5 5 0,-10 9-79,0-1 1,-1 0-1,0-2 1,-1 0-1,-1-1 0,0-1 1,-1-1-1,-45 17 0,61-27-124,-1 0 1,0-1-1,0 1 0,0-2 0,0 1 0,0-1 0,-8-1 0,12 1 13,-1 0-1,1-1 0,0 0 0,0 0 1,-1 0-1,1 0 0,0 0 0,0-1 1,0 1-1,0-1 0,0 0 0,1 0 1,-1 0-1,0 0 0,1 0 0,-4-4 0,3 1-13,0 0-1,1 0 0,0 1 0,0-1 0,-3-10 1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30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 0 19388,'-10'24'8122,"-14"-2"-5193,-10 2-1025,-10-7-1552,10-4-392,-3-13-1128,6-5-1337,-11-2 1561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42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793 1543 5889,'-22'-5'7671,"35"-5"-3002,10 2-5316,5 2 867,0 1-1,1 2 0,-1 1 0,57 3 1,380-6 1059,-1-30 296,-15 0-63,807 6-512,-665 14-828,-550 11-93,47-6 323,0 3 0,127 8 1,-68 16 64,-67-6-359,0-4 0,84-3 0,-54-15 38,153-33 0,-147 21 102,127-9 0,-195 32-233,-1 2 0,1 2 0,-1 2 1,60 16-1,-107-22-15,27 5 2,0-2 1,0-1-1,0-1 1,48-4-1,108-26-11,-117 16 13,101-6 1,73 28-613,-168-3 203,-1-4 0,115-9 0,-157 4 321,13-2-68,0-2 0,50-14 0,41-15-191,34-11-413,-141 38 622,-1-1 1,0-2-1,-1-1 0,32-21 1,-45 27 131,-1 1 12,-1-1 0,1-1 0,15-15 0,-24 22 8,1-1 0,-1 0 0,1 1 0,-1-1 0,0 0 1,0 0-1,0 0 0,0 0 0,0 0 0,0 0 0,0 0 0,-1 0 0,1 0 0,-1 0 1,0-1-1,1 1 0,-1 0 0,0 0 0,0 0 0,0-1 0,-1 1 0,1 0 0,0 0 1,-1 0-1,0 0 0,1 0 0,-2-3 0,-47-74 716,-4-8-506,31 39-127,16 33-44,0 0-1,-2 0 0,1 1 0,-2-1 1,0 2-1,0-1 0,-1 1 0,-23-21 1,11 17 23,-1 1 0,-1 2 0,-1 0 0,0 1 0,-1 2 0,-40-13 0,-170-31 432,26 7 124,118 20-421,-21-7-156,-130-22 0,-558-49-871,718 96 679,-427-16-553,2 39-227,-97 0 187,325-23 581,-98 0 106,-225-13-553,417 12 529,-207-24 97,95 5-44,-12-1 33,237 21-9,-1 4-1,0 4 1,0 2 0,-107 15-1,108-4-17,0 4 0,-85 28 1,-138 63 29,212-74-38,-59 27 1,120-47 15,1 1 1,-1 1-1,-37 31 1,5 6-18,2 1 1,-58 75-1,94-104 35,1 1 0,1 1 0,2 0 0,0 1 0,1 0 0,2 1 0,1 0 0,1 1 0,1 0 0,1 0 0,2 1 0,1-1-1,1 1 1,1 0 0,2 0 0,1 0 0,1-1 0,2 1 0,9 34 0,-9-48 5,1-1-1,0 1 1,1-2-1,0 1 0,1-1 1,0 0-1,1 0 1,1-1-1,0-1 1,1 0-1,0 0 1,0-1-1,1 0 1,1-1-1,23 14 1,13 3 218,2-3 1,104 35-1,-144-55-215,52 16 190,1-2 0,1-4 0,0-2 0,1-4 1,0-2-1,0-3 0,88-8 0,-55-5 185,-1-5 0,-1-4 1,0-4-1,110-43 0,-193 62-469,1-1 0,0 2-1,21-4 1,-30 8-183,0-1 0,0 1 1,0 0-1,0 1 0,0 0 0,-1-1 1,1 2-1,0-1 0,0 1 1,-1 0-1,11 5 0,35 20-1016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47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4105,'97'110'1024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48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11811,'-10'10'4184,"14"9"-4680,11-4 456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50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2106 87 5625,'-147'27'2242,"141"-26"-2040,0-1 0,0 1-1,0-1 1,0 0 0,1-1 0,-1 1-1,-8-3 1,11 2-56,0 0 0,0 0 1,0-1-1,0 1 0,0-1 0,1 0 1,-5-3-1,-7-5 507,-6-3 137,8 6-232,0 0-1,0 1 0,-19-8 1,27 12-470,0 1 0,-1 0 0,1 0 0,-1 1 0,1-1 0,-1 1 0,1 0 0,-1 0 0,1 0 0,-1 1 0,1-1 1,-1 1-1,1 0 0,-9 4 0,1 1 48,0 0 1,0 1 0,1 1-1,0 0 1,-17 16 0,-49 55 379,44-44-320,18-19-121,-286 282 1402,218-222-1281,3 5 0,4 2-1,-128 185 1,-85 200-154,215-328-60,-82 219 0,106-211 23,7 3 1,-44 292 0,61-215-4,6 308 0,21-436-3,20 136 1,-15-197 85,2-1 1,1-1 0,2 0-1,1 0 1,2-1 0,33 60 0,-28-69 51,0 0 0,2-1 0,0-1 0,2-1 0,41 34 0,141 89 224,-153-113-300,3-2 0,70 30 0,-90-48-52,0-2 1,1-1-1,0-2 1,0-1-1,42 3 1,24-5 86,1-4 0,166-19 0,202-65 201,-375 59-300,-2-3 1,0-6-1,-2-3 0,118-63 1,154-115 0,-294 165 3,-1-3-1,118-115 1,96-127 61,-247 254-59,-3-2 0,-1-1-1,-2-2 1,-2 0 0,-2-2-1,-2-1 1,-2-1 0,-2-1-1,-2-1 1,14-68 0,-12 26 67,-5 0 0,-4-1 0,-4-1 0,-10-183 0,-8 78 23,-15-178-67,17 309 62,-3-1 0,-3 2-1,-34-95 1,31 117-42,-3 1 0,-36-58 0,-64-76-24,53 79-5,-9-14 252,-92-102 0,136 178-146,-1 2 0,-2 1 0,-2 2 0,-1 1-1,-1 3 1,-58-33 0,-146-54 68,50 26-183,142 63-9,-133-63-24,137 69-4,-100-27 0,122 41 14,0 1 0,0 2 0,-1 0 0,1 2 0,-41 3 0,48 0 2,-1 1-1,1 1 0,0 1 1,0 0-1,0 2 0,1 0 1,0 1-1,-24 15 1,19-9-82,1 1 1,0 1-1,1 1 1,1 1-1,1 1 1,-23 29-1,35-39-88,0 0 1,1 1-1,0 0 0,1 1 1,0-1-1,1 1 0,-5 17 0,7-21-22,1 0-1,0 0 0,1 0 1,-1 0-1,2 1 0,-1-1 1,0 0-1,1 0 0,1 0 1,-1 0-1,1 0 0,0 0 1,4 7-1,-1-4-30,1-1 0,0 1 0,1-1 0,14 15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53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1984 205 5865,'39'-100'2167,"-39"99"-2119,1-1-1,-1 1 1,1 0-1,-1 0 0,0-1 1,0 1-1,0 0 1,0-1-1,0 1 0,0 0 1,0 0-1,0-1 0,0 1 1,0 0-1,-1-1 1,1 1-1,-1 0 0,1 0 1,-1 0-1,1-1 1,-1 1-1,0 0 0,1 0 1,-1 0-1,0 0 1,0 0-1,0 0 0,0 0 1,0 0-1,0 1 1,0-1-1,0 0 0,0 1 1,0-1-1,-3 0 1,0-1 113,-1 1 0,1 0 0,-1 0 0,1 0 0,-1 1 1,-7 0-1,10 0-46,-12 1 190,0 0-1,1 1 1,-1 0-1,1 1 1,0 1-1,0 0 0,0 1 1,0 0-1,1 1 1,0 0-1,0 1 1,1 0-1,-1 1 1,-11 11-1,-13 15-194,1 1 1,-49 65-1,49-56 3,-54 64-86,-148 174-2,170-206 79,4 2 1,3 4 0,3 1 0,4 4-1,-66 147 1,-44 198 433,-2 6-392,102-296-82,-97 235 79,30 10 448,87-220-335,8 1 0,7 1 0,7 2 0,3 294 0,19-294-181,-2-67 119,24 197 1,-19-279-168,1 0-1,0 0 1,2-1 0,1 0 0,0 0-1,2 0 1,16 26 0,-19-36-23,2 0 1,-1 0-1,1 0 1,1-2-1,0 1 1,0-1 0,1 0-1,0-1 1,1 0-1,0-1 1,0-1-1,0 0 1,18 7-1,28 2 32,0-2 1,1-2-1,104 5 0,19 2 49,117 35 64,94 13-74,-301-58 317,160-6 1,93-28 412,-198 13-623,40-3 76,270 11 0,-388 10-260,0-3-1,0-3 0,0-4 1,72-13-1,514-159-10,-615 164 15,-1-2-1,-1-1 1,0-2 0,-2-2 0,0-1 0,-1-2 0,-1-1 0,-1-2 0,-2-1 0,0-1 0,-2-2 0,35-46 0,-11 1-23,-4-2 0,-3-2 0,-4-3 1,34-89-1,-67 144-3,0-1 1,-2 0-1,5-41 0,1-88 20,-8 88 24,3-173 357,-27-292 0,14 375-17,-4-46 128,5 170-435,-1-1 0,-2 1 0,-21-61 0,-102-308 22,44 130-77,-46-166 28,112 391-131,-2 0 1,-3 2 0,-60-89 0,-8-11-114,73 109 205,-30-51-9,-74-103-1,105 167 22,-1 0-1,-1 2 1,-2 0 0,0 1-1,-1 1 1,-1 2 0,-1 0 0,-37-20-1,15 18 14,-1 2 0,-1 2-1,-74-15 1,92 23 9,-11-4-3,1-3-1,0-2 0,2-1 1,-69-44-1,61 33-19,-2 3 1,-62-25-1,70 39-37,0 2 1,-58-8-1,-37-9-38,118 22 65,1 0 1,0-1-1,0-1 0,1-1 0,-22-14 0,26 15 7,0-1 0,0 2 0,0 0 0,-1 0 0,0 1 0,-18-4 0,24 8-2,0 1 0,0 0 0,0 0 0,0 1 0,-1 0 0,1 0 0,0 1 0,0 0 0,0 1 0,0-1 0,1 2 1,-1-1-1,-10 6 0,-14 8 0,2 3-1,0 0 1,1 2 0,-32 29 0,17-14 13,-79 58-25,43-35-664,-92 89 0,170-146 434,-11 10-256,13-11 472,0-1-1,-1 0 0,1 0 0,0 0 0,0 0 1,0 0-1,0 0 0,0 1 0,0-1 1,-1 0-1,1 0 0,0 0 0,0 0 0,0 0 1,0 0-1,-1 0 0,1 0 0,0 0 0,0 0 1,0 0-1,-1 0 0,1 0 0,0 0 1,0 0-1,0 0 0,0 0 0,-1 0 0,1 0 1,0 0-1,0 0 0,0 0 0,-1 0 0,1 0 1,0 0-1,0 0 0,0-1 0,0 1 0,0 0 1,-1 0-1,1 0 0,0 0 0,0 0 1,0 0-1,0-1 0,0 1 0,0 0 0,0 0 1,-1 0-1,1 0 0,0-1 0,0 1 0,0 0 1,0 0-1,0 0 0,0-1 0,0 1 0,0 0 1,0 0-1,0 0 0,0 0 0,0-1 1,0 1-1,0 0 0,0 0 0,0 0 0,0 0 1,1-1-1,-1 1 0,3-27-1038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6:59.3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2045 316 2585,'-83'-111'1692,"47"54"1727,35 53-3095,-1 0 1,0 1-1,-1-1 0,1 1 1,-1-1-1,-4-4 0,-2-2 226,0 0 0,0 0 0,-1 1-1,0 1 1,-1 0 0,0 0 0,0 1 0,-1 0-1,0 1 1,-22-9 0,10 9-297,1 1-1,-1 1 1,1 2-1,-1 0 1,0 1 0,0 1-1,-45 7 1,-3 7-15,-87 28 0,3 0 254,104-31-353,1 3 0,-61 26 0,84-28-123,2 1-1,0 1 0,1 2 1,0 0-1,-37 33 0,-16 29-16,-109 140 0,68-74 6,114-138-4,-59 66 9,3 4-1,-59 96 0,104-147 35,2 1 0,2 0 0,0 1 0,1 0 0,2 1-1,1 0 1,1 0 0,1 1 0,2 0 0,1 0 0,1 51 0,6-35 63,2-1-1,3 0 1,1 0 0,2-1 0,2 0-1,2-1 1,1-1 0,3-1 0,1 0-1,28 38 1,-13-26 1,3-1 0,2-3 1,2-1-1,2-2 0,2-2 0,80 56 0,-93-77-40,2-2 0,0-1 0,2-2 1,0-1-1,0-2 0,2-2 0,54 10 0,288 23 696,-380-45-761,156 7 345,0-6-1,280-37 0,-390 29-216,0-2-1,-1-2 1,0-2 0,-1-2 0,-1-3 0,0-1 0,-2-2-1,0-2 1,-1-1 0,-2-3 0,45-37 0,-67 47-65,-1-1 1,-1-1 0,-1 0 0,0-1 0,-1 0 0,-2-1 0,0-1-1,-1 0 1,-1 0 0,8-28 0,-1-10 180,-2-1-1,12-109 1,-22 110-110,-3 0 1,-2 0 0,-3 0-1,-20-118 1,6 104-87,-2-1 0,-4 2 0,-46-103 0,43 125-54,-2 2 1,-2 1 0,-3 1 0,-1 1-1,-2 2 1,-2 2 0,-2 1 0,-1 2-1,-86-60 1,102 82-10,0 2 0,-2 0 0,0 2 0,0 1 0,-1 1 0,-1 1 0,-52-10 0,39 14-45,0 1-1,0 3 1,0 1 0,-81 9-1,10 13-204,82-14-411,1-1 1,-1-1-1,-55 0 1,85-5 564,0 0 0,1 0 1,-1 0-1,0 0 0,1 0 1,-1 0-1,0 0 0,1 0 1,-1 0-1,0 0 0,1 0 1,-1-1-1,0 1 0,1 0 1,-1 0-1,1-1 0,-1 1 1,1-1-1,-1 1 0,0 0 1,1-1-1,0 1 0,-1-1 1,1 1-1,-1-1 0,1 1 1,-1-1-1,1 0 0,0 1 0,0-1 1,-1 1-1,1-1 0,0 0 1,0 1-1,-1-2 0,8-24-3829,-6 23 3533,20-48-2462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00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1756 201 7314,'-234'-31'6989,"-117"22"-3771,319 12-2996,0 1 0,0 1 0,1 2 0,-1 1 0,-35 14 0,-144 72 98,153-65-250,-21 10 94,-107 71 0,142-80 31,2 3 0,1 1 0,-62 68 0,78-75 27,2 2 0,-37 59 0,50-69-151,1 1-1,0-1 0,1 2 0,1-1 0,1 1 0,-4 31 1,2 13 92,4 1 0,2 0 0,4 0 0,2 0 1,3 0-1,3-1 0,34 118 0,-33-147-117,2-1 0,1 0-1,2-1 1,1-1 0,2-1-1,1 0 1,1-2 0,2 0-1,1-1 1,1-2 0,1 0-1,2-2 1,1-1 0,0-1-1,47 27 1,-19-19 32,0-1 0,2-4 0,1-1 0,113 28 0,-95-36 101,0-3-1,1-4 1,124 0-1,-76-15 95,-1-5 0,-1-6-1,0-5 1,-1-6 0,197-69 0,-250 69-57,-1-3 0,-2-4 1,-1-2-1,-1-3 0,-3-2 1,-1-4-1,-2-2 0,54-56 1,-96 86-134,-1-1-1,-1 0 1,0-2 0,-1 0 0,-2 0 0,0-2 0,-1 1 0,-1-2 0,0 1 0,-2-1-1,-1-1 1,5-27 0,-7 22-34,-2-1-1,-2 0 1,0 0-1,-2 0 1,-1 0 0,-2 0-1,0 0 1,-2 0-1,-13-41 1,-2 3-42,-3 0 1,-2 2 0,-4 1-1,-2 1 1,-3 1 0,-3 2-1,-57-73 1,27 52-12,-93-91 0,127 142-33,-2 1 0,-1 1 0,-1 2 0,-2 2 1,-58-29-1,53 35-41,0 2 0,-2 1 1,0 3-1,0 2 1,-1 1-1,-1 3 0,-71-2 1,56 9 23,1 3 1,-1 3-1,1 3 1,0 2 0,-74 23-1,70-13-9,1 2 0,-64 33 0,100-41-105,1 1 0,0 1-1,2 1 1,0 1 0,0 2-1,-30 32 1,47-43-133,1 0 0,0 0 0,0 1 0,1 0 1,-10 23-1,16-32 147,0 0 0,0 0 0,0 1 0,0-1 0,0 0 1,1 0-1,-1 1 0,1-1 0,0 0 0,-1 1 0,1-1 0,0 1 1,0-1-1,1 0 0,-1 1 0,1-1 0,-1 0 0,1 1 0,0-1 1,-1 0-1,1 0 0,0 1 0,0-1 0,1 0 0,-1 0 0,0 0 1,1 0-1,0-1 0,-1 1 0,1 0 0,0-1 0,0 1 0,-1-1 1,1 1-1,4 1 0,5 1-565,0 0-1,22 6 1,-33-10 714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07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449 933 7266,'0'0'172,"-1"0"1,0 0 0,0 0-1,1 0 1,-1 0 0,0 0-1,0 0 1,0 0 0,1 0 0,-1 0-1,0 0 1,0 0 0,1 1-1,-1-1 1,0 0 0,1 1 0,-1-1-1,0 0 1,1 1 0,-1-1-1,0 1 1,1-1 0,-1 1-1,1-1 1,-1 1 0,1 0 0,-1-1-1,1 1 1,-1-1 0,1 1-1,3 6 5765,13-1-6116,-14-5 598,16 4 30,0-1 0,0 0 0,1-2 1,35 2-1,81-10 1339,23 2-1068,-91 9-644,87 18 0,-116-16-52,0-2 1,1-2-1,0-1 0,-1-2 0,47-6 0,-30-2 70,0-2 1,104-35-1,-143 40-46,0-1 0,-1-1 0,0-1 0,0 0 0,-1-1 0,0 0-1,16-14 1,-23 16-17,0 0 0,-1 0-1,0 0 1,0-1 0,0 1-1,-1-1 1,0-1 0,-1 1-1,0-1 1,0 0 0,-1 0-1,0 0 1,-1 0 0,2-11-1,-1-2 77,-2 1 0,-1-1-1,0 0 1,-2 1 0,0-1-1,-1 1 1,-2 0 0,0 0-1,-1 0 1,-1 1 0,-1 0-1,-12-22 1,11 24-53,-2 1 0,0-1 0,-1 2 0,0-1-1,-2 2 1,0 0 0,-1 0 0,0 2 0,-1 0 0,0 0 0,-1 2 0,-33-18-1,-5 4-43,9 4 207,-51-30 1,79 40-196,-1 2 0,0 0 1,0 1-1,-1 1 0,0 0 1,0 2-1,-1 0 0,1 2 1,-23-2-1,-20 3 46,-104 10 0,-19-1 119,160-7-126,1-2 1,0-1 0,-1-1-1,1-2 1,-29-9 0,25 4-23,8 3-23,0 1 0,-1 1 1,-22-4-1,36 9-17,0 1 1,1-1-1,-1 1 1,0 1-1,0-1 0,1 1 1,-1 1-1,0-1 0,1 1 1,-1 1-1,1 0 0,-11 5 1,-9 6-6,1 2 0,1 1 0,0 1 0,1 1 0,1 1 0,1 1 1,1 1-1,1 0 0,1 2 0,1 1 0,-26 46 0,39-60 0,1 1 0,1-1 0,0 1 0,0-1-1,1 1 1,1 0 0,0 0 0,1 0 0,0 0 0,0 0 0,1 0 0,1-1-1,0 1 1,1 0 0,0-1 0,8 20 0,1-4 34,0-1 1,1-1-1,2 0 1,1 0-1,33 39 1,-35-49 44,0-1 0,0 0 0,1-1 0,1-1 0,0 0 0,1-1 1,0-1-1,1-1 0,0 0 0,0-1 0,31 8 0,-19-9 19,0-1 0,1-1 0,-1-2-1,1-1 1,0-1 0,57-7 0,67-14-145,-52 5-2682,125-1 1,-135 16 1196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00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49 6217,'-70'-41'2785,"62"38"-1297,2-1-79,0 5-33,-1 2-80,1 2-160,0 5-47,0 5-177,1 10-88,-1 2-256,0 6-168,-8 0-328,11 1-320,9-3 1200,9-3-792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10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377 168 4345,'0'-23'2345,"1"0"0,6-38 0,-2 24-375,-4 36-1888,-1 1 0,0-1 0,0 1 0,0-1 0,0 1 0,0-1 1,0 1-1,0 0 0,0-1 0,0 1 0,0-1 0,0 1 0,0-1 1,0 1-1,0-1 0,0 1 0,0-1 0,0 1 0,-1 0 1,1-1-1,0 1 0,0-1 0,-1 1 0,1-1 0,0 1 0,0 0 1,-1-1-1,1 1 0,-1 0 0,1 0 0,0-1 0,-1 1 1,-14 5 1364,-14 22-280,13-1-776,2 1 1,1 0-1,-15 44 1,-1 3-14,0 3 0,4 1 0,-28 150 0,42-174-308,-34 216 255,13-64 191,19-140-321,1-4-65,-9 114-1,20-156-122,2 0 1,0 1 0,1-1 0,1 0 0,1-1-1,0 1 1,2-1 0,0 0 0,17 35 0,0-14 54,2 0 0,58 69 1,75 57 52,-116-127-73,0-1 0,55 35-1,-75-59 26,0-1-1,1-1 0,0-1 0,0-1 0,1-1 0,1-1 0,27 5 0,-21-7 35,1-2 0,0-1 0,0-2 0,0-1 0,0-1 0,0-2 0,-1-1 0,1-2 0,-1 0 0,0-3 0,50-19 0,15-13 98,168-97 1,-237 120-135,-1-1 0,-1-2 0,-1 0 1,-1-2-1,32-39 0,87-141 625,-80 109-622,-34 52 164,-2-1 0,-2-1 0,-2-1 0,30-88 0,-43 105-70,-1-1-1,-2 0 1,-1-1 0,-1 1-1,-2-1 1,-1 0-1,-1 0 1,-2 1-1,-7-46 1,-8 5-113,-2 1-1,-4 0 1,-3 2 0,-2 1 0,-4 1 0,-2 2 0,-3 1 0,-52-66 0,68 101-48,-2 1 0,-1 0 0,-1 2 0,-1 1 0,-1 1 0,-1 1 0,-1 2 0,-1 0 1,0 3-1,-1 0 0,-1 2 0,-1 1 0,0 2 0,0 1 0,-61-10 0,36 12 4,-1 3 0,0 2 0,1 3 1,-78 10-1,93-4-153,0 2 0,1 2 0,0 1-1,0 3 1,1 1 0,-57 30 0,78-33-394,-1 0-1,-33 27 1,49-34 339,0-1 1,0 1-1,0 0 1,0 0-1,1 1 1,0-1-1,0 1 1,0 0-1,1 0 1,0 0-1,0 1 1,0-1-1,1 1 1,-2 8-1,4-8 74,0 1-1,0-1 0,1 0 0,0 0 1,0 1-1,4 9 0,-4-13 86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13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9634,'-1'0'134,"1"1"0,0 0 0,0 0 0,0 0-1,0 0 1,0 0 0,1-1 0,-1 1 0,0 0 0,0 0 0,0 0 0,1 0-1,-1-1 1,0 1 0,1 0 0,-1 0 0,1-1 0,-1 1 0,1 0-1,-1 0 1,1-1 0,0 1 0,-1-1 0,1 1 0,0-1 0,-1 1 0,1-1-1,0 1 1,0-1 0,-1 1 0,3-1 0,0 0 108,1 0 0,-1 0 0,1 0 0,-1-1 0,1 1 0,-1-1 0,5-2 0,31-4 1077,-17 7-1002,-1 1 0,1 1 0,0 1 0,-1 1 1,1 0-1,-1 2 0,0 1 0,-1 0 0,38 20 0,13 12 45,86 64 0,-140-91-289,21 16 80,-2 0 0,-2 3 0,0 1 0,-3 1 1,0 1-1,-2 2 0,-2 1 0,-1 2 1,36 72-1,87 239 806,-25 12-92,-84-238-567,1-7 162,5-2 1,5-2-1,4-2 1,6-3-1,103 142 1,-145-227-265,0 0-1,2-1 1,0 0 0,1-2 0,1-1-1,1-1 1,1-1 0,1-1 0,28 14 0,-34-21-153,0-2 0,0 0 1,1 0-1,-1-2 0,1-1 1,1-1-1,-1 0 0,0-2 1,1 0-1,-1-2 0,0 0 1,1-1-1,28-7 0,-20 1-656,-1 0-1,0-3 0,0 0 0,35-20 0,-4-4-301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14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330 107 6809,'-4'-4'646,"-1"0"0,1-1-1,-1 1 1,1-1-1,1 1 1,-1-1-1,1 0 1,0-1-1,0 1 1,0-1 0,1 1-1,0-1 1,0 0-1,0 0 1,1 0-1,-2-7 1,3 12-586,0 1 0,0-1-1,0 0 1,-1 1 0,1-1 0,0 1 0,-1-1 0,1 1 0,0-1 0,-1 1 0,1-1 0,-1 1-1,1-1 1,-1 1 0,1 0 0,-1-1 0,1 1 0,-1 0 0,1-1 0,-1 1 0,1 0-1,-1-1 1,0 1 0,1 0 0,-1 0 0,1 0 0,-1 0 0,0 0 0,1 0 0,-1 0-1,1 0 1,-1 0 0,0 0 0,1 0 0,-1 0 0,0 0 0,1 0 0,-1 1 0,1-1 0,-1 0-1,1 0 1,-1 1 0,0-1 0,1 0 0,-1 1 0,1-1 0,-1 1 0,-28 22 731,-16 26-279,1 2 1,-44 70 0,84-115-489,-3 4 25,1-1 0,0 2 0,0-1 0,1 1 1,-5 14-1,9-23-32,1 0 1,-1 0-1,1 0 1,0 0 0,-1 0-1,1 0 1,0 0-1,0 0 1,0 0-1,1 0 1,-1 0 0,0 1-1,1-1 1,-1 0-1,1 0 1,0-1-1,0 1 1,-1 0 0,1 0-1,0 0 1,1 0-1,-1-1 1,0 1-1,0-1 1,1 1 0,-1-1-1,1 1 1,0-1-1,-1 0 1,1 1-1,0-1 1,0 0 0,-1 0-1,1-1 1,0 1-1,0 0 1,3 0-1,18 5 154,0-1 0,0-2-1,0 0 1,0-2-1,0 0 1,34-4 0,-36 1-21,1 1 0,0 1 1,0 1-1,-1 1 0,1 1 1,-1 1-1,1 0 0,20 9 1,-39-12-123,1 0 1,0 1 0,0 0 0,-1 0 0,1 0-1,-1 1 1,0-1 0,0 1 0,0 0-1,0 0 1,0 0 0,0 0 0,-1 0-1,0 0 1,1 1 0,-1-1 0,0 1 0,-1 0-1,1-1 1,-1 1 0,0 0 0,0 0-1,0 0 1,0 0 0,0 0 0,-1 0-1,0 0 1,0 1 0,0-1 0,0 0 0,-1 0-1,0 0 1,0 0 0,-2 6 0,-2 6 42,-1-1 1,-1 1-1,-1-1 1,0-1-1,0 0 1,-2 0-1,0 0 1,0-1 0,-17 15-1,20-21-107,-1 0 1,0 0-1,0-1 0,0 0 0,-1-1 0,0 0 0,0 0 1,-1-1-1,1 0 0,-1 0 0,0-1 0,0-1 0,0 0 1,0 0-1,0-1 0,-14 0 0,23 0-45,-1-1-1,0 0 1,1 0-1,-1-1 1,1 1-1,-1 0 1,1 0-1,-1-1 1,0 1-1,1-1 0,-1 1 1,1-1-1,0 0 1,-1 0-1,1 0 1,0 1-1,-1-1 1,-1-2-1,3 2-32,-1 0 0,1 0 0,0 0 0,-1 0-1,1 0 1,0 0 0,-1 0 0,1 0 0,0 0 0,0 0-1,0 0 1,0 0 0,0-1 0,0 1 0,0 0 0,1 0-1,-1 0 1,0 0 0,1 0 0,0-1 0,2-5-641,1 0 0,0 0 0,1 0 0,-1 1 0,11-11 0,70-61-6564,-36 28 4969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15.0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 73 8122,'13'-23'2968,"-8"15"-967,-1 0 0,0-1 0,5-15-1,-34 50 1657,2 9-3029,2 2 0,1 0 1,2 1-1,-24 79 0,40-110-568,0 1 0,0 0 1,1 0-1,0 0 0,1 0 1,0-1-1,0 1 0,2 9 1,-2-15-53,0-1 1,1 1 0,-1-1 0,1 0-1,-1 1 1,1-1 0,-1 0 0,1 1-1,0-1 1,0 0 0,-1 0 0,1 0-1,0 0 1,0 1 0,0-1 0,0-1-1,1 1 1,-1 0 0,2 1 0,-1-1-9,0-1 1,0 1 0,0-1-1,0 0 1,1 0 0,-1 0-1,0 0 1,0 0 0,0-1-1,0 1 1,0-1 0,0 1 0,0-1-1,0 0 1,0 1 0,-1-1-1,1 0 1,2-2 0,5-3-6,0 0 0,0-1 0,-1 1 0,-1-2 0,1 1 0,-1-1 0,10-14 0,2-6-41,16-31 1,-21 26 36,-9 22-18,-1 35 40,-3-19-15,0-1 0,0 1 0,0-1-1,0 1 1,1-1 0,0 1 0,-1-1 0,2 0-1,-1 0 1,0 0 0,1 0 0,0 0 0,0-1-1,0 1 1,0-1 0,1 0 0,-1 0 0,1 0-1,0 0 1,0 0 0,0-1 0,0 0-1,0 0 1,0 0 0,1 0 0,-1-1 0,1 1-1,-1-1 1,1-1 0,4 2 0,-5-2-271,1 0 0,-1 0 1,0-1-1,1 1 0,-1-1 0,0 0 0,0 0 1,0 0-1,0-1 0,0 0 0,0 1 1,0-1-1,0 0 0,-1-1 0,1 1 1,-1-1-1,1 0 0,-1 1 0,0-2 1,0 1-1,3-4 0,17-26-5016,6-23 3918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15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2 486 6193,'0'-1'384,"0"0"-1,-1 0 1,1 0-1,0 0 1,0 0-1,0 0 1,-1 0-1,1-1 0,0 1 1,0 0-1,1 0 1,-1 0-1,0 0 1,0 0-1,0 0 1,1 0-1,-1 0 1,0 0-1,1 0 1,-1 0-1,1 0 1,0 1-1,-1-1 0,1 0 1,-1 0-1,1 0 1,1-1-1,0 2-128,-1 0 0,0 0 1,0-1-1,1 1 0,-1 0 0,0 0 0,1 1 0,-1-1 0,0 0 0,1 0 0,-1 0 0,0 1 0,0-1 0,1 1 0,-1-1 0,0 1 0,0 0 1,0-1-1,0 1 0,1 0 0,-1 0 0,1 1 0,3 2 60,0 1 1,0 0-1,0 0 1,0 0-1,-1 0 1,0 1-1,0-1 1,-1 1-1,1 0 1,-1 1-1,-1-1 1,1 0-1,-1 1 1,2 8-1,-1 6-103,0 0 0,-1 0-1,-1 24 1,-1-26-170,1 0 0,4 25 0,-8-61-40,1 0 0,0-1 0,2 1 0,0 0-1,1-1 1,0 1 0,2 0 0,4-19 0,-5 26-3,1 0 0,0 1 0,0 0 0,1 0 0,0 0 0,1 0 0,0 0 0,0 1-1,1 0 1,0 0 0,0 0 0,1 1 0,0 0 0,0 0 0,16-10 0,-22 16 2,1-1-1,0 1 1,0 0 0,0 0-1,0 1 1,0-1 0,0 0-1,0 1 1,0-1 0,0 1-1,0-1 1,0 1 0,0 0 0,0 0-1,0 0 1,1 0 0,-1 1-1,0-1 1,0 0 0,0 1-1,0-1 1,0 1 0,3 1-1,-2 0 3,0 1-1,-1-1 1,1 0 0,-1 1-1,0 0 1,1-1-1,-1 1 1,0 0-1,-1 0 1,1 0-1,0 1 1,1 5 0,2 5 8,-1 0 0,-1 1 0,0-1 0,-1 1 0,0 22 0,-1-16 4,2-40 13,0-5-19,5-21 0,-5 20-9,1 0-1,1 1 1,1-1-1,2 2 1,0-1-1,13-24 0,-21 47-1,1-1 0,-1 1-1,1 0 1,-1 0-1,1 0 1,-1 0-1,1 0 1,0 0-1,0 0 1,0 1 0,0-1-1,-1 0 1,1 0-1,0 1 1,0-1-1,0 0 1,0 1-1,1-1 1,-1 1 0,0-1-1,0 1 1,0 0-1,0-1 1,0 1-1,1 0 1,-1 0-1,0 0 1,0 0 0,0 0-1,1 0 1,-1 0-1,0 0 1,0 0-1,0 1 1,1-1-1,-1 0 1,2 2 0,2 1-8,0 1 0,0 0 0,0 0 0,0 1 0,0 0 0,3 5 0,17 14-13,-22-22 24,-1 0 0,1 0 0,0 0 0,0-1 0,0 0 0,1 1 0,-1-1-1,0 0 1,0-1 0,1 1 0,-1 0 0,1-1 0,-1 0 0,0 0 0,1 0 0,-1 0 0,6-2 0,-3 1 16,0-1 1,-1 0-1,1-1 1,-1 1-1,1-1 1,-1 0-1,0 0 1,0-1-1,6-5 1,1-4 115,0 0 1,0 0-1,-1-1 0,-1 0 1,16-30-1,-21 35-91,0 0 0,-1 0 0,-1-1 0,1 1-1,-1-1 1,-1 0 0,0 1 0,0-1 0,-1 0-1,0 0 1,-1 0 0,0 0 0,-1 0 0,0 0-1,0 0 1,-1 0 0,0 0 0,-1 0 0,-5-12-1,7 20-39,0 0 0,0 1 0,1-1 0,-1 0 0,0 1 0,0 0-1,-1-1 1,1 1 0,0-1 0,0 1 0,-1 0 0,1 0 0,-4-2-1,5 3 1,-1 0 0,1 0 0,-1-1-1,0 1 1,1 0 0,-1 0 0,0 0-1,1 0 1,-1 0 0,0 0-1,1 0 1,-1 1 0,0-1 0,1 0-1,-1 0 1,0 0 0,1 1 0,-1-1-1,1 0 1,-1 1 0,0-1-1,1 0 1,-1 1 0,1-1 0,-1 1-1,-2 3 10,0 0-1,0 0 0,0 0 0,1 0 0,0 1 1,0-1-1,0 1 0,-2 7 0,0 2 7,1-1-1,0 0 1,1 1-1,0-1 1,1 1-1,1 0 1,0-1 0,1 1-1,0-1 1,4 16-1,-3-21-140,1 1-1,0-1 0,0 1 1,1-1-1,-1 0 1,2 0-1,-1 0 0,1-1 1,1 0-1,-1 0 0,1 0 1,1-1-1,-1 1 1,1-2-1,0 1 0,12 7 1,-2-4-1216,0-1 1,1 0-1,33 8 0,6 0-313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17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1932 9714,'-2'-1'222,"1"1"0,-1 0 0,1-1 0,-1 1 0,0-1 0,1 1 0,-1-1 0,1 0 0,-1 1 0,1-1 0,-1 0 0,1 0 0,0 0 0,-1 0-1,1 0 1,0-1 0,0 1 0,0 0 0,0-1 0,0 1 0,0 0 0,0-1 0,0 1 0,1-1 0,-1 1 0,1-1 0,-1 0 0,1 1 0,-1-1 0,1 0 0,0 1 0,0-1 0,0 0 0,0 1 0,0-3 0,1-7 246,0 1-1,1 0 1,0-1 0,6-14 0,-8 24-442,48-143 2676,28-98-355,-62 189-2114,-3 0 0,8-88 0,-18 126-232,0 1 1,0-1 0,-2 1 0,0-1 0,0 1-1,-1 0 1,-1-1 0,-1 1 0,0 0 0,-8-20 0,11 33-8,0-1 1,1 1 0,-1 0 0,0-1 0,0 1 0,0 0-1,0 0 1,0 0 0,0 0 0,0 0 0,0 0 0,0 0 0,-3-2-1,3 3 3,1 0 0,-1 0 0,1 0 0,-1 0-1,1 0 1,-1 0 0,1 0 0,-1 0 0,1 0 0,-1 0-1,1 0 1,-1 0 0,1 0 0,-1 0 0,1 1-1,-1-1 1,1 0 0,-1 0 0,1 1 0,-1-1-1,1 0 1,0 0 0,-1 1 0,1-1 0,-1 1 0,1-1-1,-1 1 1,-1 3-8,0-1 0,0 1 0,0 0 1,1 0-1,0 0 0,-1 0 0,1 0 0,1 0 0,-1 0 0,0 6 0,0 20-1,1 1-1,1-1 1,2 1 0,13 54-1,42 122 56,-21-106 29,5 0-1,3-3 1,115 180-1,-144-255-53,28 47 33,43 89 1,-77-138-47,-1 1 0,-1 0 0,0 0 1,-2 1-1,-1-1 0,-1 1 0,-1 1 1,1 45-1,-4-59-3,-1 0 0,0-1 0,-1 1 0,0 0 0,0-1 1,-1 0-1,0 0 0,-1 0 0,-5 10 0,7-15-11,-1 0 1,0-1-1,1 1 0,-1-1 1,0 0-1,-1 0 0,1 0 1,0 0-1,-1-1 0,0 1 0,0-1 1,0 0-1,0 0 0,0 0 1,0 0-1,0-1 0,0 0 1,-1 0-1,1 0 0,0 0 1,-1-1-1,-4 0 0,0 0-33,-1-1 0,0 0 0,1 0 0,-1-2-1,1 1 1,-1-1 0,1 0 0,0-1 0,0 0-1,1 0 1,-1-1 0,1 0 0,-12-10 0,-4-5-82,1 0-1,-40-47 1,43 43 111,0 0 0,2-2 0,1 0 0,0 0-1,-11-30 1,23 45 60,0 0 1,2 0-1,-1 0 0,1-1 0,1 1 0,0-1 0,1 0 1,0 1-1,1-1 0,0 0 0,0 1 0,2-1 0,-1 0 1,2 1-1,-1-1 0,8-17 0,19-32 95,3 1-1,61-83 0,-23 35-119,12-18 115,30-51 284,-96 142-273,-14 26-47,-13 24-50,6-6 17,0 1 0,0-1 0,1 1 0,1-1 0,-1 1 0,1 0 0,1 0 0,0 1 0,-1 17 0,3-24-45,0 0 0,0 0 0,1 0 1,-1 0-1,1 0 0,0 0 0,0 0 0,1 0 1,-1 0-1,1-1 0,0 1 0,0 0 0,0-1 1,0 0-1,1 1 0,-1-1 0,1 0 0,0 0 1,0-1-1,0 1 0,0 0 0,0-1 0,1 0 1,-1 0-1,1 0 0,-1 0 0,1-1 1,5 3-1,-1-2-16,1 1 1,-1-1 0,1 0-1,0-1 1,0 0 0,0 0-1,-1-1 1,1 0 0,0-1-1,0 0 1,0 0 0,-1-1-1,11-3 1,-14 3-5,1 0 1,-1 0-1,1-1 0,-1 0 1,0 0-1,0 0 0,0 0 1,-1-1-1,1 0 0,-1 0 1,0 0-1,0-1 0,0 1 1,0-1-1,-1 0 0,0 0 1,0 0-1,0 0 0,-1-1 1,3-7-1,-2 5 5,-1-1 0,1 1-1,-1-1 1,-1 1 0,0-1 0,0 1 0,-1-1-1,0 0 1,0 0 0,-1 1 0,0-1 0,-3-10-1,4 17-6,-1 1 0,0 0 0,0 0 0,0 0 0,1-1 0,-1 1-1,0 0 1,0 0 0,-1 0 0,1 0 0,0 1 0,0-1 0,0 0-1,-1 0 1,1 1 0,0-1 0,-1 1 0,1-1 0,-2 0 0,2 1 5,1 0-1,-1 0 1,0-1 0,1 1 0,-1 0 0,1 0 0,-1 0 0,1 0 0,-1 0 0,0 0 0,1 0 0,-1 0 0,1 1 0,-1-1 0,0 0 0,1 0 0,-1 0 0,1 0 0,-1 1 0,1-1 0,-1 0 0,1 1 0,-1-1 0,1 0 0,0 1 0,-1-1-1,1 1 1,-1-1 0,1 0 0,0 1 0,-1-1 0,1 1 0,0-1 0,-1 1 0,1-1 0,0 1 0,0 0 0,0-1 0,0 1 0,-1-1 0,1 1 0,0-1 0,0 1 0,0 1 0,14 1 131,-9-1-122,0-1-1,0 0 0,0-1 0,0 1 1,0-1-1,0 0 0,0 0 1,0-1-1,0 1 0,0-1 1,0 0-1,-1 0 0,8-3 1,-2-2 42,1 0 1,-1-1 0,-1 0-1,15-14 1,-22 20-48,44-46 295,-36 35-166,0 2 0,0-1 0,1 1 0,0 1 0,1 0-1,-1 1 1,15-8 0,-24 16-127,-1-1 0,0 0 0,0 1 0,1 0 0,-1-1 0,0 1 0,1 0 1,-1-1-1,0 1 0,1 0 0,-1 0 0,0 0 0,1 0 0,-1 1 0,0-1 0,1 0 0,-1 0 0,0 1 0,0-1 0,1 1 0,-1-1 0,2 2 0,-1 0-3,0-1 0,-1 1-1,1 0 1,-1 0 0,0-1 0,1 1-1,-1 0 1,0 0 0,0 0 0,0 1 0,0-1-1,0 3 1,2 8 8,-1 0-1,0-1 1,-1 25 0,-1-29 5,0 14-3,0-13-13,0 0 0,0 0 1,1 0-1,0 0 0,0 0 1,6 16-1,-7-25-6,0 0 0,0 0 0,0 1 0,0-1 0,0 0 0,0 1 0,0-1 0,0 0 0,0 0 0,0 1-1,0-1 1,1 0 0,-1 0 0,0 1 0,0-1 0,0 0 0,1 0 0,-1 1 0,0-1 0,0 0 0,0 0 0,1 0 0,-1 0 0,0 1 0,1-1 0,-1 0 0,0 0 0,0 0 0,1 0-1,-1 0 1,0 0 0,1 0 0,-1 0 0,0 0 0,0 0 0,1 0 0,-1 0 0,0 0 0,1 0 0,-1 0 0,0 0 0,0 0 0,1 0 0,-1 0 0,11-15-11,3-27-5,4-29-24,16-54-127,-28 106 142,1 0 0,1 1 0,1 0 1,14-22-1,-22 38 18,0 1 0,0-1 0,1 0 0,-1 0-1,1 1 1,-1-1 0,1 1 0,0-1 0,-1 1 0,1 0 0,0-1 0,0 1 0,0 0 0,0 0-1,0 0 1,0 1 0,0-1 0,0 0 0,0 1 0,1-1 0,-1 1 0,0 0 0,0 0 0,0 0-1,1 0 1,-1 0 0,0 0 0,0 1 0,3 0 0,4 2-73,1 1 0,-1 1 0,0-1 1,0 2-1,12 7 0,-13-7 7,0-1 1,0 0-1,1 0 1,17 6-1,-21-9 4,0-1 0,0 0 0,0 0 0,0 0 0,1 0 0,-1-1 0,0 0 0,1 0 0,-1-1 0,0 0 0,1 1 0,-1-2 0,0 1 0,0-1 0,0 1 0,0-1 0,0-1 0,-1 1 0,1-1 0,-1 0 0,7-4 0,10-14-291,-2 0 0,0-1-1,16-26 1,-26 36 334,-2-1 1,0 0 0,0 0-1,-1-1 1,-1 0 0,0 0-1,4-28 1,-6 31 47,3-30 36,-6 40-51,1 0 1,-1 0 0,0 0 0,0 0 0,0 0 0,0 0-1,0 0 1,0 0 0,0 0 0,0 0 0,0-1-1,-1 1 1,1 0 0,0 0 0,-1 0 0,1 0 0,-1 0-1,1 1 1,-1-1 0,1 0 0,-1 0 0,0 0-1,1 0 1,-1 1 0,0-1 0,-1-1 0,1 3-2,0-1 0,0 0 0,-1 0 0,1 1 0,0-1 1,0 0-1,0 1 0,-1-1 0,1 1 0,0 0 0,0-1 0,0 1 1,0 0-1,0 0 0,0 0 0,0 0 0,1-1 0,-1 1 0,0 0 1,0 1-1,1-1 0,-1 0 0,0 2 0,-16 27 54,12-17-8,1 0 0,0 1 0,1 0 1,-3 25-1,5-33-36,1-1 1,-1 1 0,2 0-1,-1-1 1,0 1-1,1-1 1,0 1 0,1-1-1,-1 1 1,1-1-1,0 0 1,0 0 0,0 0-1,1 0 1,4 5-1,-6-8-13,1 0-1,-1 0 0,1 0 1,0-1-1,0 1 1,-1-1-1,1 1 0,0-1 1,0 0-1,1 0 0,-1 0 1,0 0-1,0 0 0,1 0 1,-1-1-1,0 1 1,1-1-1,3 1 0,-2-1-1,0 0 0,0-1 0,-1 0 1,1 0-1,0 0 0,0 0 0,-1 0 0,1-1 0,-1 1 0,6-5 0,4-3 0,-1 0 0,-1-1 0,0 0 0,19-22 0,-9 4 28,-1 0 1,0-1-1,-3-1 1,0-1 0,-2-1-1,-2 0 1,0 0-1,-2-1 1,-2-1 0,-1 0-1,-2 0 1,-1-1-1,-1 1 1,-3-1 0,0 0-1,-2 0 1,-2 0-1,-1 1 1,-2-1 0,-1 1-1,-2 1 1,-1-1-1,-1 1 1,-2 1 0,-24-42-1,30 60-40,5 9 9,-1 1 0,1-1 0,-1 1 0,1 0 0,-1-1 0,-1 2 0,1-1-1,0 0 1,-1 0 0,0 1 0,-7-5 0,10 7 2,0 1 0,1-1 0,-1 1 0,0-1 0,0 1 0,0 0 0,0-1 0,0 1 0,1 0 0,-1 0 0,0 0 0,0 0 0,0-1 0,0 1 0,0 1 0,0-1 0,0 0 0,1 0 0,-1 0 0,0 0 0,0 1 0,0-1 0,0 0 0,0 1 0,1-1 0,-1 0 0,0 1 0,0-1 0,1 1 0,-1 0 0,0-1 0,1 1 0,-1-1 0,0 1 0,1 0 0,-1 0 0,1-1 0,-1 1 0,1 0-1,0 0 1,-1 1 0,-2 4 3,1 1 0,-1 0-1,2 0 1,-3 10-1,-1 23 67,1-1 0,2 0 0,2 1-1,7 62 1,39 155 175,2-83-53,-41-153-412,2 1 0,0-1-1,1-1 1,2 0 0,22 32 0,-22-41-1449,-11-11 1622,-1 0 0,0 0 1,0 0-1,0 0 0,1 0 1,-1-1-1,0 1 0,0 0 1,0 0-1,0 0 0,0 0 1,1 0-1,-1 0 0,0 0 1,0-1-1,0 1 0,0 0 1,0 0-1,0 0 0,1 0 1,-1 0-1,0-1 0,0 1 1,0 0-1,0 0 0,0 0 1,0 0-1,0-1 0,0 1 1,0 0-1,0 0 0,0 0 1,0-1-1,0 1 0,0 0 1,0 0-1,0 0 0,0 0 1,0-1-1,0 1 0,0 0 1,-7-30-2520,-21-42-590,12 33 2116,1-1 0,2-1 1,-12-68-1,25 105 1248,-1 0 1,1 0-1,-1-1 0,1 1 0,1 0 1,-1 0-1,0 0 0,1 0 0,0 0 1,2-6-1,-2 8-44,0 1 1,0-1-1,0 0 0,1 0 1,-1 1-1,0-1 0,1 0 1,0 1-1,-1 0 1,1-1-1,0 1 0,0 0 1,-1 0-1,1 0 0,0 0 1,0 0-1,0 0 1,0 1-1,1-1 0,-1 1 1,0-1-1,2 1 0,25-4 1379,-1 1-1,39 0 0,-56 3-1187,-1 1 0,1 0 1,-1 0-1,1 1 1,-1 1-1,1-1 0,-1 2 1,0-1-1,15 9 0,-20-9-281,0 1-1,0 0 0,0 0 0,-1 0 0,1 1 0,-1-1 0,0 1 0,0 0 0,-1 0 0,1 1 0,-1-1 0,0 1 0,-1-1 0,0 1 0,3 8 0,-1 5-246,0 1 0,-1 0-1,0 28 1,-2-31-300,-1-9-578,-6-28-4714,5-15 4163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18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 12027,'-16'22'5657,"-4"-8"-2200,5-1-1625,10-3-1176,5-5-328,8-1-464,9-8-136,2-1-528,6-2-272,4 2-1185,2 0-359,8 5 1591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18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84 973 8306,'-9'-3'14092,"8"4"-13951,-44 108 1860,28-66-1394,7-3 88,9-29-501,17-30 76,9-23-118,2 2 1,37-44-1,-47 63-57,-16 18-18,1 0 0,0 0 0,1 0 0,-1 1 0,0-1 0,1 1 0,-1-1 0,1 1 0,0 0 0,0 0 0,0 1 1,0-1-1,0 0 0,0 1 0,0 0 0,0 0 0,1 0 0,3-1 0,-6 2 447,-1 3-502,1 0 0,-1 0 0,1 0 0,0 0-1,0 0 1,0 0 0,0 0 0,1-1 0,-1 1 0,1 0-1,0-1 1,-1 1 0,1-1 0,0 0 0,1 1 0,-1-1-1,3 2 1,33 22-31,-36-26 10,0 1 1,0-1-1,0 1 0,0-1 0,0 0 0,0 0 0,1 1 1,-1-2-1,0 1 0,0 0 0,0 0 0,0-1 0,0 1 1,0-1-1,0 1 0,0-1 0,0 0 0,0 0 0,0 0 1,-1 0-1,1 0 0,0 0 0,0-1 0,-1 1 1,1 0-1,-1-1 0,1 0 0,-1 1 0,0-1 0,2-3 1,3-1 9,21-25 40,41-62-1,-9 10 507,-53 74-419,-5 9-133,-1-1 0,0 1 1,0-1-1,1 0 0,-1 1 1,0-1-1,1 1 0,-1-1 0,1 0 1,-1 1-1,0-1 0,1 1 1,-1 0-1,1-1 0,0 1 1,-1-1-1,1 1 0,-1 0 1,1-1-1,0 1 0,-1 0 1,1 0-1,0-1 0,-1 1 1,1 0-1,1 0 0,-1 0 8,7 5-13,-8-5-1,1 1-1,-1-1 0,0 0 1,0 0-1,1 0 1,-1 0-1,0 0 1,0 0-1,1 0 1,-1 0-1,0 0 1,0 0-1,1 0 1,-1 0-1,0 0 1,1 0-1,-1 0 0,0 0 1,0 0-1,0-1 1,1 1-1,-1 0 1,0 0-1,0 0 1,1 0-1,-1 0 1,0-1-1,0 1 1,0 0-1,1 0 1,-1 0-1,0-1 0,0 1 1,0 0-1,0 0 1,0 0-1,0-1 1,1 1-1,-1 0 1,0 0-1,0-1 1,0 1-1,0 0 1,0 0-1,0-1 0,0 1 1,0 0-1,0-1 1,0 1-1,0 0 1,-1-1-17,1 0 0,0 1 0,0-1 0,-1 0 0,1 1 0,-1-1 0,1 0 0,0 1 0,-1-1 0,1 1 0,-1-1 0,0 1 0,1-1 0,-1 1 0,1 0 0,-1-1 0,0 1 0,1-1 0,-1 1 0,0 0 0,1 0 0,-1 0 0,0-1 0,1 1 0,-1 0 0,0 0 0,0 0 0,1 0 0,-2 0 0,1 0-11,0 0-1,0 0 0,-1-1 0,1 1 0,0 0 1,0 1-1,-1-1 0,1 0 0,0 0 0,0 1 1,-1-1-1,1 0 0,0 1 0,0-1 0,0 1 1,0-1-1,0 1 0,-1 1 0,-16 22 22,-21 38 0,38-60 8,0-1-1,0 1 1,0 0-1,0 0 1,1 0 0,-1-1-1,1 1 1,-1 0-1,1 0 1,0 0-1,-1 0 1,1 0 0,1 3-1,-1-5 2,0 1 0,0 0 0,0 0 1,1-1-1,-1 1 0,0 0 0,1-1 0,-1 1 0,1 0 0,-1-1 0,1 1 0,-1 0 0,1-1 1,-1 1-1,1-1 0,-1 1 0,1-1 0,0 1 0,-1-1 0,1 0 0,1 1 0,0 0 3,0-1-1,0 1 0,-1-1 1,1 0-1,0 1 0,0-1 0,0 0 1,0 0-1,0-1 0,0 1 1,0 0-1,-1-1 0,1 1 0,0-1 1,0 1-1,0-1 0,-1 0 1,1 0-1,3-2 0,0-2 4,0 0 0,1-1 0,-2 0 0,1 0-1,-1 0 1,0 0 0,0 0 0,5-14 0,-8 17-69,1 0 1,-1 0-1,0 0 1,0 0-1,0 0 1,-1 0-1,1 0 1,-1 0-1,1 0 1,-1 0-1,0 0 0,0-1 1,-1 1-1,1 0 1,-1 0-1,1 0 1,-1 0-1,0 0 1,0 0-1,-1 0 1,1 0-1,0 0 1,-3-2-1,4 5 49,0-1-1,-1 1 0,1 0 1,0 0-1,0 0 1,0 0-1,-1 0 0,1 0 1,0 0-1,0 0 1,-1 0-1,1 0 0,0 0 1,0 0-1,-1 0 1,1 0-1,0 0 0,0 0 1,-1 0-1,1 0 1,0 0-1,0 0 0,0 0 1,-1 0-1,1 0 1,0 0-1,0 1 0,0-1 1,-1 0-1,1 0 1,0 0-1,0 0 0,0 1 1,0-1-1,-1 0 0,1 0 1,0 0-1,0 1 1,0-1-1,0 0 0,0 0 1,0 0-1,0 1 1,-1-1-1,1 0 0,0 0 1,0 1-1,0-1 1,0 0-1,0 0 0,0 1 1,0-1-1,0 0 1,0 0-1,0 0 0,1 1 1,-4 15-169,3-13 174,0-1 0,0 1 0,0-1 0,1 0 0,-1 1 0,0-1 0,1 1 0,0-1 0,0 0 0,0 0 0,0 1 0,0-1 0,0 0 0,0 0 0,1 0 0,-1 0 0,1 0 0,-1 0 0,1-1 1,0 1-1,0 0 0,0-1 0,0 0 0,0 1 0,0-1 0,4 2 0,-3-2 13,0 0-1,1-1 1,-1 1 0,0-1 0,1 1-1,-1-1 1,0 0 0,1 0 0,-1-1 0,0 1-1,1-1 1,-1 0 0,0 1 0,0-1-1,0-1 1,0 1 0,0 0 0,0-1-1,0 0 1,3-2 0,7-6 82,0-1 1,0-1-1,-2 0 1,1-1-1,-1 0 0,-1-1 1,11-20-1,4-9 359,22-58 0,-34 70-274,-2-1 1,-2-1-1,-1 1 1,-1-1-1,2-41 0,-7 48-144,-1 0-1,-1 1 1,-1-1-1,-2 0 0,0 0 1,-2 1-1,-9-30 1,13 50-32,-1 0 1,0 0 0,0 1 0,-1-1 0,1 1-1,-1-1 1,0 1 0,-6-7 0,8 10 2,1 1 0,-1-1 0,0 0 0,0 1 0,0-1 0,0 0 0,0 1 0,0-1 0,0 1 0,0 0-1,0-1 1,0 1 0,0 0 0,0 0 0,0 0 0,0-1 0,0 1 0,0 0 0,-1 0 0,1 0 0,0 1 0,0-1 0,0 0 0,0 0 0,0 1 0,0-1 0,0 0 0,0 1 0,0-1 0,0 1 0,0 0 0,0-1 0,0 1 0,1 0 0,-1-1 0,0 1 0,0 0 0,1 0 0,-1 0 0,0 1 0,-5 5-2,0 1-1,1 0 1,1 1-1,-1-1 1,1 1 0,1 0-1,-1 0 1,2 0-1,-1 0 1,1 1 0,-1 12-1,-1 18-218,2 54 0,2-75 83,0 9-2,9 317-5326,4-223 3983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1.3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317 1233 10706,'-6'-129'9489,"6"127"-9367,0 0-1,0-1 1,0 1 0,0 0 0,0 0-1,-1 0 1,1 0 0,-1-1 0,0 1-1,0 0 1,1 0 0,-1 0-1,0 0 1,-1 1 0,1-1 0,0 0-1,-1 0 1,1 1 0,-1-1 0,1 1-1,-1-1 1,1 1 0,-1 0 0,0-1-1,0 1 1,0 0 0,0 0-1,0 0 1,0 1 0,0-1 0,-4-1-1,2 2-24,-1 1 0,1-1 0,0 1 0,0-1 0,-1 1 0,1 0-1,0 1 1,0-1 0,0 1 0,1 0 0,-1 0 0,0 0 0,1 0-1,-1 1 1,-3 3 0,-18 15 208,1 0 1,1 2-1,1 1 0,2 1 0,0 1 1,1 1-1,-21 42 0,38-67-302,1 0 0,0 0 0,0 0 0,0 0 0,0 0 0,1 1 0,-1-1 0,1 0 0,-1 0 0,1 1 0,0-1 0,0 0 0,0 1 0,0-1 0,1 3 0,-1-4-2,0 0 0,1-1 0,-1 1-1,1 0 1,-1-1 0,1 1-1,0-1 1,-1 1 0,1-1-1,0 1 1,-1-1 0,1 1 0,0-1-1,-1 0 1,1 1 0,0-1-1,0 0 1,-1 1 0,1-1 0,0 0-1,0 0 1,0 0 0,-1 0-1,1 0 1,0 0 0,0 0-1,1 0 1,8-2-1,1 0 0,-1-1 0,0 0 0,18-9 0,-23 10 0,54-24 3,-37 14 0,1 2-1,0 1 1,1 0-1,37-7 1,-58 16-3,1-1-1,-1 1 1,0 0 0,1 0 0,-1 0-1,1 1 1,-1-1 0,0 1 0,1 0-1,-1 0 1,0 0 0,0 0 0,1 0-1,-1 1 1,0 0 0,0-1 0,-1 1-1,1 0 1,0 1 0,-1-1 0,1 0-1,-1 1 1,0-1 0,4 6-1,2 5 2,0 1 0,0 0 1,-1 1-1,5 18 0,6 10-8,-1-9-5,-2 2 0,-2 0 0,0 0-1,-3 2 1,-1-1 0,-2 1 0,3 44 0,-10-73-8,0-1-1,-1 0 1,0 1 0,0-1 0,-1 0 0,-5 14 0,7-20 15,-1-1 0,1 1 0,-1-1 1,1 1-1,-1-1 0,0 1 0,1-1 0,-1 0 0,0 0 1,0 1-1,0-1 0,0 0 0,0 0 0,0 0 0,-1 0 0,1 0 1,0 0-1,0 0 0,-1 0 0,1-1 0,0 1 0,-1 0 1,1-1-1,-1 1 0,1-1 0,-1 0 0,1 1 0,-1-1 0,1 0 1,-1 0-1,0 0 0,1 0 0,-1 0 0,1 0 0,-1 0 1,1-1-1,-1 1 0,1-1 0,-1 1 0,1-1 0,-1 1 0,1-1 1,0 0-1,-3-1 0,0-1-5,0 0 0,1 0 0,-1-1-1,1 1 1,0-1 0,0 0 0,0 1 0,0-1 0,0-1 0,1 1-1,0 0 1,-2-5 0,-17-58-89,8 14-31,3-1 0,2 0 0,3 0 0,3-102 1,4 114 92,3 1 0,1 0 0,3 0 0,0 1 0,3 0 1,2 0-1,18-37 0,-25 62 98,1 0-1,14-19 1,-21 31-33,1 0 0,0 1 0,0-1 0,0 1 0,0 0 0,0 0 0,0-1 0,1 2 0,-1-1 0,1 0 0,-1 0 0,1 1 0,0-1 0,0 1 0,0 0 0,0 0 0,0 0 0,0 0 0,0 1 0,0-1 0,3 0 0,-4 2 8,0-1 0,0 1 0,0 0 0,0 0 1,0 0-1,0 0 0,0 0 0,0 0 0,0 0 1,-1 1-1,1-1 0,-1 1 0,1-1 0,-1 1 1,1-1-1,1 4 0,21 37 316,-9-17-214,-13-21-130,0-1 1,0 0-1,0 0 0,1 0 0,-1-1 0,1 1 1,0-1-1,0 1 0,0-1 0,0 0 1,0 0-1,0 0 0,1 0 0,-1-1 0,1 0 1,-1 1-1,1-1 0,-1 0 0,1-1 1,0 1-1,0-1 0,-1 1 0,1-1 0,0 0 1,0 0-1,-1-1 0,7 0 0,-4-2 1,0 1 0,0-1 0,0 1 0,0-2 0,-1 1 1,1-1-1,-1 1 0,0-1 0,0-1 0,0 1 0,0-1 0,-1 0 0,0 0 0,0 0 0,5-9 0,-2 0 4,1 0 0,-2-1 0,0 0 0,0 0 0,3-22 0,11-82 42,-15 76-39,-20 126-85,14-65 67,0 0 1,2 0-1,0 0 0,6 30 1,-6-44 1,0 0 0,-1 0 1,2 0-1,-1-1 1,0 1-1,1 0 0,0 0 1,-1-1-1,1 1 1,1-1-1,-1 0 0,0 0 1,1 1-1,0-2 1,0 1-1,0 0 0,0 0 1,0-1-1,0 0 1,1 0-1,-1 0 0,1 0 1,0 0-1,-1 0 1,1-1-1,8 2 1,-9-3 0,-1 0 1,1 0 0,-1-1 0,1 1 0,0-1 0,-1 1 0,1-1 0,-1 0 0,1 0 0,-1 0 0,1 0 0,-1 0 0,0-1 0,0 1 0,0-1-1,0 0 1,0 1 0,0-1 0,0 0 0,0 0 0,-1 0 0,1 0 0,-1-1 0,1 1 0,-1 0 0,2-5 0,0 1 4,0 0 1,-1 0-1,0 0 0,0 0 1,-1-1-1,0 1 1,0 0-1,0-1 0,-1 1 1,0-7-1,-1 5-2,0 1 0,-1-1 0,0 0 0,0 1 0,-1 0 0,0 0 0,0 0 0,-1 0 0,-7-12 0,-3 2 3,0 0 0,-18-16 0,29 31-8,48-11-61,-36 12 102,31-7-94,47-14 0,-77 19 158,0 0 0,0-1 1,0 0-1,-1-1 0,0 0 1,0 0-1,0-1 0,0 0 1,-1-1-1,0 0 0,8-9 1,28-27 148,-43 40-246,-1 1 0,1-1 0,-1 0 0,1 0 0,-1 0 0,0 1 0,0-1 0,0 0 0,-1 0 0,1 0 0,-2-3 0,1-7 0,2 8-7,2 6 2,6 16 6,0 1-2,-3-9-5,2 5 28,0 0 1,-1 0 0,0 1 0,4 17-1,-9-26-61,0 2 181,-7-19-284,3 6 96,-1 1 0,1-1 0,-1 1 0,0 0 1,0-1-1,-1 1 0,1 1 0,-1-1 0,0 0 1,0 1-1,-5-3 0,9 9 336,0-3-293,0 0-1,0 1 1,0-1 0,0 1 0,0-1-1,0 0 1,0 1 0,0-1 0,0 1 0,0-1-1,0 1 1,0-1 0,1 0 0,-1 1-1,0-1 1,0 0 0,0 1 0,0-1 0,1 1-1,-1-1 1,0 0 0,0 0 0,1 1 0,-1-1-1,0 0 1,1 1 0,-1-1 0,0 0-1,1 0 1,-1 1 0,0-1 0,1 0 0,-1 0-1,1 0 1,-1 0 0,0 0 0,1 0-1,0 1 1,53 16 179,-23-6-130,-29-10-48,0-1 0,0 0 0,0 0-1,-1 0 1,1-1 0,0 1 0,0 0 0,0-1-1,-1 1 1,1-1 0,0 1 0,0-1-1,-1 0 1,1 0 0,-1 0 0,1 0 0,-1 0-1,1 0 1,-1 0 0,1 0 0,-1-1 0,1 0-1,20-32 47,-20 31-48,3-10 6,0 0 0,-1 0 0,0 0 0,-1-1 0,-1 1 0,0-1 0,-1 1 0,0-1 0,-1 0 0,-1 1 0,0-1 0,-1 0 0,-3-14 0,5 28-5,0 0 0,0 0 0,0-1 0,0 1 0,0 0 0,0 0 0,0 0 0,0 0 1,0-1-1,1 1 0,-1 0 0,0 0 0,0 0 0,0 0 0,0-1 0,-1 1 0,1 0 0,0 0 1,0 0-1,0 0 0,0-1 0,0 1 0,0 0 0,0 0 0,0 0 0,0 0 0,0-1 0,0 1 0,0 0 1,-1 0-1,1 0 0,0 0 0,0 0 0,0 0 0,0 0 0,0-1 0,-1 1 0,1 0 0,0 0 1,0 0-1,0 0 0,0 0 0,0 0 0,-1 0 0,1 0 0,0 0 0,0 0 0,0 0 0,-1 0 1,1 0-1,0 0 0,0 0 0,0 0 0,0 0 0,-1 0 0,-3 13 151,0 20-22,4-30-124,0-1-1,0 1 1,0 0 0,0 0-1,0-1 1,1 1-1,0 0 1,-1-1 0,1 1-1,0-1 1,0 1 0,1-1-1,-1 1 1,0-1-1,1 0 1,-1 1 0,1-1-1,0 0 1,0 0-1,0 0 1,0 0 0,0-1-1,0 1 1,4 1 0,-3-2 4,0 0 1,0 0-1,0-1 1,0 0-1,0 1 0,0-1 1,0 0-1,0-1 1,0 1-1,0-1 1,0 1-1,0-1 1,0 0-1,0 0 1,0 0-1,-1 0 1,1 0-1,0-1 1,0 0-1,-1 1 1,4-4-1,3-2 0,0 0 0,-1 0 0,-1-1 0,1 1-1,-1-2 1,0 1 0,-1-1 0,0 0 0,0-1-1,-1 1 1,0-1 0,-1 0 0,0 0 0,-1-1 0,0 1-1,0-1 1,-1 0 0,-1 1 0,0-1 0,0-19 0,-4 22 31,7 24 57,73 168-12,-28-87-52,20 43-26,-60-118-11,0 1-1,-2 1 1,0-1 0,3 30 0,-7-21 0,-3-24 0,-4-22 0,-14-68 0,-60-240 0,60 261 0,2-1 0,-11-98 0,26 152-1,0 0-1,1 0 1,0-1-1,1 1 1,0 0-1,0 0 1,0 0 0,1 0-1,1 0 1,3-9-1,-4 13 2,0 1 0,0 0-1,0 0 1,1 0 0,-1 0-1,1 0 1,0 0-1,-1 1 1,1-1 0,0 1-1,1 0 1,-1 0 0,0 0-1,1 0 1,-1 1 0,1-1-1,-1 1 1,1 0-1,0 0 1,0 0 0,-1 1-1,9-1 1,-6 0 1,-1 1-1,1 0 1,0 1-1,0-1 1,-1 1 0,1 0-1,0 1 1,-1-1-1,1 1 1,-1 0 0,0 0-1,1 1 1,-1 0-1,0 0 1,-1 0-1,1 0 1,0 1 0,-1-1-1,0 1 1,0 1-1,6 7 1,-6-6 0,0 0-1,0 0 1,-1 0-1,0 1 1,0-1 0,-1 1-1,0 0 1,0 0 0,0 0-1,-1 0 1,0 0-1,-1 0 1,1 0 0,-2 0-1,1 1 1,-1-1-1,-2 10 1,-1 1 2,-2 0-1,0-1 1,-2 1 0,0-2-1,0 1 1,-2-1-1,0 0 1,0-1 0,-18 18-1,10-13-64,-2 0-1,0-2 1,0 0-1,-2-2 0,-40 24 1,53-34-146,-1-1 0,0 0 0,0-1 0,-20 6 1,27-9 10,1-1 0,-1 1 0,0-1 0,1 1 0,-1-1 0,0 0 0,1 0 0,-1-1 0,0 1 0,1-1 0,-1 1 1,1-1-1,-1 0 0,0 0 0,1 0 0,0 0 0,-1 0 0,1 0 0,0-1 0,-1 1 0,1-1 0,0 0 0,0 1 0,0-1 0,0 0 0,-2-4 1,-21-45-1837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3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2573 414 6337,'-11'-9'724,"0"0"-1,0-1 1,1 0-1,1-1 1,0 0 0,0 0-1,1-1 1,1 0-1,-10-19 1,-26-38 880,37 60-1373,-17-22 892,-46-48-1,59 69-1004,0 1-1,-1 0 1,0 1-1,0 0 1,-1 1-1,0 0 1,-1 1-1,-19-7 1,11 7-9,0 1-1,1 1 1,-1 1 0,-1 0 0,1 2 0,0 1 0,-29 2 0,-149 32 131,65-7-206,-201-2 25,33-4 6,254-14-5,1 1 0,0 3 0,1 2 0,-59 24 0,56-14-38,1 2-1,1 1 1,1 3-1,2 2 1,1 2 0,2 1-1,1 3 1,1 1-1,3 1 1,1 2-1,2 2 1,2 1-1,-34 64 1,64-106-22,-86 179-9,75-151 10,1 1-1,1 0 1,2 1 0,-4 37-1,6 9 7,3 0-1,4 0 0,3 0 1,3-1-1,4 0 0,3 0 1,25 75-1,-28-113 31,2-2 1,2 0-1,1-1 1,2 0-1,1-1 1,2-1-1,1-1 0,2-1 1,1-2-1,2 0 1,0-1-1,2-2 0,1-1 1,1-1-1,2-2 1,0-1-1,60 29 1,-9-15 118,3-5 1,0-3 0,143 26 0,280 12 41,-97-36 106,539-29 0,-536-17 505,181-12-347,-559 25-456,-1-1 1,-1-2-1,1-2 0,36-12 0,-58 14 1,0 0-1,-1-1 1,1 0 0,-2-1-1,1-1 1,-1 0 0,0-1-1,-1 0 1,0-1 0,-1 0-1,19-25 1,-11 7 95,0-2 1,-3 0-1,0-1 0,-2-1 1,-2 0-1,0-1 0,-3 0 1,-1-1-1,-1 0 0,3-62 1,-7 19 349,-3-1 0,-4 0 0,-24-138 0,8 117-294,-3 2 0,-5 1 1,-4 1-1,-76-156 0,80 198-159,-2 0-1,-3 3 1,-2 0-1,-2 3 1,-2 1-1,-2 1 1,-2 3-1,-2 1 0,-52-36 1,66 58-11,0 1 0,-1 1-1,-1 2 1,0 1 0,-1 2 0,-1 1-1,0 1 1,-44-6 0,30 10-27,-1 2 0,1 3-1,-1 1 1,0 3 0,-74 11 0,-19 16-742,-165 56 1,307-85 771,-20 6-224,3 0-486,0 0 1,-1-2-1,0 0 0,-36 3 1,43-8-248,10-2 210,23-10-403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08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21 4617,'-12'-10'8250,"17"12"-4559,16 6-3970,-6-3 506,0-1 0,1-1 0,-1-1 0,1 0 0,-1-1 0,1-1 0,0 0 0,-1-1 0,24-4 0,-12 0 87,158-22 1521,-167 28-1658,-17-1-200,-1 0 0,0 0 0,1 0-1,-1 0 1,0 0 0,0 0 0,1 0 0,-1 0 0,0 0 0,0 0 0,1 0 0,-1 1-1,0-1 1,0 0 0,1 0 0,-1 0 0,0 0 0,0 0 0,1 0 0,-1 1 0,0-1-1,0 0 1,0 0 0,1 0 0,-1 1 0,0-1 0,0 0 0,0 0 0,0 1 0,0-1-1,0 0 1,1 0 0,-1 1 0,0-1 0,0 0 0,0 0 0,0 1 0,0-1 0,0 0-1,0 1 1,0-1 0,0 0 0,0 0 0,0 1 0,0-1 0,0 0 0,0 0-1,-1 1 1,1-1 0,0 0 0,0 0 0,0 1 0,0-1 0,-2 1-416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6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71 5401,'-3'-6'1033,"-1"0"0,1 0 0,-1 1 0,0-1 0,0 1 0,0 0 0,-1 0 0,-6-5-1,9 8-738,-1 0 0,0 0 0,0 1 0,0-1-1,0 1 1,0-1 0,0 1 0,0 0-1,0 1 1,0-1 0,-1 0 0,1 1-1,0 0 1,0 0 0,-1 0 0,1 0-1,0 0 1,-6 2 0,6-1-193,0 0 0,0 0 0,0 0 1,0 0-1,1 1 0,-1 0 0,0-1 0,1 1 0,-1 0 0,1 0 0,0 0 1,0 1-1,0-1 0,0 1 0,0-1 0,0 1 0,1-1 0,-1 1 0,1 0 1,0 0-1,-1 0 0,1 0 0,-1 5 0,-1 6 157,0 0 0,1 1-1,0 22 1,2-36-235,0 26 127,1 1-1,1-1 1,1 1 0,2-1 0,1 0-1,1 0 1,16 40 0,-7-29-67,2 0 0,2-2 0,1 0 0,35 45 0,-25-45 6,54 51 1,21 23-1786,-106-110 1562,1 1 0,0-1 0,-1 1 0,1-1 0,-1 1 0,1 0 0,-1-1 1,1 1-1,-1 0 0,0 0 0,1-1 0,-1 1 0,0 0 0,1 0 0,-1 0 0,0-1 0,0 1 1,0 0-1,0 0 0,0 1 0,-15 7-3856,3-3 2875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6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9 426 10394,'-9'3'6626,"18"-14"-4626,14-8-192,5-5-231,14-3-425,4 0-320,3-2-520,-2 4-160,4 1-216,-10 0-200,-5-1-744,-4 3-424,-13 0-1225,3 6-392,5-8 1953</inkml:trace>
  <inkml:trace contextRef="#ctx0" brushRef="#br0" timeOffset="1">553 7 9042,'49'-7'4265,"-38"23"-2097,4 6-535,2-2-129,-2 5-712,4 1-248,-4-1-256,2 2-104,-5 1-136,-2-1-128,-5-4-424,-5-2-264,-8-11-1024,-4-2-209,2-8-775,-1 0 1535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7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1 275 7546,'4'-7'579,"-4"6"-440,1-1 0,-1 1 0,1 0 0,-1-1 1,1 1-1,0 0 0,0-1 0,0 1 0,0 0 1,0 0-1,0 0 0,0 0 0,0 0 0,0 0 1,1 0-1,-1 0 0,0 0 0,0 1 0,1-1 1,-1 0-1,1 1 0,-1-1 0,1 1 0,-1 0 1,1-1-1,-1 1 0,1 0 0,-1 0 0,1 0 1,-1 0-1,1 0 0,-1 0 0,3 1 0,1 0 210,1 0-1,0 0 0,-1 0 1,1-1-1,0 0 0,-1 0 1,1-1-1,0 1 0,-1-1 1,1 0-1,-1-1 0,1 1 1,-1-1-1,5-3 0,-3 2-187,-1 0 0,-1-1 1,1 0-1,-1 0 0,1 0 0,-1-1 0,0 0 0,-1 0 0,1 0 0,6-11 0,-8 11-161,0 0-1,0-1 0,0 1 0,-1-1 0,1 0 0,-1 1 0,-1-1 0,1 0 0,-1 0 0,0-1 0,-1 1 0,1 0 0,-1 0 1,0 0-1,-1 0 0,1-1 0,-1 1 0,0 0 0,-1 0 0,0 0 0,0 1 0,0-1 0,-1 0 0,1 1 0,-1-1 0,-6-7 1,-5 2 41,14 11-35,0 0 1,-1 0-1,1 0 0,0 1 1,0-1-1,-1 0 0,1 0 1,0 0-1,0 1 1,-1-1-1,1 0 0,0 0 1,0 1-1,0-1 1,-1 0-1,1 0 0,0 1 1,0-1-1,0 0 1,0 1-1,0-1 0,-1 0 1,1 0-1,0 1 0,0-1 1,0 0-1,0 1 1,0-1-1,0 0 0,0 1 1,5 31 443,2-19-465,1 0 0,0-1 1,1 0-1,0 0 0,0-1 0,1-1 1,1 1-1,0-1 0,1-1 0,15 10 0,-26-18-152,1 0-1,-1 0 0,0 0 0,1 0 1,-1 0-1,1 0 0,0 0 1,-1-1-1,1 1 0,0-1 0,-1 1 1,1-1-1,0 0 0,-1 0 0,1 1 1,0-1-1,0 0 0,-1-1 1,1 1-1,0 0 0,-1 0 0,1-1 1,0 1-1,-1-1 0,1 1 0,0-1 1,-1 0-1,1 0 0,2-1 1,10-11-1123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7.6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1 195 9586,'12'10'2082,"0"0"1,-1 1-1,14 18 1,-17-19-1590,-1 1 1,0 0-1,-1 1 0,0-1 1,-1 1-1,0 0 1,4 20-1,9 52 93,-40-172-1813,1-19 202,8 41 715,-8-104-1,20 170 324,1-1-1,0 1 1,0-1 0,0 1-1,0-1 1,-1 1-1,1-1 1,0 1 0,0-1-1,0 0 1,0 1-1,0-1 1,0 1 0,0-1-1,0 1 1,1-1-1,-1 1 1,0-1 0,0 1-1,0-1 1,1 1-1,-1-1 1,0 1 0,0-1-1,1 1 1,-1-1-1,0 1 1,1 0 0,-1-1-1,1 1 1,-1-1-1,0 1 1,1 0 0,-1 0-1,1-1 1,-1 1-1,1 0 1,-1 0 0,1-1-1,-1 1 1,1 0-1,-1 0 1,1 0 0,-1 0-1,1 0 1,0 0-1,-1 0 1,1 0 0,-1 0-1,1 0 1,-1 0-1,1 0 1,-1 0 0,1 0-1,-1 1 1,1-1-1,-1 0 1,1 0 0,-1 1-1,1-1 1,29 22 673,-2 7 107,-1 0 0,40 60 0,-42-55-450,1-1 0,41 42 1,-54-64-199,-9-7-1519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8.0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0 116 10362,'6'23'4849,"9"-7"-2056,20-11-1377,10-9-112,0-20-639,1-3-73,-3-7-712,-3 0-1169,-13-3 929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8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8210,'0'0'120,"-12"0"6540,16 11-2449,0-4-3873,45 117 4817,10 20-3309,-50-128-1830,-5-10-141,-1 0 1,1 0-1,-2 0 0,1 1 1,-1-1-1,0 1 0,2 9 1,-4-16 33,0 1 0,0-1 0,0 0 0,0 1 0,0-1 0,0 1-1,0-1 1,0 0 0,0 1 0,0-1 0,0 1 0,0-1 0,0 0 0,-1 1 0,1-1 0,0 1 0,0-1 0,0 0 0,-1 1 0,1-1 0,0 0 0,0 1 0,-1-1 0,1 0 0,0 0 0,-1 1 0,1-1 0,0 0 0,-1 0-1,1 0 1,0 1 0,-1-1 0,1 0 0,-1 0 0,1 0 0,0 0 0,-1 0 0,1 0 0,-1 0 0,1 0 0,0 0 0,-1 0 0,1 0 0,-1 0 0,1 0 0,-1 0 0,1 0 0,0 0 0,-1 0 0,-21-10-3875,8-1 2408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8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8 155 6025,'-1'-2'523,"0"0"0,0 0 0,0-1 0,0 1 0,0 0 0,1 0 0,-1-1 0,1 1 0,0 0 0,-1-1 0,1 1 0,0 0 0,0-1 0,1 1 0,-1 0 0,0 0 0,2-5 0,0 3-83,0 0 0,0-1 0,0 1 0,1 0 0,-1 1 0,1-1 0,0 0 0,5-5 0,1 1-32,1 0 0,-1 1 0,1 0 0,1 0 0,-1 1 0,13-5 0,-15 8-235,0 0-1,0 1 1,0 0-1,1 1 0,-1-1 1,1 2-1,-1-1 0,0 1 1,12 1-1,-16-1-134,0 1 0,0-1 0,-1 1-1,1 0 1,0 0 0,-1 0 0,1 0 0,-1 1-1,1 0 1,-1-1 0,0 1 0,0 0 0,0 1 0,0-1-1,0 0 1,0 1 0,0 0 0,-1 0 0,1 0-1,-1 0 1,0 0 0,0 0 0,2 5 0,-3-6-20,-1 0 0,0-1 0,1 1 1,-1-1-1,0 1 0,0 0 0,0-1 0,0 1 1,0 0-1,-1-1 0,1 1 0,0 0 1,-1-1-1,1 1 0,-1-1 0,0 1 0,1-1 1,-1 1-1,0-1 0,0 1 0,0-1 1,0 0-1,0 0 0,0 1 0,0-1 1,-1 0-1,-1 2 0,-6 3-9,-1 1 1,1-1-1,-13 6 1,0 0-117,12-6-352,0 1 1,0 0-1,1 1 1,0 0-1,1 0 0,0 1 1,-11 14-1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9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9186,'0'3'4337,"4"4"-1625,2 3-423,10 3-609,-1 6-119,0 5-337,2 1-184,-3 8-360,1-3-200,-5 4-280,2 0-96,-3-4-224,-6-1-224,5-8-744,-3-4-296,-5-14-1137,0-18-1063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29.6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20 286 6657,'-19'-115'3988,"19"114"-3787,0-1 1,-1 0-1,1 0 0,0 1 1,0-1-1,0 0 0,1 1 0,-1-1 1,0 0-1,0 1 0,1-1 1,0 0-1,-1 1 0,1-1 1,0 1-1,1-3 0,14-3 1535,-9 5-1065,24-10 706,-1-3 0,0 0-1,-1-1 1,-1-2 0,39-32 0,-66 49-1362,-1 1-1,0-1 1,0 1 0,1 0 0,-1-1 0,0 1 0,1 0 0,-1-1 0,0 1 0,1 0 0,-1 0-1,0-1 1,1 1 0,-1 0 0,1 0 0,-1 0 0,0 0 0,1-1 0,-1 1 0,1 0 0,-1 0-1,1 0 1,-1 0 0,1 0 0,-1 0 0,0 0 0,1 0 0,-1 0 0,1 0 0,-1 0 0,1 1-1,-1-1 1,0 0 0,1 0 0,-1 0 0,1 0 0,-1 1 0,0-1 0,1 0 0,-1 0 0,1 1-1,6 23 189,-7 37-178,0-58 2,-7 92 83,-2 41-682,9-136 570,4 36-994,-4-34 884,1-1 0,-1 1 0,1-1 0,0 1-1,-1-1 1,1 0 0,0 1 0,0-1 0,0 0-1,0 1 1,0-1 0,0 0 0,1 0 0,-1 0-1,0 0 1,0 0 0,1-1 0,-1 1 0,1 0 0,1 0-1,28 5-1210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1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56 4041,'-1'-1'439,"0"-1"1,0 0 0,0 0-1,-1 1 1,1-1 0,0 1-1,-1-1 1,1 1-1,-1-1 1,1 1 0,-1 0-1,0 0 1,0 0-1,1 0 1,-1 0 0,0 0-1,0 0 1,0 1-1,-3-2 1,1 2 44,0 0-1,0-1 1,0 1-1,0 0 1,0 1 0,0-1-1,0 1 1,0 0-1,0 0 1,-3 1-1,2 0-170,1-1-1,0 1 1,0-1-1,0 1 1,1 0-1,-1 1 0,0-1 1,1 1-1,0 0 1,-1 0-1,1 0 1,0 0-1,0 0 1,1 0-1,-1 1 0,1 0 1,0-1-1,0 1 1,-2 5-1,4-8-287,0 0 0,0-1 0,1 1-1,-1 0 1,0-1 0,1 1 0,-1 0 0,1-1-1,-1 1 1,1-1 0,-1 1 0,1-1 0,-1 1-1,1-1 1,-1 1 0,1-1 0,0 1 0,-1-1-1,1 0 1,0 1 0,-1-1 0,1 0 0,0 0 0,0 0-1,-1 1 1,1-1 0,0 0 0,0 0 0,-1 0-1,1 0 1,0 0 0,0-1 0,7 3 51,62 30 125,-69-31-192,0-1-1,0 1 1,0-1-1,0 1 1,0-1-1,0 0 1,0 1-1,0-1 1,0 0-1,0 0 1,0 0-1,0 1 1,0-1-1,0-1 1,1 1 0,-1 0-1,0 0 1,0 0-1,0 0 1,0-1-1,0 1 1,0-1-1,0 1 1,0-1-1,0 1 1,0-1-1,0 1 1,0-1-1,0 0 1,-1 1-1,1-1 1,0 0-1,0 0 1,-1 0-1,1 0 1,-1 0-1,1 0 1,0 0-1,-1 1 1,0-2-1,1 0 1,0-1 3,-1 0-1,0 1 1,0-1 0,0 0 0,0 1 0,0-1 0,0 0 0,-1 1 0,1-1 0,-1 1 0,0-1 0,0 1 0,-1-4 0,-3-3-9,-1 0 0,0 0 1,0 1-1,0-1 1,-1 2-1,-14-13 1,19 18 0,0 1-1,0-1 1,-1 1 0,1-1-1,-1 1 1,1 0 0,-1 0-1,0 0 1,1 0 0,-1 0-1,0 0 1,0 1 0,0 0-1,1-1 1,-1 1 0,0 0-1,0 0 1,0 1 0,0-1-1,1 1 1,-1-1 0,0 1-1,0 0 1,1 0 0,-1 0 0,0 0-1,1 1 1,-1-1 0,-2 2-1,-2 3 86,0-1 1,1 1-1,-1 1 0,1-1 0,0 1 0,1 0 0,-1 0 0,2 1 0,-6 9 1,7-12 3,1 0 0,-1 0 1,1 1-1,0-1 1,1 0-1,0 1 0,-1-1 1,2 1-1,-1-1 1,1 1-1,-1 0 0,2-1 1,-1 1-1,1 0 1,2 9-1,-2-12-69,1 0 1,-1 0-1,1-1 0,0 1 0,0-1 1,0 1-1,1-1 0,-1 0 0,1 1 1,-1-1-1,1-1 0,-1 1 0,1 0 1,0-1-1,0 1 0,0-1 0,0 0 1,0 0-1,0 0 0,0 0 0,1-1 1,-1 1-1,0-1 0,4 0 0,1 1 8,-1-1-1,1 1 0,0-2 1,-1 1-1,1-1 1,-1-1-1,1 1 0,-1-1 1,9-3-1,-9 2-12,-1-1-1,1 1 1,-1-1 0,0-1-1,0 1 1,0-1-1,-1 0 1,6-5-1,-9 8-12,-1 0 0,1 0-1,-1 0 1,0 0 0,1-1-1,-1 1 1,0 0 0,0 0-1,-1-1 1,1 1 0,0-1-1,-1 1 1,0 0 0,1-1-1,-1 1 1,0-1 0,0 1-1,0-1 1,-1 1-1,1-1 1,0 1 0,-1-1-1,0 1 1,0 0 0,1-1-1,-1 1 1,-2-3 0,-2-3 1,-1-1 0,0 1 1,0 0-1,0 0 0,-1 1 0,-1 0 1,-10-9-1,15 14-8,1 0 1,0 0 0,-1 0-1,1 1 1,-1-1-1,1 1 1,-1-1-1,0 1 1,0 0 0,0 0-1,0 1 1,1-1-1,-1 0 1,0 1-1,0 0 1,0 0 0,0 0-1,0 0 1,0 0-1,0 0 1,0 1-1,0-1 1,0 1 0,0 0-1,0 0 1,0 0-1,1 1 1,-1-1-1,-3 3 1,3-2 2,1 1 0,0 0-1,-1 0 1,1 0 0,0 0 0,1 1-1,-1-1 1,1 1 0,-1-1 0,1 1 0,0-1-1,0 1 1,1-1 0,-1 1 0,1 0-1,0-1 1,0 1 0,0 6 0,1 2 17,0 0 0,1 0 0,0 0 0,6 17 0,-6-22 15,1-1-1,0 1 0,1-1 0,-1 0 0,1 0 0,0-1 0,1 1 0,-1-1 1,1 0-1,0 0 0,10 7 0,-13-11-9,0 1 0,0 0 0,0-1-1,1 0 1,-1 1 0,0-1 0,1 0 0,0 0 0,-1-1 0,1 1 0,-1 0 0,1-1-1,0 0 1,-1 1 0,1-1 0,0 0 0,-1-1 0,1 1 0,0 0 0,-1-1-1,1 1 1,0-1 0,-1 0 0,1 0 0,-1 0 0,0 0 0,1 0 0,-1-1-1,0 1 1,1-1 0,-1 1 0,3-5 0,-1 2 8,-1 0-1,0 0 1,-1-1-1,1 1 1,-1-1-1,0 0 1,0 0-1,0 0 1,-1 0-1,0 0 1,0 0-1,0 0 1,0 0-1,-1-6 1,0 7-13,0 0 0,0 0 0,0 0 0,0 0 0,-1 0 0,1 0 0,-1 0 0,0 0 0,0 0 0,-1 0 0,1 0 0,-1 0 0,0 1 0,0-1 1,0 1-1,-1-1 0,1 1 0,-4-3 0,4 4-32,0 0 0,-1 0 0,0 1 1,1-1-1,-1 1 0,0 0 0,0 0 0,0 0 0,0 0 1,0 0-1,0 1 0,0-1 0,0 1 0,0 0 1,0 0-1,0 0 0,0 0 0,0 0 0,-3 2 1,4-2-160,1 0 1,-1 1-1,1 0 1,0-1-1,-1 1 1,1 0-1,0 0 1,0 0-1,0 0 1,-1 0-1,1 0 1,0 0-1,0 0 1,1 0-1,-1 0 1,0 1-1,0-1 1,0 0-1,1 1 1,-1-1-1,1 0 1,-1 1-1,1-1 1,0 1-1,-1-1 1,1 1-1,0-1 1,0 1-1,0-1 1,0 0-1,0 1 1,0-1-1,1 1 1,-1-1-1,0 1 1,1-1-1,-1 1 1,1-1-1,0 2 1,6 5-1643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14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1 193 2401,'3'-21'11487,"10"13"-5478,17-7-5862,4-10 42,88-56 294,-106 73-423,-9 3-466,1 0 0,0 1 0,0 0 0,0 0 0,1 1-1,-1 0 1,1 1 0,14-3 0,-21 8-712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2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452 66 7506,'-6'-6'859,"1"1"1,-1 0-1,0 0 1,-1 0-1,-8-4 1,7 4-450,0 1 1,-1 0-1,1 1 1,-1-1-1,1 2 1,-1-1-1,0 1 1,0 1-1,0 0 0,0 0 1,-1 1-1,1 0 1,-12 1-1,16 1-278,0 0 0,0 0-1,1 0 1,-1 0 0,1 1-1,0-1 1,-1 1 0,1 0-1,0 1 1,1-1 0,-1 1 0,-6 7-1,-35 53 443,44-62-557,-29 46 286,3 0 0,2 2 0,-18 53 0,34-79-185,2 1 0,0 0-1,2 0 1,1 0 0,0 1 0,2 0 0,1-1 0,5 48 0,-3-64-48,1 1 1,0-1 0,0 1-1,1-1 1,0 0-1,1 0 1,0-1 0,1 1-1,-1-1 1,2 0-1,-1 0 1,1 0-1,9 9 1,-6-9 9,0 0-1,1-1 1,-1-1-1,1 1 1,1-1-1,-1-1 1,1 0-1,0-1 1,21 6 0,-10-5-12,0-1 0,0-1 1,0-2-1,0 0 1,0-1-1,0-1 0,0-1 1,0-1-1,0-1 1,0-1-1,25-9 0,-27 6-17,0-1-1,0-1 0,-1-1 0,0-1 1,-1 0-1,-1-2 0,0 0 0,0 0 0,-2-2 1,0 0-1,15-20 0,-22 25 49,0-1 0,0 1 0,-1-1 0,-1 0 0,0 0 0,-1-1 0,0 0 0,-1 0 0,0 0 1,-1-1-1,-1 1 0,0-1 0,0 1 0,-2-1 0,0 0 0,0 0 0,-1 1 0,-6-27 0,3 30-61,0 1-1,0-1 1,-1 1 0,0 0-1,0 0 1,-1 1-1,0 0 1,-1 0 0,0 0-1,0 1 1,0 0 0,-1 0-1,0 1 1,-1 0 0,1 0-1,-13-5 1,-10-4-146,0 1 1,-1 2-1,-48-13 0,75 23 53,-7-2-219,-1 1-1,0 0 1,1 0-1,-1 1 1,0 1-1,0 0 1,0 0-1,-14 3 1,26-3 181,1 1 1,-1 1 0,0-1 0,0 0-1,0 0 1,1 0 0,-1 0 0,0 1-1,0-1 1,1 0 0,-1 1 0,0-1 0,0 0-1,1 1 1,-1-1 0,1 1 0,-1-1-1,0 1 1,1-1 0,-1 1 0,1 0 0,-1-1-1,1 1 1,-1 0 0,1-1 0,0 1-1,-1 0 1,1-1 0,0 1 0,-1 1 0,7 21-3557,-3-14 2947,5 21-850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2.9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14 191 8418,'-7'6'3889,"0"-4"-1569,11-4-119,4-11-41,4-7-312,10-9-535,4-2-161,3-1-456,-1 5-176,0 6-256,-1 4-96,-4 12-288,-4 4-240,-7 2-696,-2 4-320,-6 4-1017,-4-1-87,-4-1 1607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3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4 263 10578,'-4'12'4665,"15"-12"-2272,6-1-273,6-15-559,10-2-281,1-4-624,-2-5-232,0 1-424,-1 2-232,-3-1-616,-2 3-344,-6-2-1489,1-6-1544,-8-9 2777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3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0 219 9778,'19'1'1448,"-1"1"0,25 7 0,-40-8-1179,0 1-1,0-1 1,0 1 0,-1 0 0,1 0 0,0 0-1,-1 0 1,1 1 0,-1-1 0,0 1 0,0-1 0,0 1-1,0 0 1,0 0 0,1 3 0,7 10 741,158 177 5016,-137-151-5707,-29-40-311,-1 0 1,1 0-1,-1 0 1,0 0-1,0 1 1,0-1-1,0 0 1,0 1-1,0-1 0,0 1 1,-1-1-1,0 1 1,1-1-1,-1 1 1,0 0-1,0 4 1,-1-7-11,1 1 1,-1-1 0,1 0 0,-1 1 0,1-1 0,-1 0 0,1 1 0,-1-1 0,1 0 0,-1 0 0,1 0 0,-1 0 0,0 0 0,1 1 0,-1-1 0,1 0 0,-1 0 0,1 0 0,-1 0 0,0 0-1,1-1 1,-1 1 0,1 0 0,-1 0 0,1 0 0,-1 0 0,1-1 0,-1 1 0,1 0 0,-1-1 0,1 1 0,-1 0 0,1-1 0,-1 1 0,1 0 0,0-1 0,-1 1 0,0-1 0,-17-15-102,-2-5 30,1-2 1,1 0 0,1-1 0,1 0 0,1-1 0,2-1 0,0 0 0,2-1 0,0-1 0,2 1 0,2-2 0,-6-30 0,12 52 99,1 0-1,-1 0 0,1 0 1,0 0-1,1 0 0,-1 1 1,2-1-1,-1 0 0,1 0 0,0 1 1,0-1-1,0 1 0,1-1 1,0 1-1,1 0 0,-1 0 1,1 0-1,0 1 0,0 0 1,1-1-1,0 1 0,0 1 1,0-1-1,0 1 0,1 0 0,0 0 1,0 0-1,0 1 0,0 0 1,0 0-1,1 1 0,-1 0 1,1 0-1,0 0 0,-1 1 1,1 0-1,0 0 0,0 1 1,0-1-1,7 2 0,-10-1 33,-1 1-1,0-1 1,0 0 0,0 1-1,0 0 1,0 0-1,0 0 1,0 0 0,0 1-1,0-1 1,0 1-1,0-1 1,-1 1 0,4 3-1,-4-3-34,-1 0 0,0-1 0,0 1 0,0 0 0,0 0 0,0 0 0,0 0 0,-1 0 0,1 0 0,-1 0 0,1 0 0,-1 0 0,0 0 0,0 1 0,0-1 0,0 0 0,0 0 0,0 0 0,0 0 0,-1 0 0,1 0 0,-1 0 0,-1 3 0,-3 9-85,-1 0 0,0 0 0,-1-1 0,0 0 0,-1 0 0,-1-1 0,0 0 0,0-1 0,-2 0 0,-11 11 0,20-21-89,0 1 0,0 0 0,0-1-1,0 0 1,0 1 0,-1-1-1,1 0 1,-1 0 0,1 0-1,-1-1 1,1 1 0,-1-1 0,1 1-1,-1-1 1,1 0 0,-1 0-1,1 0 1,-1 0 0,0 0 0,1-1-1,-1 1 1,1-1 0,-4-1-1,4 1 78,-1-1-1,1 1 0,0-1 1,0 0-1,0 0 0,1 0 0,-1 0 1,0 0-1,1-1 0,-1 1 1,1 0-1,0-1 0,0 1 0,0-1 1,0 0-1,0 1 0,0-1 1,1 0-1,-1 1 0,1-1 0,0 0 1,0-4-1,-1-38 573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4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9378,'10'5'4433,"4"5"-1768,1 7-185,2 5-496,2 4-335,-1 1-489,3 0-200,2 0-352,-2 0-175,-1-3-249,-5-2-88,-8-5-264,2-3-209,-9-8-807,3-2-328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4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8 7402,'19'-7'7512,"2"9"-3815,-20-1-3588,0-1 1,0 1 0,1-1-1,-1 1 1,0-1 0,0 1-1,0 0 1,0 0 0,0-1-1,0 1 1,-1 0 0,1 0-1,0 0 1,0 0 0,0 0 0,-1 0-1,1 0 1,-1 0 0,1 0-1,-1 1 1,1-1 0,-1 0-1,0 0 1,1 0 0,-1 1-1,0-1 1,0 0 0,0 0-1,0 0 1,0 1 0,0-1-1,0 1 1,-3 7 92,1-1-1,-1 0 1,0 0-1,-1 0 1,0 0-1,-8 12 1,-35 45 124,30-43-217,-5 4-28,16-20-64,0 1 1,1-1-1,0 1 0,-9 15 1,14-22-16,0 1 1,0-1-1,0 0 1,0 1-1,-1-1 0,1 0 1,0 1-1,0-1 1,0 0-1,0 1 1,0-1-1,0 1 1,0-1-1,0 0 0,0 1 1,0-1-1,0 0 1,0 1-1,0-1 1,0 1-1,0-1 0,1 0 1,-1 1-1,0-1 1,0 0-1,0 1 1,0-1-1,1 0 0,-1 0 1,0 1-1,1 0 1,13 3 189,27-7 309,-31 2-341,5 0 32,1 0 1,-1 2-1,0 0 0,0 0 1,0 2-1,0 0 1,19 6-1,-22-4-490,0 0 0,-1 0-1,0 1 1,0 1-1,15 11 1,-26-18 186,0 0 0,0 0 0,0 1 0,1-1 0,-1 0-1,0 1 1,0-1 0,1 0 0,-1 0 0,0 1 0,0-1 0,1 0 0,-1 0 0,0 0 0,1 1 0,-1-1 0,0 0-1,1 0 1,-1 0 0,0 0 0,1 0 0,-1 0 0,0 0 0,1 0 0,-1 0 0,1 0 0,-1 0 0,0 0-1,1 0 1,-1 0 0,0 0 0,1 0 0,-1 0 0,0 0 0,1 0 0,-1 0 0,0-1 0,1 1 0,-1 0 0,0 0-1,1 0 1,-1-1 0,0 1 0,0 0 0,1 0 0,-1-1 0,0 1 0,0 0 0,1-1 0,-1 1 0,0 0 0,0-1-1,0 1 1,0 0 0,0-1 0,0 1 0,1 0 0,-1-1 0,1-1-282,9-10-1264</inkml:trace>
  <inkml:trace contextRef="#ctx0" brushRef="#br0" timeOffset="1">402 206 8226,'19'-27'1471,"-12"17"-406,0 0 1,-1 0 0,0-1 0,5-13 0,-38 76 7967,21-42-8970,0 0 0,0 0 0,1 1 0,1 0 0,0 0 0,0 0 0,1 1 0,1-1 0,-2 16 0,3-27-61,1 1-1,0 0 0,0-1 1,0 1-1,0 0 1,0-1-1,0 1 0,0-1 1,0 1-1,0 0 1,0-1-1,1 1 0,-1 0 1,0-1-1,0 1 0,0-1 1,1 1-1,-1 0 1,0-1-1,1 1 0,-1-1 1,1 1-1,-1-1 1,0 1-1,1-1 0,-1 0 1,1 1-1,0 0 0,0-1 1,0 0 0,0 0-1,1 0 1,-1 0 0,0 0-1,0 0 1,0 0 0,0 0-1,0-1 1,0 1 0,0 0-1,0-1 1,0 1-1,0-1 1,1 0 0,31-23 62,-14 2 10,-17 19-18,-1 0 0,2 0 1,-1 0-1,0 1 1,0-1-1,1 1 1,0-1-1,-1 1 1,1 0-1,0 0 1,0 0-1,0 1 1,0-1-1,1 1 1,-1-1-1,0 1 0,0 0 1,1 0-1,-1 1 1,1-1-1,-1 1 1,5-1-1,1 2 162,-1 0 0,1 0 0,-1 1-1,0 0 1,0 1 0,0-1 0,0 2 0,0-1-1,0 1 1,8 6 0,9 3 119,-24-13-446,0 1 1,1-1 0,-1 1-1,0-1 1,1 0-1,-1 0 1,1 0 0,-1 0-1,1 0 1,-1 0-1,1 0 1,-1 0 0,0-1-1,1 1 1,-1 0-1,1-1 1,-1 1-1,0-1 1,1 0 0,-1 1-1,0-1 1,0 0-1,0 0 1,1 0 0,-1 0-1,0 0 1,0 0-1,0 0 1,0 0 0,0-1-1,22-25-1114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8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27 948 4225,'-7'9'3240,"7"-9"-2928,0 1 0,-1 0 0,1 0 0,-1 0 0,0 0 0,1 0 0,-1 0 0,0-1 0,1 1 0,-1 0 0,0 0 0,0-1 0,1 1 0,-1-1 0,0 1 0,0-1 1,0 1-1,0-1 0,0 1 0,0-1 0,0 0 0,0 0 0,-1 1 0,3-11 3394,25-60-2158,4 1-1,2 1 1,71-110-1,152-174 998,-150 213-2373,-100 133-395,18-28 154,-22 32-195,0 1 0,0-1 1,0 0-1,0 1 0,-1-1 1,1 0-1,-1 0 0,1 0 1,-1 0-1,1 1 0,-1-1 1,0 0-1,0 0 0,0 0 1,0 0-1,0 0 0,-1-2 1,-5-7-1181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39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0 8602,'-16'7'5867,"13"-6"-5620,0 0 0,0 0 0,0 0 0,0 1 0,1 0 0,-1-1 0,0 1 0,1 0 0,0 0 0,-1 0 0,1 1 0,0-1 0,0 0 0,0 1 0,-2 3 0,-1 0-67,0 0-1,1 1 0,-1 0 1,1 0-1,0 0 0,1 0 1,0 1-1,0-1 0,1 1 1,0 0-1,0-1 0,0 1 1,1 0-1,0 0 0,1 0 1,0 0-1,0 0 0,3 15 1,-2-19-108,0 1 1,0 0-1,1-1 1,-1 1-1,1-1 0,0 0 1,0 0-1,0 1 1,1-1-1,0-1 1,0 1-1,0 0 1,0-1-1,0 1 1,1-1-1,-1 0 0,1 0 1,0 0-1,0-1 1,0 1-1,0-1 1,0 0-1,1 0 1,-1-1-1,1 1 1,-1-1-1,1 0 1,0 0-1,-1-1 0,1 1 1,0-1-1,-1 0 1,1 0-1,0 0 1,0-1-1,-1 0 1,1 0-1,-1 0 1,1-1-1,-1 1 1,6-3-1,3-2-89,1 0 1,-1-1-1,-1 0 0,1-1 0,18-16 1,-26 20-216,0-1 0,0 1 0,0-1 0,-1-1 0,0 1 0,0 0 1,0-1-1,-1 0 0,1 0 0,-2 0 0,1 0 0,-1-1 1,1 1-1,1-11 0,-3-18-378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0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9242,'-5'9'4065,"15"14"-1817,5 5-367,5 6-369,-1 5-192,-5 0-576,-1 6-151,-6-4-305,1 5-112,1-12-128,3-5-224,-2-11-648,2-8-529,-2-11-1215,2-11 3368,7-12-984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0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119 480 6593,'-7'7'3657,"7"12"-40,2 3-1329,15 13-359,-2-4-353,1 3-784,2 1-272,-8-7-295,6-1-129,-10-5-457,3-2-415,-4-5-1224,3-3 1200</inkml:trace>
  <inkml:trace contextRef="#ctx0" brushRef="#br0" timeOffset="1">22 0 10506,'-4'10'772,"0"0"0,1 0 0,0 0 0,1 1 1,0-1-1,0 1 0,1 0 0,0 19 0,3 5 117,6 45 0,-8-80-887,14 71 679,-13-66-611,0-1 0,0 0 0,1 1 0,0-1 0,0 0-1,0 0 1,0 0 0,1 0 0,-1 0 0,1-1 0,0 1 0,7 5-1,-9-8-33,0 0-1,0 0 0,1-1 1,-1 1-1,0-1 0,0 1 1,1-1-1,-1 1 0,1-1 1,-1 0-1,0 0 0,1 1 1,-1-1-1,1 0 0,-1 0 0,0 0 1,1-1-1,-1 1 0,1 0 1,-1 0-1,0-1 0,1 1 1,-1-1-1,0 1 0,1-1 1,-1 0-1,0 0 0,0 1 1,0-1-1,0 0 0,0 0 1,0 0-1,0 0 0,0 0 0,0 0 1,0 0-1,1-2 0,1-1 46,-1-1 0,1 1 0,-1-1 0,0 1 0,0-1 0,0 0 0,-1 1 0,0-1 0,1-7 0,-1 1 7,-1 0 1,0 0-1,-1 0 1,-1 0 0,0 1-1,0-1 1,-1 0-1,-7-17 1,9 24-103,-2-1 0,1 1-1,-1-1 1,1 1 0,-1 0 0,0 0 0,-1 0 0,1 0-1,-6-4 1,7 7-44,0-1 0,-1 1-1,1-1 1,-1 1 0,1 0 0,-1 0-1,1 0 1,-1 0 0,0 0-1,1 1 1,-1-1 0,0 1 0,1 0-1,-1 0 1,0 0 0,0 0-1,-5 1 1,8-1-32,-1 1-1,0-1 0,0 0 1,1 0-1,-1 1 0,0-1 1,1 1-1,-1-1 0,0 0 1,1 1-1,-1-1 0,0 1 1,1 0-1,-1-1 0,1 1 1,-1-1-1,1 1 1,0 0-1,-1-1 0,1 1 1,0 0-1,-1 0 0,1-1 1,0 1-1,0 0 0,-1 0 1,1 0-1,0-1 0,0 1 1,0 0-1,0 0 0,0-1 1,1 3-1,9 10-869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15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0 205 7418,'2'-2'528,"0"0"0,1 0 0,-1 0 0,0 1 0,0-1 1,1 1-1,-1-1 0,1 1 0,-1 0 0,1 0 0,0 0 0,0 0 1,-1 1-1,1-1 0,0 1 0,0 0 0,-1-1 0,1 1 1,0 1-1,0-1 0,0 0 0,2 1 0,2 0-446,0-1 0,0 0 0,-1 0 0,1-1 1,10-2-1,0-3-10,0 0 1,0-1-1,-1-1 1,26-17-1,68-52-1212,-68 46-324,-4 8 564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0.8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5 163 10282,'-5'-3'4553,"7"-2"-2184,8-7-249,0-3-408,0 3-407,14 2-665,-4-2-248,11 5-232,5-3-136,-9-4-744,-3 1-544,-2-11-1425,3-1 1529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1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0 9786,'-6'9'1950,"0"0"0,0 0 0,-5 13 0,6-12-1087,1 1 0,0 0 1,-3 16-1,5-22-719,1 1 0,0-1 1,1 1-1,-1-1 0,1 0 0,0 1 1,0-1-1,1 1 0,-1-1 0,1 1 1,1-1-1,-1 0 0,1 0 0,0 1 1,0-1-1,0 0 0,1-1 0,-1 1 1,6 7-1,-5-10-116,0 0 1,-1 1 0,1-1 0,1 0-1,-1 0 1,0-1 0,0 1-1,1-1 1,-1 1 0,0-1 0,1 0-1,0 0 1,-1-1 0,1 1-1,-1-1 1,1 0 0,0 0 0,-1 0-1,1 0 1,0 0 0,-1-1-1,1 0 1,-1 0 0,1 0 0,-1 0-1,5-3 1,-2 2-4,-1 0 1,0-1-1,0 0 1,0 0-1,0 0 1,0 0-1,-1-1 1,1 0-1,-1 0 1,0 0-1,-1 0 1,1-1-1,-1 0 1,1 1-1,-1-1 1,2-7-1,-4 11-5,0-1-1,-1 1 1,1-1 0,-1 0 0,0 1-1,1-1 1,-1 0 0,0 1 0,0-1-1,0 0 1,0 1 0,-1-1-1,1 1 1,0-1 0,-1 0 0,1 1-1,-1-1 1,1 1 0,-1-1 0,0 1-1,0-1 1,1 1 0,-1-1 0,0 1-1,0 0 1,-1 0 0,1-1-1,0 1 1,0 0 0,-1 0 0,1 0-1,0 0 1,-1 1 0,1-1 0,-1 0-1,1 0 1,-1 1 0,1-1-1,-1 1 1,-2-1 0,-9-2-5,1 0 1,-1 1 0,0 1-1,-15 0 1,16 0-143,-24 1-547,-17-2-2331,51-1 3750,6 0-490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1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1 118 9930,'7'4'1104,"0"0"-1,0 1 1,0 0 0,-1 0-1,0 0 1,0 1-1,0 0 1,5 7 0,-3-2-394,0 1 1,0 0-1,-2 0 1,7 16 0,0 7-337,-2 0 0,11 58 1,-19-74-398,7 24-1056,-14-63-5024,-7-24 2267,0 17 1492,8 21 2131,0 0-1,0-1 0,1 1 1,0-1-1,0 1 0,0-1 0,1 1 1,0-1-1,0 0 0,1 0 1,0-9-1,1 15 421,0 0-1,0 0 1,0 0 0,0 0 0,0 0 0,0 0-1,1 0 1,-1 0 0,0 0 0,0 0-1,1 1 1,-1-1 0,0 1 0,1-1 0,-1 1-1,1-1 1,-1 1 0,1 0 0,-1 0 0,1-1-1,-1 1 1,1 0 0,-1 0 0,1 1-1,1-1 1,14-1 1262,-12 0-1285,1-1 0,-1 0 1,0 0-1,1 0 0,-1 0 0,0-1 0,0 0 0,-1 0 0,1 0 0,-1-1 0,1 1 0,-1-1 0,0 0 1,0 0-1,-1-1 0,1 1 0,-1-1 0,0 0 0,0 0 0,0 0 0,-1 0 0,0 0 0,2-8 0,-2 4-115,0 0 0,-1 0-1,-1 1 1,1-1 0,-2 0-1,1 0 1,-1 0 0,0 0-1,-1 0 1,0 1 0,0-1-1,-1 1 1,0-1-1,-6-10 1,8 18-36,-16-30 723,7 23-1,10 8-720,0 0-1,-1 0 0,1 0 0,0 0 0,-1 1 0,1-1 0,0 0 0,-1 0 0,1 1 0,0-1 0,0 0 0,0 1 0,-1-1 0,1 0 0,0 0 0,0 1 0,0-1 0,-1 1 0,1-1 0,0 0 0,0 1 0,0-1 1,0 0-1,0 1 0,0-1 0,0 0 0,0 1 0,0-1 0,0 1 0,0-1 0,0 0 0,0 1 0,1 0 0,-1 16 268,1 1 0,1 0 0,0 0-1,8 26 1,27 72 247,-31-97-436,20 52-661,41 77 0,-44-111-1372,9-9 777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2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1 1 12123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3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4 566 4849,'-3'37'20891,"4"-39"-20707,0 1-1,0-1 0,1 0 1,-1 1-1,0-1 1,1 1-1,0 0 1,-1-1-1,1 1 1,0 0-1,-1 0 0,5-2 1,-2 1 77,20-15-49,-1 0 0,-1-1-1,0-1 1,24-29 0,0 1 100,214-226 672,-245 257-977,19-17-167,-26 27-257,0-1-1,0-1 0,-1 1 1,0-1-1,-1-1 0,8-11 1,-4-7-466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3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55 3817,'2'-12'1752,"-1"2"-888,-1 0-344,0 0-664,-3 3-384,-2 2 328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4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82 4377,'7'-26'6039,"0"-4"-2032,-7 29-3592,0 0-1,0 0 0,0 0 1,0 0-1,-1 0 1,1 0-1,0 0 0,-1 0 1,1 0-1,-1 0 0,1 0 1,-1 0-1,1 1 0,-1-1 1,0 0-1,0-1 0,0 2-323,0 0 0,0 0 1,0 0-1,0 0 0,0 0 0,0 0 0,0 0 0,0 1 0,0-1 0,0 0 1,0 0-1,0 1 0,0-1 0,0 1 0,0-1 0,0 1 0,0-1 0,1 1 0,-1 0 1,0-1-1,0 1 0,0 0 0,1 0 0,-1-1 0,1 1 0,-1 0 0,0 2 0,-5 7 48,1 0-1,0 0 0,0 0 0,2 1 1,-1-1-1,1 1 0,1 0 0,-2 12 1,4-17-67,0 1 0,1-1 0,0 0 1,0 0-1,1 1 0,-1-1 0,1 0 1,0 0-1,1-1 0,0 1 0,-1 0 0,2-1 1,-1 0-1,1 0 0,0 0 0,0 0 1,0 0-1,7 5 0,-6-6-20,0 1-1,-1-2 0,1 1 1,1-1-1,-1 1 1,0-2-1,1 1 1,0 0-1,-1-1 1,1 0-1,0-1 1,0 1-1,0-1 1,0 0-1,0 0 1,1-1-1,8 0 1,-3-1-119,-1-1-1,0 0 1,0-1 0,0 0 0,0 0 0,0-1-1,-1-1 1,1 0 0,15-10 0,2-3-812,0-2 1,27-25-1,-46 36 114,1 0-1,-1 0 1,-1-1 0,1 0-1,-2-1 1,0 0 0,0 0 0,-1 0-1,7-17 1,-7-9-1281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4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26 6513,'-2'-8'2370,"2"7"-2088,0 0 0,0 0 1,0 1-1,0-1 0,0 0 1,0 0-1,0 1 0,-1-1 1,1 0-1,0 0 0,-1 1 1,1-1-1,0 0 0,-1 1 1,1-1-1,0 1 0,-1-1 1,1 1-1,-1-1 0,0 0 1,1 1-1,-1 0 0,1-1 1,-1 1-1,0-1 0,1 1 1,-1 0-1,0-1 0,-3 27 2311,3 70-1141,4 1 0,17 109 1,-16-167-1421,-3-24-319,1 1 0,6 28-1,-8-44 249,0-1 0,0 1 0,0 0 0,1 0-1,-1 0 1,0 0 0,0 0 0,0 0 0,0 0 0,0 0 0,0 0-1,1 0 1,-1-1 0,0 1 0,0 0 0,0 0 0,0 0-1,1 0 1,-1 0 0,0 0 0,0 0 0,0 0 0,0 0-1,0 0 1,1 0 0,-1 0 0,0 0 0,0 1 0,0-1-1,0 0 1,0 0 0,1 0 0,-1 0 0,0 0 0,0 0 0,0 0-1,0 0 1,0 0 0,0 0 0,1 1 0,-1-1 0,0 0-1,0 0 1,0 0 0,0 0 0,0 0 0,0 1 0,0-1-1,0 0 1,0 0 0,0 0 0,0 0 0,0 0 0,0 1-1,0-1 1,0 0 0,0 0 0,0 0 0,0 0 0,0 0-1,0 1 1,0-1 0,0 0 0,0 0 0,0 0 0,0 0 0,0 0-1,0 1 1,0-1 0,5-16-2576,-4 14 2563,8-34-1102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5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11050,'3'20'4881,"4"13"-2248,3 0-273,-3 13-543,2-3-377,-1 1-696,2 0-264,1-2-304,-3-1-64,1-7-63,-1-7-178,-1-13-663,-2-9-504,-2-14-1112,1-6-369,-3-24 1721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5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0 6913,'-7'6'926,"1"-1"0,-1 1-1,1 0 1,0 1 0,1-1 0,0 1-1,-9 14 1,12-15-639,-1 0-1,1 0 1,0 0 0,1 0 0,0 1-1,0-1 1,0 0 0,1 1 0,-1-1-1,2 1 1,0 9 0,0-8-146,0 0 1,1 0-1,0 0 0,0-1 1,1 1-1,0 0 0,0-1 1,0 0-1,1 0 0,1 0 1,-1 0-1,1 0 0,10 10 1,-10-13-41,-1 0 1,1-1 0,-1 1-1,1-1 1,0 0 0,1-1 0,-1 1-1,0-1 1,1 0 0,-1 0-1,1-1 1,0 1 0,-1-2-1,1 1 1,0 0 0,0-1-1,0 0 1,-1 0 0,1-1-1,7-1 1,-4 0 19,0-1-1,-1 1 1,1-2-1,-1 1 1,1-1-1,-1-1 1,-1 1 0,1-1-1,-1-1 1,1 1-1,11-14 1,-17 17-83,1 0 1,-1-1 0,0 1 0,0-1-1,0 0 1,0 0 0,-1 1 0,1-1-1,-1 0 1,1-1 0,-1 1-1,0 0 1,0 0 0,-1 0 0,1-1-1,-1 1 1,0 0 0,1-1-1,-1 1 1,-1 0 0,1-1 0,0 1-1,-1 0 1,0-1 0,0 1-1,0 0 1,0 0 0,0 0 0,-1 0-1,1 0 1,-1 0 0,0 0-1,0 0 1,0 1 0,-3-4 0,-6-5-16,1 1 0,-2 0 1,1 1-1,-1 0 0,-21-11 1,25 16-149,1 0 0,-1 1 0,0-1 0,0 2 1,-1-1-1,1 1 0,0 0 0,-1 1 0,0 0 1,1 0-1,-10 1 0,16 0-2,-1 1 1,1-1-1,0 0 1,0 1-1,-1 0 1,1-1-1,0 1 0,0 0 1,0 0-1,0 0 1,0 0-1,0 1 1,0-1-1,0 0 1,1 1-1,-1 0 0,0-1 1,1 1-1,0 0 1,-1 0-1,1-1 1,0 1-1,0 0 1,0 0-1,0 1 0,0-1 1,0 0-1,0 0 1,1 0-1,-1 1 1,1-1-1,0 0 0,0 0 1,0 1-1,0-1 1,0 0-1,0 1 1,0-1-1,2 3 1,9 28-1133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15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32 110 7898,'0'-1'8453,"-10"23"-6826,-8 21-2100,17-42 479,1-1 1,0 0-1,-1 1 0,1-1 0,0 1 0,0-1 1,0 0-1,-1 1 0,1-1 0,0 1 0,0-1 1,0 1-1,0-1 0,0 1 0,0-1 1,0 0-1,0 1 0,0-1 0,0 1 0,0-1 1,0 1-1,0-1 0,0 1 0,0-1 0,0 1 1,0-1-1,1 0 0,-1 1 0,0-1 1,0 1-1,1-1 0,-1 0 0,0 1 0,0-1 1,1 0-1,-1 1 0,0-1 0,1 0 1,-1 1-1,0-1 0,1 0 0,-1 0 0,1 1 1,-1-1-1,1 0 0,-1 0 0,0 0 0,1 0 1,-1 0-1,1 0 0,-1 0 0,1 1 1,-1-1-1,1 0 0,-1-1 0,1 1 0,23-6 307,-24 6-306,33-15 464,0-1 1,42-29 0,16-9-192,-21 16-524,-40 21-4067,-42 23 3411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6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21 9898,'-19'4'4481,"7"1"-1928,0 1 2080,16-6-2753,11-1-616,5-1-280,6 0-463,4-1-185,3-2-160,1 5-32,-1 0-464,0 0-400,-3 0-1113,-1-10-999,-3-2 1751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46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126 498 10162,'-8'7'1481,"0"1"0,1 0 0,0 1 0,-9 14-1,10-13-835,0 1 0,0 0 0,2 0 0,-5 15 0,6-19-504,1-1 0,1 1 0,-1 0 0,1 0 0,1 0-1,-1 0 1,1 0 0,0 0 0,1 0 0,-1-1 0,2 1 0,-1 0 0,1 0-1,0 0 1,0-1 0,0 1 0,1-1 0,7 12 0,-8-15-107,0-1 1,0 1-1,1 0 1,0-1-1,-1 1 1,1-1-1,0 0 1,0 0-1,0 0 1,0 0-1,1 0 0,-1-1 1,0 1-1,1-1 1,-1 0-1,1 0 1,4 0-1,-2 0 21,0-1-1,0 0 0,0 0 0,0-1 0,0 0 0,0 0 1,0 0-1,0-1 0,10-4 0,-7 2 75,0 0 0,0-1 1,0-1-1,0 1 0,-1-1 0,0-1 0,0 1 1,-1-1-1,0-1 0,0 1 0,0-1 0,5-10 1,-10 16-83,-1-1 0,0 1 0,0 0 1,0 0-1,0-1 0,0 1 0,-1 0 1,1-1-1,-1 1 0,1-1 0,-1 1 1,0 0-1,0-1 0,0 1 0,0-1 1,-1 1-1,1-1 0,-1 1 0,1 0 1,-1-1-1,0 1 0,0 0 0,0-1 0,0 1 1,0 0-1,0 0 0,-1 0 0,1 0 1,-1 0-1,0 0 0,1 1 0,-1-1 1,0 0-1,0 1 0,0-1 0,0 1 1,-4-2-1,-8-4-5,0 0 0,-1 1 0,1 0 0,-27-5 0,31 8-92,-1 0-39,-113-35-3030,121 37 2683,0 0 0,1-1 0,-1 1 0,0-1 0,1 1 0,-1-1 0,1 0 0,0 0 0,-1 0-1,-2-4 1,1-5-1228</inkml:trace>
  <inkml:trace contextRef="#ctx0" brushRef="#br0" timeOffset="1">227 228 14155,'39'-24'6457,"14"-8"-3128,1-2-632,-10 2-1257,-3 3-568,-12 5-688,-4 2-392,-8 5-2528,-13 4 1959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58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630 1546 6497,'-61'55'5195,"60"-53"-4857,-1 0 204,9-3 485,-2 0-278,9-1-568,60-8 981,142 0 0,-48 17-643,359 1 421,-397-11-501,199 20 1,55 9-57,80 8 333,-336-17-548,325 34 1341,-345-44-848,0-6 1,130-13 0,-89-5-215,248 5-1,-387 12-444,181 5 20,-150-7-12,0-1 0,68-14 0,25-16 155,190-71 1,-255 76-113,-1-4 0,-1-2 0,-2-3 0,84-63 0,-126 82-36,0-1 0,-2-2 0,0 0 1,-1-1-1,-1-1 0,-1 0 0,-2-2 1,0 0-1,-1-1 0,-2 0 0,11-29 0,-22 44-8,1 0-1,-2 0 0,1 0 0,-1 0 0,-1 0 0,0-1 0,-1 1 0,0 0 0,-1 0 0,0 0 0,0 0 0,-1 1 0,-1-1 0,0 1 0,-5-11 0,-8-13-2,-1 0 0,-2 2 1,-26-32-1,24 33-14,-2 2 0,-1 1 0,-2 1 0,0 1 1,-2 1-1,0 2 0,-2 1 0,-57-32 0,10 14-138,-1 3 0,-140-44-1,-290-30-314,502 110 459,-183-29-19,-222-8-1,-207 7-22,-95-2-3,554 40-38,-205 33 0,76-5 19,243-31 60,-431 34-37,422-35-32,0 2 1,0 2 0,1 2 0,0 3 0,1 2 0,-55 23 0,-32 24-12,-87 36 80,191-82 2,0 1 1,0 2-1,2 1 0,0 2 1,2 1-1,0 2 1,2 1-1,0 1 0,2 2 1,1 1-1,1 1 1,-27 41-1,13-17-18,27-39 15,1 1 1,1 0-1,1 1 0,0 0 0,-11 27 0,16-28 9,0 0-1,1 0 1,0 0-1,2 1 1,0-1-1,1 1 1,0-1-1,3 28 1,2-19 6,1-1 0,1 0 0,1 0 1,0 0-1,14 25 0,-8-25 27,1-1-1,1 0 1,1-1-1,2-1 1,0 0-1,39 33 0,-40-39 43,1-1 0,0-1-1,1-1 1,1 0-1,0-2 1,27 11-1,132 37 571,-149-49-547,50 12 228,1-3-1,0-3 0,1-4 0,1-4 1,-1-3-1,1-4 0,111-13 0,-141 4 122,-1-1 0,-1-3 1,81-32-1,-118 39-300,-9 4-44,0-1 0,1 1 0,-1 0 0,1 1 0,9-3 258,-13-11-6568,8-12 4122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7:59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1 142 10450,'6'3'4649,"15"-3"-2616,14-13-185,11-3-544,2-11-527,4-3-521,4 3-1777,-7-4 1089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0.8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14 294 7106,'-14'12'12570,"29"-13"-11282,16-6-79,55-25-337,-36-2-224,7-7-208,6-3-328,-4-4-1152,6 3-1465,-7-8 1513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1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38 123 6289,'0'-1'219,"1"1"-1,-1-1 0,1 1 1,-1-1-1,0 0 0,1 1 1,-1-1-1,0 0 1,1 0-1,-1 1 0,0-1 1,0 0-1,0 0 0,0 0 1,1 1-1,-1-1 0,0 0 1,0 0-1,0 1 1,-1-1-1,1 0 0,0 0 1,0 0-1,0 1 0,-1-1 1,1 0-1,0 0 0,-1 1 1,1-1-1,-1-1 0,1-1 1637,-3 5-1569,1-1 0,-1 0 0,1 0 0,-1 1 0,1 0 0,0-1 1,0 1-1,0 0 0,0 0 0,0 0 0,0 0 0,1 1 1,-1-1-1,1 0 0,-1 1 0,1-1 0,0 1 0,0-1 0,0 1 1,-1 4 959,9 24-224,10 18-691,-12-35-260,0-1-1,-1 1 1,-1 0 0,3 19 0,-6-31-57,0 1 0,0 0 1,1 0-1,-1-1 0,1 1 0,-1 0 0,1-1 0,0 1 1,0-1-1,0 1 0,0-1 0,1 0 0,-1 1 1,1-1-1,-1 0 0,1 0 0,0 0 0,0 0 0,0 0 1,0 0-1,0-1 0,0 1 0,1-1 0,3 3 1,-3-4-7,0 1 0,-1-1 0,1 0 0,0 0 0,-1 0 0,1 0 0,0-1 1,-1 1-1,1-1 0,0 0 0,-1 1 0,1-1 0,-1 0 0,1-1 0,-1 1 0,0 0 1,0-1-1,1 1 0,-1-1 0,0 0 0,0 1 0,0-1 0,-1 0 0,4-4 0,15-19 31,30-51 0,-27 39-135,-15 28-12,-3 10-200,-1 22-268,-2-8 625,-1-9-50,0 0 1,0 0-1,1 0 1,-1-1-1,1 1 1,1 0-1,-1-1 1,4 6-1,-3-8 0,-1 0 0,0 0 1,1-1-1,-1 1 0,1-1 0,0 0 0,0 1 1,0-2-1,0 1 0,0 0 0,0 0 0,1-1 1,-1 0-1,0 0 0,1 0 0,-1 0 1,1 0-1,4 0 0,1-1 8,0 0-1,1 0 1,-1-1-1,0 0 1,0-1 0,0 0-1,-1 0 1,1-1 0,0 0-1,-1 0 1,0-1 0,1 0-1,-2-1 1,1 0-1,0 0 1,-1 0 0,0-1-1,0 0 1,-1-1 0,0 1-1,0-1 1,0-1-1,-1 1 1,0-1 0,-1 0-1,1 0 1,-1 0 0,-1 0-1,0-1 1,0 0 0,-1 0-1,0 1 1,0-1-1,0-13 1,-2 16 1,-1 1-1,0-1 1,0 1-1,-1 0 1,1-1-1,-1 1 1,-1 0-1,1 0 1,-1 0-1,1 0 1,-1 1-1,-1-1 1,1 1-1,0 0 1,-1 0-1,0 0 1,0 0-1,-1 1 1,1-1-1,0 1 1,-1 0-1,-5-2 1,4 1-8,0 1 1,-1 0-1,1 0 1,0 1-1,-1 0 1,0 0-1,1 1 1,-1-1-1,0 1 0,0 1 1,0-1-1,0 1 1,0 1-1,0-1 1,0 1-1,1 0 1,-9 3-1,15-4-17,-1 0-1,0 0 0,1 0 0,-1 0 0,1 0 0,-1 1 0,0-1 1,1 0-1,-1 0 0,1 1 0,-1-1 0,1 0 0,-1 1 1,1-1-1,-1 1 0,1-1 0,-1 1 0,1-1 0,0 1 1,-1-1-1,1 1 0,0-1 0,-1 1 0,1 0 0,9 7-1434,24-1-1768,-1-6 986,11 0 1011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2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62 779 6849,'-8'-5'9633,"8"6"-9451,7-31 2514,-6 24-2913,5-15 653,-1-1 0,-2 0 0,0 0 0,-1 0 0,-3-42 0,1 63-432,1 1 0,-1-1 0,0 0 0,0 1-1,0-1 1,0 1 0,0-1 0,0 0 0,0 1 0,0-1-1,-1 1 1,1-1 0,0 1 0,0-1 0,0 0 0,-1 1-1,1-1 1,0 1 0,0-1 0,-1 1 0,1-1 0,0 1-1,-1 0 1,1-1 0,-1 1 0,1-1 0,-1 1 0,1 0-1,-1-1 1,1 1 0,-1 0 0,1 0 0,-1-1 0,1 1-1,-1 0 1,1 0 0,-1 0 0,0 0 0,1-1 0,-1 1-1,1 0 1,-1 0 0,1 0 0,-1 0 0,0 1-1,1-1 1,-1 0 0,1 0 0,-1 0 0,0 1 0,-2 0 1,1 0 0,0 1 0,-1 0-1,1-1 1,0 1 0,0 0 0,0 0 0,0 0 0,1 0 0,-1 0 0,-1 3 0,-2 4 44,0 1 1,0 0-1,1 0 1,0 0-1,1 0 0,0 1 1,1-1-1,0 1 1,1-1-1,0 1 0,1 16 1,0-23-19,0 0 0,1 0 0,-1 0-1,1 0 1,0-1 0,0 1 0,1 0 0,-1-1 0,1 1 0,-1-1 0,1 1-1,0-1 1,1 0 0,-1 1 0,0-1 0,1 0 0,0-1 0,0 1 0,0 0 0,0-1-1,0 0 1,0 0 0,1 0 0,-1 0 0,1 0 0,-1 0 0,1-1 0,0 0-1,-1 0 1,1 0 0,0 0 0,0-1 0,0 1 0,5-1 0,2 0-19,1 0 0,-1-1 0,1 0 0,-1-1 0,1 0 0,-1-1 0,0 0 0,0 0 0,0-2 0,-1 1 0,0-1 0,1-1 0,-1 0 0,-1 0 0,0-1 0,0 0 0,0-1 0,9-9 0,0-3 6,-1-1-1,-1-1 1,-1 0-1,-1-1 0,0 0 1,16-42-1,-23 51-2,2-10 20,-35 53-67,17-15 51,-1 2 1,2-1 0,-12 30-1,18-39 13,0 0 0,0 0 0,1 0-1,-1 0 1,1 1 0,1-1 0,-1 0-1,1 0 1,0 1 0,0-1 0,1 0-1,0 0 1,0 0 0,3 8 0,-4-13-29,0 0-1,1 1 1,-1-1 0,1 0 0,-1 0 0,1-1 0,-1 1 0,1 0 0,0 0 0,-1 0 0,1 0 0,0 0 0,0-1 0,0 1-1,-1 0 1,1-1 0,0 1 0,0 0 0,0-1 0,0 1 0,0-1 0,0 0 0,0 1 0,0-1 0,0 0 0,1 0-1,-1 1 1,0-1 0,0 0 0,0 0 0,0 0 0,0 0 0,0-1 0,0 1 0,0 0 0,1 0 0,-1-1 0,0 1 0,0 0-1,0-1 1,0 1 0,0-1 0,0 1 0,-1-1 0,1 0 0,0 0 0,0 1 0,0-1 0,1-2 0,3-1 2,1-2 0,-1 1 0,0-1 1,0 1-1,-1-1 0,4-7 0,-2 1-29,-1 0-1,-1 0 0,6-24 0,5-16-398,-15 52 415,0-1 1,0 1 0,0 0-1,0 0 1,0-1 0,0 1-1,0 0 1,0 0 0,0 0-1,0-1 1,0 1 0,1 0-1,-1 0 1,0 0 0,0-1-1,0 1 1,0 0 0,0 0 0,0 0-1,0-1 1,1 1 0,-1 0-1,0 0 1,0 0 0,0 0-1,0-1 1,1 1 0,-1 0-1,0 0 1,0 0 0,0 0-1,1 0 1,-1 0 0,0 0-1,0 0 1,0 0 0,1 0 0,-1 0-1,0 0 1,0 0 0,1 0-1,-1 0 1,0 0 0,0 0-1,0 0 1,1 0 0,-1 0-1,0 0 1,0 0 0,0 0-1,1 0 1,7 14-125,-7-11 130,0-1 0,0 0 1,0 0-1,0 0 0,0 0 1,0 0-1,1 0 0,-1 0 1,1-1-1,-1 1 0,1 0 0,2 1 1,-1-2 4,0 0 0,0 0 0,0 0 0,0 0 0,0-1 0,0 0 0,0 1 0,0-1 0,0 0 0,0 0 0,0-1 0,0 1 0,0-1 0,0 1 0,0-1 0,4-2 0,-2 1 1,0-1 0,0 0-1,0 0 1,0 0 0,0-1-1,-1 1 1,1-1 0,3-5 0,0 0 7,0-1 1,-1 0 0,0 0-1,-1 0 1,0-1 0,-1 1 0,7-22-1,-5 6 20,-1 0 1,-2 0-1,-1-1 0,-1 1 0,-1-1 0,-1 1 0,-1-1 0,-2 0 0,0 1 0,-2 0 0,-1 0 0,-1 0 0,-14-32 0,18 51 24,2 5-16,1-1-1,-1 1 1,0-1 0,0 1-1,-1 0 1,1 0 0,0-1-1,-1 1 1,0 0 0,1 0-1,-1 0 1,0 1 0,-3-3-1,5 4-24,0 0-1,0 0 0,0 0 0,-1-1 1,1 1-1,0 0 0,0 0 1,-1 0-1,1 0 0,0 0 0,0 1 1,-1-1-1,1 0 0,0 0 0,0 0 1,-1 0-1,1 0 0,0 0 1,0 0-1,0 0 0,-1 0 0,1 1 1,0-1-1,0 0 0,0 0 0,-1 0 1,1 0-1,0 1 0,0-1 1,0 0-1,0 0 0,0 0 0,0 1 1,-1-1-1,1 0 0,0 0 0,0 1 1,0-1-1,0 0 0,0 0 1,0 0-1,0 1 0,0-1 0,0 0 1,0 0-1,0 1 0,-1 14 217,1-12-150,1 21 97,1 0 1,1 0-1,1 0 1,2 0-1,0 0 1,1-1-1,2 0 1,0-1-1,1 0 1,2 0-1,0-1 0,1-1 1,31 38-1,-36-50-146,0 1-1,1-2 0,0 1 0,0-1 0,14 7 0,-22-12-147,1-1 1,0 0-1,0 0 0,0 0 0,0 0 0,0 0 1,0 0-1,0-1 0,1 1 0,-1-1 0,0 1 0,0-1 1,0 0-1,1 0 0,-1 0 0,0 0 0,0 0 1,0 0-1,1-1 0,-1 1 0,0-1 0,0 0 1,0 1-1,0-1 0,0 0 0,0 0 0,0-1 1,0 1-1,0 0 0,-1 0 0,1-1 0,0 1 1,-1-1-1,3-3 0,0 0-718,-1-1 1,1 0 0,-2-1-1,1 1 1,3-11-1,4-23-618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3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0 6993,'-14'29'9774,"1"-2"-4910,-37 99-3759,46-115-1043,-19 69 136,22-75-189,0 0 1,0 0 0,0 0 0,1 0 0,0 0 0,0 0 0,0 0-1,1 0 1,-1 0 0,1 0 0,1 0 0,2 9 0,-2-12-5,-1 0-1,1 0 1,-1-1 0,1 1 0,0-1 0,0 1 0,-1-1 0,1 1 0,0-1 0,0 0 0,0 0 0,1 0 0,-1 0-1,0-1 1,0 1 0,0-1 0,1 1 0,-1-1 0,0 0 0,1 1 0,3-2 0,2 1 10,-1 0 0,0-1-1,1 0 1,-1 0 0,13-5 0,0-2-1,0-2-1,-1 0 1,0-1-1,0-2 1,-1 1-1,-1-2 1,0 0-1,-1-1 1,-1-1-1,0-1 1,-1 0-1,14-24 1,-25 37-8,-1 0-1,0 0 1,0-1 0,0 0-1,0 1 1,-1-1 0,0 0-1,0 0 1,0 1 0,-1-1-1,0-9 1,0 13-5,0 0 1,0 0 0,0 0-1,0 0 1,0 1-1,-1-1 1,1 0 0,0 0-1,-1 0 1,1 1-1,-1-1 1,1 0 0,-1 0-1,1 1 1,-1-1-1,1 1 1,-1-1 0,1 0-1,-1 1 1,0-1-1,0 1 1,1-1 0,-1 1-1,0 0 1,0-1-1,0 1 1,-2-1-2,1 1 0,0 0 0,0 1 1,-1-1-1,1 0 0,0 0 0,-1 1 0,1 0 0,0-1 1,0 1-1,0 0 0,0 0 0,0 0 0,-4 2 0,2 0 4,-1 0-1,1 1 1,-1-1-1,1 1 0,0 0 1,1 0-1,-1 0 1,1 0-1,-1 1 0,1-1 1,1 1-1,-1 0 1,1 0-1,-1 0 0,1 0 1,1 0-1,-1 0 1,1 1-1,0-1 0,0 1 1,1-1-1,-1 1 0,1-1 1,0 1-1,1-1 1,-1 1-1,1-1 0,0 0 1,1 1-1,-1-1 1,1 0-1,4 8 0,-4-8 7,0 0 0,0 0-1,1-1 1,-1 1 0,1-1-1,0 1 1,0-1 0,1 0-1,0 0 1,-1-1-1,1 1 1,0-1 0,1 0-1,-1 0 1,0 0 0,1 0-1,0-1 1,0 0 0,0 0-1,0 0 1,0 0-1,0-1 1,0 0 0,0 0-1,0-1 1,1 1 0,-1-1-1,0 0 1,0 0 0,1-1-1,-1 0 1,0 0 0,0 0-1,7-2 1,-3-1 16,0-1 1,-1 1 0,1-2 0,-1 1-1,0-1 1,0 0 0,-1-1-1,0 0 1,0 0 0,0 0-1,-1-1 1,10-16 0,-4 3 32,-1 0 1,-1 0 0,0-1 0,7-28-1,-16 50-6,1 0 0,0 0 0,0 0 0,-1 0 0,1 0 0,0 0 0,-1 0 0,1 1 0,-1-1 0,1 1 0,0-1-1,-1 1 1,1 0 0,-1-1 0,2 2 0,42 20 810,10 9-442,-51-30-374,0 0 1,1 0-1,-1-1 0,0 0 0,0 1 0,0-1 0,0-1 0,1 1 0,-1 0 0,0-1 0,0 0 0,0 0 0,0 0 0,0-1 0,0 1 0,-1-1 0,1 0 0,0 0 0,-1-1 0,1 1 0,5-5 1,7-4 79,43-26-148,-37 18-2668,-29 21-1716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4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249 196 9354,'1'-15'7002,"-1"14"-6696,1 0 1,-1 1-1,0-1 1,0 0-1,0 0 1,0 0-1,0 0 1,0 0-1,0 0 1,0 0-1,0 0 1,0 0-1,-1 0 1,1 0-1,0 0 1,-1 0-1,0-2 0,0 2-223,-1 0 0,0 0-1,0 1 1,1-1 0,-1 0-1,0 1 1,0-1-1,0 1 1,1 0 0,-1-1-1,0 1 1,0 0 0,0 0-1,0 0 1,0 1-1,-2-1 1,-3 0 15,0 1 0,0 0-1,0 0 1,0 0 0,0 1 0,0 0-1,1 0 1,-1 1 0,1 0 0,-1 0-1,1 0 1,0 1 0,0 0 0,0 0 0,-5 6-1,7-6-16,-14 13 268,1 1 1,-20 27-1,33-40-317,1-1 0,0 1-1,0-1 1,1 1-1,0 0 1,-1 0 0,1 0-1,1 0 1,-1 1-1,1-1 1,0 0-1,0 1 1,1-1 0,-1 1-1,1-1 1,1 1-1,0 5 1,-1-9-30,0 0 0,1 0 1,-1 0-1,1-1 0,-1 1 0,1 0 0,0-1 0,0 1 1,-1-1-1,1 1 0,0-1 0,1 1 0,-1-1 1,0 1-1,0-1 0,0 0 0,1 0 0,-1 0 1,1 0-1,-1 0 0,1 0 0,-1 0 0,1 0 0,0 0 1,2 0-1,-1-1-2,0 0 0,1 0-1,-1 0 1,0 0 0,0 0 0,1-1 0,-1 1 0,0-1 0,0 0-1,1 0 1,-1-1 0,5-2 0,4-2 0,0-2 0,0 0 0,-1 0 0,0-1 0,13-13 0,3-13-8,-21 27-7,0 0 0,0 1 0,0-1 0,13-10 0,-18 18 13,0 0 1,0-1-1,0 1 0,-1 0 1,1 0-1,0 0 0,0-1 1,0 1-1,0 0 0,0 0 1,-1 0-1,1 0 1,0 1-1,0-1 0,0 0 1,0 0-1,-1 0 0,1 1 1,0-1-1,0 0 0,0 1 1,-1-1-1,2 1 0,21 16-47,-9-8 33,-8-7-105,0 0 0,0 0 0,0-1 0,0 0 1,0 0-1,1 0 0,-1-1 0,0 0 0,0 0 1,1-1-1,-1 1 0,0-1 0,0-1 0,10-3 1,6-2-738,-1-1-1,33-18 1,-34 16-180,10-5-1543,49-34 0,-73 44 2410,1 0-1,-1 0 1,0 0-1,0-1 1,-1 0 0,0 0-1,0-1 1,0 1-1,-1-1 1,0 0 0,0 0-1,5-14 1,-8 19 342,-1 0 0,1 0 1,-1 1-1,0-1 0,0 0 0,0 0 1,0 0-1,0 0 0,0 0 0,-1-3 1,-4 2 2367,-5 12-905,6-2-1213,-1-1-1,1 2 1,0-1 0,1 0-1,-1 1 1,1 0-1,1-1 1,0 1 0,-2 11-1,3-16-370,1 0-1,0 0 1,0 1-1,0-1 1,0 0-1,0 0 1,0 0-1,1 0 1,0-1-1,0 1 1,-1 0-1,2 0 1,-1 0-1,0 0 1,0-1-1,1 1 1,0-1-1,-1 1 1,1-1-1,0 1 1,0-1-1,0 0 0,1 0 1,-1 0-1,0 0 1,1-1-1,0 1 1,4 2-1,2-1-37,0 0-1,0-1 0,0 0 0,0 0 0,0-1 0,0 0 0,1-1 0,-1 0 0,0-1 0,1 1 1,-1-2-1,0 1 0,0-1 0,0-1 0,0 0 0,11-5 0,-12 5-7,1-1 0,-1 0 0,0 0-1,0-1 1,0 0 0,0-1 0,-1 1 0,0-2-1,0 1 1,-1-1 0,0 0 0,0 0 0,0 0-1,-1-1 1,0 0 0,5-12 0,-8 13 8,0-1-1,0 1 1,-1-1 0,0 0 0,-1 1 0,1-1-1,-2 0 1,1 0 0,-1 1 0,0-1 0,0 1-1,-4-10 1,5 17-5,0 0 0,0 0 0,0 0 0,0 0 0,0 0 0,0 1 1,0-1-1,0 0 0,0 0 0,0 0 0,0 0 0,0 0 0,0 0 0,0 0 0,0 1 0,-1-1 0,1 0 0,0 0 0,0 0 0,0 0 0,0 0 0,0 0 0,0 0 0,0 0 1,0 0-1,0 0 0,-1 0 0,1 0 0,0 0 0,0 1 0,0-1 0,0 0 0,0 0 0,0 0 0,0 0 0,-1 0 0,1 0 0,0 0 0,0 0 0,0 0 0,0 0 0,0 0 1,0-1-1,-1 1 0,1 0 0,0 0 0,0 0 0,0 0 0,0 0 0,0 0 0,0 0 0,0 0 0,0 0 0,0 0 0,-1 0 0,1 0 0,0 0 0,0-1 0,-2 11 171,3-6-144,0 0 0,0 0 0,1 0 0,-1 0 1,1 0-1,0 0 0,0-1 0,0 1 0,0-1 1,0 0-1,1 1 0,0-1 0,0 0 0,0-1 1,0 1-1,6 4 0,2 1-15,1 0 1,0-1-1,21 9 0,-30-14-104,0-1 0,0 0 0,1 0-1,-1 0 1,0-1 0,1 1 0,-1-1 0,1 1-1,-1-1 1,1 0 0,-1 0 0,1-1-1,-1 1 1,5-2 0,-4 1-250,-1-1 0,0 1 0,0-1 0,-1 1 0,1-1 0,0 0 0,0 0 0,-1 0 1,1-1-1,-1 1 0,0 0 0,0-1 0,0 0 0,0 1 0,2-5 0,2-5-652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4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48 10178,'-136'-28'4161,"133"45"-2641,15-7-927,6-10-169,14-5-280,9-9-536,0-1-993,3 3 929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16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6257,'-8'12'2889,"3"1"-1233,2 4-119,3 1-65,0-1-120,5-2-119,1-4-121,11-11-256,4 0-104,8-9-280,4-4-72,2-3-744,-2-5-1040,-12-1 928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5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18 9730,'0'0'252,"0"-1"0,0 0-1,0 1 1,0-1 0,0 0 0,0 1 0,-1-1-1,1 0 1,0 1 0,0-1 0,-1 1-1,1-1 1,0 0 0,-1 1 0,1-1 0,0 1-1,-1-1 1,1 1 0,-1-1 0,1 1-1,-1 0 1,1-1 0,-1 1 0,1-1 0,-1 1-1,0 0 1,-22-4 2460,-21 13-1058,35-5-1481,0 1 0,0 0 0,0 0 0,1 1 0,0 0 0,0 0 0,0 1 0,1 0 0,0 0 0,-10 14-1,9-11-87,1 0-1,1 0 0,0 1 0,1-1 1,0 1-1,0 0 0,1 1 0,-4 19 0,7-27-65,1-1 0,-1 1-1,1-1 1,0 1 0,0 0 0,0-1-1,0 1 1,1-1 0,0 1-1,-1 0 1,1-1 0,1 0-1,-1 1 1,0-1 0,1 0 0,-1 1-1,4 3 1,-3-5-14,0 0 1,0-1-1,0 1 1,0 0 0,0-1-1,0 0 1,1 1-1,-1-1 1,0 0-1,1 0 1,-1 0-1,1-1 1,-1 1-1,1 0 1,-1-1-1,1 0 1,0 1-1,-1-1 1,1 0-1,-1-1 1,1 1 0,0 0-1,-1-1 1,4 0-1,3-2 6,0-1 0,-1 0 0,1 0 0,-1-1-1,0 0 1,0-1 0,0 1 0,-1-1 0,0-1 0,0 0 0,-1 0 0,1 0-1,-1 0 1,-1-1 0,0 0 0,0-1 0,0 1 0,-1-1 0,3-11 0,-5 15 13,-1-1 0,0 0 1,-1 1-1,0-1 1,0 0-1,0 1 1,-1-10-1,0 14-10,1-1 1,0 0-1,0 1 0,-1-1 1,1 1-1,-1-1 0,1 0 1,-1 1-1,0-1 0,0 1 1,1-1-1,-1 1 0,0 0 1,0-1-1,-1 1 0,1 0 1,0 0-1,0 0 0,-1-1 0,1 1 1,0 1-1,-1-1 0,1 0 1,-1 0-1,1 0 0,-1 1 1,1-1-1,-4 0 0,5 1-9,-1 1-1,1-1 0,-1 0 1,1 0-1,-1 0 0,1 1 1,-1-1-1,1 0 0,-1 1 1,1-1-1,0 0 0,-1 1 1,1-1-1,0 1 0,-1-1 1,1 1-1,0-1 0,-1 1 1,1-1-1,0 1 0,0-1 1,0 1-1,-1-1 0,1 1 1,0-1-1,0 1 0,0-1 1,0 1-1,0-1 0,0 1 1,0 0-1,0-1 0,0 1 1,0-1-1,0 1 0,1-1 1,-1 1-1,0-1 0,0 1 1,0-1-1,1 2 0,7 25 70,-5-21-34,-1-1-1,1 0 0,1 0 0,-1 0 0,1 0 0,0 0 0,0-1 1,0 0-1,1 1 0,0-2 0,-1 1 0,1 0 0,0-1 1,1 0-1,-1 0 0,1-1 0,-1 0 0,1 1 0,0-2 1,10 3-1,-6-2 72,0-1 0,0 1 0,0-2 0,0 0 0,0 0 0,0 0 0,0-2 0,0 1 0,-1-1 0,1 0 0,18-8 0,-11 2 110,0-2-1,17-12 0,-22 13 6,1 0 0,1 1 0,-1 1-1,21-8 1,-34 15-215,0-1-1,1 1 1,-1 0-1,0 0 1,1 0-1,-1-1 1,1 1-1,-1 0 0,0 0 1,1 0-1,-1 0 1,1 0-1,-1 0 1,0 0-1,1 0 1,-1 0-1,1 0 1,-1 0-1,0 0 1,1 0-1,-1 0 1,1 0-1,-1 1 1,0-1-1,1 0 1,-1 0-1,0 0 0,1 1 1,-1-1-1,0 0 1,1 0-1,-1 1 1,0-1-1,0 0 1,1 0-1,-1 1 1,0-1-1,0 0 1,1 1-1,-1-1 1,0 1-1,0-1 1,0 0-1,0 1 1,0-1-1,1 0 0,-1 1 1,0-1-1,0 1 1,0-1-1,0 0 1,0 1-1,0-1 1,0 1-1,-1-1 1,1 1-1,0 1 2,-1 1 0,1-1 0,-1 0 0,0 0 0,0 0 0,0 0 0,0 0 0,0 0 0,0 0-1,-3 3 1,-21 23-142,-1-2 0,-2-1-1,0-1 1,-1-1 0,-2-2-1,0-1 1,-55 26-1,76-42-645,-1 0-1,1 0 0,-1-1 1,-22 2-1,20-5-502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6.1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71 7026,'-4'-9'1737,"0"0"1,1-1 0,0 1-1,1-1 1,-2-13 0,14 87 7520,2 33-8784,-5-38 811,-5-47-1166,1 14 295,9 37 0,-11-59-443,0 1-1,0 0 1,1 0-1,0 0 1,0-1-1,0 1 0,1-1 1,0 1-1,-1-1 1,1 0-1,1 0 1,-1-1-1,1 1 0,4 4 1,9-2-1070,11-8 447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06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36 172 9130,'-35'56'4417,"55"-56"-1360,16-12-521,23-13-407,4-6-497,1-8-664,-8-2-624,-7 2-2104,-5-1 1312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2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 10554,'3'-32'2080,"0"9"1139,-1 32-487,3 26-1959,3-1 0,1 0 0,1 0 0,19 40 0,72 125 1048,-99-195-1802,116 189 54,-117-191-157,16 18-690,-10-18-542,-4-14-1560,-5-7 2419,-4-7 85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3.0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0 148 9746,'6'-8'1434,"0"0"-1,0 0 1,11-10 0,28-18 997,-26 23-1689,0 2 1,39-17-1,-49 24-597,0 1-1,0 0 1,0 1-1,0 0 1,1 0 0,-1 1-1,1 0 1,14 1-1,-21 0-132,1 1-1,-1-1 0,0 1 1,0 0-1,1 0 0,-1 0 1,0 0-1,0 0 0,0 1 0,0-1 1,0 1-1,-1 0 0,1 0 1,0 0-1,-1 0 0,1 0 0,-1 1 1,0-1-1,0 1 0,0-1 1,0 1-1,0 0 0,-1 0 0,1 0 1,-1 0-1,0 0 0,1 4 1,1 5-1,0-1 0,-2 1 0,1 0 0,-2 0 0,1-1 0,-1 1 0,-1 0 0,-1 0 0,1 0 0,-2-1 0,-4 17 0,4-20-4,0 1 0,0 0 0,-1-1 0,0 1 0,-1-1 0,0 0 1,0-1-1,-1 1 0,0-1 0,0 0 0,0 0 0,-1-1 0,0 0 0,-1 0 0,-7 5 0,11-10-78,1 1 0,0-1 1,-1 1-1,1-1 0,0 0 0,-1 0 0,0-1 1,1 1-1,-1-1 0,1 0 0,-1 0 0,-7 0 1,9-1-87,0 1 0,0 0 0,0-1 0,0 0 0,0 0 0,0 1 1,1-1-1,-1 0 0,0 0 0,0-1 0,1 1 0,-1 0 0,0 0 1,1-1-1,-1 1 0,1-1 0,0 0 0,0 1 0,-1-1 0,1 0 1,0 0-1,0 0 0,-1-3 0,0-16-805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3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47 202 8562,'-2'7'720,"-5"16"1004,2 0 1,1 1-1,0 0 0,0 31 1,4-53-1634,0 0 1,0 0-1,0 0 1,0 0-1,0-1 1,1 1-1,-1 0 1,1 0-1,-1 0 1,1-1-1,-1 1 0,1 0 1,0 0-1,0-1 1,0 1-1,0-1 1,0 1-1,0-1 1,0 1-1,1-1 1,-1 0-1,0 1 1,4 1-1,-3-2-25,0-1 1,0 1-1,1-1 1,-1 0-1,1 1 0,-1-1 1,0 0-1,1 0 0,-1 0 1,0-1-1,1 1 1,-1-1-1,1 1 0,-1-1 1,4-1-1,4-3 30,0 0-1,-1 0 1,0 0 0,0-1-1,0-1 1,-1 1-1,10-11 1,2-6 98,-1-1-1,27-43 1,-38 53-126,0-1 1,0-1-1,-2 1 0,1-1 0,-2 0 1,4-22-1,-8 34-54,0 1 1,0-1 0,-1 0-1,0 0 1,0 1-1,0-1 1,0 0-1,-1 1 1,1-1-1,-1 0 1,0 1-1,0-1 1,0 1 0,-1-1-1,1 1 1,-1-1-1,0 1 1,0 0-1,0 0 1,-3-4-1,2 5-11,0 0 0,0 0-1,0 0 1,-1 0-1,1 1 1,0-1 0,-1 1-1,1 0 1,0 0-1,-1 0 1,0 0 0,1 1-1,-1-1 1,1 1-1,-1 0 1,0 0 0,1 0-1,-1 1 1,1-1-1,-1 1 1,-3 1 0,-8 3-238,1 0 0,0 2 1,1-1-1,-1 1 0,1 1 0,0 1 1,1 0-1,0 0 0,1 1 0,0 1 1,0 0-1,1 0 0,-16 25 1,15-15-1388,10-21 1539,1 1-1,0-1 1,-1 1 0,1 0-1,0-1 1,0 1 0,0-1 0,-1 1-1,1 0 1,0-1 0,0 1 0,0 0-1,0-1 1,0 1 0,0 0-1,0-1 1,1 1 0,-1 0 0,0-1-1,0 1 1,0-1 0,1 1 0,-1 0-1,0-1 1,1 1 0,-1 0-1,20 2-1040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3.8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 8338,'-8'6'1013,"0"0"1,0 1-1,0 0 1,1 1-1,0 0 1,1 0-1,-1 0 1,-9 18-1,15-24-937,0 1 0,0-1 0,-1 1 0,2-1 0,-1 1 0,0-1 0,0 1 0,1 0 0,0-1 0,-1 1 0,1 0 0,0-1 0,0 1 0,1 0 0,-1-1 0,0 1 0,1-1 0,0 1 0,-1 0 0,1-1 0,0 1 0,0-1 0,1 0 0,-1 1 0,0-1 0,1 0 0,0 0 0,-1 0 0,1 0 0,0 0 0,0 0 0,0 0 0,0-1 0,0 1 0,0-1 0,1 1 0,-1-1 0,1 0 0,2 1 0,8 3 96,0-1 0,0-1-1,0 0 1,0 0 0,1-2 0,-1 1 0,1-2-1,-1 0 1,23-3 0,-16 2 611,1 1 0,31 3 1,-51-3-760,-1 0 0,1 0 1,0 0-1,-1 0 1,1 0-1,-1 0 0,1 1 1,-1-1-1,1 0 1,-1 1-1,0-1 0,1 0 1,-1 0-1,1 1 1,-1-1-1,0 1 0,1-1 1,-1 0-1,0 1 0,1-1 1,-1 1-1,0-1 1,1 1-1,-1-1 0,0 1 1,0-1-1,0 1 1,0-1-1,1 1 0,-1-1 1,0 1-1,0 0 1,0-1-1,0 1 0,0-1 1,0 1-1,-1-1 1,1 1-1,0-1 0,0 1 1,0-1-1,0 1 1,-1-1-1,1 1 0,-14 26 340,-6-2-441,0 0 0,-2-2-1,0-1 1,-33 26-1,52-46-91,2-1 36,-1 0 1,1 1-1,0-1 1,-1 0-1,1 0 1,0 0-1,-1 0 1,1 0-1,-1-1 0,0 1 1,1 0-1,-1-1 1,0 1-1,1-1 1,-1 0-1,0 1 1,0-1-1,1 0 1,-1 0-1,0 0 1,0 0-1,-1-1 0,-12-18-973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4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148 478 9050,'0'-1'167,"0"0"1,-1 0-1,1 0 0,-1 0 1,1 0-1,-1 1 0,1-1 1,-1 0-1,0 0 0,1 1 0,-1-1 1,0 0-1,1 1 0,-1-1 1,0 0-1,0 1 0,0-1 1,0 1-1,1 0 0,-1-1 1,0 1-1,0 0 0,0-1 1,0 1-1,0 0 0,0 0 1,0 0-1,0 0 0,-2 0 1,1 1 6,0-1-1,-1 1 1,1 0 0,0 1 0,0-1 0,0 0 0,0 0 0,0 1 0,0-1 0,0 1 0,-3 3 0,-3 4 252,0 1-1,1 0 1,-13 22 0,12-17-86,0 0 0,2 1 0,-1 0 0,2 1 0,0 0 0,1-1 0,0 1 0,2 0 0,-1 33 1,2-48-304,1 1 1,1-1-1,-1 1 1,0-1-1,1 1 1,-1-1-1,1 1 1,0-1-1,-1 1 1,1-1-1,0 1 1,1-1-1,-1 0 1,0 0-1,1 0 1,-1 0-1,1 0 1,0 0-1,-1 0 1,1 0-1,0 0 1,0-1-1,0 1 1,1-1-1,-1 0 1,0 0-1,0 1 1,1-1-1,-1-1 1,1 1-1,-1 0 1,1-1 0,-1 1-1,1-1 1,-1 1-1,1-1 1,3-1-1,6 1 22,1-1 0,0-1 0,-1 0 0,1-1 0,-1 0 1,14-6-1,-2 0-43,1-1 1,-1-1 0,-1-1-1,0-1 1,0-1-1,-2-1 1,37-32 0,-46 34-41,0 1 1,-1-2 0,-1 1 0,0-1 0,-1-1-1,0 0 1,-1 0 0,-1-1 0,0 0-1,-1 0 1,-1 0 0,0-1 0,2-17 0,-5 10-32,0 0 0,-1-1 1,-1 1-1,-1 0 1,-5-25-1,-3 1-129,-22-69-1,28 108 166,0 0 0,0-1-1,-1 1 1,0 1-1,0-1 1,-11-15-1,14 24 26,1-1 0,0 0 0,-1 1-1,1-1 1,-1 1 0,1-1 0,-1 1-1,1-1 1,-1 1 0,1-1 0,-1 1-1,1 0 1,-1-1 0,0 1 0,1 0-1,-1-1 1,0 1 0,1 0 0,-1 0-1,0 0 1,1 0 0,-1 0 0,0-1-1,0 1 1,1 0 0,-1 1 0,0-1-1,-1 0 1,1 1 10,0-1 1,1 1-1,-1 0 1,0 0-1,0 0 1,0 0-1,0 0 0,1 0 1,-1 0-1,0 0 1,1 0-1,-1 0 0,1 0 1,-1 2-1,-1 4 91,0 0-1,0-1 0,1 1 0,-1 12 1,4 5 223,0 1 0,1-1 0,2-1 1,14 47-1,43 92 737,-49-132-938,-2-1-14,-5-12-76,1-1 1,0 1 0,1-1 0,1-1-1,18 25 1,-26-39-39,0 0 1,0 0-1,0 0 0,0 0 0,0 0 1,0 0-1,0 0 0,1 0 0,-1-1 0,0 1 1,0-1-1,1 1 0,-1-1 0,0 1 0,1-1 1,-1 0-1,1 1 0,-1-1 0,0 0 0,1 0 1,-1 0-1,1 0 0,-1-1 0,0 1 1,1 0-1,-1 0 0,1-1 0,-1 1 0,0-1 1,0 1-1,1-1 0,-1 0 0,0 1 0,0-1 1,0 0-1,1 0 0,-1 0 0,0 0 0,0 0 1,0 0-1,-1 0 0,1 0 0,1-2 1,6-7 0,-2 0 1,1 0 0,-1-1-1,4-11 1,-7 17-4,0-1-1,7-17 8,2 0 1,20-27-1,-29 45-2,0 0 0,1 1 1,0-1-1,0 1 0,0 0 0,0 0 0,1 1 0,0-1 0,-1 1 1,1 0-1,1 0 0,-1 0 0,0 1 0,1 0 0,-1 0 0,8-2 1,-10 4-19,-1 0 1,1 0-1,-1 0 1,0 0-1,1 0 1,-1 1-1,1-1 1,-1 1 0,0-1-1,0 1 1,1 0-1,-1 0 1,0 0-1,0 0 1,4 3-1,27 28 503,-29-26-605,1-1-1,0 1 1,1-1-1,-1-1 1,10 7 0,-13-10-107,0 0 1,0 0 0,0 0 0,1 0-1,-1-1 1,0 1 0,1-1 0,-1 1 0,1-1-1,-1 0 1,0 0 0,1 0 0,-1 0-1,1 0 1,-1-1 0,0 1 0,1-1 0,-1 0-1,0 1 1,5-3 0,-2 0-7,0 0 0,0 0 0,0 0 0,-1-1 0,1 1 0,-1-1 0,7-8-1,16-21 177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5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156 177 8850,'-3'0'601,"0"0"0,-1 1 0,1-1 0,0 1 1,0 0-1,0 0 0,0 0 0,0 0 0,0 1 0,0-1 0,-5 4 0,2 0 17,0 0-1,0 0 0,1 0 1,-9 11-1,3-1 51,1 1 1,0 0-1,-9 21 0,14-25-374,0 0-1,1 1 0,1-1 1,0 1-1,-2 13 1,4-20-235,1 0 0,-1 0 1,1 0-1,1 0 0,-1 0 1,1 0-1,0-1 0,0 1 1,0 0-1,1 0 0,0-1 1,0 1-1,5 7 1,-6-11-55,0-1 1,-1 1 0,1-1 0,0 1 0,0-1 0,1 1 0,-1-1 0,0 0-1,0 0 1,1 1 0,-1-1 0,0 0 0,1 0 0,-1 0 0,1-1 0,-1 1 0,1 0-1,0 0 1,-1-1 0,1 1 0,0-1 0,-1 0 0,1 1 0,0-1 0,0 0-1,-1 0 1,1 0 0,0 0 0,0 0 0,0-1 0,-1 1 0,1-1 0,0 1-1,-1-1 1,1 1 0,0-1 0,-1 0 0,1 0 0,-1 0 0,1 0 0,-1 0-1,0 0 1,1 0 0,-1 0 0,2-2 0,4-4 7,0-1-1,-1 0 1,1-1-1,-1 1 1,-1-1 0,6-12-1,-5 8-4,-2-1-1,1 1 1,-2-1-1,3-18 1,-2 11-10,4 4-72,-8 17 69,1 0 0,-1 0 0,0 0 0,1 0 0,-1 1 0,0-1 0,1 0 0,-1 0-1,0 0 1,0 1 0,1-1 0,-1 0 0,0 1 0,0-1 0,1 0 0,-1 0 0,0 1 0,0-1 0,0 0-1,0 1 1,1-1 0,-1 1 0,0-1 0,0 0 0,0 1 0,0-1 0,0 0 0,0 1 0,0-1 0,0 1-1,0-1 1,0 0 0,0 1 0,0-1 0,0 0 0,0 1 0,-1-1 0,1 0 0,0 1 0,0 0 0,1 7 5,0 0 0,0 0 0,1 0 0,1 0 0,-1 0 0,1 0 0,0-1 0,1 1 0,8 12 0,-11-18 2,0 0 1,1-1 0,-1 1 0,0 0 0,1-1 0,-1 1-1,1-1 1,0 1 0,0-1 0,-1 0 0,1 0 0,0 0-1,0 0 1,0 0 0,0 0 0,0 0 0,0-1 0,1 1-1,-1-1 1,0 1 0,0-1 0,0 0 0,0 0 0,1 0-1,-1 0 1,0 0 0,0-1 0,0 1 0,0-1 0,1 1-1,-1-1 1,0 0 0,0 0 0,3-1 0,2-2 23,-1 0-1,0-1 1,0 1 0,0-1-1,0 0 1,-1-1 0,0 1 0,6-8-1,42-72 251,-43 67-212,0 0 1,1 0 0,1 1 0,0 1-1,2 0 1,0 1 0,18-16 0,-32 30-54,1 0 1,-1 1-1,1-1 0,-1 1 1,1-1-1,-1 1 0,1-1 1,0 1-1,-1-1 1,1 1-1,0 0 0,-1-1 1,1 1-1,0 0 0,0-1 1,-1 1-1,1 0 0,0 0 1,0 0-1,-1 0 1,1 0-1,0 0 0,0 0 1,-1 0-1,1 0 0,0 0 1,0 0-1,-1 0 1,1 0-1,0 1 0,0-1 1,-1 0-1,1 1 0,0-1 1,-1 0-1,1 1 0,0-1 1,-1 1-1,1-1 1,0 2-1,1 1 23,0 1 0,-1 0 0,0 0-1,0-1 1,0 1 0,1 8 0,4 12 30,-5-20-51,1 0 1,0 0 0,0-1 0,0 1 0,0-1-1,1 1 1,-1-1 0,1 0 0,0 0 0,0 0-1,0 0 1,0 0 0,0-1 0,5 3-1,-6-4-3,1 0 0,-1 0 0,1 0-1,-1 0 1,0-1 0,1 0-1,-1 1 1,1-1 0,-1 0-1,1 0 1,-1 0 0,1 0 0,-1-1-1,1 1 1,-1-1 0,1 1-1,-1-1 1,0 0 0,1 0 0,-1 0-1,0 0 1,0 0 0,1-1-1,2-1 1,21-18 64,0-1-1,-2-1 1,0-1 0,29-39-1,-73 87 33,13-16-106,1 0 0,-1 0 0,1 0 1,1 1-1,0 0 0,0 0 0,0 1 0,1-1 1,1 1-1,0 0 0,-3 11 0,6-14 1,-1 0 0,1 0 0,0 0 0,0 0 0,2 8 0,-2-13-5,0-1 0,0 0 0,0 0 0,1 0-1,-1 0 1,0 0 0,0 1 0,1-1 0,-1 0 0,1 0 0,-1 0 0,1 0 0,-1 0 0,1 0 0,0 0 0,-1-1 0,1 1 0,0 0-1,0 0 1,0 0 0,0-1 0,0 1 0,0 0 0,0-1 0,0 1 0,0-1 0,0 1 0,0-1 0,0 0 0,0 1 0,0-1 0,0 0-1,0 0 1,0 1 0,1-1 0,-1 0 0,0 0 0,0-1 0,0 1 0,0 0 0,2 0 0,8-5-44,0 0 0,-1 0 0,1-1 0,14-11 0,-14 10 36,0-1 1,0 2-1,1 0 0,21-9 0,-29 14 11,-1 0 1,1 1 0,0-1-1,-1 1 1,1-1-1,0 1 1,-1 0 0,1 0-1,0 1 1,0-1-1,-1 1 1,1 0-1,-1 0 1,1 0 0,-1 0-1,1 1 1,-1-1-1,0 1 1,0 0 0,0 0-1,5 4 1,-3-1 2,1 1 1,-1-1-1,0 1 0,-1 0 1,0 1-1,0-1 0,0 1 1,-1 0-1,6 14 1,-3-1 5,0 1 0,4 27 0,-8-31-7,-1 0 1,-1 1-1,-1-1 1,0 1-1,-1-1 1,-1 1-1,0-1 1,-2 0-1,0-1 1,0 1-1,-2-1 1,0 0-1,-1 0 1,0-1-1,-19 25 1,24-37-3,1 1 0,-1 0 1,0-1-1,0 0 0,-1 0 1,1 0-1,0 0 0,-1 0 1,0-1-1,0 1 0,0-1 0,0 0 1,0 0-1,-5 1 0,6-2-9,0-1 0,-1 1 0,1-1 0,0 0-1,0 0 1,0 0 0,0-1 0,0 1 0,0-1-1,0 0 1,0 0 0,0 0 0,0 0 0,1 0-1,-1 0 1,0-1 0,1 0 0,-1 1 0,1-1-1,-1 0 1,-3-4 0,1 0-45,0-1 1,0 0-1,0 0 1,1 0-1,-1-1 1,2 1-1,-1-1 1,1 0-1,1 0 0,-1 0 1,1-1-1,1 1 1,0 0-1,0-1 1,0-13-1,1-5-114,2 1 0,0 0 1,10-46-1,-7 53 87,0 0 0,1 0 0,1 1 0,1 0 0,15-26 0,-16 33 74,0 0-1,1 1 1,1 0 0,-1 1-1,1 0 1,1 0 0,0 1 0,0 0-1,18-11 1,-11 10 72,0-2 1,-1 0-1,0-1 0,-1 0 1,0-1-1,-1-1 0,25-31 1,-37 43-61,-1 0 0,1-1 0,0 0 0,-1 1 0,0-1 0,0 0 0,0 1 0,0-1 0,0 0 0,0 0 0,-1 0 0,1 0 0,-1 0 0,0 0 0,0 0 0,0 0 0,0 0 0,-1 0 0,1 0 0,-2-3 0,2 6-3,-1-1 1,0 1 0,0-1-1,0 1 1,0-1 0,0 1-1,0-1 1,1 1-1,-1 0 1,0 0 0,0-1-1,0 1 1,0 0 0,0 0-1,0 0 1,0 0 0,0 0-1,0 0 1,0 0-1,0 0 1,0 1 0,0-1-1,0 0 1,0 1 0,0-1-1,0 0 1,0 1 0,0-1-1,1 1 1,-1 0-1,-1 0 1,-28 21 56,28-19-30,0 0 0,0 0 0,0 0 0,0 0-1,1 0 1,-1 0 0,1 1 0,0-1 0,0 0-1,0 1 1,1-1 0,-1 1 0,1-1 0,0 1-1,-1-1 1,2 1 0,-1-1 0,0 1 0,1-1-1,-1 1 1,1-1 0,0 0 0,0 1 0,1-1-1,-1 0 1,1 0 0,-1 1 0,1-1 0,0-1-1,0 1 1,1 0 0,2 2 0,-1 0 63,0-1 0,0 1 0,1-1 1,0-1-1,0 1 0,0-1 0,0 0 0,1 0 0,-1 0 1,1-1-1,0 0 0,0 0 0,0 0 0,0-1 1,0 1-1,0-2 0,0 1 0,7-1 0,-1-1 61,1-1 0,-1 0 0,1-2 1,-1 1-1,0-1 0,0-1 0,-1 0 0,18-10 0,-23 11-287,1 0 1,-1 0-1,0-1 0,0 1 1,0-1-1,-1-1 0,0 1 1,0-1-1,0 0 1,-1 0-1,1-1 0,-2 1 1,1-1-1,-1 0 0,5-12 1,-6 0-2521,-4 4 1157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6.7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60 140 9202,'-2'0'488,"1"0"-1,-1 0 1,0 0-1,0 0 1,0 1 0,0-1-1,0 1 1,1-1-1,-1 1 1,0 0 0,0 0-1,1 0 1,-1 0-1,1 0 1,-1 0 0,1 0-1,-3 3 1,2-1-89,-1 0 0,1 0 0,1 0 0,-1 0 0,0 0 0,1 0 0,-1 1 0,-1 6 0,0 5-50,1 0-1,1 1 1,-1 23-1,2-28 221,0 5-289,-1 2 3,1-1 1,3 21 0,-3-34-243,1 0 0,-1 0 0,1 0 0,1 0 0,-1 0-1,0-1 1,1 1 0,0 0 0,0-1 0,0 1 0,0-1 0,0 0 0,1 1 0,5 4-1,-6-7-29,-1 0-1,1 0 0,0 0 0,0 0 1,0-1-1,0 1 0,-1-1 1,1 0-1,0 1 0,0-1 0,0 0 1,0 0-1,0 0 0,0 0 0,0-1 1,0 1-1,0 0 0,0-1 0,-1 1 1,1-1-1,0 0 0,0 0 1,-1 1-1,1-1 0,0 0 0,1-2 1,8-4 14,-1 0 1,16-16-1,-24 22-20,19-21-19,-1 0 1,-2-1-1,0-1 0,26-49 0,11-14-345,-54 86 353,-1-1-1,1 1 1,0 0-1,1-1 1,-1 1 0,0 0-1,0 0 1,0 0-1,1-1 1,-1 1-1,1 1 1,-1-1 0,1 0-1,-1 0 1,1 0-1,-1 1 1,4-2-1,-4 2-1,1 1 0,-1-1-1,0 0 1,0 0-1,1 0 1,-1 1-1,0-1 1,0 1 0,0-1-1,1 1 1,-1-1-1,0 1 1,0 0-1,0-1 1,0 1-1,0 0 1,0 0 0,1 2-1,4 5-35,-1 0 1,1 0-1,-1 1 0,-1 0 0,4 10 0,-2-5 26,-1-5 45,-1 0 1,1 0 0,0-1 0,1 0 0,0 0 0,0 0 0,9 8 0,-12-14-17,-1 0 0,1 0 0,-1 0 0,1 0 0,0-1 1,0 1-1,0-1 0,0 1 0,0-1 0,0 0 0,0 0 0,0-1 1,0 1-1,0-1 0,1 1 0,-1-1 0,0 0 0,0 0 1,0-1-1,1 1 0,-1-1 0,0 1 0,0-1 0,0 0 0,0 0 1,3-2-1,0 1 31,-1-1 1,1 0-1,-1 0 1,0 0-1,0-1 1,-1 0-1,1 0 1,-1 0-1,0 0 0,0-1 1,0 1-1,0-1 1,-1 0-1,0 0 1,0-1-1,0 1 1,-1-1-1,3-7 1,-4 8-21,0 0 1,0 0-1,-1 0 1,0 0 0,0 1-1,0-1 1,0 0-1,-1 0 1,0 0-1,0 0 1,0 0-1,0 1 1,-1-1-1,0 0 1,0 1 0,0 0-1,-1-1 1,1 1-1,-1 0 1,0 0-1,0 0 1,-6-5-1,-2 0-313,-1 0-1,0 1 0,0 0 0,0 1 1,-1 1-1,0 0 0,-1 0 0,1 1 1,-28-5-1,-6-4-4467,36 9 273,8 0 2023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16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1 100 8914,'19'-15'3905,"13"-9"-2153,1-3-208,23-6-1239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7.5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10434,'10'8'7733,"17"19"-6306,-16-15-163,4 5-882,-1 2 1,0 0 0,-1 0-1,-1 2 1,-1-1 0,-1 1-1,-1 1 1,-1 0 0,0 0-1,-2 1 1,-1 0 0,4 28-1,-6-25-291,7 36 58,-9-57-141,0 0 1,0 0 0,1 0 0,0-1-1,0 1 1,0 0 0,0-1-1,1 0 1,3 5 0,-5-8-9,-1-1 0,1 0 1,0 1-1,0-1 0,-1 1 0,1-1 1,0 0-1,0 0 0,0 1 0,-1-1 1,1 0-1,0 0 0,0 0 0,0 0 0,0 0 1,-1 0-1,1 0 0,0 0 0,0 0 1,0-1-1,0 1 0,-1 0 0,1 0 1,0-1-1,0 1 0,-1-1 0,1 1 0,0 0 1,-1-1-1,1 0 0,0 1 0,-1-1 1,1 1-1,-1-1 0,1 0 0,0 0 1,20-25-33,-13 13-39,-1 0 0,0-1 0,-1 0 0,-1-1 0,0 1 0,3-21 0,9-23-416,-17 55 457,1 0 0,0 0 0,0 0 0,1 1 0,-1-1 0,0 0 0,1 1 0,0-1 0,0 1 0,-1-1 0,2 1 0,-1 0 0,0 0 0,0 0 0,0 0 0,1 0 0,-1 1 0,1-1 0,0 1 0,4-3 0,-5 4 22,1 0-1,-1 0 1,1 0 0,-1 0 0,0 0 0,1 1 0,-1-1 0,1 1 0,-1 0 0,0-1-1,0 1 1,1 0 0,-1 0 0,0 1 0,0-1 0,0 0 0,0 1 0,0-1-1,0 1 1,-1 0 0,1-1 0,0 1 0,-1 0 0,0 0 0,1 0 0,1 3 0,20 32-72,-13-21 180,-1-1 1,2 0 0,0 0-1,1-1 1,17 16-1,-26-27-61,1 0-1,0-1 0,0 1 1,0-1-1,0 0 1,0 0-1,0 0 0,0-1 1,1 1-1,-1-1 1,1 0-1,-1 0 0,1-1 1,-1 1-1,1-1 1,0 0-1,-1 0 0,1-1 1,-1 1-1,1-1 1,-1 0-1,1 0 0,-1 0 1,0-1-1,1 0 0,4-2 1,-6 2-24,0 1 0,0 0 0,-1-1 0,1 0 0,-1 1 0,1-1 0,-1 0 0,0 0 0,1-1 0,-1 1 0,0 0 0,-1-1 0,1 1 0,0-1 0,-1 1 0,1-1 0,-1 0 0,0 0 0,0 0 0,0 0 0,0 0 0,0 0 0,-1 0 1,1 0-1,-1 0 0,0 0 0,0 0 0,0 0 0,0 0 0,-1 0 0,-1-6 0,0 1-13,-1 0 1,0 0 0,-1 0 0,0 1-1,0-1 1,0 1 0,-1 0-1,0 0 1,0 0 0,-11-9 0,13 14-12,1 0-1,-1 0 1,1 0 0,-1 1 0,0-1 0,0 1 0,0 0 0,0-1 0,0 1 0,0 1-1,-6-2 1,8 2 5,1 0 0,-1 0 0,1 0 0,-1 0 0,0 0 0,1 0 0,-1 0 0,1 0 0,-1 0 0,1 0 0,-1 0 0,0 1 0,1-1 0,-1 0 0,1 0 0,-1 1 0,1-1 0,-1 0 0,1 0 0,0 1 0,-1-1 0,1 1 0,-1-1 0,1 1 0,0-1 0,-1 1 0,1 0-2,-1 1 0,1-1 0,0 0 0,0 0 0,0 1 0,0-1 0,0 0 0,0 1 0,1-1 0,-1 0 0,0 1 0,1-1 0,-1 0 0,1 0 0,-1 0 0,1 1 0,0 0 0,4 7 0,1 1 0,-1-1 0,1 0 0,1-1 0,0 0 0,0 0 0,1 0 0,0-1 0,0 0 0,0-1 0,1 1 0,16 7 0,-20-11 20,0-1 0,0 1-1,1-1 1,-1-1 0,0 1-1,1-1 1,0 0-1,-1 0 1,1 0 0,-1-1-1,1 0 1,0 0-1,-1 0 1,1-1 0,0 0-1,-1 0 1,1 0-1,-1-1 1,1 0 0,-1 0-1,0 0 1,0-1-1,0 0 1,0 1 0,6-6-1,2-4 42,0 0 0,0-1 0,-2 0 0,1 0 0,14-26 0,-25 37-54,1 1 1,-1-1 0,0 0 0,1 0-1,-1 1 1,1-1 0,-1 1 0,1-1 0,0 1-1,0-1 1,-1 1 0,1 0 0,0 0-1,0 0 1,0 0 0,0 0 0,0 1-1,1-1 1,-1 1 0,0-1 0,0 1-1,0 0 1,1 0 0,-1 0 0,0 0-1,0 0 1,0 0 0,1 0 0,-1 1-1,0-1 1,0 1 0,0 0 0,0 0 0,0 0-1,0 0 1,0 0 0,0 0 0,0 0-1,0 0 1,-1 1 0,1-1 0,0 1-1,-1-1 1,1 1 0,-1 0 0,0 0-1,0 0 1,1-1 0,0 4 0,6 22 240,-8-24-187,0 0 1,1 0-1,-1-1 1,1 1-1,0 0 1,0 0-1,0-1 1,0 1-1,1-1 1,-1 1-1,0-1 1,1 0-1,2 4 1,-3-6-40,-1 0 1,1 0-1,0 0 1,-1 1-1,1-1 1,0 0-1,-1 0 0,1 0 1,0 0-1,-1 0 1,1 0-1,0 0 1,-1 0-1,1 0 1,0 0-1,-1 0 1,1-1-1,-1 1 1,1 0-1,0 0 1,-1-1-1,1 1 1,-1 0-1,1-1 1,-1 1-1,1-1 1,-1 1-1,1 0 1,-1-1-1,1 1 1,-1-1-1,0 1 1,1-1-1,-1 0 1,1 0-1,16-26 258,-13 19-177,6-8 47,0 1 1,1 0 0,1 1-1,16-16 1,-24 27-99,0-1 1,0 1-1,1 0 0,0 0 1,-1 0-1,1 1 0,0-1 1,7-1-1,-9 3-35,0 0 0,0 1 0,0-1-1,0 1 1,0 0 0,0 0 0,0 0 0,0 0-1,0 1 1,-1-1 0,1 1 0,0 0 0,0 0 0,0 0-1,0 0 1,3 2 0,33 22-1483,-30-18 609,0-1 0,1 0-1,0 0 1,0-1-1,19 6 1,1-3-793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8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9386,'-2'3'501,"0"0"0,0 0 1,0 0-1,1 1 0,-1-1 0,1 1 1,0-1-1,0 1 0,0-1 0,0 1 1,1 0-1,0-1 0,-1 1 0,1 0 0,1 6 1,1 6 460,1-1 0,5 21 0,5 3 1125,34 73-1,-31-78-1704,-1 1 0,16 58 0,-22-70-311,-9-23-71,1-1 0,-1 1 0,0 0 1,0 0-1,0 0 0,0 0 0,0 0 1,0 0-1,0 0 0,0 0 0,0 0 1,0 0-1,0 0 0,0 0 0,0 0 1,0 0-1,0 0 0,0 0 0,0 0 1,0-1-1,0 1 0,0 0 0,1 0 1,-1 0-1,0 0 0,0 0 0,0 0 1,0 0-1,0 0 0,0 0 0,0 0 1,0 0-1,0 0 0,0 0 0,0 0 1,0 0-1,0 0 0,1 0 0,-1 0 1,0 0-1,0 1 0,0-1 0,0 0 1,0 0-1,0 0 0,0 0 0,0 0 0,0 0 1,0 0-1,0 0 0,0 0 0,0 0 1,0 0-1,0 0 0,0 0 0,0 0 1,0 0-1,0 0 0,1 0 0,-4-19-51,-33-194-562,35 206 584,-3-13-62,1 0 0,1 0 1,1 0-1,0 0 0,2 0 1,5-34-1,-5 51 89,-1 1 1,1-1-1,0 1 0,0-1 0,0 1 1,0 0-1,0-1 0,1 1 1,-1 0-1,1 0 0,-1 0 1,1 0-1,0 0 0,0 0 1,0 0-1,0 1 0,0-1 0,0 1 1,0-1-1,0 1 0,1 0 1,-1 0-1,1 0 0,-1 0 1,1 0-1,-1 1 0,1-1 1,-1 1-1,1-1 0,0 1 1,-1 0-1,1 0 0,-1 0 0,1 1 1,0-1-1,-1 1 0,1-1 1,-1 1-1,1 0 0,-1 0 1,1 0-1,-1 0 0,0 0 1,3 3-1,1-1 44,0 1-1,-1-1 1,0 2 0,0-1-1,0 0 1,0 1 0,-1 0 0,0 0-1,0 1 1,0-1 0,-1 1 0,0-1-1,0 1 1,4 12 0,-5-13-6,-1 0 1,0 0 0,0-1 0,0 1-1,-1 0 1,1 0 0,-1 0-1,0 0 1,-1 0 0,1 0-1,-1 0 1,0 0 0,-1 0-1,1 0 1,-1-1 0,0 1-1,0 0 1,0-1 0,0 0-1,-5 7 1,-3 1-95,0 0-1,-1-1 1,0 0-1,-1 0 0,0-2 1,-1 1-1,0-1 1,0-1-1,-22 10 1,34-18-58,0 1 1,-1 0 0,1-1-1,0 1 1,0-1 0,-1 0-1,1 1 1,0-1-1,-1 0 1,1 0 0,0 0-1,-1 0 1,1 0 0,0 0-1,-1 0 1,1 0 0,0 0-1,0-1 1,-1 1 0,1 0-1,0-1 1,0 1-1,-1-1 1,-1-1 0,2 0-26,0 1 0,0-1 0,0 0 0,1 1 0,-1-1 0,0 0 0,1 0 0,-1 0 0,1 0 0,0 0 0,-1 0 0,1 0 0,0 0 0,0 0 0,1 0 0,-1-3 0,4-25-365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8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0 316 10074,'32'14'3844,"32"15"1385,-60-27-4897,0 1-1,0-1 1,0 1-1,-1 0 1,1 0-1,-1 0 1,0 0-1,0 1 1,0-1-1,0 1 0,4 7 1,-6-10-301,0 1-1,-1-1 1,1 0 0,0 0-1,0 0 1,0 0 0,0-1-1,0 1 1,0 0 0,0 0-1,0-1 1,0 1 0,0 0-1,0-1 1,1 1 0,0 0-1,-1-1-25,-1 0 0,1 0-1,-1 0 1,1 0-1,-1 0 1,1 1 0,-1-1-1,1 0 1,-1 0 0,1 0-1,-1-1 1,1 1 0,-1 0-1,1 0 1,-1 0-1,1 0 1,-1 0 0,1-1-1,-1 1 1,1 0 0,-1 0-1,0-1 1,1 1 0,-1 0-1,1 0 1,-1-1 0,0 1-1,1-1 1,-1 1-1,0 0 1,1-1 0,-1 1-1,0-1 1,0 1 0,1-1-1,-1 1 1,0-1 0,0 1-1,0 0 1,0-1 0,0 1-1,0-1 1,0 0-1,3-80 99,-2 74-139,-1-19-2,1-1 0,7-33 0,-6 52-155,0 0 1,0-1 0,1 2-1,0-1 1,0 0-1,1 0 1,0 1 0,1 0-1,-1 0 1,1 0-1,9-9 1,-12 14-66,1 1 0,-1-1 1,1 1-1,-1 0 0,1 0 0,-1 0 1,1 0-1,-1 0 0,1 0 0,0 1 0,0-1 1,-1 1-1,1 0 0,3 0 0,49 2-2334,-24 1 1617,-1-5 471,-16 1 389,-1 1 0,25 2 0,-34-2 220,-1 1 1,0-1-1,0 1 0,0 0 0,0 0 0,0 0 0,0 0 0,-1 1 0,1-1 0,0 1 0,-1 0 1,1-1-1,-1 1 0,1 0 0,-1 1 0,0-1 0,3 4 0,0 3 614,0 0 0,-1 0 0,0 1 0,4 15 1,-6-17-305,0-1 0,0 0 0,1 0 1,0 0-1,0-1 0,0 1 1,1-1-1,0 1 0,9 9 1,-11-15-377,-1 0 0,0 0 0,0 0 1,1-1-1,-1 1 0,0-1 1,1 1-1,-1-1 0,0 1 1,1-1-1,-1 1 0,1-1 1,-1 0-1,1 0 0,-1 0 0,1 0 1,-1 0-1,1 0 0,-1 0 1,0-1-1,1 1 0,-1-1 1,1 1-1,-1-1 0,0 1 0,1-1 1,-1 0-1,0 1 0,1-1 1,-1 0-1,0 0 0,0 0 1,0 0-1,0 0 0,0 0 1,0 0-1,0 0 0,1-2 0,0 0-14,0 0-1,0 1 0,0-1 0,0 0 0,0 0 0,-1 0 0,1-1 0,-1 1 0,0 0 0,0-1 0,0 1 0,0 0 0,-1-1 0,0 1 0,1-7 0,-4 1-5,1 0 0,-2 0 0,1 0 0,-1 0 0,-1 0 0,1 1 0,-2 0 0,1 0 0,-1 0 0,0 1 0,0 0 0,-1 0 0,0 1 0,0-1 0,-15-8 0,13 9-206,0 0 0,0 1 0,-1 0 0,0 0-1,0 1 1,0 1 0,0 0 0,0 0 0,-1 1-1,1 0 1,-1 0 0,0 2 0,-20 0 0,30 0 12,0 0 0,0 0 0,0 0 0,1 0 0,-1 0 0,0 0 0,0 0 0,0 0 0,0 0 0,0 1 0,1-1 0,-1 0 0,0 1 0,0-1-1,0 0 1,1 1 0,-1-1 0,0 1 0,0-1 0,1 1 0,-2 1 0,3-2-181,0 0 0,0 0 0,0 0 0,0-1 0,0 1 0,0 0-1,0 0 1,0 0 0,0-1 0,0 1 0,0 0 0,0-1 0,0 1 0,0-1-1,0 1 1,0-1 0,-1 0 0,2 0 0,18-17-2022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9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 9290,'0'0'116,"0"0"0,0 0 0,-1 0 1,1 0-1,0 0 0,0-1 0,0 1 0,0 0 0,-1 0 0,1 0 1,0 0-1,0 0 0,0 0 0,-1 0 0,1 0 0,0 0 1,0 0-1,-1 0 0,1 0 0,0 0 0,0 0 0,0 0 0,-1 0 1,1 0-1,0 0 0,0 0 0,-1 0 0,1 0 0,0 0 0,0 0 1,0 0-1,-1 1 0,1-1 0,0 0 0,0 0 0,0 0 0,0 0 1,-1 0-1,1 1 0,0-1 0,0 0 0,0 0 0,0 0 1,0 1-1,0-1 0,0 0 0,-1 0 0,1 1 0,2 15 2381,10 20-666,-11-36-1716,67 158 4883,42 113-2745,-105-248-2288,-4-14-1494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19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86 10114,'-7'6'4665,"7"-1"-2368,24-5-705,1-6-136,18-10-568,-3-2-143,3 1-441,-4 2-64,-7 6-608,5 1-472,-16 4-1209,1 4-359,-2 0 3360,-8 4-1232</inkml:trace>
  <inkml:trace contextRef="#ctx0" brushRef="#br0" timeOffset="1">418 58 7954,'11'16'1305,"-2"-1"0,0 1 0,0 1 0,-2 0 1,7 18-1,-13-31-1080,0 0 0,1 0 0,0 0 0,0 0 0,0 0 0,1-1 0,-1 1 1,1-1-1,-1 0 0,1 0 0,0 0 0,1 0 0,-1 0 0,0-1 0,1 1 1,0-1-1,-1 0 0,1 0 0,0 0 0,0-1 0,0 1 0,0-1 0,0 0 0,0 0 1,1-1-1,-1 1 0,7-1 0,-7 0-142,0 0 1,0 0-1,0-1 1,0 1-1,0-1 0,0 0 1,0 0-1,-1-1 1,1 1-1,0-1 1,-1 0-1,1 0 0,-1 0 1,0 0-1,1 0 1,-1-1-1,0 0 0,0 1 1,-1-1-1,1 0 1,-1-1-1,1 1 1,-1 0-1,0-1 0,0 1 1,-1-1-1,1 1 1,-1-1-1,2-5 1,-3 6-60,1-1 0,-1 1 0,0-1 0,0 1 0,0-1 0,-1 1 0,0-1 0,1 1 0,-1 0 0,0-1 0,0 1 0,-1 0 0,1 0 0,-1 0 0,1 0 0,-1 0 0,0 0 0,0 0 0,-1 0 0,1 1 0,0-1 0,-1 1 0,-5-4 0,-6-5-84,0 0 1,-1 2-1,-20-10 1,33 18 42,-11-6-562,0 0 1,-1 1-1,0 1 1,0 0-1,-1 1 0,-20-3 1,3 5-560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20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6 421 8474,'-5'-6'13909,"7"17"-13942,7 36 735,-3-15-198,4 60 0,-9-77-372,7 64 383,-7-73-488,0 0 0,0 0 0,1 0-1,0 0 1,0-1 0,1 1 0,-1-1 0,1 0 0,1 1 0,5 7 0,-8-12-25,0 0-1,0 0 1,0 0 0,0 0 0,0-1 0,1 1 0,-1 0 0,0-1 0,0 1 0,0 0 0,1-1 0,-1 1-1,0-1 1,0 0 0,1 1 0,-1-1 0,0 0 0,1 0 0,-1 0 0,0 0 0,1 0 0,-1 0 0,0 0-1,1-1 1,-1 1 0,0 0 0,1-1 0,-1 1 0,0-1 0,0 1 0,0-1 0,1 0 0,-1 0 0,0 1-1,0-1 1,0 0 0,0 0 0,0 0 0,0 0 0,1-1 0,4-6 8,1 0 1,-1-1-1,0 0 1,5-10-1,-8 14-4,12-25 1,14-38-1,-19 42-66,1 0 0,20-33 0,-30 58 54,0-1 0,0 1 0,0 0 0,0 0-1,0 0 1,0 0 0,0 0 0,0 0 0,0 0 0,1 0 0,-1 0 0,0 1-1,1-1 1,-1 0 0,0 1 0,1-1 0,-1 1 0,1 0 0,-1-1 0,0 1 0,1 0-1,-1 0 1,1 0 0,-1 0 0,1 0 0,-1 0 0,1 0 0,-1 1 0,1-1-1,-1 1 1,1-1 0,-1 1 0,0-1 0,1 1 0,-1 0 0,0-1 0,0 1-1,1 0 1,0 2 0,8 4-36,-1 0 0,0 1 0,15 19 0,-14-16-29,4 3-3,-4-3-148,0 0-1,1 0 1,0-2-1,18 13 1,-24-19 71,0-1 1,0 1-1,0-1 1,0 0-1,1-1 1,-1 1-1,1-1 1,-1 0-1,1 0 1,-1-1-1,1 0 1,-1 0-1,1 0 1,0 0-1,9-3 1,-8 1-68,1 0 1,0-1-1,-1 0 0,0 0 1,0-1-1,0 0 0,0 0 1,0 0-1,-1-1 0,1 0 1,-1-1-1,9-10 1,-10 11 147,-1-1 1,0 1 0,0-1 0,-1 1 0,0-1 0,0 0 0,0 0 0,-1 0 0,0-1 0,0 1 0,0-1 0,-1 1 0,0-1 0,0 1 0,-1-13 0,0 18 76,0 0 1,0 0 0,0 0 0,0-1-1,0 1 1,0 0 0,0 0-1,0 0 1,-1 0 0,1 0 0,0 0-1,-1 0 1,1 0 0,-1 0 0,1 1-1,-1-1 1,0 0 0,1 0-1,-1 0 1,0 0 0,0 1 0,1-1-1,-1 0 1,-1 0 0,1 1 16,0 0 0,0 0 0,-1 0 0,1 0-1,0 0 1,0 0 0,0 0 0,0 0 0,0 1 0,-1-1 0,1 0 0,0 1 0,0-1 0,0 1 0,0-1 0,0 1-1,0-1 1,-1 2 0,-5 4 186,0 0 0,0 0 0,0 1-1,-7 8 1,8-7-20,-8 8 290,1 1-1,-19 31 0,30-44-441,0-1 0,0 1 0,0 0 0,0 0 0,1 0-1,0 0 1,0 0 0,0 0 0,0 0 0,0 0 0,1 1-1,0-1 1,0 0 0,0 0 0,0 0 0,1 1 0,-1-1 0,1 0-1,0 0 1,3 7 0,-3-9-36,0 0 0,1 0 0,-1-1 0,0 1 0,1 0 0,-1-1 0,1 1 0,0-1 0,-1 0 0,1 1-1,0-1 1,0 0 0,0 0 0,0 0 0,0 0 0,0-1 0,0 1 0,0-1 0,0 1 0,0-1 0,0 1 0,1-1 0,-1 0 0,0 0 0,0 0-1,0 0 1,0-1 0,0 1 0,1-1 0,-1 1 0,0-1 0,0 0 0,3-1 0,7-3-20,0-1 1,0-1-1,-1 0 0,13-9 1,-17 11-17,109-82-371,-101 73 394,0 0 1,0 0-1,-1-2 0,22-32 0,-30 37 18,-1-1-1,0 1 1,-1-1-1,0 1 1,-1-1-1,0 0 1,-1-1-1,-1 1 0,1 0 1,-2-1-1,0 1 1,0 0-1,-2-1 1,1 1-1,-5-17 1,-2-2 69,-1 1 0,-1 0 0,-2 0 0,-26-49 0,33 70-14,4 6-16,0 0 1,-1 1-1,1 0 0,0-1 0,-1 1 1,0 0-1,1-1 0,-1 1 0,0 0 1,0 0-1,0 0 0,-5-2 0,7 3-32,0 1 0,0 0-1,-1 0 1,1 0-1,0 0 1,0 0 0,-1 0-1,1 0 1,0 0 0,0 0-1,0 0 1,-1 0 0,1 0-1,0 0 1,0 0-1,-1 0 1,1 0 0,0 0-1,0 0 1,-1 0 0,1 0-1,0 0 1,0 0 0,0 0-1,-1 0 1,1 0-1,0 1 1,0-1 0,0 0-1,-1 0 1,1 0 0,0 0-1,0 0 1,0 1 0,0-1-1,-1 0 1,1 0-1,0 0 1,0 1 0,0-1-1,0 0 1,0 0 0,0 1-1,-2 15 329,7 21 101,4-3-129,2 0 0,1-1 0,2-1 1,1 0-1,29 45 0,-13-30-23,2-2 0,68 72 0,-95-110-368,28 25 218,-32-31-271,0 1 0,0-1 0,0 1 1,0-1-1,0 0 0,0 0 1,0 0-1,1 0 0,-1 0 0,0 0 1,1 0-1,-1-1 0,1 0 1,3 1-1,-5-1 42,-1 0 0,1 0 0,-1 0 1,0-1-1,1 1 0,-1 0 0,1 0 1,-1 0-1,0-1 0,1 1 0,-1 0 0,0-1 1,1 1-1,-1 0 0,0-1 0,1 1 1,-1 0-1,0-1 0,0 1 0,1 0 0,-1-1 1,0 1-1,0-1 0,0 1 0,0-1 1,0 1-1,0 0 0,1-1 0,-1 1 0,0-1 1,0 1-1,0-1 0,0 1 0,-1-1 1,1 1-1,0 0 0,0-1 0,0 1 0,0-1 1,0 1-1,0-1 0,-1 1 0,1 0 1,0-1-1,0 1 0,-1 0 0,1-1 0,0 1 1,-1-1-1,-11-20-1427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21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136 102 10386,'-136'-19'4449,"143"24"-2680,18-6-657,6-11-152,15-5-520,-2 1-112,-4 1-488,5 3-248,-12 4-1392,3 1 1168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21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48 316 10050,'58'56'12230,"-58"-56"-12102,-4 1-81,0 0 1,1 0 0,-1 0 0,1 0 0,-1 1 0,1 0 0,-1-1 0,1 1 0,0 0-1,0 1 1,-4 2 0,-37 45-48,42-48-6,0 0 0,1 1 0,-1-1 0,1 1 0,-1-1 0,1 1 1,0 0-1,0-1 0,0 1 0,0 0 0,1 0 0,-1-1 0,1 1 0,0 0 0,-1 0 0,2 5 0,-1-6-4,1 0-1,0 0 1,-1 0 0,1 0 0,0 0-1,0 0 1,1 0 0,-1 0 0,0 0-1,1 0 1,-1-1 0,1 1-1,-1-1 1,1 1 0,0-1 0,2 2-1,2 1-36,0-1 0,1 0-1,-1 0 1,1-1-1,-1 0 1,1 0-1,0 0 1,0-1 0,0 0-1,11 0 1,-7-2-30,0-1 0,-1 0 0,0 0 1,1-1-1,-1 0 0,0-1 0,0 0 1,-1 0-1,1-1 0,-1-1 0,12-8 1,12-11-110,46-47 1,-48 43 196,31-34 963,-75 113 180,0-18-997,8-23-143,0 1 1,1 0-1,1 0 1,0 0-1,0 0 0,1 0 1,0 1-1,1-1 1,-1 22-1,2-32-14,1 1 0,-1 0 0,0 0 0,0 0 0,0 0-1,0 0 1,1-1 0,-1 1 0,0 0 0,1 0 0,-1 0 0,1-1 0,-1 1 0,1 0 0,-1-1 0,1 1-1,0 0 1,-1-1 0,1 1 0,0-1 0,-1 1 0,1-1 0,0 1 0,0-1 0,-1 1 0,1-1 0,0 0-1,0 0 1,0 1 0,0-1 0,-1 0 0,1 0 0,0 0 0,0 0 0,0 0 0,0 0 0,0 0 0,0 0 0,-1 0-1,1 0 1,0-1 0,0 1 0,0 0 0,0 0 0,-1-1 0,2 0 0,3-1 0,0 0-1,-1-1 1,0 0 0,1 1 0,-1-1 0,7-7 0,2-5-2,1-1 1,-2 0 0,0-1-1,-1-1 1,-1 0 0,0 0-1,-2-1 1,0 0 0,9-32-1,-11 26-23,0 0-1,-2 0 0,-1 0 1,-1-1-1,-1 1 0,-1-1 1,-5-32-1,4 50 16,-1 1 0,0-1 0,-1 0 0,-5-13 0,7 20 9,1 1 0,0-1 0,-1 0 0,1 1 0,0-1 0,-1 0 0,1 1 0,-1-1 0,1 1 0,-1-1 0,1 1 0,-1-1-1,1 1 1,-1-1 0,0 1 0,1 0 0,-1-1 0,1 1 0,-1 0 0,0-1 0,0 1 0,1 0 0,-2-1 0,1 2 0,0 0 0,0-1 0,0 1 1,0 0-1,0 0 0,0-1 0,1 1 0,-1 0 1,0 0-1,1 0 0,-1 0 0,0 0 0,1 0 1,-1 0-1,1 0 0,-1 0 0,1 0 0,0 1 1,-1-1-1,1 2 0,-4 15 52,0 0-1,2 1 1,0-1 0,1 1 0,1-1-1,0 1 1,2-1 0,3 21 0,2-1 331,2 0 0,25 66 0,-29-91-276,0-1 0,1 0 0,1 0 0,0 0 0,0-1 0,1 0 1,0-1-1,17 17 0,-21-24-160,0 0 0,0 0 0,0 0-1,0 0 1,1 0 0,-1-1 0,1 0 0,-1 0 0,1 0 0,0-1 0,0 1 0,0-1 0,0 0 0,0-1 0,0 1 0,0-1 0,0 0 0,0 0 0,0 0 0,0-1-1,0 0 1,0 0 0,0 0 0,0-1 0,7-3 0,29-18-2174,12-14 883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21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1 15755,'-17'32'6874,"-1"0"-3938,-6-1-775,0-11-1289,5-10-1008,19-15-2096,2-8 1519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23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541 1226 8362,'0'2'223,"0"0"0,0 1 0,1-1 0,-1 0 1,0 0-1,1 0 0,0 0 0,-1 0 0,1 0 1,0 0-1,0 0 0,0 0 0,0 0 0,0-1 0,1 1 1,-1 0-1,0-1 0,1 1 0,0-1 0,-1 1 1,1-1-1,0 0 0,-1 0 0,1 1 0,0-1 0,0-1 1,0 1-1,0 0 0,3 1 0,10 3 160,0 0 0,29 5-1,-40-9-149,69 11 584,0-3-1,124-1 0,152-25 24,-302 14-719,35-3 439,127-26 0,-175 24-345,-1-1 0,0-2 0,0-1 0,-2-2 0,1-1 0,40-26 0,-42 21-43,-2-1 1,0-2 0,-2 0-1,0-2 1,-2-1-1,-1-1 1,-1-1-1,-1 0 1,28-52 0,-45 71-136,-1-1 0,1 1 0,-1-1 0,-1 0 0,0 1 0,0-1 0,-1 0 0,0 0 0,-1 0 0,0-1 0,-1 1 0,0 0 0,0 0 0,-1 1 0,0-1 0,-1 0 0,0 0 0,-1 1 0,0 0 0,-5-10 1,-10-14-25,-2 1 0,-1 1 0,-49-55 0,-196-173-6,243 237-11,-2 1 1,-1 1-1,0 2 1,-1 1-1,-1 1 1,-1 1-1,0 1 1,-1 2-1,0 1 0,-1 2 1,0 1-1,0 1 1,-1 2-1,-47-1 1,11 6-7,0 4-1,0 3 1,1 3 0,-130 35 0,142-28 2,2 3 0,0 1 0,1 3 0,1 3 0,1 1 0,2 3 0,1 2 0,2 2 0,1 2 0,2 2 0,1 1 0,2 3 0,-35 49 0,55-63 44,0 2 0,2 0 0,2 1 0,0 1 0,3 1 1,0 0-1,3 0 0,-8 40 0,15-56 22,1 0 0,1 1 0,0 0 0,1-1 0,2 1 0,0-1-1,6 30 1,-4-35 0,0 0-1,1 0 0,0-1 1,1 0-1,1 0 0,0 0 1,0-1-1,1 0 0,0 0 1,1-1-1,15 14 0,-5-9-3,0-1 0,1-1 0,1 0-1,0-2 1,1 0 0,0-1-1,1-2 1,0 0 0,0-1 0,0-2-1,26 4 1,30 0 14,-1-3 1,83-4-1,293-28-1637,-323 17 1013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23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107 432 4425,'-21'7'917,"-2"1"62,-3-6 4928,27-3-5813,-1 1-1,0 0 1,0-1-1,0 1 1,0 0 0,0 0-1,0-1 1,0 1 0,0 0-1,0 0 1,1-1-1,-1 1 1,0 0 0,0 0-1,0-1 1,0 1 0,1 0-1,-1 0 1,0 0 0,0-1-1,1 1 1,-1 0-1,0 0 1,0 0 0,1 0-1,-1 0 1,0 0 0,0-1-1,1 1 1,-1 0-1,0 0 1,1 0 0,-1 0-1,1 0 1,16 0 19,-3 1 272,14-2-157,-1-1-1,1-1 1,0-2-1,-1 0 0,28-10 1,3-5-150,-36 14-55,0-1 0,-1 0 0,-1-2 1,1-1-1,24-16 0,-42 24-4,-1 0 0,1 0 0,-1 0 0,1-1 0,-1 1 0,0-1 0,0 0 0,0 1 0,-1-1 0,1 0 0,0 0 0,-1 0 0,0 0 0,0-1 0,0 1 0,0 0 0,0 0 0,-1-1 0,0 1 0,1 0 0,-1-1 0,0 1 0,-1 0 0,1-1 0,-1 1 0,1 0 0,-1 0 0,0-1 0,0 1 0,0 0 0,-1 0 0,1 0 0,-3-4 0,-3-5 23,-1 0 1,0 0-1,-1 1 0,0 0 0,0 0 0,-16-12 1,7 8-22,0 1 0,-1 1 0,-1 0 0,0 1 0,-1 2 0,0 0 1,-1 1-1,1 1 0,-2 1 0,1 1 0,-1 1 0,-25-2 0,45 7 14,0 0-1,0-1 1,0 1-1,-1 1 1,1-1-1,0 0 1,0 1-1,0-1 1,0 1-1,0 0 1,0 0-1,0 1 1,0-1-1,1 0 1,-1 1-1,0 0 0,-3 2 1,1 1 1,1-1 0,-1 1 0,1 0-1,1 0 1,-1 0 0,1 0 0,0 0 0,-4 9 0,1 2 73,0 1 1,1 0 0,1-1 0,1 2-1,-3 25 1,5-30-8,0 0-1,1 0 1,1 1-1,0-1 1,4 15-1,-4-23-89,0-1 0,0 0 0,1 1 0,0-1 0,0 0 0,0 0 0,0 0 0,0-1 0,1 1 0,0-1 0,0 1 0,0-1 0,0 0-1,0 0 1,1 0 0,-1 0 0,1-1 0,0 1 0,4 1 0,2 0-165,0-1 0,0 0-1,1 0 1,-1-1 0,0 0-1,1-1 1,15 0 0,-3-1-45,0-2 1,32-5-1,-3-7 250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24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1209 7290,'1'-2'5463,"10"4"-2829,18 6-1467,24 6-62,-1-3-1,2-2 0,92 3 1,173-16 1429,-80-1-1720,-161 6-652,0 1 16,-1-3 0,149-22 0,-137 5 29,-2-3 1,148-58-1,-205 67-148,0-2 0,-1-1 1,-1-2-1,0 0 0,-2-2 0,0-1 0,-1-1 0,-1-1 0,-1-1 0,-1-1 0,20-27 0,-37 43-48,0 1 0,0-1 0,0 0-1,-1 0 1,0 0 0,-1-1 0,0 1 0,0-1 0,-1 0 0,0 0 0,-1 0-1,0 0 1,0 0 0,-1 0 0,0-1 0,0 1 0,-1 0 0,0 0-1,-1 0 1,0 0 0,-1 0 0,1 1 0,-2-1 0,1 1 0,-1 0 0,-9-15-1,-17-18 0,-59-64 0,59 72-4,-5-4-15,-1 1 0,-1 1 0,-2 3 1,-1 1-1,-2 2 0,-1 1 1,-1 3-1,-85-36 0,60 35 0,-1 4 1,0 2-1,-2 3 0,0 4 1,-1 3-1,-118-2 0,128 14-4,0 2 0,0 3 0,0 2 0,1 3 0,1 3 0,0 3 1,1 2-1,-57 29 0,57-20-11,-85 56-1,113-63 22,1 1-1,1 2 0,1 0 1,-28 34-1,46-47 2,2 1 1,-1 1-1,2-1 0,0 1 1,0 1-1,2 0 0,0 0 1,0 0-1,-5 27 0,7-21 8,1-1-1,2 1 0,0 0 0,1 0 1,1 0-1,7 40 0,-1-30 10,1 0-1,2 0 1,1-1-1,1 0 1,2-1-1,1-1 1,1 0-1,1-1 1,38 45-1,-34-50-25,0-1-1,2 0 1,0-2-1,1-1 1,1-1-1,1-1 1,0-1-1,52 21 1,-21-15-570,0-3 0,1-3 0,90 13 0,-4-9-239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25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471 1222 5497,'-4'-3'943,"3"2"-678,0 0 1,0 0 0,-1 0-1,1 0 1,0 0 0,-1 0-1,1 0 1,-1 1 0,1-1-1,-1 0 1,1 1 0,-1-1-1,0 1 1,1 0 0,-1 0-1,0 0 1,1-1 0,-1 1 0,-2 1-1,6-2 359,1 0-1,0 0 1,0 0-1,0 0 1,0 1 0,1 0-1,-1-1 1,0 1-1,4 1 1,52 9-442,-38-6 486,215 43 1616,128 20-835,-261-53-1213,165 1 0,-226-16-135,-1-3 1,0-1-1,0-1 1,-1-3 0,0-1-1,0-2 1,-1-2-1,-1-2 1,0-1-1,-2-2 1,0-1 0,-1-2-1,0-1 1,-2-2-1,-1-1 1,33-36 0,-52 48-36,-1-1 1,0 0-1,-1-1 1,-1 0 0,12-25-1,-18 32-45,-1 0-1,0 0 1,0-1-1,-1 1 1,0-1-1,0 0 0,-1 0 1,0 0-1,-1 1 1,0-1-1,-1 0 1,-2-13-1,-4-1-6,0 0 0,-1 1 0,-2 0 0,0 1 0,-1 0 0,-27-37 1,-97-114 13,135 173-28,-41-46-4,-2 1 1,-1 2-1,-2 2 0,-2 3 1,-2 1-1,-91-50 0,108 70-3,0 1 0,-1 2-1,-1 1 1,0 2 0,0 1 0,-1 2-1,0 1 1,-1 2 0,1 2 0,-1 1-1,0 2 1,-58 7 0,57 0-8,1 1-1,0 3 1,0 0 0,1 3 0,0 1 0,1 1-1,1 2 1,1 2 0,1 1 0,0 1 0,2 2-1,1 1 1,0 1 0,-25 32 0,-67 83-8,7 5 1,-100 166 0,183-259 19,-34 77 0,53-102 3,2 0 0,1 1 0,1 0 1,-7 50-1,14-68 2,0 0 0,1 0 0,0 0 0,1 0 1,0 0-1,1 0 0,0-1 0,0 1 0,1-1 0,1 1 1,0-1-1,0 0 0,1 0 0,0 0 0,1-1 0,12 16 1,-7-13 3,1 0 0,0-1 0,0-1 0,1 0 0,1-1 0,-1 0 0,2-1 0,-1-1 1,1 0-1,26 8 0,12 0 20,-1-2 0,2-3 0,-1-2 0,1-2 0,80-2 0,274-34-1269,-279 17-179,22 1 425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30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422 32 8050,'-20'8'518,"1"1"0,0 1 0,0 1 0,1 1 0,1 0 0,0 1 0,0 1 0,1 0 0,1 2 0,1 0 0,0 0 0,1 1 0,-16 27 0,5-2-81,2 1 0,2 1-1,2 0 1,-24 94 0,26-63-168,2 1-1,4 0 0,3 1 0,6 130 0,8-108-19,4 1 0,4-2-1,33 114 1,-37-175-139,1-1 0,1 0 0,2 0 0,2-2 0,21 33 0,-26-48-67,2 0-1,0-1 1,1-1 0,1-1 0,0 0 0,2-1-1,-1-1 1,2 0 0,34 18 0,-21-16 5,1-1 0,1-2 0,1-2 1,-1-1-1,2-2 0,-1-1 0,1-1 0,0-3 1,0 0-1,0-3 0,1-1 0,-1-1 1,0-3-1,0 0 0,-1-3 0,36-11 0,-34 7 42,0-1 0,-1-3-1,0 0 1,-1-3-1,-1 0 1,-1-3-1,-1 0 1,-1-2 0,-1-2-1,-1-1 1,-1 0-1,-2-3 1,0 0-1,32-52 1,-38 48-65,-1-1 0,-3 0 0,0-1 0,-2-1 0,-2 0 0,-2-1 0,-1 0 0,-2 0 0,-1-1 0,-3 0 0,-1-73 0,-5 60 150,-2 0 1,-2 1-1,-3 0 0,-2 0 1,-2 1-1,-2 1 0,-2 0 0,-2 1 1,-3 1-1,-29-45 0,-95-129 230,110 173-363,-1 1-1,-60-56 1,80 87-23,0 1 0,-1 1 0,0 0 0,-1 1 1,-1 2-1,0 0 0,-29-11 0,34 17-4,0 0 1,-1 1-1,1 1 0,-1 1 0,0 0 1,0 1-1,0 1 0,0 0 1,1 1-1,-34 7 0,21 0-4,1 0-1,0 2 0,-41 21 1,-76 51-70,69-37-129,45-27-32,-2 1-367,-41 19 1,66-35 161,0 1 0,-1-1-1,1-1 1,-1 0 0,0 0 0,1 0-1,-1-1 1,0-1 0,0 1 0,-15-2-1,20 0 141,0 0 0,0 0 0,0 0 0,0-1 0,0 0 0,0 1 0,-5-4 0,-21-22-964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31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205 170 5441,'-37'-82'2398,"27"41"124,1 6 777,8 34-3196,1 0 1,-1 1-1,1-1 0,-1 0 1,0 0-1,1 1 0,-1-1 1,0 1-1,1-1 1,-1 0-1,0 1 0,0-1 1,0 1-1,1 0 0,-1-1 1,0 1-1,0 0 0,0-1 1,0 1-1,0 0 1,0 0-1,1 0 0,-1 0 1,0 0-1,0 0 0,0 0 1,0 0-1,0 0 1,0 0-1,0 1 0,-1-1 1,0 1 25,0 0 1,0 0-1,0 0 0,0 0 1,0 0-1,0 1 1,0-1-1,0 0 1,1 1-1,-1 0 1,0-1-1,1 1 1,-1 0-1,1 0 0,0 0 1,-2 2-1,-16 38 515,14-30-380,-10 25 195,2 0-1,-15 68 1,24-82-322,1 0 1,0 0-1,2 1 1,1-1-1,1 1 1,4 23-1,-5-43-109,1 1-1,0-1 1,0 1 0,1-1-1,-1 0 1,1 1 0,0-1-1,0 0 1,1 0 0,-1-1-1,5 7 1,-5-8-22,0-1 0,0 1 0,0-1 0,0 1 1,0-1-1,0 0 0,1 1 0,-1-1 0,0 0 0,1-1 0,-1 1 0,1 0 0,-1-1 0,1 1 0,-1-1 1,1 0-1,0 0 0,-1 0 0,1 0 0,-1 0 0,1-1 0,2 0 0,1 0-4,-1 0-1,0-1 1,0 0 0,0 0-1,-1 0 1,1 0-1,0-1 1,-1 0 0,0 0-1,1 0 1,-1 0-1,0-1 1,-1 1 0,6-7-1,-4 2 3,0 1 1,0-1-1,-1 0 0,0-1 1,0 1-1,-1-1 0,4-14 1,-1-5 3,-2 0 1,-1-1 0,-1 1 0,-3-41 0,-4 20 13,-14-66 0,16 97-17,-1 8 3,1 14-10,4 20 47,2-11 82,2-1 0,0 0 0,0 0 0,1 0 0,1 0 0,0-1 0,9 11 0,-13-17-73,1-1 0,0 0-1,1 0 1,-1 0 0,0-1-1,1 1 1,0-1 0,8 4 0,-10-6-52,0 1 1,0-1 0,0-1 0,0 1 0,1 0 0,-1-1 0,0 0 0,0 1 0,0-1 0,1 0 0,-1-1 0,0 1 0,0-1 0,0 1 0,1-1 0,3-2 0,-2 1-211,0-1 0,0 0 0,0 0 0,-1-1 0,1 0 1,-1 1-1,0-1 0,0-1 0,0 1 0,-1-1 0,1 1 0,4-10 1,-1 0-1295,0 0 0,0 0 0,6-25 0,-2-7 232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32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1 615 8106,'-1'-14'4734,"5"14"-1962,11 24-421,5 25-1375,-1 1 0,16 78 0,-12-41-753,-16-71-184,-6-21 1,-4-29 12,0 12-31,-12-60 10,4-1 0,0-94 0,11 171-21,0-1-1,1 0 1,0 1 0,3-14-1,-4 19-3,0 0 1,1 1-1,-1-1 0,0 0 0,1 0 1,-1 1-1,0-1 0,1 0 0,-1 1 1,1-1-1,-1 0 0,1 1 0,-1-1 1,1 1-1,0-1 0,-1 1 0,1-1 1,0 1-1,-1 0 0,1-1 0,0 1 1,0 0-1,-1-1 0,1 1 0,0 0 1,0 0-1,0 0 0,-1-1 0,1 1 1,0 0-1,0 0 0,0 0 0,-1 1 1,1-1-1,0 0 0,0 0 0,0 0 1,-1 0-1,1 1 0,0-1 0,0 0 1,-1 1-1,1-1 0,0 1 0,-1-1 1,1 1-1,0-1 0,-1 1 0,1-1 1,0 2-1,8 6 140,0 1 0,0 0 0,-1 1 0,0-1 0,-1 2 0,0-1 0,-1 1 0,0 0 0,-1 0 0,7 18 0,-5-10 16,2 0-1,17 26 1,-14-23-100,-20-41-47,-9-31-231,-21-101 0,34 125 124,0 1 0,2-1 0,1 0-1,1 0 1,1 0 0,6-31 0,-7 55 88,0 0 1,0 0-1,0 0 0,1 0 1,-1 0-1,1 0 0,-1 0 1,1 1-1,0-1 0,0 0 1,0 0-1,0 1 1,0-1-1,0 0 0,0 1 1,0-1-1,1 1 0,-1 0 1,1-1-1,-1 1 0,1 0 1,-1 0-1,1 0 1,0 0-1,-1 0 0,1 0 1,0 1-1,0-1 0,0 0 1,3 0-1,0 2 2,0-1 0,0 1 0,0 0 0,0 0 0,0 0-1,0 1 1,0 0 0,0 0 0,-1 0 0,8 5 0,69 48 378,-81-55-372,1 1-1,0-1 1,-1 0 0,1 1 0,0-1-1,-1 0 1,1 0 0,0 1 0,0-1-1,-1 0 1,1 0 0,0 0 0,0 0-1,-1 0 1,1 0 0,0 0 0,0 0-1,-1 0 1,1-1 0,0 1-1,0 0 1,-1 0 0,1-1 0,0 1-1,-1 0 1,1-1 0,0 1 0,-1-1-1,1 1 1,0-1 0,1-1 3,-1 0 0,0 0 0,0 0 0,0-1 0,0 1 0,0 0 0,0 0 0,-1 0 1,1-1-1,0-2 0,0-5 17,0-1 1,0 0-1,-2-15 1,-3-13 2,-2 0 0,-2 1 0,-1 0 0,-20-50 0,45 111 61,2-1 0,1 0 1,33 30-1,-47-48-91,0 1 0,0-1 0,0-1 0,1 1 0,-1-1 0,1 0-1,0 0 1,0-1 0,0 1 0,1-1 0,-1-1 0,0 1 0,1-1 0,-1 0 0,1-1 0,-1 1 0,1-1 0,7-1-1,-13 0-141,1 0-1,0 0 0,-1 0 0,1-1 1,-1 1-1,1 0 0,-1-1 1,0 1-1,1-1 0,-1 1 0,0-1 1,0 1-1,0-1 0,0 0 0,-1 1 1,1-1-1,0 0 0,-1 0 1,1 0-1,-1 0 0,1 0 0,-1 0 1,0-3-1,2-48-5022,-7 21 3578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32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14 8898,'-56'-14'3329,"49"21"-2729,4-2-88,5-5-384,-2-2-224,0 1-784,0-1 616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32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0 336 7450,'116'62'3031,"-112"-60"-2811,0 0 1,-1 1-1,1 0 0,0 0 1,-1 0-1,0 0 1,1 0-1,-1 1 0,-1-1 1,1 1-1,0 0 0,-1 0 1,3 6-1,4 7 705,7 6 252,1 2 124,0 1-1,18 42 1,23 46 316,-66-131-1539,0 0 0,1 0 0,-8-38 0,6 23-71,0 3-73,1-1-1,2 0 1,1-1 0,1 1-1,2-1 1,3-56 0,-1 86 63,0 0 0,0 0 0,0-1 0,0 1 0,0 0 0,0 0 0,0 0 0,0 0 0,1 0 0,-1 0 0,0 0 0,1 0 1,-1 0-1,1 0 0,-1 0 0,1 0 0,0 0 0,-1 0 0,1 0 0,0 1 0,0-1 0,-1 0 0,2 0 0,-1 0 0,0 1 1,1 0-1,-1 0 0,0 0 0,0 0 1,0 0-1,0 0 0,0 0 0,0 0 1,0 1-1,0-1 0,0 0 0,0 1 1,0-1-1,0 1 0,0-1 0,0 1 1,1 1-1,6 4-4,0 0-1,-1 0 1,11 14 0,-15-17 11,18 23 199,23 35 0,-24-31 39,-20-29-230,1 0 1,-1 0 0,1 0-1,-1 0 1,1 0-1,0 0 1,-1 0-1,1 0 1,0 0-1,0-1 1,-1 1 0,1 0-1,0 0 1,0-1-1,0 1 1,0 0-1,0-1 1,0 1-1,0-1 1,0 1-1,1-1 1,-1 0 0,0 0-1,0 1 1,2-1-1,-2-1 1,0 0-1,0 0 0,0 0 1,0 0-1,0 0 1,-1 0-1,1 0 1,0 0-1,-1 0 0,1 0 1,-1 0-1,0-1 1,1 1-1,-1 0 1,0 0-1,1-1 0,-1 1 1,0-2-1,1-14 75,0 1 0,-3-20 0,2 34-82,-19-129 163,12 99-163,2-2 0,1 1 0,0-49 0,4 82-6,0 0-1,0-1 1,0 1 0,0 0-1,0 0 1,0-1 0,0 1-1,0 0 1,0 0 0,0-1-1,0 1 1,1 0 0,-1 0-1,0-1 1,0 1 0,0 0-1,0 0 1,0 0 0,0-1-1,1 1 1,-1 0 0,0 0-1,0 0 1,0 0 0,0-1-1,1 1 1,-1 0-1,0 0 1,0 0 0,1 0-1,-1 0 1,0 0 0,0 0-1,0 0 1,1 0 0,-1-1-1,0 1 1,0 0 0,1 0-1,-1 0 1,0 0 0,0 0-1,1 1 1,-1-1 0,0 0-1,0 0 1,1 0 0,-1 0-1,0 0 1,0 0 0,1 0-1,-1 0 1,0 0-1,0 1 1,0-1 0,1 0-1,-1 0 1,0 0 0,0 0-1,0 1 1,0-1 0,0 0-1,1 0 1,-1 0 0,0 1-1,12 12-39,-11-13 39,16 23-45,20 34 1,-30-43 60,1-1 0,1 0 0,0 0 1,1-1-1,0 0 0,1 0 1,0-1-1,1-1 0,15 12 0,-25-21 9,0 1-1,0-1 0,0 0 1,0 0-1,0 0 0,0 0 1,0 0-1,0 0 0,0 0 1,0-1-1,1 1 0,-1-1 0,0 0 1,0 1-1,1-1 0,-1 0 1,0 0-1,1-1 0,-1 1 1,0 0-1,0-1 0,1 1 1,-1-1-1,0 0 0,0 0 0,0 0 1,0 0-1,0 0 0,0 0 1,0-1-1,0 1 0,0 0 1,-1-1-1,1 0 0,-1 1 0,1-1 1,-1 0-1,1 0 0,-1 0 1,0 0-1,0 0 0,0 0 1,0 0-1,0 0 0,0-4 1,2-2 105,-1 0 0,0 0 1,0 0-1,-1-1 0,0 1 0,0 0 1,-1-1-1,0 1 0,-1-1 1,0 1-1,-3-13 0,0 10 0,0 0 0,-1 0-1,-1 1 1,0 0 0,0 0-1,-1 0 1,0 1 0,0 0-1,-12-10 1,16 15-160,0 1 0,-1 0-1,1 0 1,-1 0 0,0 0 0,0 0 0,0 1 0,0 0-1,0 0 1,-1 0 0,1 0 0,-1 1 0,1 0 0,-1 0-1,1 0 1,-1 0 0,0 1 0,1-1 0,-1 1-1,0 1 1,1-1 0,-1 0 0,0 1 0,1 0 0,-8 3-1,10-4-163,0 1 0,0 0-1,0 0 1,1 0-1,-1 0 1,0 0 0,1 0-1,-1 0 1,1 0-1,-1 0 1,1 1 0,0-1-1,0 1 1,-1-1-1,1 1 1,0-1 0,0 1-1,0 0 1,1-1-1,-1 1 1,0 2 0,0 9-1489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38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415 1563 9346,'6'3'841,"-1"1"0,1-1 0,0 0 0,0-1 0,0 0 0,0 0 0,0 0 0,13 2 0,56 2 215,-52-6-311,219 10 1386,134 8-369,-210-13-704,-1-7 1,247-34-1,-334 25-702,0-4 0,0-3-1,-2-3 1,-1-4 0,0-3-1,138-74 1,-172 77-122,-1-2 1,56-49-1,-72 55-175,-1-2-1,-1 0 1,-2-2 0,32-48-1,-48 67-53,-1 0 0,-1 0 0,1 0 0,-1 0 0,0-1 0,0 1 0,-1-1 0,0 1 1,0-1-1,-1 1 0,1-1 0,-1 0 0,-1 1 0,1-1 0,-1 0 0,-1 1 0,1-1 0,-4-8 0,-4-9 23,-2 1 0,0 0 1,-22-33-1,17 31-14,-21-33-38,-3 2 0,-3 1 0,-2 2 0,-2 3 1,-2 1-1,-2 3 0,-2 1 0,-3 4 0,-1 1 0,-1 3 0,-80-36 0,73 41-2,-2 3 0,-1 3-1,0 2 1,-2 4 0,-1 3-1,-102-11 1,41 18-41,0 6 0,0 5 0,0 7-1,-156 28 1,236-26 33,0 3 0,2 1 0,-1 3 0,2 2 0,1 2 0,0 2 0,2 2 0,-61 44 0,83-52 31,1 2-1,1 1 0,0 0 0,2 2 1,0 0-1,2 1 0,0 1 0,2 1 1,1 0-1,0 1 0,2 1 0,2 0 1,0 1-1,1 0 0,2 0 0,-6 42 1,10-31 2,1 0 1,3 1-1,1-1 0,2 0 1,1 0-1,2 0 1,18 59-1,-9-51 5,2 0 0,1-1 0,3-1 0,2-1 1,45 65-1,-50-84 5,2-1 1,0 0-1,2-2 1,1 0 0,0-2-1,1 0 1,2-2-1,0-1 1,0 0-1,2-3 1,0 0 0,0-1-1,1-2 1,1-1-1,0-1 1,45 6-1,-17-7 31,-1-4 0,1-2-1,0-2 1,0-3 0,0-3-1,-1-2 1,82-22 0,380-149-2837,-427 143 1102,-2 3 335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45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85 125 7690,'-37'0'2763,"36"0"-2552,1 0 0,-1-1 0,0 1 0,0 0-1,0-1 1,1 1 0,-1-1 0,0 1 0,0-1 0,1 1 0,-1-1 0,0 0 0,1 1 0,-1-1-1,1 0 1,-2-1 0,-4-3 4414,-1 17-3074,3-2-1374,1 1 1,0 0 0,0 0 0,-1 16 0,2-11-3,1-10-77,0 0 1,1 0 0,-1 0-1,1-1 1,1 1 0,-1 0-1,1 0 1,0 0-1,0-1 1,1 1 0,2 6-1,-3-11-69,-1 0 1,1 1-1,0-1 0,0 0 1,0 1-1,0-1 0,0 0 1,0 0-1,0 0 0,1 0 1,-1 0-1,0 0 0,0 0 1,1 0-1,-1 0 0,1-1 1,-1 1-1,1-1 0,-1 1 1,1-1-1,-1 1 0,1-1 1,-1 0-1,1 0 0,0 0 1,-1 0-1,1 0 0,-1 0 1,1 0-1,0 0 0,-1-1 1,1 1-1,-1-1 0,1 1 1,-1-1-1,1 0 0,-1 1 1,3-3-1,7-3 53,0 0 1,-1-1-1,0-1 1,0 0-1,0 0 0,-1-1 1,-1 0-1,9-11 1,-12 14-65,0 0 1,-1-1 0,0 1-1,0-1 1,0 0 0,-1 0-1,0 0 1,0-1 0,-1 1-1,0-1 1,0 1 0,-1-1-1,0 0 1,0-9 0,-2 12-8,1 0 1,-1-1 0,-1 1-1,1 0 1,-1-1 0,0 1 0,0 0-1,0 0 1,-1 0 0,0 1 0,0-1-1,0 1 1,-1-1 0,1 1-1,-1 0 1,-8-7 0,10 10-3,0-1-1,0 1 1,-1 0 0,1 0 0,-1 0-1,1 0 1,-1 0 0,1 0 0,-1 0-1,1 1 1,-1 0 0,1-1 0,-1 1-1,0 0 1,1 0 0,-1 0 0,0 1-1,1-1 1,-1 0 0,1 1-1,-1 0 1,1 0 0,-1 0 0,1 0-1,-1 0 1,1 0 0,0 1 0,0-1-1,-1 1 1,1-1 0,0 1 0,0 0-1,1 0 1,-1 0 0,0 0 0,-1 3-1,-3 3 57,0 1-1,1-1 0,0 1 0,1 0 0,0 0 0,0 1 0,1-1 1,0 1-1,0-1 0,1 1 0,1 0 0,0 0 0,0 0 0,1 0 1,0 0-1,1 0 0,0 0 0,0 0 0,4 12 0,-4-20-49,0 0 0,0 0-1,0 0 1,0 0 0,0 0-1,1 0 1,-1 0-1,1-1 1,-1 1 0,1 0-1,0-1 1,-1 1 0,1-1-1,0 0 1,0 1 0,0-1-1,0 0 1,0 0 0,1 0-1,-1-1 1,0 1-1,0 0 1,0-1 0,1 1-1,-1-1 1,0 0 0,1 0-1,-1 0 1,0 0 0,1 0-1,-1-1 1,0 1 0,0-1-1,1 1 1,3-3-1,2 1 22,1-1 0,-1 0-1,0-1 1,0 0 0,-1 0-1,1 0 1,-1-1 0,10-9-1,-12 9-19,0-1 0,0 0 0,0 0 0,-1 0 0,0-1 0,0 0 0,-1 1 0,1-1 0,-2-1 0,1 1 0,-1 0 0,0-1 0,1-11 0,-2 16-12,-1 1 0,0-1-1,0 0 1,0 0 0,0 0 0,0 0 0,-1 0 0,1 0-1,-1 1 1,0-1 0,0 0 0,0 0 0,0 1-1,0-1 1,-1 1 0,1-1 0,-1 1 0,1-1-1,-1 1 1,0 0 0,0 0 0,0 0 0,0 0-1,-1 0 1,1 0 0,0 1 0,-1-1 0,1 1 0,-1 0-1,1-1 1,-1 1 0,0 0 0,0 1 0,0-1-1,1 0 1,-1 1 0,0 0 0,-3-1 0,1 1-3,0 0 1,1 0-1,-1 1 1,1-1 0,-1 1-1,0 0 1,1 1-1,0-1 1,-1 1 0,1-1-1,0 1 1,0 1-1,0-1 1,0 0 0,0 1-1,0 0 1,1 0 0,-1 0-1,1 1 1,0-1-1,0 1 1,0-1 0,0 1-1,1 0 1,0 0-1,0 0 1,-3 7 0,2-4 13,0 0 0,0 1 1,1-1-1,0 1 1,0-1-1,1 1 0,0 0 1,0-1-1,1 1 1,0 0-1,1 0 0,-1-1 1,1 1-1,1 0 1,0-1-1,3 10 0,-4-14 1,1 0-1,0 0 0,0 0 1,0 0-1,1 0 0,-1 0 1,1-1-1,-1 1 1,1-1-1,0 1 0,0-1 1,0 0-1,0 0 0,1-1 1,-1 1-1,0-1 0,1 1 1,-1-1-1,1 0 0,0-1 1,-1 1-1,1 0 1,-1-1-1,1 0 0,0 0 1,0 0-1,-1 0 0,1-1 1,6-1-1,-3 1 35,0-1 0,0 1 0,1-2 0,-1 1 0,-1-1 0,1 0 0,0 0 0,-1-1 0,0 0 0,0 0 0,0-1 0,0 1 0,-1-1 0,7-8 0,-7 7 36,-1-1 0,-1 0 0,1 0 0,-1 0 0,0-1 0,-1 1 1,1-1-1,-2 0 0,1 0 0,0-15 0,-1 20-69,-1 0 0,0 1 0,0-1 1,0 0-1,0 1 0,0-1 0,-1 0 1,1 0-1,-1 1 0,0-1 0,0 1 1,0-1-1,0 1 0,0-1 0,0 1 0,-1-1 1,1 1-1,-1 0 0,0 0 0,0 0 1,1 0-1,-1 0 0,0 0 0,-1 1 1,1-1-1,0 0 0,0 1 0,-1 0 1,1 0-1,-1-1 0,1 2 0,-1-1 0,0 0 1,-5-1-1,0 2-28,-1 0 1,1 1 0,-1 0-1,1 0 1,0 1-1,0 0 1,-1 0-1,1 1 1,0 0-1,1 0 1,-1 1-1,1 0 1,-1 1 0,1-1-1,0 1 1,1 1-1,-1-1 1,1 1-1,0 0 1,1 0-1,-1 1 1,1 0-1,1 0 1,-1 0 0,1 1-1,0-1 1,1 1-1,0 0 1,0 0-1,-2 10 1,5-17-94,-1 1 1,1-1-1,0 1 1,0-1 0,0 1-1,-1 0 1,1-1-1,1 1 1,-1-1-1,0 1 1,0-1-1,1 1 1,-1-1-1,0 1 1,1-1-1,0 1 1,-1-1-1,1 0 1,0 1 0,0-1-1,-1 0 1,1 1-1,0-1 1,0 0-1,1 0 1,-1 0-1,0 0 1,0 0-1,0 0 1,1 0-1,-1-1 1,0 1 0,1 0-1,-1-1 1,1 1-1,-1-1 1,1 1-1,-1-1 1,1 0-1,-1 1 1,1-1-1,-1 0 1,1 0-1,-1 0 1,1 0 0,0-1-1,-1 1 1,1 0-1,-1-1 1,1 1-1,-1-1 1,0 1-1,1-1 1,1-1-1,7-3-303,1 0 0,-2-1 0,11-8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47.8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0 8306,'-10'2'3985,"0"-2"-1329,-2 0-351,0 0-337,0 0-232,4 0-343,-1 1-105,-1 1-480,3-2-224,-1 2-368,1-6-88,5 3-232,0-1-560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24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229 624 5057,'-10'12'5878,"25"-23"-2109,1-4-3504,0-2 0,16-20-1,-17 19-125,-1 1-15,0 0 0,-1-1 0,-1-1 0,-1 0 1,0-1-1,-2 0 0,0-1 0,-1 0 1,-1 0-1,-1-1 0,-1 1 0,-1-1 0,-1-1 1,0-24-1,-3 36-117,0 0 0,-1 0 0,-1 0 0,0 1 1,0-1-1,-1 0 0,-1 1 0,0 0 0,0 0 0,-1 0 1,0 0-1,-10-14 0,10 19-9,1 0 0,-1 0 0,1 1 0,-2-1 0,1 1 0,0 0 0,-1 0 0,1 1 0,-1 0 0,0 0 0,-1 0 0,1 1 0,0-1 0,-1 2 0,1-1 0,-1 1 0,1 0 0,-1 0 0,0 1 0,1-1 0,-12 2 0,7 1 35,1 0-1,-1 0 1,1 1-1,-1 1 1,1-1 0,0 2-1,1-1 1,-1 1-1,1 1 1,0 0 0,0 0-1,0 1 1,1 0-1,0 0 1,1 1 0,-1 0-1,2 0 1,-1 1-1,1 0 1,-8 14 0,5-5 122,-1 1 1,2 0 0,1 1 0,0 0-1,1 0 1,1 0 0,2 1-1,0 0 1,-1 34 0,4-44-96,1 0 1,0 0-1,1 0 1,0 0-1,0-1 1,1 1-1,1-1 1,0 0-1,9 17 1,-10-22-90,-1 0 0,1-1 0,0 0 0,1 0 0,-1 0 0,1 0 0,0 0 1,-1-1-1,2 1 0,-1-1 0,0 0 0,1 0 0,-1-1 0,1 0 0,0 1 1,0-1-1,0-1 0,0 1 0,0-1 0,0 0 0,10 1 0,39-5-1375,2-4 612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48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26 8090,'-6'-15'3056,"1"8"-2295,0 4-169,-2 6-360,5-3-72,0 0-112,1 0 24,-1 0-456,-8 17 1008,5-1-584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1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1434 7106,'-1'-1'359,"0"0"1,1-1 0,-1 1 0,0 0-1,1 0 1,0 0 0,-1 0-1,1 0 1,0-1 0,-1 1 0,1 0-1,0 0 1,0-1 0,0 1 0,0 0-1,0 0 1,0-1 0,0 1 0,1-2-1,15-28 2148,-14 26-2633,6-7 295,20-39 968,29-66-1,-9 13 106,4 2 0,70-101-1,14-25 532,-94 152-1323,-4-1 0,-2-2 0,26-91-1,-58 155-432,-1-1 0,4-30-1,-7 42-14,0 0-1,1 0 1,-2 0-1,1 0 1,0 0 0,-1 0-1,1 1 1,-1-1-1,0 0 1,-1 0-1,1 1 1,-1-1-1,1 1 1,-1-1-1,0 1 1,-4-5-1,5 7-9,1 0 0,-1 1 0,1-1 1,-1 1-1,1-1 0,-1 1 0,1-1 0,-1 1 0,0 0 0,1-1 0,-1 1 0,0 0 0,0-1 0,1 1 0,-1 0 0,0 0 0,0 0 0,1 0 0,-1 0 0,0-1 0,0 1 0,1 1 0,-1-1 0,0 0 0,0 0 0,1 0 0,-2 1 0,-15 12-1339,16-12 1119,0 1 0,1-1 0,-1 0 0,0 0 1,-1 0-1,1 0 0,0 0 0,0-1 0,0 1 0,-1 0 1,1 0-1,0-1 0,0 1 0,-1-1 0,-1 1 573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1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 9538,'0'0'128,"0"-1"0,0 1 0,0 0 0,-1 0 0,1 0 0,0 0-1,0 0 1,-1 0 0,1 0 0,0 0 0,0 0 0,0 0 0,-1-1 0,1 1 0,0 0 0,0 1 0,-1-1-1,1 0 1,0 0 0,0 0 0,-1 0 0,1 0 0,0 0 0,0 0 0,-1 0 0,1 0 0,0 0 0,0 0-1,0 1 1,-1-1 0,1 0 0,0 0 0,0 0 0,0 0 0,0 1 0,-1-1 0,-2 13 2058,6 21-1254,-2-25-313,7 49 242,1 0-1,4 0 1,28 83 0,-27-97-646,-12-36-273,1 1 0,-1 0 0,0 0 0,-1 0 0,0 0 0,-1 0 0,0 0 0,0 0 0,-1 0 0,-2 10 0,3-18-23,0-1 0,0 1 0,0-1 0,0 1 0,0-1 0,0 1 0,0-1 0,0 1 0,-1-1 0,1 1 0,0-1 0,0 1 0,-1-1 0,1 1 0,0-1 0,0 0 0,-1 1 0,1-1 0,-1 0 0,1 1 0,0-1 0,-1 0 0,1 1 0,-1-1 0,1 0 0,0 0 0,-1 1 0,1-1 0,-1 0 0,0 0 0,-13-9-2152,-8-27-1237,20 33 3191,-13-32-2651,4-8 1415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2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0 360 6649,'1'0'253,"0"-1"0,0 1 0,0-1 0,0 1 0,0 0 0,0 0 0,0-1 0,0 1-1,0 0 1,0 0 0,0 0 0,0 0 0,0 0 0,0 0 0,0 0 0,0 1 0,0-1-1,0 0 1,0 0 0,0 1 0,-1-1 0,1 1 0,0-1 0,1 1 0,22 18 883,-15-11-38,-1-1-645,14 11 973,1 0 0,41 24 1,-55-37-1253,0-1 0,0 0 1,0-1-1,1 0 1,-1 0-1,1-1 0,-1 0 1,1-1-1,0 0 1,0-1-1,-1 0 0,11-1 1,-18 1-234,0 0 1,0-1 0,0 1-1,0-1 1,0 1-1,0-1 1,0 0 0,0 1-1,-1-1 1,1 0 0,0 0-1,0-1 1,-1 1-1,1 0 1,-1 0 0,1-1-1,-1 1 1,0-1 0,0 1-1,1-1 1,-1 0-1,0 0 1,0 1 0,0-1-1,0-3 1,2-3-816,-2 0 1,1 0-1,-1 0 1,0-17-1,0 3-364,3-19-88</inkml:trace>
  <inkml:trace contextRef="#ctx0" brushRef="#br0" timeOffset="1">246 1 9050,'-1'16'4129,"-1"8"-1569,4 5-479,10 5-465,-4-7-144,4 7-415,5 3-177,-4-1-304,-1 12-144,2-6-208,-4 0-96,-7-3-64,1-3-136,3-6-496,-1-6-320,5-5-1177,0-11-439,6-14 1528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2.3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9274,'0'19'4433,"1"4"-1785,11 6-1071,2 4-249,1 0-416,2 3-168,0 0-239,2-2-89,-1-2-176,-1-5-104,-5 2-184,-2-2-328,-8-5-625,0 0-407,-4-13-848,-1-8-105,1-8-327,0 6 1575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2.7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2 466 7234,'-1'-68'3015,"1"64"-2755,1 1 0,0-1 1,0 0-1,0 1 0,0-1 0,0 1 1,1 0-1,0-1 0,-1 1 0,1 0 1,1 0-1,-1 0 0,0 0 0,1 1 1,-1-1-1,6-4 0,6-6 652,2-5-110,-1-1 0,0 0 0,-2 0 0,22-42 1,-32 54-769,0-1 1,0 1-1,-1-1 1,0 1-1,-1-1 1,1 0-1,-1 1 0,-1-1 1,0 0-1,0 0 1,0 0-1,-1 0 1,0 1-1,0-1 1,-1 0-1,0 1 1,-1-1-1,-6-13 1,8 18 28,-1 1 0,1-1 0,-1 1 0,1 0-1,-1-1 1,0 1 0,0 0 0,0 0 0,0 0 0,0 1 0,-4-4 0,5 5-30,1 0 1,-1 0 0,1-1 0,-1 1-1,1 0 1,-1 0 0,1 0-1,-1 0 1,0 0 0,1 0 0,-1 0-1,1 0 1,-1 0 0,1 0-1,-1 0 1,1 0 0,-1 0 0,1 0-1,-1 0 1,1 1 0,-1-1-1,1 0 1,-2 1 0,1 0 12,0 0 1,1 0-1,-1 0 0,0 0 1,0 0-1,1 0 0,-1 0 1,1 1-1,-1-1 0,1 0 1,-1 0-1,1 1 0,0-1 1,-1 2-1,0 9 175,0 0-1,1 0 0,0 1 1,0-1-1,2 0 1,4 23-1,26 72 402,-23-79-530,-6-19-123,2 9-325,1 0 0,1 0 0,0-1 0,2 0 0,16 26-1,-24-42 98,0 0 0,0 1-1,0-1 1,0 0-1,0 0 1,0 0 0,1 0-1,-1 0 1,0 0-1,1-1 1,-1 1-1,0 0 1,1-1 0,-1 1-1,1-1 1,-1 1-1,1-1 1,1 1-1,18-3-1167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3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 8354,'0'0'6784,"22"-2"-2861,-13 0-3576,-1-1 0,0 0-1,1 0 1,-1-1-1,0 1 1,10-8 0,8-5 238,-25 16-575,-1 0 0,1-1 1,-1 1-1,0 0 0,1 0 1,-1-1-1,1 1 0,-1 0 1,1 0-1,-1 0 0,1 0 1,-1 0-1,1-1 0,-1 1 1,1 0-1,-1 0 0,1 0 1,-1 0-1,1 1 0,-1-1 0,1 0 1,-1 0-1,0 0 0,1 0 1,-1 0-1,1 1 0,-1-1 1,1 0-1,-1 0 0,1 1 1,-1-1-1,0 0 0,1 1 1,0 0-1,4 19 81,-9 26-90,4-46 4,-4 17 5,0-1 0,-1 0-1,-9 19 1,2-5 1,11-13 1,3-12-14,-2-6-22,3 0 30,0-1 0,0 1 0,0 0 0,1 0 0,-1 0 0,0 1 0,0-1 0,0 1 0,1 0 0,4 0 0,-7 0-4,8-1 34,-1 1 0,1 0-1,0 0 1,-1 1 0,1 0-1,13 4 1,-20-5 3,0 1 0,0 0-1,0 0 1,0-1 0,0 1-1,0 0 1,0 1 0,0-1-1,0 0 1,-1 1 0,1-1 0,0 1-1,-1-1 1,1 1 0,-1 0-1,0-1 1,0 1 0,1 0 0,-1 0-1,0 0 1,-1 0 0,1 0-1,0 0 1,0 0 0,-1 0-1,0 1 1,1-1 0,-1 0 0,0 0-1,0 0 1,0 1 0,0-1-1,0 0 1,-1 0 0,0 3 0,-1 2 19,0 0 1,-1 0 0,0 0 0,0 0 0,-1-1-1,1 1 1,-1-1 0,-1 0 0,1 0 0,-1-1-1,-6 6 1,1-2-212,0 0 0,0-1 0,-1 0 0,0 0 0,-16 7 0,23-13-146,-1 0 0,1 0 0,-1 0 0,0-1 0,0 1 0,-7 0 0,11-2 135,-1 0 0,0 0 0,1 0 0,-1 0 0,0 0 0,1-1 1,-1 1-1,0 0 0,1-1 0,-1 1 0,1-1 0,-1 0 0,1 0 0,-1 1 0,1-1 0,0 0 0,-1 0 0,1 0 0,0 0 0,0 0 0,-1-1 0,1 1 0,0 0 0,-1-2 0,-11-29-1266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3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0 255 7418,'9'-5'3952,"4"-3"-671,9-7-1577,7-2-7,7 0-225,-1-5-152,-1 3-367,-2 2-185,-11 2-368,-3 1-176,-4 7-168,-9 1-24,-2 1-264,-3-4-360</inkml:trace>
  <inkml:trace contextRef="#ctx0" brushRef="#br0" timeOffset="1">182 1 9842,'-84'17'4201,"79"29"-2321,5 0-223,11-1-681,-1-2-360,0-4-440,7 0-104,-7-4-296,-5 3-984,12-4 808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3.9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8882,'6'0'4185,"5"2"-1401,4 0-615,5 1-473,-3 1-303,2-6-561,-2-3-208,-2 1-320,2 1 0,-9-4-864,4 4-1289,0-9 1233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5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0 7962,'-92'17'3463,"90"-17"-3328,0 1-1,1-1 1,-1 1 0,0-1 0,1 1-1,-1-1 1,1 1 0,-1 0-1,0-1 1,1 1 0,0 0-1,-1 0 1,1 0 0,-1 1-1,1-1 1,0 0 0,0 0-1,0 1 1,0-1 0,0 1-1,0-1 1,0 1 0,0-1-1,1 1 1,-1-1 0,0 1-1,1 0 1,0-1 0,-1 1 0,1 0-1,0 0 1,0-1 0,0 1-1,0 0 1,0-1 0,0 1-1,0 0 1,1 2 0,-1 6 419,1 38 357,2-1 0,3 1 0,1-1 0,16 54 0,-15-65-549,27 115 344,7-2 0,6-2 0,119 248 0,-145-353-549,2-1-1,1-1 0,42 48 0,-51-70-93,0 0 0,2 0 0,0-2-1,1 0 1,1-2 0,0 0-1,1-1 1,25 12 0,-40-22-314,0 0-1,0 0 1,0-1-1,0 0 1,1 0 0,-1-1-1,1 1 1,-1-2-1,1 1 1,0-1 0,-1 0-1,1 0 1,0 0-1,-1-1 1,1 0 0,-1-1-1,10-2 1,26-24-1231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21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31 220 9130,'-30'39'3945,"53"-56"-2049,4-4-39,17-14-153,6-7-272,6-2-504,-3 0-215,-16 13-705,-3 9-376,-24 19 3056,-11 8-2192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25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84 737 6529,'25'-16'7173,"30"-32"-6347,-30 22-254,-2-2 0,-2 0-1,0-1 1,-2-1 0,29-61 0,-27 49-236,-2 0 0,13-46 1,-27 70-318,0 0 0,-1 0 0,-1 0 0,-1-1 0,0 1 1,-1-1-1,-2 0 0,-1-18 0,1 33-29,0 0 0,0 0 0,0 0 0,0 0 1,-1 0-1,1 0 0,-1 1 0,0-1 0,0 1 0,0-1 0,-1 1 0,1 0 0,-1 0 0,0 0 0,0 0 0,0 0 1,0 0-1,0 1 0,0 0 0,-1 0 0,0 0 0,1 0 0,-5-1 0,3 1-8,0 0-1,0 1 0,-1 0 1,1 0-1,-1 0 0,1 1 1,0 0-1,-1 0 0,1 0 1,-1 1-1,1 0 1,0 0-1,-1 0 0,1 0 1,0 1-1,-8 3 0,-5 5 42,0 1 0,1 1 0,0 0 1,1 1-1,1 0 0,0 1 0,1 1 0,0 1 0,1 0 0,1 0 0,0 2 0,2-1 0,0 1 0,1 1 0,0 0 0,2 0 0,0 0 0,1 1 0,1 0 0,-2 23 0,6-36 26,0 1-1,1-1 0,0 1 1,1 0-1,-1-1 0,1 1 1,1-1-1,-1 1 0,1-1 1,1 0-1,-1 0 0,1 0 1,1 0-1,-1 0 0,1-1 1,0 1-1,0-1 0,1 0 1,0 0-1,0-1 0,1 1 1,-1-1-1,1 0 0,0-1 1,0 1-1,1-1 0,-1-1 1,1 1-1,0-1 0,0 0 1,0 0-1,15 2 0,-4-2-188,-1 0 0,1-2 0,0 0 0,0-1-1,-1-1 1,1 0 0,33-8 0,-19 1-399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6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65 4513,'35'-48'2651,"-28"35"-131,-8 9 363,-7 8 3953,9 12-6426,1 0 1,1 1-1,1-1 0,0-1 1,8 18-1,-7-17-200,32 102 785,26 72-555,-61-185-458,-1-1-64,0 0 0,1-1 0,-1 1 0,1-1 0,-1 1 0,1-1 0,0 1 0,0-1-1,1 0 1,-1 0 0,1 0 0,-1 0 0,1 0 0,5 3 0,-8-6-31,1 0 0,-1 0 1,1 0-1,-1-1 0,1 1 1,-1 0-1,1 0 0,-1 0 1,1-1-1,-1 1 0,1 0 1,-1-1-1,1 1 0,-1 0 0,0-1 1,1 1-1,-1 0 0,1-1 1,-1 1-1,0-1 0,0 1 1,1-1-1,-1 1 0,0-1 1,0 1-1,1-1 0,-1 1 1,0-1-1,0 1 0,0-1 1,0 1-1,0-1 0,0 1 0,0-1 1,0 1-1,0-1 0,0 1 1,0-2-1,1-22-2234,-4-7 767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6.9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7346,'2'0'3520,"3"-2"-1487,13 5-49,8 2-223,10 2-177,3 2-184,6-4-280,-1 0-79,6-2-249,-8-3-184,-8 7-344,0-4-168,-15 3-376,-2-1-344,-11-5-1153,-7-9-207,-1 7 1464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7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72 8754,'0'0'271,"-1"1"-1,1-1 1,-1 1 0,1-1-1,0 1 1,-1 0-1,1-1 1,0 1 0,-1 0-1,1-1 1,0 1 0,0 0-1,0-1 1,0 1 0,-1 0-1,1-1 1,0 1 0,0 0-1,0 0 1,1-1 0,-1 1-1,0 0 1,0-1 0,1 2-1,6 20 1412,-5-16-907,52 121 4997,12-4-3494,-6-8-1746,-58-112-586,0 1 0,0-1 0,0 1 0,1-1 0,-1 0 0,1 0 0,4 5-1,-6-7-78,1-1 0,-1 1 0,0 0 0,0 0-1,0-1 1,1 1 0,-1 0 0,0-1 0,1 1-1,-1-1 1,1 0 0,-1 1 0,0-1-1,1 0 1,-1 0 0,3 0 0,-1-1-239,0 0 0,1-1-1,-1 1 1,0-1 0,1 1 0,-1-1 0,0 0 0,0 0 0,0-1 0,-1 1-1,1-1 1,0 1 0,-1-1 0,0 0 0,4-6 0,17-21-972</inkml:trace>
  <inkml:trace contextRef="#ctx0" brushRef="#br0" timeOffset="1">283 0 9554,'-3'7'4313,"3"22"-1873,7 7-159,5 11-481,6-1-167,6-5-409,3-6-224,2-4-384,-5-2-224,-2-9-264,-2 2-56,-5-7-72,-1-1-184,-6-4-784,-8-3-352,-5-4-1313,-5-3-263,5 4 1856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7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22 405 8202,'-5'-10'876,"-10"-20"653,15 29-1455,0 0 0,0 1 0,0-1 0,-1 1-1,1-1 1,0 1 0,0-1 0,0 0 0,0 1 0,0-1-1,0 1 1,0-1 0,0 1 0,0-1 0,0 0 0,0 1-1,1-1 1,-1 1 0,0-1 0,0 1 0,1-1 0,-1 1-1,0-1 1,1 1 0,-1-1 0,0 1 0,1-1 0,-1 1-1,1-1 1,-1 1 0,0 0 0,1-1 0,-1 1 0,1 0-1,-1-1 1,1 1 0,0 0 0,-1 0 0,1 0 0,-1-1-1,2 1 1,6-2 332,1 0 0,-1 0 0,1-1 0,-1-1 0,0 1 0,0-1 0,0-1-1,-1 1 1,1-1 0,-1 0 0,0-1 0,-1 0 0,1 0 0,5-8 0,-6 6-381,-1 1 0,0-1 1,-1 0-1,0 0 0,0-1 1,-1 0-1,1 1 0,-2-1 1,0 0-1,0 0 0,0 0 0,-1-1 1,-1 1-1,1 0 0,-1 0 1,-1-1-1,0 1 0,0 0 1,-1 0-1,-5-15 0,5 16 48,-1-1-1,0 1 0,0 0 0,-1 0 0,0 0 1,-10-13-1,14 21-40,0 0 1,0-1 0,0 1-1,0 0 1,-1 0 0,1-1-1,0 1 1,0 0-1,0 0 1,-1 0 0,1-1-1,0 1 1,0 0 0,0 0-1,-1 0 1,1 0 0,0-1-1,0 1 1,-1 0-1,1 0 1,0 0 0,-1 0-1,1 0 1,0 0 0,0 0-1,-1 0 1,1 0-1,0 0 1,-1 0 0,1 0-1,0 0 1,-1 0 0,1 0-1,0 0 1,-1 0-1,-2 11 700,3 20 176,3-6-599,2-1 0,0 0 1,1 0-1,12 30 1,46 90-45,-57-131-598,0 0 0,1-1 1,11 15-1,17 9-4236,-26-27 3301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8.0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 5385,'-13'57'2854,"13"-56"-2722,-1 0-1,1 0 1,-1 0-1,1 0 1,-1 0-1,0 0 1,1-1-1,-1 1 1,0 0-1,0 0 1,0 0-1,1-1 1,-1 1-1,0-1 1,0 1-1,0 0 1,-11-3 10147,68-17-8397,-43 14-1526,0 0 0,26-5 0,-37 9-322,-1 1 0,1-1 0,0 1 0,0 0-1,0 0 1,-1 0 0,1 0 0,0 0 0,0 0 0,0 0 0,0 0 0,-1 1 0,1-1 0,0 1 0,0-1 0,-1 1 0,1 0 0,0 0 0,1 1 0,-2-1-21,0 0 1,0 0-1,-1 0 1,1 0-1,0 1 0,-1-1 1,1 0-1,-1 0 1,1 1-1,-1-1 1,0 0-1,1 1 1,-1-1-1,0 0 1,0 1-1,0-1 1,0 0-1,0 1 1,-1 1-1,0 5-8,-1-1-1,0 1 1,-1-1-1,1 0 1,-2 0-1,1 0 0,-6 9 1,-7 7-149,-1-1 0,-21 21 0,33-37-37,-1 1-569,14-7 59,22-1 749,-18 1-33,55 2-19,-63-2 79,1 1-1,-1-1 1,0 1 0,0 0-1,1 0 1,-1 0 0,0 1-1,0 0 1,0-1 0,0 1-1,0 1 1,6 4 0,-9-6-21,0 1 0,0-1 0,0 0 0,-1 1 0,1-1 1,0 1-1,-1-1 0,1 1 0,-1-1 0,1 1 0,-1-1 0,0 1 1,0-1-1,0 1 0,1 0 0,-2-1 0,1 1 0,0-1 0,0 1 0,0 0 1,-1-1-1,1 1 0,-1-1 0,1 1 0,-1-1 0,-1 3 0,-2 4 195,-1-1-1,0 1 0,-10 10 0,10-12-83,-21 23 6,0-1 0,-2-2 0,-45 34 0,59-52-911,8-11-539,6 2 1099,0-1 0,0 1 0,0-1-1,0 0 1,0 1 0,0-1 0,1 0 0,-1 1-1,0-1 1,1 1 0,0-1 0,0-1 0,14-32-1069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8:59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67 145 5409,'-5'6'1063,"0"-1"1,0 1-1,-1-1 0,0 0 1,0-1-1,0 0 0,0 1 1,-1-2-1,-7 0 5622,21-15-5196,54-55-295,-51 58-994,0 0 0,1 0 0,0 1 0,0 1 0,1 0 0,0 1 0,0 0 0,21-7 0,8-5 320,-36 15-474,0 1-1,0-1 1,1 1-1,-1 0 1,0 0 0,1 1-1,0 0 1,-1 0-1,1 0 1,10 0-1,-15 2-43,0 0-1,0 0 0,-1 0 0,1 0 1,0 0-1,-1 0 0,1 0 0,-1 0 1,1 0-1,-1 0 0,1 0 0,-1 0 0,0 0 1,0 1-1,0-1 0,1 0 0,-1 0 1,0 0-1,0 1 0,-1-1 0,1 0 1,0 0-1,0 0 0,0 0 0,-1 1 0,1-1 1,-1 0-1,0 1 0,-1 8 1,1 1-2,0 11 3,-1 0-1,-1 0 1,-1 0 0,-1 0-1,-1 0 1,-15 36-1,-16 34-24,26-61 28,-2-1 0,-17 30 0,22-44-5,6-12-2,0 0 1,0 0-1,-1 0 1,1-1-1,-1 1 1,0-1-1,0 0 1,-4 4-1,3-3 4,-18 12 25,22-15-27,0-1 0,-1 0-1,1 1 1,-1-1 0,1 0-1,-1 0 1,1 0-1,-1 1 1,1-1 0,-1 0-1,1 0 1,-1 0 0,1 0-1,-1 0 1,1 0 0,-1 0-1,1 0 1,-1 0 0,0 0-1,1-1 1,-1 1 0,1 0-1,-1 0 1,1 0 0,0-1-1,-1 1 1,1 0-1,-1 0 1,1-1 0,-1 1-1,1 0 1,0-1 0,-1 1-1,1 0 1,0-1 0,-1 1-1,1-1 1,0 1 0,-1-1-1,1 1 1,0-1 0,0 1-1,0-1 1,-1 0 0,1-1 0,0 0 0,-1 1 0,1-1 0,0 0 1,0 1-1,0-1 0,0 0 0,1 0 0,-1 1 1,0-1-1,1 0 0,0-1 0,2-8 0,6-17-6,2 0 0,0 0 0,2 1 0,31-49 0,-43 74 5,1 0 0,-1 0-1,1 0 1,-1 0-1,1 0 1,0 1-1,0-1 1,0 0-1,0 1 1,0-1-1,0 1 1,0 0 0,0 0-1,1 0 1,1-1-1,-2 1 3,0 1 0,-1 0 0,1 0-1,0 0 1,-1 0 0,1 0 0,0 1 0,-1-1-1,1 0 1,0 1 0,-1-1 0,1 1 0,-1-1-1,1 1 1,-1 0 0,1 0 0,1 1 0,5 5 32,0 1 0,-1 0 0,0 0 0,-1 0 0,11 18 0,5 5 159,-18-27-124,-1-1-1,0 1 1,1 0 0,0-1-1,0 0 1,0 0-1,0 0 1,1-1 0,-1 1-1,1-1 1,-1 0 0,1-1-1,0 1 1,0-1-1,0 1 1,0-2 0,0 1-1,0 0 1,0-1-1,7 0 1,4-3 168,-1 0 0,1 0 1,0-2-1,-1 0 0,15-7 0,3 0-120,-27 10-255,-1-1-1,0 0 1,1 1 0,-1-2-1,0 1 1,0 0 0,0-1 0,-1 0-1,0 0 1,1-1 0,-1 1-1,-1-1 1,1 0 0,-1 0 0,1 0-1,-2 0 1,1-1 0,0 1-1,-1-1 1,0 0 0,-1 1-1,2-8 1,-4-4-827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00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102 205 6145,'-14'7'2242,"0"0"-1,-18 12 1,29-16-1830,-1-1 0,1 0 1,0 1-1,0 0 1,0-1-1,0 1 1,0 0-1,1 1 0,0-1 1,-1 0-1,1 1 1,0-1-1,1 1 1,-3 5-1,4-9-340,0 0 0,0 1-1,0-1 1,0 1 0,0-1 0,0 0 0,0 1-1,0-1 1,0 0 0,0 1 0,0-1-1,1 0 1,-1 1 0,0-1 0,0 0 0,0 0-1,0 1 1,1-1 0,-1 0 0,0 1 0,0-1-1,0 0 1,1 0 0,-1 1 0,0-1-1,1 0 1,-1 0 0,0 0 0,0 0 0,1 1-1,-1-1 1,0 0 0,1 0 0,-1 0 0,0 0-1,1 0 1,-1 0 0,1 0 0,-1 0-1,1 0 1,16 0 1099,-15 0-971,15-3 406,-1 0-1,0-1 0,0-1 0,0 0 1,15-8-1,78-42 1127,-86 42-1388,155-92 1464,-53 31-963,-115 67-785,-8 6-54,-1 0 0,1 0 0,0 0 1,-1 0-1,1 0 0,0 0 0,0 0 0,0 0 0,0 1 1,-1-1-1,1 1 0,0 0 0,0-1 0,0 1 0,3 0 0,-18 19-923,-8 1-210,1 4 456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08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2863 179 3097,'-3'1'488,"0"-1"0,-1 1 1,1 0-1,0 0 1,0 0-1,0 0 0,-5 3 1,7-2-525,-1-1 0,0 0 0,0 0 1,0 0-1,0 0 0,-1 0 0,1-1 1,0 1-1,0 0 0,0-1 0,-1 0 0,1 0 1,0 1-1,0-1 0,-1-1 0,1 1 1,0 0-1,-5-1 0,6-1 247,-1 0-1,0 1 1,1-1-1,-1 0 1,1 0-1,-1 0 1,1 0-1,0 0 1,0 0-1,0 0 1,0 0-1,0 0 1,0-1-1,1 1 1,-1 0-1,0-5 1,-3-9 212,-20-98 3383,24 112-3704,0 1-1,-1 0 1,1-1-1,0 1 0,-1 0 1,1-1-1,-1 1 1,0 0-1,1 0 0,-1 0 1,0-1-1,0 1 1,0 0-1,0 0 1,0 0-1,0 0 0,0 0 1,0 1-1,0-1 1,0 0-1,-1 0 0,1 1 1,0-1-1,-1 1 1,1-1-1,0 1 0,-1 0 1,1-1-1,0 1 1,-1 0-1,1 0 1,0 0-1,-1 0 0,-1 0 1,-6 1 155,0 0 1,0 1 0,-1 0 0,-10 3-1,0 1 210,-5-1-28,-1-2-1,1 0 0,-1-2 0,0-1 0,0-1 1,-49-8-1,59 7-361,0 1 1,0 1-1,0 0 0,0 1 1,0 0-1,0 1 1,1 1-1,-1 1 0,-16 6 1,-15 7 113,-70 36 0,61-25-129,-550 270 77,513-250-141,2 4 0,3 3 0,-104 86 0,-50 87-1,68-59-11,137-132 12,0 1-1,3 2 1,1 1 0,3 2-1,1 1 1,2 1 0,-22 52-1,7 9-21,4 3 0,5 1 0,-25 150 0,37-160 25,4-21 0,-10 109 0,23-113-1,3 1 0,4 0-1,17 110 1,-12-142 22,2-1 1,1 0-1,3-1 0,1 0 1,2-1-1,2-1 0,32 50 0,-30-58 2,90 131 153,-83-126-53,1-1 0,43 39 0,-49-55-35,1-2 1,1 0 0,1-2 0,0 0 0,1-2 0,0-1-1,1-2 1,35 11 0,33 3 458,114 16 0,-108-23-213,60 12 86,0-7 0,234 2 0,-244-33 120,157-30 0,-120 12-159,-57 13-198,-55 6-148,-1-2 1,124-33-1,-3-30-23,-45 14 37,-117 45-47,-1-1 1,0-1-1,-1-2 1,-1-2-1,-1 0 1,56-47-1,-26 18 8,87-53-1,-138 94-11,0-1-1,-1 0 1,0-1 0,0 0-1,-1 0 1,11-15-1,-3-1 23,21-41 0,96-220-39,-121 249 21,-1 0 0,-2-2 0,-2 1-1,3-43 1,-7 38-1,-3-1-1,-9-81 1,-1-21-8,9 129-20,-1 0 0,-1-1 0,0 1 0,-10-29-1,-6-31-130,12 42 110,-1 1 0,-1 0 0,-2 1 0,-1 0-1,-21-37 1,17 34 40,2 0-1,1-1 0,-12-63 0,15 56-1,-2 1 0,-21-52 0,-18-12-100,-64-98 0,94 165 109,2 0 0,-24-73 0,13 33 0,17 44 2,-1 1-1,-2 1 0,-2 0 1,-43-62-1,-1 15 1,-45-57 18,84 113-21,0 1 0,-1 1-1,-34-25 1,37 36-4,0 0-1,0 1 0,-27-10 1,-18-8 10,35 13-11,0 3 1,0 0-1,-58-14 1,74 24 0,-1 0 1,1 1 0,0 1-1,-1 0 1,1 1-1,-1 1 1,1 1-1,-1 0 1,1 1 0,-24 7-1,-17 12 5,42-16 8,0 0-1,0 0 0,-1-1 1,1-1-1,-1-1 0,0 0 1,-26 1-1,39-4-44,1 1 1,-1-1-1,1 0 0,-1-1 1,1 1-1,-1 0 1,0 0-1,1-1 0,-1 1 1,1-1-1,-1 1 1,1-1-1,0 0 0,-1 1 1,1-1-1,0 0 0,-1 0 1,1 0-1,0 0 1,0 0-1,0-1 0,0 1 1,-2-2-1,3 1-101,-1 0-1,1 1 0,-1-1 1,1 0-1,0-1 1,-1 1-1,1 0 1,0 0-1,0 0 0,1 0 1,-1 0-1,0 0 1,1 0-1,-1 0 1,2-3-1,2-4-77,0 0 1,1 0-1,-1 1 1,2-1-1,-1 1 0,10-10 1,29-30 56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13.0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824 57 6057,'-11'0'736,"0"-1"0,0 1 0,0-2 0,0 0-1,0 0 1,0-1 0,0 0 0,1-1 0,0 0 0,-1-1-1,-13-8 1,19 10-595,0 1 0,0 0-1,-1-1 1,0 2 0,1-1 0,-1 1-1,0 0 1,1 0 0,-1 0-1,0 1 1,0 0 0,0 0 0,0 1-1,1-1 1,-1 1 0,-9 3-1,-7 3 293,0 1-1,-40 21 1,25-11-37,8-4-165,0 2 0,1 1-1,0 1 1,2 1-1,-33 30 1,41-31-75,0 0 1,2 1-1,0 0 1,2 2-1,0-1 1,1 2-1,-16 37 1,6-4 74,3 0 1,-15 67 0,29-92-118,1 1 0,2-1 0,0 1 1,3 0-1,5 59 0,3-30 245,26 92 0,-27-128-273,1 0 0,1 0 1,1-1-1,1 0 1,2 0-1,20 28 1,-23-39-16,1-1-1,0 0 1,0-1 0,1 0 0,1-1 0,0 0-1,0-1 1,0 0 0,23 8 0,5 0 80,1-2 0,45 9 0,-57-18-124,1 0 0,-1-2 0,1-1 0,0-2 0,0-1 0,0-1 0,0-1 0,46-12-1,-3-6 95,-2-2 0,88-41 0,-138 55-61,-1-1 1,-1-1-1,0-1 1,-1-1-1,0-1 0,-1 0 1,0-1-1,-1-1 1,-1-1-1,-1 0 1,0-1-1,-1-1 1,-1 0-1,-1-1 1,-1 0-1,10-24 1,-9 15 112,-2 0-1,-1 0 1,-1-1 0,-1 0 0,-2-1-1,-1 1 1,-2-1 0,-1 0-1,-4-51 1,0 57-67,-1 0 1,-1 0-1,-1 0 0,-1 1 0,-2 0 1,0 0-1,-1 1 0,-2 0 0,0 1 1,-1 0-1,-2 1 0,-17-21 0,17 27-39,0 1-1,-1 0 0,-1 1 0,0 0 0,0 1 1,-1 1-1,-1 1 0,0 1 0,0 1 1,-1 0-1,0 1 0,0 1 0,-25-3 0,-29-2 113,0 2 0,-104 3 1,60 4-223,99 1-320,0 0 0,0-1 0,0-1 0,-19-6 0,30 5-1614,16 2-130,-1 1 1327,33-9-788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16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363 1240 6577,'-10'-1'11151,"34"-2"-10503,55-15 995,78-27 0,-88 23-793,0 2-1,105-14 1,-55 28-343,1 5 0,153 17 0,9 2-8,-210-18-298,138-15 1,-95-4-110,163-17-26,-249 35-56,9-1 2,-1-1 0,51-11 0,-77 11-10,0 0-1,0 0 0,-1-2 0,1 1 0,-1-1 1,0-1-1,0 1 0,0-2 0,-1 1 0,0-1 0,-1-1 1,10-9-1,3-7 11,-4 5-7,0 0 0,16-26 0,-28 37 1,-1 1 0,0-1 1,0 0-1,-1 0 0,0 0 0,-1-1 0,0 1 0,0-1 0,-1 1 0,1-13 0,-1 12 27,-1-1-1,-1 1 0,0-1 0,0 1 0,-1 0 1,0-1-1,0 1 0,-1 0 0,-1 0 0,-5-11 1,3 9-8,-1 1 0,-1 0 1,1 1-1,-1 0 1,-1 0-1,0 1 0,-17-13 1,-27-20-13,-1-3-9,-2 3-1,-2 2 1,-81-40 0,51 43 9,-91-23 0,-47-19-2,-9-7-27,191 73 10,1 1 0,-1 3 0,-70-4 0,70 13-11,0 3-1,1 1 1,0 3 0,0 1-1,-43 15 1,-99 20 4,-29-24 3,148-17 0,1 3 1,-106 23-1,146-22-3,1 2 0,-1 1-1,1 1 1,1 1-1,-23 15 1,2 3-22,-56 51 1,91-74 30,1 1 1,1-1-1,-1 2 0,2-1 1,-1 1-1,1 0 1,0 0-1,1 1 1,0 0-1,0 0 0,1 0 1,1 0-1,0 1 1,0-1-1,1 1 1,0 0-1,1 0 0,0 16 1,1 13 4,3 1-1,1-1 1,3 0 0,0-1 0,3 0-1,15 41 1,-7-34 2,1-1-1,2 0 1,3-2 0,45 65-1,-59-94 15,0-1-1,0 0 0,1-1 1,1 0-1,0-1 0,1 0 1,0-1-1,0 0 0,1-1 0,0-1 1,1 0-1,0-1 0,0 0 1,1-2-1,0 1 0,0-2 1,25 4-1,-5-5 69,1-2 1,-1-1 0,1-1-1,38-8 1,151-36 174,-145 27-257,144-28-1589,-86 19-2854,-43 7 2397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32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33 856 4937,'-2'0'358,"0"0"0,0 0 0,0 0 0,0 0 1,0-1-1,0 1 0,0-1 0,0 0 0,0 1 0,0-1 0,-8-7 8985,43-1-8461,-11-2-701,-1-1 0,0-1-1,-1-1 1,0-1-1,-1 0 1,27-29 0,64-70 493,85-81 803,7 26 206,34-32-686,-210 173-962,-22 24-77,-11 15-114,-1-1 38,2-1-260,-1-1 0,0 1 0,-1-1 0,-15 12 0,19-17-12,0 0-1,0-1 0,0 0 0,0 0 1,0 0-1,-1 0 0,1-1 0,-1 1 1,1-1-1,-1 0 0,1-1 0,-1 1 1,-9-1-1,-19-2-3550,19-2 2937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20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21 5801,'0'0'2369,"21"9"14825,-26 8-17071,0 1 0,2 0 0,-3 20 0,6-36-84,0 0-1,0 1 1,0-1 0,0 1-1,0-1 1,0 0 0,1 0-1,-1 1 1,1-1-1,0 0 1,-1 0 0,1 1-1,0-1 1,0 0 0,1 0-1,-1 0 1,0 0 0,1 0-1,-1-1 1,1 1-1,-1 0 1,1-1 0,0 1-1,0-1 1,0 1 0,0-1-1,0 0 1,0 0-1,0 0 1,0 0 0,4 1-1,-3-1 22,1 0 1,-1 0-1,1 0 0,-1-1 0,1 1 0,0-1 0,-1 0 1,1 0-1,0 0 0,-1-1 0,1 1 0,-1-1 1,1 0-1,0 0 0,-1 0 0,0 0 0,5-3 0,-4 2-29,-1-1-1,1 0 0,-1 0 1,0-1-1,0 1 0,-1-1 0,1 1 1,-1-1-1,0 0 0,0 0 1,0 0-1,0 0 0,0 0 1,-1 0-1,0-1 0,0 1 0,0 0 1,0-8-1,-1 9-25,0 0 0,0 0 0,0 1 0,0-1 0,-1 0 0,1 0 0,-1 1 0,0-1 0,1 1 1,-1-1-1,0 1 0,-1-1 0,1 1 0,0-1 0,-1 1 0,0 0 0,1 0 0,-1 0 0,0 0 0,0 0 0,0 0 0,0 0 0,0 0 0,0 1 0,-1-1 0,1 1 0,-1 0 0,1 0 0,-1 0 0,-3-1 1,4 2-4,-1 0 1,0 0 0,1 0 0,-1 0 0,0 1 0,1-1 0,-1 1-1,1 0 1,-1 0 0,1 0 0,-1 0 0,1 0 0,0 0 0,-1 0-1,1 1 1,0 0 0,0-1 0,0 1 0,0 0 0,-2 2 0,-1 1 14,0 0 0,1 1 0,0-1 0,-1 1 0,2 0 0,-6 9 1,7-11-9,1 0 1,0 0 0,0-1-1,0 1 1,0 0 0,1 0-1,0 0 1,-1 0 0,1 0-1,1 0 1,-1 0 0,2 6 0,-2-8-5,1-1 0,-1 0 1,1 1-1,0-1 0,0 0 1,-1 1-1,1-1 0,0 0 1,0 0-1,0 0 0,0 0 1,0 0-1,1 0 0,-1 0 1,0 0-1,0 0 1,1 0-1,-1-1 0,0 1 1,1 0-1,-1-1 0,1 1 1,-1-1-1,0 0 0,1 0 1,-1 1-1,1-1 0,-1 0 1,1 0-1,-1 0 0,1 0 1,-1-1-1,1 1 1,-1 0-1,1-1 0,-1 1 1,2-1-1,3-1 8,-1 1 0,0-1 0,0-1 0,0 1 0,0 0 0,-1-1 0,1 0 0,-1 0 0,0-1 0,1 1 0,-2-1 0,1 0 0,0 0 0,-1 0 0,1 0 0,-1-1 0,0 1 0,2-7 0,-3 8-7,-1-1 0,0 1 0,1-1 0,-1 0 0,-1 1 0,1-1 0,0 0 0,-1 0 0,0 1-1,0-1 1,0 0 0,-1 0 0,1 0 0,-1 1 0,0-1 0,0 0 0,0 1 0,0-1 0,-1 0 0,1 1 0,-1 0 0,0-1 0,0 1 0,0 0 0,0 0 0,-1 0-1,-3-3 1,5 5-4,0 0 0,0 0 0,-1 0 0,1 0 0,0 1 0,0-1 0,-1 0 0,1 1 0,0-1 0,-1 1 0,1 0 0,0-1 0,-1 1 0,1 0 0,-1 0 0,1 0 0,0 0-1,-1 0 1,1 0 0,-1 0 0,1 0 0,0 1 0,-1-1 0,1 0 0,-1 1 0,1-1 0,0 1 0,0 0 0,-1-1 0,1 1 0,0 0 0,0 0 0,0 0 0,0 0 0,0 0 0,0 0-1,0 0 1,0 0 0,-1 2 0,-4 4 16,1 0-1,0 0 0,0 1 0,-7 15 0,-2 5 29,-29 76 175,42-104-213,1 1 0,0-1 0,-1 1 1,1-1-1,0 0 0,0 1 0,0-1 0,0 1 0,0-1 0,0 1 0,-1-1 0,1 1 1,0-1-1,0 1 0,0-1 0,1 1 0,-1-1 0,0 1 0,0-1 0,0 1 0,0-1 1,0 1-1,0-1 0,1 1 0,-1-1 0,0 1 0,0-1 0,1 0 0,-1 1 1,0-1-1,1 1 0,-1-1 0,1 1 0,17-2 272,21-18 148,-30 14-378,-1-2-1,1 1 1,-2-1-1,1 0 1,-1-1 0,0 0-1,-1 0 1,1 0-1,-2-1 1,1 0-1,-1 0 1,-1-1-1,7-16 1,-11 26-53,0-1 0,0 0-1,0 1 1,0-1 0,0 0 0,1 1 0,-1-1 0,0 0 0,-1 0-1,1 1 1,0-1 0,0 0 0,0 1 0,0-1 0,0 0 0,-1 1-1,1-1 1,0 1 0,-1-1 0,1 0 0,0 1 0,-1-1 0,1 1-1,-1-1 1,1 1 0,0-1 0,-1 1 0,0-1 0,1 1-1,-1 0 1,1-1 0,-1 1 0,0-1 0,-25-2-1261,25 3 1176,-1 0-1,0 0 1,0 0 0,0 0 0,0 0 0,1-1 0,-1 1 0,0 0 0,0-1 0,0 0-1,-1 0 1,0-9-168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22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20 235 6705,'0'1'280,"-14"10"5364,8-10-1279,9-10 219,14-11-3185,-3 8-1071,1-2-68,-5 4-36,1 0-1,0 1 0,0 1 0,22-13 0,3 1 362,-1-2-1,46-36 1,-71 45-633,-12 6 602,-2 2-2646,3-2-3385,1 5 4133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23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47 143 6633,'-31'103'2592,"23"-84"-2764,0-7 4891,17-18 2075,17-8-6069,-1 0 1,0-1-1,36-30 0,-47 33-667,0 0-1,-2-1 0,1 0 0,-1-1 0,-1 0 1,-1-1-1,11-20 0,-20 33-135,1 0-200,-1 0-1,0 1 1,0-1-1,0 0 1,-1 0-1,1 0 1,0 1-1,-1-1 1,1 0-1,-1 0 1,0 0-1,0 0 1,1 0-1,-1 0 1,0 0-1,-1 0 1,1 0-1,0 0 1,-1 0-1,0-3 1,-8-4-877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23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0 8354,'-60'13'3617,"58"-13"-3504,1 1 1,-1 0 0,1 0 0,0 1 0,0-1 0,0 0 0,-1 0 0,1 0-1,0 1 1,1-1 0,-1 1 0,0-1 0,0 0 0,0 1 0,1 0 0,-1-1 0,1 1-1,-1-1 1,1 1 0,0 0 0,0-1 0,0 1 0,0 0 0,0-1 0,0 1-1,0 0 1,0-1 0,0 1 0,1-1 0,0 3 0,0 4 320,0 14 216,2 1 0,1-1 0,0 0 0,2 0 0,0 0 0,2-1 0,11 25 0,-12-33-554,0 1-1,1-1 1,0-1-1,1 0 1,0 0-1,1-1 1,0 0-1,1 0 0,1-1 1,-1-1-1,22 14 1,-32-23-202,0 1 1,-1-1 0,1 1-1,0-1 1,-1 0-1,1 0 1,0 1 0,0-1-1,-1 0 1,1 0-1,0 0 1,0 0-1,0 0 1,-1 0 0,1 0-1,0 0 1,0 0-1,-1 0 1,1 0 0,0 0-1,0-1 1,-1 1-1,1 0 1,0-1 0,-1 1-1,1 0 1,0-1-1,-1 1 1,1-1 0,0 1-1,-1-1 1,1 1-1,-1-1 1,1 0 0,-1 1-1,1-1 1,-1 1-1,0-1 1,1 0 0,-1 0-1,0 1 1,1-1-1,-1 0 1,0 0 0,0 1-1,0-1 1,0 0-1,0 0 1,0 1 0,0-1-1,0 0 1,0 0-1,0 1 1,0-2 0,-2-13-1040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24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237 92 7714,'-14'6'751,"0"0"1,1 1-1,0 0 1,0 1 0,1 0-1,0 1 1,0 1-1,-10 11 1,10-9-275,1 1-1,0 0 1,1 1-1,1 0 1,0 1-1,-13 29 1,17-31-347,0 0 0,1 0 0,0 0 0,1 1 1,0-1-1,1 1 0,1 0 0,0 0 0,1 0 0,1-1 0,0 1 0,0 0 0,2 0 1,0-1-1,0 1 0,1-1 0,1 0 0,0 0 0,11 20 0,-4-15-60,1-1 0,0 0 0,1-1 0,0-1 0,2 0 0,0-1 0,0-1 0,1 0 0,1-1 0,0-1 0,0-1 0,1-1 0,34 13 0,-39-17 43,1-1 0,0 0-1,0-1 1,0 0 0,1-2 0,-1 1-1,0-2 1,1 0 0,-1-1 0,0 0 0,1-2-1,-1 1 1,0-2 0,0 0 0,-1-1 0,1 0-1,-1-1 1,0-1 0,20-13 0,-19 9 61,1-1-1,-1 0 1,-1-1 0,-1-1 0,0-1 0,0 1 0,-1-2 0,-1 0-1,-1 0 1,0-1 0,-2 0 0,1-1 0,5-20 0,-9 23-111,-2 1 1,0-1 0,0 0-1,-1 0 1,-1 0 0,-1-1 0,0 1-1,-1 0 1,-1 0 0,0 0-1,-1 0 1,0 0 0,-1 0 0,-1 1-1,0 0 1,-1 0 0,-10-16-1,6 13-11,-1 1-1,-1 1 1,0-1-1,-1 2 1,-1 0-1,0 0 1,-1 2-1,-1-1 1,-24-14-1,17 14-373,-1 1 0,1 1 0,-31-10 0,-34-2-3886,74 19 2769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25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97 5649,'-18'6'3572,"-16"8"7298,45-17-6570,5-2-4071,0-2 1,0 0 0,-1 0 0,0-2 0,-1 0 0,18-14 0,22-13 418,-48 33-640,6-5 213,-22 9-534,7 0-35,-2 0-464,0 0-2985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27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61 804 6545,'-51'-42'2805,"50"41"-2718,1 1 0,-1 0 0,1 0 0,-1 0 1,1-1-1,-1 1 0,1 0 0,-1-1 0,1 1 0,0-1 0,-1 1 0,1 0 1,-1-1-1,1 1 0,0-1 0,-1 1 0,1-1 0,0 1 0,0-1 0,-1 1 1,1-1-1,0 1 0,0-1 0,0 0 0,0 1 0,0-1 0,0 1 0,0-1 1,0 0-1,7 3 5199,-1 11-4543,11 20 5,29 24-196,-42-51-472,0 0 0,0 1 0,0-1 0,-1 1 0,0 0 0,0-1 0,-1 1-1,1 1 1,-2-1 0,1 0 0,-1 0 0,1 11 0,4 21 83,-9-55-149,2 0 0,-1-1 0,2 1 0,2-19 0,-2 9-20,1-4-18,3-77-190,-2 94 174,0 1 1,1-1-1,0 1 0,0 0 0,2 0 1,5-12-1,-9 22 36,-1 1 0,1-1 1,0 1-1,-1-1 0,1 1 0,0-1 1,0 1-1,0-1 0,0 1 1,1 0-1,-1 0 0,0 0 0,0-1 1,1 1-1,-1 0 0,1 1 0,-1-1 1,1 0-1,-1 0 0,4 0 0,-4 1 2,1 0-1,-1 1 1,1-1 0,-1 1-1,0-1 1,1 1-1,-1 0 1,0-1-1,0 1 1,1 0-1,-1 0 1,0 0-1,0 0 1,0 0-1,0 0 1,0 1 0,-1-1-1,1 0 1,0 0-1,0 1 1,-1-1-1,1 0 1,-1 1-1,1 1 1,7 15-12,-4-7 40,1 0-1,1-1 0,0 1 0,8 11 0,-11-19-1,0 0-1,-1 0 0,2 0 1,-1 0-1,0-1 1,0 1-1,1-1 1,-1 0-1,1 0 1,0 0-1,0 0 0,0-1 1,0 0-1,0 1 1,0-1-1,5 0 1,0-1 10,0 0 1,0 0 0,-1-1-1,1 0 1,0-1 0,-1 0-1,0-1 1,1 1 0,-1-1-1,0-1 1,0 0-1,0 0 1,-1 0 0,0-1-1,8-6 1,-10 6-17,0 1-1,0-1 1,0 0 0,0 0-1,-1 0 1,0-1 0,0 1-1,-1-1 1,4-7 0,-6 9-14,1 0 0,-1 0 0,0 0 1,0 0-1,0 0 0,-1 0 0,1 0 1,-1 0-1,0-1 0,0 1 0,-1 0 1,1 0-1,-1 0 0,0 0 0,-2-6 1,3 8-4,-1 0 0,1 1 0,-1-1 1,1 0-1,-1 1 0,0-1 1,0 0-1,0 1 0,0-1 1,0 1-1,-1 0 0,1-1 1,0 1-1,-1 0 0,1 0 0,0-1 1,-1 1-1,0 0 0,1 1 1,-1-1-1,0 0 0,1 0 1,-1 1-1,0-1 0,0 1 1,1-1-1,-1 1 0,0 0 1,0 0-1,-3 0 0,4 0 3,-1 1 0,0-1 0,0 1 0,0 0 1,0 0-1,1 0 0,-1 0 0,0 0 0,1 0 0,-1 0 0,1 1 0,-1-1 0,1 0 0,0 1 0,-1-1 0,1 1 0,0 0 0,0-1 1,0 1-1,0 0 0,0 0 0,1-1 0,-1 1 0,1 0 0,-1 0 0,1 0 0,-1 0 0,1 3 0,0 0 24,-1 0-1,1 0 0,1 0 1,-1 0-1,1 0 0,0 0 1,0 0-1,0 0 0,0 0 0,1 0 1,0-1-1,0 1 0,0-1 1,1 1-1,0-1 0,0 0 1,0 0-1,0 0 0,0-1 1,1 1-1,-1-1 0,1 1 1,0-1-1,0-1 0,1 1 1,-1 0-1,0-1 0,1 0 1,0 0-1,-1 0 0,1-1 1,0 1-1,0-1 0,0 0 1,0-1-1,0 1 0,0-1 1,0 0-1,0 0 0,0-1 1,0 1-1,0-1 0,0 0 1,-1-1-1,1 1 0,0-1 1,0 0-1,7-4 0,-7 2-13,0 1 0,-1-1 0,1 0 1,-1 0-1,0-1 0,-1 1 0,1-1 0,-1 0 0,1 0 0,-2 0 0,1 0 0,0-1 1,2-8-1,-3 9-10,-1 1 0,1-1 0,-1 0 0,0 0 0,-1 0 1,1 1-1,-1-1 0,0 0 0,0 0 0,0 0 0,-1 0 0,0 0 1,0 1-1,0-1 0,0 0 0,-4-7 0,4 11-4,1 0-1,0 0 0,-1 0 1,1 0-1,-1 1 1,1-1-1,-1 0 0,0 0 1,1 1-1,-1-1 0,0 0 1,1 1-1,-1-1 1,0 1-1,0-1 0,1 1 1,-3-1-1,3 1 0,0 0 0,-1 0 0,1 0 1,0 0-1,-1 0 0,1 1 0,0-1 0,-1 0 0,1 0 0,0 0 0,-1 1 0,1-1 1,0 0-1,-1 0 0,1 1 0,0-1 0,0 0 0,-1 1 0,1-1 0,0 0 1,0 0-1,0 1 0,0-1 0,0 1 0,-1-1 0,1 0 0,0 1 0,-1 2 0,1 0-1,-1 0 0,1 0 0,0 0 0,-1 0 1,1 0-1,1 0 0,0 5 0,-1-5 4,0-1 1,1 0-1,0 1 0,0-1 0,-1 0 0,1 0 0,1 1 0,-1-1 0,0 0 1,0 0-1,1 0 0,-1 0 0,1-1 0,0 1 0,-1 0 0,1-1 0,0 1 1,0-1-1,0 0 0,0 1 0,0-1 0,1 0 0,-1 0 0,0 0 1,0-1-1,1 1 0,-1 0 0,0-1 0,1 0 0,-1 1 0,1-1 0,-1 0 1,0 0-1,1-1 0,-1 1 0,5-1 0,-2-1 0,0 1 1,0-1-1,0 0 0,0 0 1,0-1-1,0 1 0,-1-1 1,1 0-1,-1-1 1,0 1-1,0-1 0,0 1 1,-1-1-1,1 0 0,-1-1 1,3-4-1,-3 5-9,0-1-19,1-1 0,-1 1 0,0-1 0,0 0 0,-1 0 0,0 0 0,0 0 1,0-1-1,-1 1 0,1-9 0,-2 13-64,0 4 14,1-1 75,-1-1 0,1 1-1,-1-1 1,1 1 0,-1-1-1,1 0 1,0 1 0,-1-1-1,1 1 1,0-1 0,-1 0-1,1 0 1,0 1 0,0-1-1,-1 0 1,1 0 0,0 0-1,-1 0 1,2 0 0,4 1 3,0 0 0,0 0 1,-1 0-1,1 1 0,-1 0 1,1 0-1,-1 0 0,6 4 1,14 4 10,-24-10-9,1 1-1,0-1 0,-1 0 1,1 0-1,0 0 0,-1 0 0,1 0 1,-1 0-1,1 0 0,0-1 0,-1 1 1,1-1-1,-1 1 0,1-1 0,-1 1 1,1-1-1,-1 0 0,1 0 0,-1 0 1,0 0-1,1 0 0,1-2 0,20-29 72,-20 26-62,5-7 14,-2-1-1,1 1 0,-2-1 1,0 0-1,0 0 1,-1-1-1,-1 1 0,-1-1 1,2-20-1,-4 13-7,-1 0 0,0 0-1,-2 1 1,-1-1 0,-11-37-1,9 33-5,4 18-14,1 0 0,-2 0 0,1 1 0,-1-1 0,0 0 0,0 1 0,-1-1 0,0 1 0,0 0 0,-9-10 0,13 16 2,0 1 0,-1-1 0,1 1 0,0 0 0,-1-1 0,1 1 0,0-1 1,-1 1-1,1 0 0,0 0 0,-1-1 0,1 1 0,-1 0 0,1 0 0,0-1 0,-1 1 1,1 0-1,-1 0 0,1 0 0,-1 0 0,1 0 0,-1-1 0,1 1 0,-1 0 0,1 0 1,-1 0-1,1 0 0,-1 1 0,1-1 0,-1 0 0,1 0 0,0 0 0,-1 0 0,1 0 1,-1 1-1,1-1 0,-1 0 0,1 0 0,0 1 0,-1-1 0,1 0 0,-1 0 0,1 1 1,0-1-1,0 0 0,-1 1 0,1-1 0,0 1 0,-1-1 0,1 1 0,0-1 0,0 0 1,0 1-1,0-1 0,-1 1 0,1-1 0,0 1 0,0-1 0,0 1 0,0-1 0,0 1 1,0-1-1,0 1 0,0-1 0,0 1 0,0-1 0,1 0 0,-1 2 0,3 40 188,-2-37-152,3 18 159,1 0 0,2-1 0,0 1-1,1-1 1,1-1 0,1 0-1,25 39 1,-4-15 23,2-1-1,50 50 1,-79-90-184,13 15-1190,-18-13-721,-12-8-1271,-4-3 724,-2-4 1076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28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14 455 8370,'-13'-2'6049,"21"-1"-4225,19-2-439,9-7-337,6-12-424,9 4-176,-7-5-224,0 3-392,-10 8-1520,5-3 1248</inkml:trace>
  <inkml:trace contextRef="#ctx0" brushRef="#br0" timeOffset="1">621 299 16732,'2'7'11362,"-2"-2"-9266,-2-5-735,1 0-1129,-1 0-632,0 0-913,225-310-14714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32.3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2002 119 7906,'-109'-75'5454,"98"68"-5176,1 2 0,-1-1 0,1 2 0,-2-1 0,1 2 0,0-1 0,-1 1 0,1 1 0,-1 0 0,0 1 0,0 0-1,0 1 1,0 0 0,0 1 0,1 0 0,-1 1 0,0 0 0,1 1 0,-1 0 0,1 1 0,-15 7 0,-46 22 454,13-5 114,0-3-1,-114 32 1,147-51-694,-9 0 58,1 2-1,0 1 1,1 2-1,0 2 1,-45 23-1,28-5-165,2 3 1,1 1-1,2 2 0,2 3 0,1 1 0,3 2 0,-51 69 1,-49 52-53,91-111 6,2 2 0,-40 62 0,36-34 8,4 2 0,4 3-1,-45 132 1,76-180-8,1 2 0,2-1 0,2 1 0,2 1 1,1-1-1,3 0 0,6 64 0,6-18 22,4 1-1,39 125 1,-44-175 59,2 0 0,2-2-1,1 0 1,2 0 0,2-2 0,1 0 0,44 55 0,-32-54 87,1-1 1,2-2-1,1-1 1,2-2 0,1-1-1,1-3 1,1-1-1,1-2 1,56 21-1,357 152 1045,-410-175-1055,1-2 1,1-2-1,59 13 0,-75-24-85,1-1 0,-1-1 1,1-2-1,0-2 0,65-6 1,-32-3 55,368-57 791,-369 55-868,91-22-18,-138 28-37,-1-1 1,0 0-1,-1-2 0,0 0 1,0-1-1,26-20 0,54-46 29,91-74 22,-154 118-50,-1-3 0,-2 0 1,28-41-1,-33 41 7,16-25 1,50-97 1,-32 52 6,-44 79-7,-2-1 0,0 0 0,-2-1 0,-1 0 0,-1-1 0,-2 0 0,8-52 0,2-54 8,8-105 45,-23 196-46,-3-1 0,-1 1-1,-12-68 1,-76-327 185,84 416-151,-1 1-1,-1-1 1,0 1 0,-2 1 0,0 0 0,-1 0 0,-1 1-1,-1 1 1,-19-22 0,1 0-41,3-2 1,1-1-1,2-1 1,2-1-1,-24-68 1,39 92-17,-1 0 1,0 0 0,-2 1 0,0 0 0,-1 1-1,-1 0 1,-25-27 0,28 36-1,0 1 1,-1 0-1,0 0 0,0 1 1,-1 1-1,0 0 0,0 0 0,-1 1 1,1 1-1,-1 0 0,-1 1 1,1 0-1,-22-3 0,-26 2-41,-61 1 0,-48-4-21,-75-38-165,-24-3-145,243 47 330,1 2 0,0 0 0,-1 2 0,-26 5 0,-98 27-100,103-21 90,-1-2 1,-95 9 0,125-20 39,3 1-106,-1-1-1,0 2 1,1 0 0,-19 5-1,29-6-41,1 0-1,0 1 0,0 0 0,1 0 1,-1 0-1,0 0 0,1 0 1,-1 1-1,1 0 0,-1-1 0,1 1 1,0 0-1,1 1 0,-1-1 1,0 1-1,1-1 0,0 1 1,0 0-1,0-1 0,-2 7 0,1-2-537,1 1-1,0 0 0,1-1 0,0 1 0,0 0 0,1 11 1,1 23-900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35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 12219,'-10'6'5233,"4"6"-3081,1 2-591,2-4-793,-6-2-544,6-1 2456,1-7-1976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32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2 160 4513,'-1'-8'8539,"7"-2"-6443,16-13-2268,-20 21 591,1-1-340,30-27 1680,62-46-1,-94 76-1695,0-1 0,0 0 1,0 0-1,1 0 0,-1 1 1,0-1-1,1 0 0,-1 1 0,0-1 1,1 1-1,-1 0 0,1-1 1,-1 1-1,2 0 0,-2 0-46,-1 1 1,0-1-1,1 0 0,-1 0 0,0 1 1,0-1-1,1 0 0,-1 0 0,0 1 0,0-1 1,0 0-1,1 1 0,-1-1 0,0 0 0,0 1 1,0-1-1,0 0 0,0 1 0,0-1 0,0 1 1,0-1-1,0 0 0,0 1 0,0-1 0,0 0 1,0 1-1,0-1 0,0 0 0,0 1 0,0-1 1,0 1-1,-1 0 0,-17 41 375,-23 24-77,29-50-443,1 2 0,0-1 0,1 2 1,1-1-1,1 1 0,-9 32 0,17-49 17,-1-1-1,1 1 0,0-1 0,0 0 0,0 1 0,0-1 1,0 1-1,0-1 0,0 0 0,1 1 0,-1-1 0,0 1 0,1 1 1,14 11-896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36.4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454 673 6633,'-1'-1'196,"1"0"-1,-1 0 1,1 0-1,0-1 1,-1 1 0,1 0-1,0 0 1,0 0-1,0 0 1,0 0-1,0-1 1,0 1-1,0 0 1,0 0-1,0 0 1,0 0-1,1 0 1,-1-1-1,0 1 1,1 0-1,-1 0 1,1 0-1,-1 0 1,1 0-1,0 0 1,-1 0-1,1 0 1,0 1-1,0-1 1,0 0 0,0 0-1,-1 0 1,1 1-1,0-1 1,0 1-1,0-1 1,0 1-1,1-1 1,-1 1-1,0-1 1,0 1-1,0 0 1,0 0-1,0-1 1,0 1-1,3 0 1,6 0 287,0 0 1,0 0-1,0 1 1,13 2-1,-17-2-259,12 1-38,1 0 0,0-2 0,-1 0 0,1-1 0,-1-1 0,0-1 0,1 0 0,-1-2 0,0 0 0,25-11 0,-32 12-143,-1-1-1,0 0 1,0-1 0,-1 0-1,1 0 1,-1-1-1,-1 0 1,1-1-1,-1 0 1,-1 0 0,1-1-1,-2 0 1,1 0-1,-1 0 1,0-1-1,-1 0 1,0 0 0,5-17-1,-8 21-26,-1-1 0,0 1 0,0-1 0,-1 1-1,1-1 1,-1 1 0,-1-1 0,1 1 0,-1-1 0,0 1 0,-1-1-1,1 1 1,-1 0 0,0 0 0,-1 0 0,0 0 0,0 0-1,0 0 1,-1 1 0,1-1 0,-1 1 0,-1 0 0,-7-8-1,-10-5 1,0 0-1,-1 1 1,-1 1-1,-33-16 1,2 0-3,34 19 10,-24-16-3,0 3 1,-79-34 0,109 54-6,0 1 0,0 0-1,0 2 1,-1-1 0,1 2 0,-1 0 0,0 1 0,0 1 0,0 0 0,1 1 0,-1 1 0,0 0-1,-19 6 1,23-4 15,0 1 0,0 0 0,1 0-1,0 1 1,0 1 0,0 0 0,1 0-1,0 1 1,0 1 0,1-1 0,0 1-1,1 1 1,0 0 0,0 0 0,1 1-1,0-1 1,1 1 0,0 1-1,1-1 1,0 1 0,1 0 0,0 1-1,-2 16 1,3-13 93,1 1-1,0-1 0,1 1 1,1-1-1,1 1 0,0-1 1,1 1-1,1-1 1,1 0-1,0 0 0,1 0 1,0 0-1,2-1 1,0 0-1,0 0 0,1-1 1,18 23-1,-13-20 47,2 0 1,1-1-1,0 0 0,29 21 1,-36-30-143,1-2 1,0 1 0,-1-1-1,1-1 1,1 1-1,-1-2 1,1 1-1,-1-2 1,1 1-1,0-2 1,17 2 0,-4-4-161,0-1 0,0-1 1,-1-1-1,1-1 0,-1-2 0,0 0 1,-1-1-1,0-1 0,0-1 1,-1-1-1,28-19 0,11-16 249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38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523 1226 7402,'-5'0'481,"0"0"0,1-1-1,-1 0 1,1 1 0,-1-1 0,1 0 0,-1-1 0,-6-2 0,9 3-356,0 0 0,1 0-1,-1 0 1,1 0 0,-1-1-1,1 1 1,-1 0 0,1-1-1,0 1 1,0 0 0,-1-1-1,1 0 1,0 1 0,0-1-1,1 0 1,-1 1 0,0-1-1,0 0 1,1 0 0,-1 0-1,1 0 1,-1-3 0,1 4-76,0 1 1,0-1 0,0 1 0,0-1-1,0 0 1,0 1 0,0-1-1,1 1 1,-1-1 0,0 0-1,0 1 1,0-1 0,1 1-1,-1-1 1,0 1 0,1-1 0,-1 1-1,0-1 1,1 1 0,-1-1-1,1 1 1,-1-1 0,0 1-1,1 0 1,-1-1 0,1 1-1,-1 0 1,1-1 0,0 1 0,-1 0-1,1 0 1,-1 0 0,1-1-1,-1 1 1,1 0 0,0 0-1,-1 0 1,1 0 0,-1 0-1,1 0 1,0 0 0,-1 0 0,1 0-1,-1 0 1,1 1 0,0-1-1,30 10 919,93 54 1022,-83-40-1647,1-3-1,1-1 0,66 20 1,-64-29-171,1-2 1,0-2-1,0-2 0,74-2 1,187-31 554,-119 5-609,286-50 103,-461 71-205,-1-1 0,0 0 0,-1-1 0,1 0 0,0-1 0,-1 0 0,0-1 0,-1-1 0,1 1 0,-1-1 0,0-1 0,-1 0 0,0-1 0,0 1 0,10-15 0,-11 13 67,-1-1 0,0 0 0,-1-1-1,0 1 1,-1-1 0,0 0 0,-1-1 0,-1 1-1,0-1 1,0 0 0,-1 1 0,-1-1 0,0 0 0,-1 0-1,0 0 1,-1 0 0,0 0 0,-1 0 0,-1 0 0,0 1-1,-1-1 1,0 1 0,-1 0 0,0 0 0,-1 0 0,-14-21-1,-10-8 15,-3 2-1,0 1 0,-69-59 1,63 61-69,-22-20-9,-3 3 0,-2 3 0,-3 2 0,-1 4 0,-142-67 1,119 72 141,-1 3 0,-2 5 1,-179-34-1,244 61-152,0 1 0,0 1 0,0 2 0,0 1 0,0 2 0,0 1-1,-38 10 1,31-3-8,0 1-1,2 3 0,0 0 1,0 3-1,-44 29 0,24-10-10,1 2-1,-61 58 0,94-76 9,0 1 0,2 1-1,0 1 1,2 0 0,0 2 0,2 0 0,-16 35 0,26-48 6,0 1 0,1-1 0,0 1-1,2 0 1,-1 0 0,2 0 0,0 1 0,0-1 0,2 1 0,0-1-1,0 1 1,1-1 0,1 1 0,1-1 0,0 0 0,0 0 0,10 23-1,-1-15 20,0-2 0,1 0-1,0 0 1,2-1-1,1-1 1,0-1 0,1 0-1,1-1 1,0-1 0,28 18-1,-12-11 4,0-2 1,2-1-1,1-2 1,0-1-1,53 14 0,-51-21-78,0-1-1,0-2 1,1-2-1,73-2 1,155-29-1997,-266 26 2028,137-24-2344,-21-14 1058,-114 37 1273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2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75 4785,'-13'0'9416,"3"1"-3295,-6 5-1061,15-3-5038,-1-1 0,1 0 0,-1 0-1,1 1 1,0-1 0,0 1 0,0-1 0,0 1-1,0-1 1,1 1 0,-1 0 0,1-1-1,0 1 1,-1 0 0,2 4 0,-2 35 178,1-40-183,1-1-1,-1 1 1,1-1 0,-1 1-1,1-1 1,0 1 0,-1-1-1,1 0 1,0 1 0,0-1-1,0 0 1,0 0 0,0 1 0,0-1-1,1 0 1,-1 0 0,0 0-1,0 0 1,1-1 0,-1 1-1,1 0 1,-1 0 0,0-1 0,1 1-1,-1-1 1,1 0 0,1 1-1,42 5 281,-41-6-245,-1 0-32,1-1 0,-1 1 0,0 0 0,0-1 0,0 0 1,0 0-1,-1 0 0,1 0 0,0 0 0,0 0 0,0-1 0,-1 0 0,1 1 0,-1-1 0,1 0 0,-1 0 0,0 0 0,0-1 1,0 1-1,0 0 0,0-1 0,0 1 0,-1-1 0,1 0 0,-1 1 0,0-1 0,0 0 0,0 0 0,1-4 0,1-2 17,-1 0 0,0-1 0,0 1 0,-1-1 0,0 0 0,-1 0 0,-1-17 0,1 25-27,0 0 0,-1 0 0,1 0 1,0 0-1,-1 0 0,0 0 1,1 0-1,-1 0 0,0 0 1,0 1-1,0-1 0,0 0 0,0 1 1,-1-1-1,1 0 0,0 1 1,-1 0-1,1-1 0,-1 1 1,0 0-1,1 0 0,-3-2 0,1 2 2,0 0 0,0 1 0,0-1 0,0 0 0,0 1 0,0 0 0,0 0 0,0 0-1,0 0 1,0 0 0,0 1 0,0-1 0,-5 2 0,3 0 3,-1 0-1,1 0 1,-1 0 0,1 0 0,0 1 0,0 0-1,0 0 1,0 1 0,1-1 0,-1 1 0,1 0 0,0 0-1,0 1 1,0-1 0,-4 8 0,6-8 0,-3 6 28,0 0-1,1 0 1,1 0 0,-1 0 0,-2 17 0,6-25-33,0 0-1,0 0 1,0 0 0,0 1-1,0-1 1,0 0 0,0 0-1,1 0 1,-1 0-1,1 0 1,-1 0 0,1 0-1,0-1 1,0 1 0,0 0-1,0 0 1,0-1 0,0 1-1,1 0 1,-1-1 0,0 1-1,1-1 1,0 1 0,-1-1-1,1 0 1,-1 0 0,1 0-1,0 0 1,0 0 0,0 0-1,0 0 1,0-1 0,0 1-1,0-1 1,0 1 0,4-1-1,-2 1 5,1-1 0,-1 0 0,1 0-1,0-1 1,-1 1 0,1-1 0,-1 0-1,1 0 1,-1-1 0,0 1 0,0-1 0,1 0-1,-1 0 1,0-1 0,-1 1 0,1-1 0,0 0-1,-1 0 1,4-3 0,3-4 16,-1 1 0,-1-1 1,1-1-1,-2 1 0,10-18 1,-15 26-29,-1 0 0,0 0 0,0-1 1,1 1-1,-2 0 0,1 0 0,0-1 1,0 1-1,-1 0 0,1-1 0,-1 1 1,0 0-1,1-1 0,-1 1 1,-1-1-1,1 1 0,0-1 0,0 1 1,-1 0-1,1-1 0,-1 1 0,0 0 1,0-1-1,0 1 0,0 0 0,0 0 1,0 0-1,-1 0 0,1 0 0,-1 0 1,1 0-1,-1 0 0,0 1 0,0-1 1,-2-1-1,-1 0 2,0 1 0,0-1 0,0 1 0,0 1 0,0-1 0,0 1 1,0 0-1,-1 0 0,1 0 0,0 1 0,-1-1 0,1 1 0,-1 1 0,1-1 0,-10 3 0,10-2-1,-1 0-1,0 1 0,1 0 0,-1 0 0,1 0 0,-1 0 1,1 1-1,0 0 0,0 0 0,1 1 0,-1-1 1,0 1-1,1 0 0,0 0 0,0 1 0,0-1 1,1 1-1,0 0 0,0 0 0,0 0 0,0 0 1,1 0-1,-1 1 0,1-1 0,1 1 0,-1 0 1,1-1-1,0 1 0,0 0 0,1 0 0,0 0 1,0-1-1,1 10 0,-1-13 0,0-1 1,1 1-1,-1 0 0,1 0 1,0-1-1,-1 1 1,1 0-1,0-1 0,0 1 1,0 0-1,0-1 0,0 1 1,0-1-1,0 0 0,1 1 1,-1-1-1,1 0 1,-1 0-1,0 0 0,4 2 1,-2-2 3,0 0 0,1 0 0,-1 0 1,0 0-1,0-1 0,1 1 0,-1-1 1,1 0-1,-1 0 0,6-1 0,-1 0 15,-1 0-1,1-1 0,-1 0 0,1 0 0,-1-1 0,0 0 0,0 0 0,-1-1 0,9-5 0,-7 2 21,-1 0-1,0 0 1,0 0 0,6-10 0,-11 14-16,0 0-1,0 1 1,0-1-1,0-1 1,0 1 0,-1 0-1,0 0 1,0 0-1,0-1 1,0 1-1,0-1 1,-1 1-1,1-1 1,-1 1 0,0-5-1,-1 6-10,0 0 0,1 0-1,-1 0 1,-1 1-1,1-1 1,0 0 0,0 0-1,-1 1 1,1-1 0,-1 1-1,1-1 1,-1 1 0,0-1-1,1 1 1,-1 0 0,0 0-1,0 0 1,0 0 0,0 0-1,0 0 1,0 1 0,0-1-1,0 1 1,0-1 0,0 1-1,-1 0 1,1 0 0,0 0-1,0 0 1,-4 1 0,-1-1-47,0 0-1,0 1 1,0 0 0,-1 0 0,1 1 0,0-1 0,-12 6 0,14-4-498,1 0 1,-1-1-1,0 2 1,1-1-1,0 0 1,0 1-1,0 0 1,0 0-1,-5 7 1,10-10 447,-1 0 1,0 0 0,1-1-1,-1 1 1,1 0-1,-1-1 1,1 1 0,0 0-1,-1-1 1,1 1-1,0-1 1,-1 1 0,1-1-1,0 1 1,0-1-1,-1 1 1,1-1-1,1 0 1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4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57 942 5921,'-56'19'15929,"56"-26"-13687,74-95-586,18-33-370,23-44 1124,229-274 1,-329 435-2334,0 0 1,15-29-1,-30 47-74,0-1 0,1 1 1,-1 0-1,0 0 0,0 0 1,0 0-1,0 0 0,0 0 0,0 0 1,0 0-1,0 0 0,0 0 1,0 0-1,0 0 0,1 0 0,-1-1 1,0 1-1,0 0 0,0 0 1,0 0-1,0 0 0,0 0 0,0 0 1,1 0-1,-1 0 0,0 0 1,0 0-1,0 0 0,0 0 0,0 0 1,0 0-1,0 0 0,0 1 1,1-1-1,-1 0 0,0 0 0,0 0 1,0 0-1,0 0 0,0 0 1,0 0-1,0 0 0,0 0 0,0 0 1,0 0-1,1 0 0,-1 0 1,0 1-1,0-1 0,0 0 0,0 0 1,0 0-1,0 0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5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41 5369,'-9'-6'2871,"-11"-12"1042,15 2 3517,11 21-4940,8 8-2074,-1 0 1,-1 1 0,18 25 0,-21-26-205,5 8 92,-2 1 0,0 0 0,-1 1 0,8 26 0,-14-32-383,2 0 0,0-1 0,0 0 0,2 0 1,0-1-1,21 26 0,-23-31-1040,-3-4-3373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5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1 451 10746,'39'-16'6745,"-3"-9"-3831,29-35-1975,-44 40-188,-12 11-730,-1 0 0,1 0 0,-1 0 0,-1-1 0,0 0-1,0-1 1,5-11 0,-9 15-231,-1 0 1,0 1-1,-1-1 0,1 0 1,-1 0-1,0 0 0,-1 0 1,0-1-1,0 1 0,-1 0 1,1 0-1,-1 0 0,-4-12 1,3 11-21,-18-56-1018,18 59 1210,0-1 0,0 1-1,-1 0 1,0 1 0,1-1 0,-2 0-1,1 1 1,-1 0 0,-6-7-1,9 11 62,1-1-1,0 1 1,-1-1-1,1 1 0,-1 0 1,1-1-1,0 1 1,-1 0-1,1 0 0,-1-1 1,1 1-1,-1 0 1,1 0-1,-1 0 0,1 0 1,-1-1-1,0 1 1,1 0-1,-1 0 0,1 0 1,-1 0-1,1 0 1,-1 0-1,1 0 0,-1 1 1,1-1-1,-1 0 1,0 0-1,1 0 1,-1 0-1,1 1 0,0-1 1,-1 0-1,1 1 1,-1-1-1,1 0 0,-1 1 1,0 1 57,0 0 0,0 0 1,0-1-1,0 1 1,0 0-1,0 0 0,1 1 1,-1-1-1,1 0 0,-1 3 1,1 4 203,-1 0 0,1 0 1,0 0-1,2 11 0,1-9-73,1 0 0,0-1 1,0 1-1,1-1 0,0 0 0,1 0 0,0 0 0,1-1 0,0 0 1,0 0-1,1-1 0,11 9 0,4 3 50,1-2 0,0-1 0,39 20 0,-59-34-282,0-1-1,0 0 1,0 0 0,0-1 0,1 1-1,-1-1 1,0 0 0,1 0-1,-1-1 1,1 1 0,-1-1 0,8 0-1,-10-1-75,0 1-1,0-1 1,0 1-1,0-1 1,0 0-1,-1 0 1,1 0-1,0 0 1,0 0-1,-1 0 1,1-1-1,-1 1 1,1 0-1,-1-1 1,0 1-1,1-1 1,-1 0-1,0 1 0,0-1 1,0 0-1,0 0 1,-1 0-1,1 1 1,0-1-1,-1 0 1,1 0-1,-1 0 1,0-3-1,4-22-1033,-2 1 0,-1-1 0,-5-48 0,1 39 1638,3 36-430,0-1 0,0 1 0,0-1 0,0 1 0,-1-1 0,1 1 0,0-1 1,0 1-1,0-1 0,0 1 0,1-1 0,-1 1 0,0-1 0,0 1 0,0-1 0,0 1 0,0-1 0,1 1 0,-1-1 0,0 1 0,0-1 0,1 1 0,-1 0 0,0-1 0,1 1 0,-1 0 0,0-1 0,1 1 0,-1 0 0,1-1 0,14 7 1382,22 30-25,-28-25-929,3 0-93,0-1 1,24 17 0,-32-24-447,0-1 0,1 0 1,-1 0-1,0 0 0,1 0 1,-1 0-1,1-1 0,-1 0 1,1 0-1,0 0 0,-1-1 1,1 0-1,9 0 0,-14 0-61,0 0 0,1 0 0,-1 0 0,1 0 0,-1-1 0,1 1 0,-1 0-1,1 0 1,-1 0 0,0-1 0,1 1 0,-1 0 0,0-1 0,1 1 0,-1 0-1,0-1 1,1 1 0,-1 0 0,0-1 0,1 1 0,-1-1 0,0 1 0,0 0-1,0-1 1,1 1 0,-1-1 0,0 1 0,0-1 0,0 1 0,0-1 0,0 1-1,0-1 1,0 1 0,0 0 0,0-1 0,0 1 0,0-1 0,0 1 0,0-1-1,-1 1 1,1-1 0,0 0 0,-1-3-764,1-7-318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6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33 8562,'-6'0'3393,"12"0"-2177,9 1-632,7-2-392,0-3-280,5-3-800,5 1-513,7-10 793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6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0 7154,'-38'59'7897,"-27"19"-4255,50-61-2725,13-16-858,1 1 1,-1-1 0,1 1 0,-1-1 0,1 1 0,0 0 0,0 0 0,0-1 0,0 1 0,0 0 0,0 0 0,0 0 0,1 0-1,-1 0 1,1 0 0,-1 1 0,1-1 0,0 0 0,0 0 0,0 0 0,0 0 0,0 0 0,0 0 0,1 0 0,-1 0 0,2 3 0,-1-2-25,1-2 0,0 1 0,0 0 1,-1 0-1,1 0 0,0-1 0,1 1 1,-1-1-1,0 0 0,0 0 0,1 0 1,-1 0-1,0 0 0,1 0 1,-1 0-1,1-1 0,-1 1 0,1-1 1,-1 0-1,1 0 0,3 0 0,26 0 166,-15 0 172,1 0 0,32 5 1,-47-5-283,1 1 0,-1-1 1,0 1-1,1 0 0,-1 1 1,0-1-1,0 0 0,0 1 1,0 0-1,0-1 0,0 1 1,0 1-1,-1-1 0,1 0 0,-1 1 1,1-1-1,-1 1 0,0-1 1,0 1-1,2 4 0,-3-3-25,0 0 0,0 0 0,-1 0 0,1-1 0,-1 1 0,0 0 0,0 0 0,0 0 0,-1 0 0,0 0 0,1 0 0,-1-1 0,-1 1 0,1 0 0,0 0 0,-1-1 0,0 1 0,0-1 0,0 0 0,0 1 0,-4 3 0,-1 2-31,0 0 0,-1 0-1,0 0 1,-1-1 0,-17 12 0,22-17-233,-1 0 1,0-1 0,0 0 0,-1 0-1,1 0 1,0-1 0,-1 1 0,-6-1-1,11 0 55,0-1 0,-1 0 0,1 0 0,0 0 0,0 0 0,0 0 0,0-1 0,0 1-1,0 0 1,0 0 0,-1-1 0,1 1 0,0-1 0,0 1 0,0-1 0,0 1 0,1-1 0,-3-1 0,2 1-12,1 0 0,-1 0 0,1 0 0,0 0 0,-1 0 0,1 0 0,0-1 1,0 1-1,0 0 0,0 0 0,-1 0 0,2 0 0,-1-1 0,0 1 0,0 0 1,0 0-1,0 0 0,1 0 0,-1-1 0,1 1 0,-1 0 0,2-1 0,9-22-790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6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99 290 8002,'-85'-21'3994,"84"21"-3911,1 0 0,-1 0 0,1 0-1,-1 0 1,1 0 0,-1-1 0,1 1 0,-1 0 0,0 0 0,1 0 0,-1 0 0,1-1-1,0 1 1,-1 0 0,1 0 0,-1-1 0,1 1 0,-1 0 0,1-1 0,0 1 0,-1-1-1,1 1 1,-1 0 0,1-1 0,0 1 0,0-1 0,-1 1 0,1-1 0,0 1 0,0-1-1,0 1 1,-1-1 0,1 1 0,0-1 0,0 1 0,0-1 0,0 1 0,0-1 0,0 0-1,12-10 1327,-9 9-1016,24-17 2478,56-29 0,-61 37-2586,-1 0 0,0-2 0,-1 0-1,-1-1 1,27-26 0,-45 39-369,0 0 0,0 0 0,0 0 0,0-1 0,0 1-1,-1 0 1,1-1 0,-1 1 0,1-1 0,-1 1 0,1-1 0,-1 1 0,0-1 0,1 1 0,-1-1 0,0 1 0,0-1 0,0 1 0,0-1 0,-1 1-1,1-1 1,0 1 0,-1-1 0,0-1 0,1 2-157,-1 0 1,1 0-1,-1-1 0,0 1 0,0 0 0,1 0 0,-1 0 1,0 0-1,0 0 0,0 0 0,0 0 0,0 0 1,0 0-1,0 1 0,-1-1 0,1 0 0,0 1 0,0-1 1,-1 1-1,1-1 0,0 1 0,0 0 0,-1-1 0,1 1 1,-3 0-1,-8 1-1109</inkml:trace>
  <inkml:trace contextRef="#ctx0" brushRef="#br0" timeOffset="1">130 0 9114,'-85'9'4001,"87"6"-1889,6 3-87,3 8-145,4 1-224,5 5-279,2 6-81,4-1-264,2 2-136,-2-5-375,-2-2-169,5-3-216,-9-4-32,-1-6-856,-6-4-569,-3-10 777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8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115 316 2433,'-2'1'214,"1"1"1,-1-1-1,0 0 1,0 0-1,1 0 1,-1 0-1,0 0 1,0 0-1,0-1 1,0 1-1,0-1 1,-1 1-1,1-1 1,0 0-1,0 0 1,0 0-1,0 0 1,0 0-1,0 0 1,0 0-1,-1-1 1,1 1-1,0-1 1,0 0-1,0 0 1,0 1-1,1-1 1,-1 0-1,0-1 1,0 1 0,0 0-1,1 0 1,-3-3-1,3 3-134,1 1 1,0 0-1,0-1 1,0 1-1,-1 0 0,1-1 1,0 1-1,0 0 0,-1 0 1,1-1-1,0 1 0,-1 0 1,1 0-1,0 0 1,-1-1-1,1 1 0,0 0 1,-1 0-1,1 0 0,-1 0 1,1 0-1,0 0 1,-1 0-1,1 0 0,0 0 1,-1 0-1,1 0 0,-1 0 1,1 0-1,0 0 0,-1 0 1,1 0-1,0 0 1,-1 1-1,1-1 0,0 0 1,-1 1-1,-14 12 2393,14-12-1899,0 0 1,0 0-1,-1 1 1,1-1 0,0 0-1,0 0 1,-1 0-1,1 0 1,0-1-1,-1 1 1,1 0 0,-3 0-1,11-9 2437,63-61-1436,26-22-693,-35 45-713,14-14-3197,-30 16-4264,-31 26 5945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33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11 8954,'-11'-9'4725,"11"9"-4619,-1 0 1,1 0-1,0-1 1,0 1-1,-1 0 0,1 0 1,0 0-1,0 0 1,-1 0-1,1 0 1,0-1-1,0 1 0,-1 0 1,1 0-1,0 0 1,-1 0-1,1 0 1,0 0-1,0 0 0,-1 0 1,1 0-1,0 0 1,-1 0-1,1 0 0,0 1 1,0-1-1,-1 0 1,1 0-1,0 0 1,0 0-1,-1 0 0,1 0 1,0 1-1,0-1 1,0 0-1,-1 0 1,1 0-1,0 1 0,0-1 1,0 0-1,0 0 1,-1 2 1414,2 3-519,33 95 108,4-2-1,4-1 0,58 96 0,-79-152-1079,-15-28-80,0-1 0,1 0 1,9 13-1,-16-25 28,0 0 0,1 0 1,-1 0-1,0 1 0,0-1 0,0 0 0,0 0 0,0 0 1,0 0-1,0 1 0,0-1 0,1 0 0,-1 0 1,0 0-1,0 0 0,0 0 0,0 0 0,1 1 0,-1-1 1,0 0-1,0 0 0,0 0 0,0 0 0,1 0 1,-1 0-1,0 0 0,0 0 0,0 0 0,1 0 0,-1 0 1,0 0-1,0 0 0,0 0 0,1 0 0,-1 0 1,0 0-1,0 0 0,0 0 0,1 0 0,-1 0 0,0 0 1,0-1-1,0 1 0,0 0 0,1 0 0,-1 0 1,0 0-1,0 0 0,0 0 0,0-1 0,0 1 0,1 0 1,-1 0-1,0 0 0,0 0 0,0-1 0,0 1 1,0 0-1,0 0 0,0 0 0,0 0 0,0-1 0,0 1 1,0 0-1,0 0 0,0 0 0,0-1 0,1-14-1180,-4-2 29,-2 1 1,0-1-1,0 1 0,-10-17 0,12 24 792,-21-46-857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8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 7882,'-8'-5'8053,"11"11"-3075,18 21-2095,-16-21-3178,10 12 606,3 3 364,30 47 1,87 134 240,-129-189-2235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9.0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1 414 17300,'34'-7'1844,"-23"5"-1406,-1 1-1,0-2 1,0 0-1,9-4 0,-16 6-402,0-1 0,0 1-1,0-1 1,0 0 0,0 0-1,-1 0 1,1-1 0,-1 1-1,0 0 1,1-1 0,-1 0-1,0 0 1,-1 1 0,1-1-1,0 0 1,1-5 0,0 1-33,0-1-1,-1 0 1,1 0 0,-1 0 0,-1-1 0,0 1 0,0 0 0,-1 0 0,0-1 0,0 1 0,-1 0 0,0-1-1,-4-14 1,-39-195 130,77 304 2829,-20-50-2562,0 0 1,3-1-1,1-1 0,1 0 1,2-2-1,37 48 0,-40-67-652,-17-13 186,1 0 0,-1 0 0,1 0 0,-1 0 0,1 0 0,-1 0 0,1 0 0,-1 0 0,1 0 0,-1 0 0,1 0 0,-1 0 0,0 0 0,1-1 0,-1 1 0,1 0 0,-1 0 0,1 0 0,-1-1 0,0 1 0,1 0 0,-1-1 0,0 1 0,1-1 0,1-2-593,0 0 1,0 0-1,0-1 1,-1 1-1,0-1 0,1 1 1,0-6-1,3-8-1597,6-13 592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9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28 237 9490,'0'-28'4857,"7"45"-1256,6 5-1505,1 1-231,1 5-521,-1-8-328,1 0-432,-1-3-192,-1-2-232,1 1-96,-2-11-400,-4-5-360,-5-9-936,3-1-801,-6-7-359,1-8 1503</inkml:trace>
  <inkml:trace contextRef="#ctx0" brushRef="#br0" timeOffset="1">14 0 10202,'-8'12'4457,"3"-2"-2280,8-1-1377,2 1-328,9-5-568,-1-2-296,6-1-840,7 0-369,-1-2 953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49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30 8970,'94'-28'3663,"-89"26"-511,-8 4-1589,-25 16 84,17-6-912,0 1 1,1 1-1,-17 28 1,24-38-649,1 1 0,-1-1 0,1 1 0,0 0 0,0 0 0,1 0 0,-1 0 0,1 0 0,0 0 0,1 0 0,-1 0 0,1 1 0,0-1 1,1 0-1,-1 0 0,1 0 0,1 6 0,-1-9-67,0 0-1,0 0 1,0 0 0,1 0 0,-1 0 0,1 0 0,-1-1 0,1 1 0,0 0 0,0-1 0,-1 1 0,1-1-1,0 0 1,0 0 0,0 1 0,1-1 0,-1-1 0,0 1 0,4 1 0,49 5 378,-34-5-207,-16-1-157,10 0 212,-1 1-1,1 1 1,-1 0-1,18 7 1,-29-9-179,0 0-1,-1 0 1,1 0 0,0 0 0,-1 1-1,0-1 1,1 1 0,-1 0 0,0 0-1,0 0 1,1 0 0,-2 0 0,1 0-1,0 0 1,0 1 0,-1-1 0,1 1-1,-1-1 1,0 1 0,0 0 0,0-1-1,0 1 1,0 0 0,0 0 0,-1 0-1,0-1 1,1 1 0,-1 5 0,-2 1 27,1 1 0,-2-1 0,1 0 1,-1 0-1,-1 0 0,1-1 1,-1 1-1,-1-1 0,0 0 0,0 0 1,-6 7-1,7-10-239,0 0-1,0 0 1,0-1-1,0 0 1,0 0 0,-1 0-1,0 0 1,0-1-1,0 1 1,0-1 0,-1-1-1,1 1 1,-1-1 0,0 0-1,1 0 1,-1 0-1,-12 1 1,-1-7-2286,0-12 1048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5.2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35 9954,'-89'-32'4302,"88"32"-4206,1-1-1,-1 1 1,0 0-1,1-1 1,-1 1-1,1 0 1,-1 0 0,0-1-1,1 1 1,-1 0-1,0 0 1,0 0-1,1 0 1,-1 0-1,0 0 1,1 0-1,-1 0 1,0 0-1,1 1 1,-1-1-1,0 0 1,1 0-1,-1 0 1,1 1-1,-1-1 1,0 0-1,1 1 1,-1-1-1,1 1 1,-1-1-1,0 2 1,2 13 932,0-10-522,2 61 1630,1 9-941,2 0 0,19 80 0,-5-78-1131,39 94 0,-52-137-1432,-9-20-923,1-14 2170,1 0 1,0 1-1,-1-1 1,1 0-1,-1 0 1,1 0-1,0 0 1,-1 1 0,1-1-1,-1 0 1,1 0-1,0 0 1,-1 0-1,1 0 1,-1 0-1,1 0 1,0 0-1,-1 0 1,1 0-1,-1-1 1,1 1-1,0 0 1,-1 0-1,1 0 1,-1 0-1,1-1 1,0 1-1,-1 0 1,1 0-1,0-1 1,-1 1-1,1-1 1,-7-6-1776,3-4 830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5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1 157 9650,'12'7'4673,"6"-6"-1872,11 9-289,0-10-967,2 2-401,-4-4-480,0-8-168,0 2-272,0-2-48,2-1-128,-2 0-240,-5-6-720,-1-2-392,-8-7-1417,2-2 1841,-8-6 296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6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8618,'-3'6'774,"1"-1"1,0 1-1,0 0 0,0-1 1,1 1-1,0 0 0,0 0 1,0 0-1,1 0 0,0 0 1,0 0-1,1 9 1,3 12 695,11 38 0,-6-29-149,15 77 765,58 163 0,-73-260-2739,-9-16 555,0 1 0,0-1 0,0 0 0,1 0 0,-1 0-1,0 0 1,0 1 0,0-1 0,1 0 0,-1 0 0,0 0-1,0 0 1,0 0 0,1 0 0,-1 0 0,0 0 0,0 0-1,1 0 1,-1 1 0,0-1 0,0 0 0,1 0 0,-1-1-1,0 1 1,0 0 0,1 0 0,-1 0 0,0 0 0,0 0 0,1 0-1,-1 0 1,0 0 0,1-1 0,0 0-401,0-1 0,0 1 1,0-1-1,-1 0 0,1 0 1,0 1-1,-1-1 0,1 0 1,-1 0-1,1 0 0,-1 0 0,0 0 1,0 1-1,0-4 0,1-34-2241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6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0 316 12171,'11'35'4689,"8"49"-1,3 96-579,-21-163-3766,4 7-133,-5-24-209,0 1 0,0-1 0,0 0 0,0 0-1,1 0 1,-1 0 0,0 0 0,0 0 0,0 0-1,0 0 1,0 0 0,1 0 0,-1 0 0,0 0-1,0 0 1,0 0 0,0 0 0,0 0 0,1 0-1,-1 0 1,0 0 0,0 0 0,0 0 0,0 0-1,0 0 1,1 0 0,-1 0 0,0 0 0,0 0-1,0 0 1,0-1 0,0 1 0,0 0 0,1 0-1,-1 0 1,0 0 0,0 0 0,0 0 0,0 0-1,0-1 1,0 1 0,0 0 0,0 0 0,0 0-1,0 0 1,0 0 0,0-1 0,0 1 0,0 0-1,0 0 1,0 0 0,0 0 0,0 0 0,0-1-1,0 1 1,0 0 0,0 0 0,0 0 0,0 0-1,0-1 1,9-42-120,10-369-1163,-16 232 1181,0 166 181,3 12 38,-4 3-87,0 1-1,0-1 1,-1 1 0,1-1 0,0 1 0,-1 0 0,1 0 0,-1 0 0,2 3 0,30 53 619,125 259 2378,-148-297-2923,-1-1 0,0 2 0,-2-1 0,0 1 0,6 29 0,-13-49-167,0-1 1,0 0 0,0 0-1,0 0 1,0 0 0,-1 1 0,1-1-1,0 0 1,0 0 0,0 0-1,0 0 1,0 1 0,0-1-1,0 0 1,0 0 0,0 0 0,0 0-1,0 0 1,0 0 0,-1 1-1,1-1 1,0 0 0,0 0 0,0 0-1,0 0 1,0 0 0,-1 0-1,1 0 1,0 0 0,0 0-1,0 0 1,0 1 0,0-1 0,-1 0-1,1 0 1,0 0 0,0 0-1,0 0 1,0 0 0,-1 0-1,1 0 1,0 0 0,0 0 0,0-1-1,0 1 1,-1 0 0,1 0-1,0 0 1,0 0 0,0 0 0,0 0-1,0 0 1,-1 0 0,1 0-1,0 0 1,0-1 0,0 1-1,0 0 1,0 0 0,0 0 0,-1 0-1,-13-9-4764,9 5 4647,-24-15-2226,-31-24 976</inkml:trace>
  <inkml:trace contextRef="#ctx0" brushRef="#br0" timeOffset="1">138 421 11346,'-134'-19'5378,"149"26"-2362,12-5-887,4-2-313,9-7-640,-2-3-279,1-7-433,0 0-248,-2-7-1081,0 2-1367,-11 0 1400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7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89 7442,'-1'0'281,"1"0"1,-1 0 0,0 0-1,1-1 1,-1 1 0,1 0-1,-1 0 1,0 0 0,1 0-1,-1-1 1,1 1 0,-1 0 0,0 0-1,1-1 1,-1 1 0,1-1-1,-1 1 1,1 0 0,-1-1-1,1 1 1,0-1 0,-1 1-1,1-1 1,-1 1 0,1-1 0,0 1-1,-1-2 1,16-7 4003,39-3-955,-47 10-2657,38-4 1720,79-2-1,-88 8-2104,0-2 0,-1-1-1,63-14 1,-88 14-196,4-2-1768,-14 5 1511,0 0 1,1 0 0,-1-1-1,0 1 1,0 0-1,0 0 1,0-1-1,0 1 1,0 0 0,0 0-1,1-1 1,-1 1-1,0 0 1,0-1-1,0 1 1,0 0 0,0 0-1,0-1 1,0 1-1,-1 0 1,1-1 0,0 1-1,0 0 1,0 0-1,0-1 1,0 1-1,0 0 1,0 0 0,-1-1-1,1 1 1,0 0-1,0 0 1,0 0 0,-1-1-1,1 1 1,0 0-1,0 0 1,0 0-1,-1-1 1,1 1 0,-1 0-1,0-2-1278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7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 10210,'-17'-2'7522,"19"16"-4858,6 9-575,3 13-137,4 10-375,-5 8-257,2 10-464,-2-1-248,0 5-360,2-7-120,-2-10-280,6-5-344,4-22-1024,4-6-1585,-4-35 1961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33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196 37 7490,'-13'-37'10413,"7"56"-9448,-13 121 1493,-28 150-472,35-240-1701,-1-2 0,-3 1 1,-32 66-1,47-113-245,-1 1 1,1-1-1,-1 0 0,0 1 0,1-1 1,-1 0-1,0 0 0,-4 3 0,6-5-31,0 0 1,0-1-1,0 1 0,0 0 0,0 0 1,0 0-1,0 0 0,0 0 0,0 0 0,0 0 1,0 0-1,0 0 0,0 0 0,0 0 1,0 0-1,-1 0 0,1 0 0,0 0 0,0 0 1,0 0-1,0 0 0,0 0 0,0 0 1,0 0-1,0-1 0,0 1 0,0 0 0,0 0 1,0 0-1,0 0 0,0 0 0,0 0 1,0 0-1,0 0 0,0 0 0,-1 0 0,1 0 1,0 0-1,0 0 0,0 0 0,0 0 0,0 0 1,0 0-1,0 1 0,0-1 0,0 0 1,0 0-1,0 0 0,11-13 375,12-8-221,1 1-1,0 1 1,2 1 0,0 1 0,1 1 0,1 2 0,0 1-1,1 1 1,1 1 0,48-11 0,-63 19-423,30-10-4118,-35 4 3035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8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92 330 8170,'-4'2'711,"-53"37"5108,55-38-5524,-1 1 1,1 0-1,0 0 0,0 0 0,0 0 0,0 0 1,0 0-1,0 1 0,1-1 0,-1 1 0,1-1 0,0 1 1,0 0-1,0-1 0,0 1 0,0 0 0,0 0 1,1-1-1,-1 1 0,1 4 0,1-6-172,-1 1 1,1 0-1,0-1 0,0 1 0,0-1 0,0 1 1,0-1-1,0 0 0,0 1 0,0-1 0,1 0 1,-1 0-1,0 0 0,1 0 0,-1 0 0,1 0 1,-1 0-1,1 0 0,0-1 0,-1 1 0,1-1 1,0 1-1,-1-1 0,1 0 0,3 1 0,50 4 1074,-48-5-987,84-2 1418,177-27-1,-216 22-1350,105-21 658,208-64 0,-233 55-298,-132 37-637,-43-16 42,-67-35 0,84 37-35,-52-27 23,-123-47 0,175 79-27,0 1 0,-1 1 0,0 2 0,0 0 0,-1 2 0,1 1-1,-1 1 1,0 1 0,-28 5 0,-11 6-71,63-10-573,6-1 92,12 1-367,26-3-824,76-15-3813,-40 7 3944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8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8314,'-16'3'12246,"59"3"-5868,-27-3-7272,81 15 2181,0 5 0,153 59 0,-233-76-1756,0 0 0,0-1-1,35 5 1,-44-10-519,0 1 0,0-1 0,0-1 0,0 1 0,0-1 0,15-4 1,29-14-2154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9.1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8 362 10058,'-1'0'340,"1"1"-1,-1-1 1,0 1 0,1-1-1,-1 1 1,1 0 0,-1-1 0,1 1-1,0 0 1,-1-1 0,1 1-1,0 0 1,-1 0 0,1-1-1,0 1 1,0 0 0,0 0-1,-1 1 1,7 24 1348,-5-21-1168,31 86 2684,-15-46-1493,16 73 1,7 48 135,-90-691-2186,48 478 213,4-47-1,-1 80 113,1 0-1,0 0 0,1 0 0,1 0 1,0 0-1,1 1 0,10-21 0,-14 31 14,0 1 0,0 1-1,0-1 1,0 0-1,1 0 1,-1 0 0,1 1-1,-1-1 1,1 0-1,0 1 1,-1 0 0,1-1-1,0 1 1,0 0-1,0 0 1,0 0 0,3-1-1,-3 2 3,0 0 0,0 0 0,0 0 0,0 0 0,0 1-1,0-1 1,0 0 0,0 1 0,0 0 0,0-1 0,0 1 0,0 0 0,-1 0-1,1 0 1,0 0 0,-1 0 0,1 1 0,0-1 0,-1 0 0,3 3 0,17 20 177,-1 1-1,-1 1 1,-1 1 0,27 55 0,8 9 529,143 228 819,-151-250-1742,-45-78-2111,-5-9 951,0 10 363,-1 0-1,1 0 1,-1 1-1,-1 0 1,0 0-1,-12-10 1,-7-3-650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39:59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37 11682,'-3'0'5210,"13"0"-2330,7 0-391,15 1-489,7-2-327,11-1-801,2 0-288,2-5-456,-6 2-272,-4-3-1040,-2-2-1521,-11 8 1689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0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11338,'17'0'4905,"24"-2"-2216,6-5-296,16-3-281,6 2-192,3 1-799,-3 2-337,-8 5-520,-6 0-168,-13 7-88,-10 4-32,-11 3-288,-6 1-176,-14-8-609,-1-2-415,-8-5-520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0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16 10706,'-6'27'4801,"11"2"-1952,6 10-144,15 14-553,-2-9-136,3 3-783,-2-8-401,2-3-520,2 1-176,-3-8-128,1 0-136,0-5-480,-2-6-352,4-11-881,2-5-1239,-2-9 2047</inkml:trace>
  <inkml:trace contextRef="#ctx0" brushRef="#br0" timeOffset="1">760 1 11266,'39'85'9392,"-8"2"-4604,-11-18-3299,21 133 1,-37-186-1747,0 0-155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0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32 339 9122,'-31'-58'4452,"31"58"-4380,0 0 0,0-1 1,0 1-1,0 0 0,0 0 1,0-1-1,0 1 1,0 0-1,0-1 0,0 1 1,0 0-1,0-1 0,0 1 1,0 0-1,0 0 1,0-1-1,0 1 0,0 0 1,0-1-1,0 1 0,1 0 1,-1 0-1,0-1 1,0 1-1,0 0 0,0 0 1,1-1-1,-1 1 0,0 0 1,0 0-1,1 0 1,-1-1-1,0 1 0,0 0 1,1 0-1,-1 0 0,0 0 1,0 0-1,1 0 1,-1-1-1,0 1 0,1 0 1,-1 0-1,0 0 0,1 0 1,-1 0-1,0 0 1,0 0-1,1 0 0,-1 0 1,0 0-1,1 1 0,21 2 1321,-17-2-746,23 1 1419,0-2 0,51-4 0,56-16 343,-82 11-2051,-51 9-439,0 0 0,-1-1 0,1 1-1,0-1 1,-1 0 0,1 1 0,-1-1 0,1 0 0,-1 0 0,0 0-1,1 0 1,-1 0 0,0-1 0,0 1 0,1 0 0,-1 0 0,0-1-1,0 1 1,-1-1 0,1 1 0,0-1 0,0 1 0,-1-1 0,1 0-1,-1 1 1,1-3 0,1-4-883,-1-1-1,0 0 0,0-16 1,-1 8-274,1-1 16,1-46-1423,-2 60 2658,0 0 0,0 0 0,-1 0 0,0 0 0,0 0 0,0 0 0,-1 0-1,1 1 1,-1-1 0,0 0 0,1 1 0,-6-7 0,7 10 52,-1-1 0,1 1 0,0-1 0,0 1 0,-1 0 0,1-1 0,0 1 0,-1 0 1,1-1-1,-1 1 0,1 0 0,0 0 0,-1-1 0,1 1 0,-1 0 0,1 0 0,0 0 0,-1-1 1,1 1-1,-1 0 0,1 0 0,-1 0 0,1 0 0,-1 0 0,1 0 0,-1 0 0,1 0 0,-1 0 1,1 0-1,-1 0 0,1 0 0,0 1 0,-1-1 0,1 0 0,-1 0 0,1 0 0,-1 1 0,-10 19 1775,3 30 611,8-32-1871,0 1-1,1 0 1,1-1 0,0 1-1,2-1 1,10 32 0,-3-17-290,3-1 0,29 53 1,-17-51-607,-8-23-1076,-18-11 1262,1 0 0,-1 0 0,1 0 0,-1 0 0,1 0 0,-1 0 1,1 0-1,0-1 0,-1 1 0,1 0 0,-1 0 0,1 0 0,-1-1 0,1 1 0,-1 0 1,1 0-1,-1-1 0,1 1 0,-1 0 0,0-1 0,1 1 0,-1-1 0,1 1 1,-1-1-1,0 1 0,1-1 0,-1 1 0,0-1 0,0 1 0,1-1 0,0-10-1227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1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 9354,'4'-7'8416,"10"0"-7863,-10 6 521,5-2-570,0 0-1,1 1 0,-1 0 1,1 0-1,-1 1 0,1 0 1,0 1-1,14 1 0,-23-1-488,8 1 261,1 1-1,0 1 1,-1-1-1,0 1 1,1 1-1,-1 0 1,-1 0-1,1 1 1,-1 0-1,1 0 1,-1 1-1,-1 0 1,1 0-1,-1 1 0,0 0 1,-1 1-1,7 8 1,-6-6-977,-13-28-9841,-3-11 9023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1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10066,'0'17'4809,"5"10"-1544,7 12-48,3 12-409,4 0-247,-4 7-921,0-4-440,-6-6-808,-2-3-192,-1-11-320,-2-3-304,13-11-376,-5-10 432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4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9906,'6'-3'6533,"2"6"-4013,5 11-681,0 6-1089,-2 1 1,0 0 0,-1 1 0,-1 0-1,-1 1 1,6 27 0,18 48-93,-19-67-826,0-1 0,3 0-1,0-1 1,2 0 0,1-2 0,43 50-1,-109-101-6891,19 5 4628,1-3 1186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34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0 258 8362,'1'0'232,"-1"1"0,1-1 0,0 0 1,-1 0-1,1 1 0,0-1 0,0 0 1,-1 0-1,1 0 0,0 0 0,-1 0 1,1 0-1,0 0 0,0 0 0,-1 0 0,1 0 1,0 0-1,0 0 0,-1-1 0,1 1 1,0 0-1,-1-1 0,1 1 0,0 0 1,-1-1-1,1 1 0,0-2 0,24-10 1262,-2-4 62,0-1 1,36-35-1,-49 42-1270,0-1-1,0 0 1,-1 0-1,-1-1 1,0 0 0,-1 0-1,8-18 1,-14 28-275,-1 1 1,1-1-1,0 0 1,-1 0-1,1 1 1,-1-1-1,0 0 0,1 0 1,-1 0-1,0 1 1,0-1-1,0 0 1,0 0-1,-1 0 1,1 1-1,0-1 1,-1 0-1,-1-3 1,2 4-12,-1 0 1,0 0-1,0 1 0,0-1 1,0 0-1,0 0 0,0 0 1,0 1-1,0-1 0,0 1 1,0-1-1,-1 1 1,1-1-1,0 1 0,0-1 1,0 1-1,-1 0 0,1 0 1,0 0-1,-2 0 1,-3 0-40,0 0 1,0 1 0,0 0-1,0 0 1,1 0 0,-1 1-1,0 0 1,1 0 0,-9 5-1,4-1-3,0 0-1,1 1 0,0 1 1,0-1-1,0 1 0,1 1 1,1-1-1,-1 2 0,1-1 1,1 1-1,0 0 0,0 0 1,1 0-1,-7 22 0,9-23 118,1 0 1,0-1-1,0 1 0,1 0 0,0 1 0,1-1 0,0 0 0,0 0 1,1 0-1,0 0 0,1 0 0,0 0 0,0 0 0,1-1 0,0 1 1,1-1-1,0 1 0,0-1 0,7 10 0,-8-14-8,1 0 0,-1-1 0,0 0 0,1 0-1,0 0 1,-1 0 0,1-1 0,0 1 0,1-1 0,-1 0 0,0 0 0,1 0-1,-1-1 1,1 0 0,-1 1 0,1-2 0,0 1 0,-1 0 0,1-1-1,0 0 1,0 0 0,-1-1 0,1 1 0,0-1 0,6-2 0,4 0 41,0-2 1,-1 0-1,1 0 1,-1-1-1,0-1 1,19-13-1,-17 10-436,-1-1 0,0-1 0,0 0 0,-1-1 0,-1-1 0,0 0 0,18-28-1,-7-4-748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4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44 240 7354,'-5'-5'774,"1"0"0,-1-1 0,1 1 0,0-1 0,0 0 0,1 0 0,0-1 0,0 1 0,-4-13 0,6 15-554,1 0 1,-1 0-1,1 1 0,0-1 1,0 0-1,0 0 1,1 0-1,-1 0 1,1 0-1,0 0 1,0 1-1,0-1 1,1 0-1,-1 1 1,1-1-1,0 1 0,0 0 1,0-1-1,4-3 1,2-2-1,0 1 1,1 0 0,-1 1-1,2 0 1,-1 0-1,1 1 1,0 0-1,1 1 1,-1 0 0,1 1-1,0 0 1,0 0-1,0 1 1,1 1-1,-1 0 1,1 0 0,-1 1-1,1 1 1,-1 0-1,18 2 1,-18-1-126,-1 1 1,1 0-1,-1 1 0,0 0 1,0 0-1,0 1 0,0 0 1,-1 1-1,0 0 0,11 8 1,-14-8-39,0 0 1,0 0 0,-1 1 0,1-1-1,-1 2 1,-1-1 0,1 0-1,-1 1 1,0 0 0,0 0 0,-1 0-1,0 0 1,0 1 0,2 11 0,-3-9-14,-1 1 1,0-1 0,-1 1 0,0-1 0,0 1 0,-1-1 0,0 1 0,-1-1 0,-1 0 0,1 1 0,-7 13 0,7-17-55,-1-1 1,0 1 0,-1-1 0,1 0 0,-1 0-1,0 0 1,-1-1 0,0 1 0,1-1 0,-2 0-1,1 0 1,0-1 0,-1 0 0,0 0 0,0 0-1,0 0 1,-11 3 0,15-6-120,0 0 0,0 0-1,0 0 1,0-1 0,0 1 0,0-1 0,-1 1 0,1-1-1,0 0 1,0 0 0,-1 0 0,1 0 0,0 0 0,0 0-1,-1-1 1,1 1 0,0-1 0,0 1 0,0-1 0,0 0-1,0 0 1,0 0 0,0 0 0,0 0 0,0-1 0,0 1-1,1-1 1,-1 1 0,0-1 0,1 1 0,-3-5-1,2 3-127,1 0-1,0-1 0,0 1 0,0-1 0,0 0 0,0 1 0,1-1 0,0 0 0,0 1 0,0-1 0,0 0 0,0 1 1,1-1-1,-1 0 0,1 1 0,0-1 0,0 1 0,3-7 0,14-26-543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5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73 9074,'10'19'4165,"12"36"0,-16-39-3371,0 0 0,1 0 0,16 25 1,-20-36-662,1 0 1,0-1-1,0 1 1,0-1 0,0 0-1,1 0 1,-1-1-1,1 0 1,0 1 0,0-1-1,0-1 1,1 1-1,-1-1 1,1 0 0,6 2-1,-8-3-63,0-1 0,0 1-1,1 0 1,-1-1 0,0 0 0,0 0-1,0 0 1,1 0 0,-1-1-1,0 0 1,0 0 0,0 0 0,0 0-1,0-1 1,0 1 0,0-1-1,-1 0 1,1 0 0,0 0 0,-1-1-1,0 1 1,1-1 0,-1 0 0,0 0-1,0 0 1,-1 0 0,1-1-1,-1 1 1,0-1 0,1 1 0,-2-1-1,1 0 1,2-7 0,-1 3-20,0-1 0,-1 1 0,0-1 0,0 1 0,-1-1 0,0 0 0,0 0-1,-1 0 1,-1 1 0,1-1 0,-1 0 0,-1 0 0,0 1 0,0-1 0,-5-11 0,5 15-102,-1 0 1,0 0-1,0 0 0,-1 0 0,0 1 0,1-1 0,-1 1 1,-1 0-1,1 0 0,-1 1 0,1-1 0,-1 1 0,0 0 1,0 0-1,-1 1 0,1-1 0,0 1 0,-1 0 0,0 1 1,1-1-1,-1 1 0,0 0 0,0 1 0,0-1 0,1 1 1,-1 0-1,0 1 0,0-1 0,0 1 0,1 0 0,-1 1 1,0-1-1,1 1 0,-1 1 0,1-1 0,-9 5 0,12-5-238,0 0 0,-1 0-1,1 0 1,0 0 0,0 0-1,0 1 1,-3 4 0,5-7 200,0 1 0,-1-1 1,1 1-1,0-1 1,-1 1-1,1-1 1,0 1-1,0-1 1,0 1-1,-1-1 1,1 1-1,0-1 0,0 1 1,0-1-1,0 1 1,0 0-1,0-1 1,0 1-1,0-1 1,0 1-1,0-1 0,1 1 1,-1-1-1,0 1 1,0-1-1,0 1 1,1-1-1,-1 1 1,0-1-1,0 1 1,1-1-1,-1 1 0,1-1 1,-1 0-1,0 1 1,1-1-1,-1 1 1,1-1-1,-1 0 1,1 0-1,-1 1 1,1-1-1,-1 0 0,1 0 1,-1 0-1,1 1 1,-1-1-1,1 0 1,14 1-848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5.7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1 8138,'-42'36'9323,"32"-28"-8596,0 0-1,1 0 1,0 1-1,-15 18 1,15-15-120,5-7-375,0 0 0,1 0-1,-1 0 1,1 1-1,0 0 1,-2 5-1,5-10-209,-1 0-1,1 1 0,0-1 1,0 0-1,0 0 0,0 0 1,0 0-1,0 1 0,0-1 0,0 0 1,0 0-1,0 0 0,1 0 1,-1 0-1,1 0 0,-1 1 1,1-1-1,-1 0 0,1 0 0,-1 0 1,1 0-1,0-1 0,-1 1 1,1 0-1,0 0 0,0 0 1,0-1-1,0 1 0,0 0 0,0-1 1,0 1-1,0 0 0,0-1 1,0 0-1,0 1 0,0-1 1,0 0-1,0 1 0,2-1 0,20 6 133,1-2 0,-1 0 0,1-2 0,28 0 0,-19-1 815,45 8 1,-76-9-923,0 0 1,-1 0-1,1 1 1,0-1-1,-1 0 0,1 1 1,-1 0-1,1-1 0,-1 1 1,1 0-1,-1 0 0,1 0 1,-1 0-1,0 0 0,0 0 1,1 0-1,-1 0 1,0 1-1,0-1 0,0 0 1,0 1-1,1 2 0,-1-2-9,-1 1 0,0-1 0,1 1 0,-1-1 0,0 1 0,0-1 0,0 0 0,-1 1 1,1-1-1,0 1 0,-1-1 0,0 0 0,-1 5 0,-3 3 22,0 0 0,0 0 0,-1-1 1,-1 1-1,-13 15 0,14-19-93,-1 1 0,0-1-1,0 0 1,-1-1 0,-8 5-1,13-8-131,0 0 0,0 0 0,0-1-1,0 0 1,-1 1 0,1-1 0,0-1 0,-1 1-1,1 0 1,-1-1 0,1 0 0,-1 1-1,1-1 1,-1-1 0,1 1 0,-6-1 0,8 0 31,0 1 1,0 0 0,1-1 0,-1 1-1,0 0 1,0-1 0,0 1 0,0-1-1,1 0 1,-1 1 0,0-1 0,1 0 0,-1 1-1,0-1 1,1 0 0,-1 1 0,1-1-1,-1 0 1,0-1 0,3-17-1335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7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1059 8042,'7'-12'11524,"20"-16"-10000,-5 6-708,-3 2-410,75-76 1615,-84 87-1750,0 0 1,1 0-1,0 2 0,1-1 1,0 1-1,0 1 0,1 0 0,17-5 1,-27 9-239,1 1 1,0 0 0,-1 1 0,1-1 0,0 1 0,-1-1 0,1 1 0,0 0 0,0 0 0,0 1 0,-1-1 0,1 1 0,0 0 0,-1 0-1,1 0 1,-1 1 0,1-1 0,-1 1 0,1 0 0,-1-1 0,0 2 0,0-1 0,0 0 0,0 1 0,0-1 0,-1 1 0,1 0-1,-1 0 1,0 0 0,0 0 0,0 0 0,0 0 0,0 1 0,2 5 0,1 10-15,-1 0 0,0 1 0,-2-1 0,0 0-1,-2 37 1,5-103-93,2-22-391,23-107 0,-29 173 448,0 0-1,0 0 0,0-1 1,0 1-1,1 0 1,-1 0-1,4-5 1,-4 7 14,-1 1 1,1-1-1,-1 1 1,1 0-1,0-1 1,-1 1 0,1 0-1,-1 0 1,1-1-1,0 1 1,-1 0 0,1 0-1,0 0 1,-1 0-1,1 0 1,0 0 0,-1 0-1,1 0 1,0 0-1,-1 0 1,1 0-1,0 0 1,-1 0 0,1 1-1,0-1 1,-1 0-1,1 0 1,-1 1 0,1-1-1,0 0 1,-1 1-1,1-1 1,-1 1-1,1-1 1,-1 1 0,1-1-1,-1 1 1,0-1-1,1 1 1,-1-1 0,0 1-1,1 0 1,-1 0-1,39 51-87,-29-36 117,1-2-1,1 1 1,22 21-1,-29-31 0,0-1-1,0-1 1,0 1-1,1-1 1,-1 0-1,1 0 1,0-1-1,0 1 1,0-1-1,0-1 1,0 1-1,1-1 1,-1 0-1,0-1 1,7 1-1,-4-2 5,1 0 0,-1-1 0,0 0 0,0 0 0,-1-1 0,1 0 0,-1-1 0,1 1 0,-1-2 0,0 1 0,0-1 0,-1-1 0,1 1 0,-1-1 0,-1 0 0,1-1 0,10-13 0,-13 16-15,0-1 0,-1 0 0,1 0 0,-1 0 0,0-1 1,-1 1-1,1-1 0,-1 1 0,0-1 0,0 0 0,-1 0 0,0 0 0,0 0 1,0 0-1,-1 0 0,0 0 0,0 0 0,0 0 0,-1 0 0,0 0 0,0 0 1,0 0-1,-1 1 0,0-1 0,0 0 0,-1 1 0,-5-11 0,7 14-14,-1 0 0,1 0-1,0 1 1,-1-1 0,0 0-1,1 1 1,-1-1 0,0 1-1,0-1 1,0 1-1,1 0 1,-2 0 0,-2-2-1,4 3 1,-1-1-1,1 1 0,0 0 0,0 0 0,0 0 1,0 0-1,-1 0 0,1 0 0,0 0 0,0 1 1,0-1-1,0 0 0,0 1 0,0-1 0,0 0 1,0 1-1,0 0 0,0-1 0,0 1 0,-1 0 1,-1 2-1,0 0 0,1 0 1,-1 0-1,1 0 0,0 0 1,0 0-1,0 1 0,1-1 1,-1 1-1,1 0 1,0-1-1,-1 1 0,2 0 1,-2 5-1,2-1 0,-1-1 1,1 1-1,1 0 0,0-1 1,0 1-1,0-1 0,1 0 1,0 1-1,0-1 0,1 0 1,0 0-1,0 0 0,8 12 1,-9-16 1,0-1-1,0 1 1,0-1 0,0 1 0,0-1 0,1 0 0,-1 0-1,0 0 1,1 0 0,0 0 0,-1 0 0,1-1 0,0 0-1,0 1 1,0-1 0,0 0 0,0 0 0,0 0 0,1-1-1,-1 1 1,0-1 0,0 0 0,0 0 0,0 0 0,1 0-1,-1 0 1,0-1 0,0 0 0,0 1 0,0-1 0,0 0-1,0 0 1,0-1 0,0 1 0,4-3 0,1-2 7,1 1-1,-1-1 1,0-1 0,-1 0 0,0 0-1,0 0 1,0-1 0,-1 0 0,0 0 0,8-15-1,-10 15-4,-1 1 0,1-1 0,-1 1 1,-1-1-1,0 0 0,0 0 0,0 0 0,-1 0 0,0-1 0,-1 1 0,1 0 0,-2 0 0,-1-13 0,2 20-4,0 1 0,0 0 0,0 0 0,-1-1 0,1 1 1,0 0-1,0 0 0,0 0 0,0-1 0,-1 1 0,1 0 0,0 0 0,0 0 0,0 0 0,-1-1 0,1 1 1,0 0-1,0 0 0,-1 0 0,1 0 0,0 0 0,0 0 0,-1 0 0,1 0 0,0 0 0,0 0 0,-1 0 0,1 0 1,0 0-1,0 0 0,-1 0 0,1 0 0,0 0 0,0 0 0,-1 0 0,1 0 0,0 0 0,0 0 0,-1 1 0,1-1 1,0 0-1,0 0 0,0 0 0,-1 0 0,1 0 0,0 1 0,0-1 0,0 0 0,0 0 0,-1 0 0,1 1 0,0-1 1,0 0-1,0 0 0,0 1 0,0-1 0,0 0 0,0 1 0,-10 15-4,10-9 4,0 0 0,1 0 0,0 0-1,0-1 1,1 1 0,0 0 0,0-1-1,0 0 1,1 1 0,4 7 0,-6-13-1,0 1 0,0-1 0,0 1 0,0-1 0,0 0 1,0 1-1,0-1 0,1 0 0,-1 0 0,1 0 0,-1 0 0,0 0 1,1 0-1,0 0 0,-1-1 0,1 1 0,-1 0 0,1-1 0,0 1 1,0-1-1,-1 0 0,1 0 0,0 1 0,0-1 0,-1 0 0,1-1 1,0 1-1,0 0 0,-1 0 0,1-1 0,0 1 0,-1-1 0,1 1 1,0-1-1,-1 0 0,1 0 0,-1 0 0,1 1 0,-1-2 0,2 0 0,4-3 0,0 0 0,-1-1 0,1 0 0,-1 0 0,0 0 0,6-10 0,19-39-57,-24 40 40,1 1 1,18-26-1,-23 36 18,0 0-1,0 0 1,1 1 0,0 0 0,-1 0-1,1 0 1,1 0 0,-1 0 0,0 1-1,1 0 1,-1 0 0,1 0 0,9-2-1,-1 1 4,-8 2-4,0 0-1,0 0 0,0 0 0,0-1 0,0 0 1,9-4-1,-13 4 1,1 1 1,0-1 0,-1 1 0,1-1 0,-1 1-1,0-1 1,0 0 0,1 0 0,-1 0-1,0 0 1,0 0 0,-1 0 0,1 0-1,0 0 1,-1 0 0,1 0 0,-1 0-1,1 0 1,-1 0 0,0-5 0,-1-30 7,-1-1 1,-2 1 0,-2 0-1,-1 0 1,-2 0-1,-19-51 1,19 55-7,8 28 0,0-1-1,0 0 1,-1 1-1,1-1 1,-1 1 0,-1-1-1,1 1 1,-1 0-1,-5-7 1,8 12-1,0 0 0,0 0 0,0-1 0,0 1 0,-1 0-1,1 0 1,0-1 0,0 1 0,0 0 0,-1 0 0,1 0 0,0 0 0,0-1 0,-1 1 0,1 0 0,0 0 0,-1 0 0,1 0 0,0 0 0,0 0 0,-1 0 0,1 0 0,0 0 0,-1 0 0,1 0 0,0 0 0,0 0 0,-1 0 0,1 0-1,0 0 1,-1 0 0,1 0 0,0 0 0,0 0 0,-1 0 0,1 1 0,-6 11-6,2 20-8,6-4 40,0-1 0,2 1 1,1-1-1,15 44 0,44 105 544,-57-160-500,10 26-170,39 68 0,-60-126-13082,1 9 13308,-11-22-1813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7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1 160 6281,'0'0'467,"0"0"-311,0-1 0,-1 1-1,1 0 1,0 0 0,0 0-1,0 0 1,2-6 4358,-1 6-4359,-1 0 1,0 0-1,0 0 1,0 0 0,0 0-1,1 0 1,-1 0 0,0 0-1,0 0 1,1 0 0,-1 0-1,0 0 1,0 0 0,0 0-1,1 0 1,-1 0 0,0 0-1,0 0 1,0 0-1,1 0 1,-1 0 0,0 0-1,0 0 1,0 0 0,27 2 2090,-3-1-809,47-10 1562,-54 5-2267,0 1 0,1 1 0,-1 1 0,1 0 0,0 2 0,-1 0 0,22 4 0,-33-4-577,-1 2 0,1-1 0,0 1 0,0-1 1,-1 2-1,0-1 0,1 0 0,-1 1 0,-1 0 0,9 9 0,2 3 205,21 33 0,-18-24-191,-17-23-163,0-1 1,1 1-1,-1 0 1,0 0-1,0 0 0,-1 0 1,1-1-1,0 1 1,-1 1-1,1-1 0,-1 0 1,1 0-1,-1 0 1,0 3-1,-10-31-54,7 6-20,0 0 1,2 0-1,1-1 0,0 1 1,1 0-1,1-1 0,6-20 1,9-13-297,-16 51 129,1 0 0,-1 0 1,1 0-1,-1 0 0,1 0 1,0 0-1,0 1 1,0-1-1,0 1 0,0-1 1,1 1-1,-1 0 0,1 0 1,5-3-1,-6 4-344,-1 1-1,1 0 1,0 0-1,0 0 1,0 0-1,-1 0 1,1 0-1,0 0 1,0 1 0,-1-1-1,1 1 1,0-1-1,2 2 1,11 6-1288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7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1 359 7338,'62'3'3982,"-62"-3"-3762,1 0 1,0 0-1,0 0 0,0-1 1,0 1-1,0 0 1,0 0-1,0 0 1,0-1-1,-1 1 1,1 0-1,0-1 0,0 1 1,0-1-1,-1 1 1,1-1-1,0 1 1,-1-1-1,1 0 0,0 1 1,-1-1-1,1 0 1,-1 0-1,1 1 1,-1-1-1,1 0 0,-1 0 1,1-1-1,-3-2 3289,-6 12-1653,-43 85-1247,40-71-515,11-22-101,0 0 0,0 0-1,0 0 1,0 0 0,0 0 0,0-1 0,0 1 0,0 0 0,0 0 0,0 0-1,0 0 1,0 0 0,0 0 0,0 0 0,0 0 0,0 0 0,0 0 0,0 0-1,0 0 1,0 0 0,-1 0 0,1 0 0,0 0 0,0 0 0,0 0 0,0 0-1,0 0 1,0 0 0,0 0 0,0 0 0,0 0 0,0 0 0,0 0 0,0 0 0,-1 0-1,1 0 1,0 0 0,0 0 0,0 0 0,0 0 0,0 0 0,0 0 0,0 0-1,0 0 1,0 0 0,0 0 0,0 0 0,0 0 0,0 0 0,0 0 0,0 0-1,-1 0 1,1 1 0,0-1 0,0 0 0,0 0 0,0 0 0,0 0 0,0 0-1,0 0 1,0 0 0,0 0 0,-1-12-320,4-26-144,-1 26 384,-2 8 52,0 0-1,1-1 1,0 1-1,0 0 1,0 1-1,0-1 1,1 0-1,-1 0 1,4-4-1,-4 8 0,0 0 0,0 0 0,0 1 0,0-1 0,1 0 0,-1 0-1,0 1 1,0-1 0,0 1 0,0-1 0,0 1 0,0 0 0,0-1-1,1 2 1,1 0 45,75 48 163,-75-48-118,1 0 0,0-1 0,0 0 0,0 1 1,0-1-1,0-1 0,0 1 0,0-1 0,0 1 0,0-1 0,0 0 0,0 0 1,0-1-1,0 1 0,0-1 0,0 0 0,6-3 0,-1 1 138,0-1 0,0 0 0,-1 0 0,0-1 0,10-8 0,-12 8-97,0 0 0,0 0 0,-1 0 1,1-1-1,-1 0 0,-1 0 0,1-1 1,-1 1-1,0-1 0,-1 0 0,0 0 0,0 0 1,0 0-1,-1-1 0,0 1 0,0-1 0,-1 1 1,0-1-1,0 0 0,-1 0 0,0 1 1,0-1-1,-3-11 0,-1-4-27,-1 0 1,-2 1-1,0-1 0,-2 1 0,0 1 1,-17-29-1,26 50-67,-15-23 27,6 14 13,9 9-39,0 0 0,-1 0 0,1 0 0,0 0-1,0 0 1,0 0 0,-1 0 0,1 0-1,0 0 1,0 0 0,0 0 0,-1 1-1,1-1 1,0 0 0,0 0 0,0 0-1,-1 0 1,1 0 0,0 0 0,0 0-1,0 1 1,-1-1 0,1 0 0,0 0 0,0 0-1,0 0 1,0 1 0,0-1 0,0 0-1,-1 0 1,1 0 0,0 1 0,0-1-1,0 0 1,0 0 0,0 0 0,0 1-1,0-1 1,0 0 0,0 0 0,0 1-1,0-1 1,0 0 0,-2 23 59,2-1 1,0 0-1,1 1 1,1-1-1,7 31 1,-7-38 16,9 41 606,2 1-1,35 88 1,-48-144-683,3 8 58,1 0 0,0 0 0,0 0 1,11 15-1,-14-23-82,0 1 0,0-1-1,1 0 1,-1 1 0,0-1 0,1 0-1,-1 0 1,1 1 0,-1-1 0,1 0-1,-1-1 1,1 1 0,0 0 0,-1 0-1,1-1 1,0 1 0,0-1 0,0 1-1,-1-1 1,1 0 0,0 0 0,0 0-1,0 0 1,0 0 0,-1 0 0,1 0-1,0-1 1,0 1 0,0-1 0,-1 1-1,1-1 1,0 0 0,2-1-1,5-4-753,-1 0-1,1 0 0,-1-1 0,0-1 1,11-14-1,25-21-4424,-10 22 3335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08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15027,'42'78'6690,"-43"-39"-3130,-4-2-495,-2-8-1289,3-7-495,-2-15-1153,2-7-448,-4-12-737,9-7-71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21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42 163 6857,'-4'-2'479,"1"1"0,-1-1-1,0 0 1,1 0-1,0-1 1,-1 1-1,1-1 1,0 1 0,-4-6-1,6 7-402,1 1-1,0-1 1,-1 0 0,1 1-1,0-1 1,-1 1 0,1-1-1,0 0 1,0 1-1,0-1 1,0 0 0,-1 1-1,1-1 1,0 1 0,0-1-1,0 0 1,0 1-1,1-1 1,-1 0 0,0 1-1,0-1 1,0 0 0,0 1-1,1-1 1,0 0-1,0-1 38,0 1-1,1-1 1,-1 1-1,1 0 1,-1 0-1,1-1 0,0 1 1,-1 0-1,1 1 1,0-1-1,0 0 0,0 0 1,2 0-1,21-5 727,-1 0-1,1 2 1,42-2-1,85 5 1270,-149 1-2066,267 13 2184,173-3-742,-77-55-532,61-3-395,-329 44-2264,-54-2 1073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23.7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114 1930 7346,'-2'-5'568,"0"-1"1,0 0 0,1 1 0,0-1-1,0 0 1,0 0 0,1-7 0,0 12-516,0 1 0,0-1 1,0 0-1,0 0 0,1 0 1,-1 0-1,0 0 1,1 0-1,-1 0 0,0 1 1,1-1-1,-1 0 0,1 0 1,-1 1-1,1-1 0,0 0 1,-1 1-1,1-1 0,0 0 1,-1 1-1,2-1 0,0 0-21,-1 1-1,1-1 1,-1 1 0,1 0-1,0 0 1,-1 0-1,1 0 1,-1 0-1,1 0 1,0 0-1,-1 0 1,1 0-1,-1 1 1,1-1-1,0 1 1,1 1 0,23 8 121,30 18 1,-32-15 4,41 15-1,-24-15-33,0-3 1,1-1-1,62 4 0,129-3 189,-162-9-182,1052 52 2146,-420 1-1351,3-35-67,324-37 1512,-742 0-1792,-230 9-267,-1-2 0,106-34 0,280-116 842,-392 143-1126,0-2 0,-2-2 0,0-2 1,55-38-1,-95 55 2,0 0 1,-1-1-1,0 0 1,-1 0 0,1-1-1,-2 0 1,1 0-1,-1 0 1,7-16-1,-6 8 16,0 1 0,-2-2 1,0 1-1,0-1 0,2-24 0,-4 5-18,-2 0 0,-1-1 0,-2 1 0,-2 0 0,-9-41-1,6 50-51,-1 1 0,-1-1 0,-2 2-1,-1-1 1,-1 1 0,-1 1 0,-1 1-1,-1 0 1,-1 0 0,-1 2 0,-31-29-1,-2 3-51,-3 3 0,-1 2 1,-97-58-1,-14 4-472,-3 7 0,-5 7 1,-2 8-1,-252-70 1,234 96 329,-3 9 0,0 8 0,-2 9 0,-278 2 0,-650 79-231,609-23-512,406-29 761,-181 13-94,207-9 253,-117 28-1,175-30 46,0 0 1,1 2-1,0 1 1,0 1-1,2 1 0,-1 1 1,2 2-1,0 0 1,1 2-1,0 0 1,2 1-1,-31 36 0,22-17 78,2 1 0,2 1-1,2 1 1,1 1 0,2 2-1,2 0 1,2 0-1,2 2 1,2 0 0,2 1-1,2 0 1,3 0 0,-3 80-1,9-85 6,2 0-1,1 0 1,2-1-1,2 1 1,2-1-1,1-1 1,3 1-1,1-2 1,2 0-1,1-1 1,2 0-1,2-2 1,1 0 0,2-1-1,53 58 1,-49-66-101,2-1 0,0-2 0,2-1 0,1-1 0,0-2 0,2-1 0,0-2 0,1-2 0,0-1 0,1-1 0,54 10 0,-25-11-163,0-2-1,1-4 0,0-2 0,0-3 0,124-15 0,19-23 96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2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8394,'9'5'3321,"16"7"-1737,14 3 200,17 5-23,12 4-17,7 1-648,6-1-288,11-9-440,-13-4-31,11-15-465,10-8-1169,14-27 961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1:53.0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8 271 5793,'-2'-5'271,"0"0"1,1 0-1,0 0 0,0 0 0,1 0 0,-1 0 0,1 0 1,0 0-1,1-1 0,-1 1 0,1 0 0,0 0 0,0 0 0,1 0 1,-1 0-1,1 1 0,0-1 0,0 0 0,1 1 0,-1-1 1,1 1-1,0 0 0,0 0 0,1 0 0,-1 0 0,1 1 1,0-1-1,0 1 0,0 0 0,0 0 0,1 1 0,-1-1 0,1 1 1,-1 0-1,1 0 0,0 0 0,0 1 0,0 0 0,6-1 1,261-46 2701,61-7-1938,-185 45-94,276 16 0,76 11-609,-279-22-247,122-4 518,-267 9-417,0 3 0,0 3 0,141 31 1,-110-20 164,-1-3 0,212-2 1,213-47 2582,-440 30-2901,0 3-1,0 5 1,0 3-1,0 4 1,92 24-1,-151-31-2466,12-2 987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2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8674,'2'0'4137,"38"6"-1113,49 42-2055,-40-38 743,-7-7-1224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29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1328 32 4465,'-19'-5'2501,"-17"-4"967,-47-6 1,69 14-3267,0 0 0,0 1 0,0 0 0,0 1 0,0 1 0,-26 6 0,-24 15 203,0 2 1,2 3-1,-88 53 1,27-14-112,81-45-197,2 2-1,-66 51 1,84-57-53,1 1 0,1 2 0,1 0 0,1 0 1,-29 46-1,-14 24 114,40-61-37,0 1 0,2 1 1,-28 64-1,28-45 10,1 0 1,3 1-1,2 1 1,3 0 0,-5 70-1,11-62-41,1-35 5,2 0 1,0 0 0,2-1 0,1 1-1,7 35 1,1-21 71,2-1 0,2 0 1,2-1-1,1 0 0,1-1 0,3-1 0,0-1 0,3-1 0,42 48 0,-45-62-84,1-1 0,1-1-1,0-1 1,1 0-1,1-2 1,0-1 0,49 18-1,15 0-72,95 20-1,-108-33 47,25 4 185,0-4 0,1-5 0,157 2-1,1 4 332,-168-9-254,0-5-1,105-6 1,-50-12 566,249-52 1,-223 25-567,163-42-45,-309 72-270,0-1 0,-1-1-1,0-1 1,-1-1 0,0-2 0,37-27-1,-46 29-1,-1-1 0,-1 0 0,0 0 0,0-2 0,-2 0 0,0 0 0,0-1 0,-2-1 0,16-35 0,-12 18 46,18-68 0,-29 85-32,0-1-1,-1 0 1,0 0 0,-2 0-1,-3-30 1,-1 25 0,-1 0 1,-2 0-1,-11-30 1,-6-16-14,14 39-1,-2 0 0,0 1 0,-23-38 0,-59-82 48,58 94-29,13 23-9,-1 1-1,-1 1 0,-2 2 1,-1 0-1,-38-28 0,-2 4 43,-96-55-1,-99-73-7,137 89-25,111 83-24,-1 0-1,1 0 0,-1 2 1,-1 0-1,1 1 0,-1 0 1,-1 2-1,-17-4 1,-21 1-18,-68-1 0,-13-2 21,52-1 11,5-1-28,-1 4 0,-126 2 1,185 9-2,-1 0 0,1 1 0,0 2 0,-27 9 0,-81 40-680,102-42 317,28-13 381,-21 11-701,21-11 649,-1 0 0,1 0 0,0 0 0,-1 0-1,1 0 1,0 0 0,-1 0 0,1 0 0,0 0 0,0 1 0,-1-1 0,1 0 0,0 0 0,-1 0 0,1 1 0,0-1 0,0 0 0,0 0 0,-1 1 0,1-1 0,0 0 0,0 0 0,0 1-1,0-1 1,-1 0 0,1 1 0,0-1 0,0 0 0,0 0 0,0 1 0,0-1 0,0 0 0,0 1 0,0-1 0,0 0 0,0 1 0,0-1 0,0 0 0,0 1 0,0-1 0,0 0 0,0 1-1,0-1 1,1 0 0,-1 0 0,0 1 0,0-1 0,0 0 0,0 0 0,1 1 0,-1-1 0,0 0 0,0 0 0,1 1 0,13 1-2162,8-13 977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0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412 674 6721,'1'1'174,"0"0"0,0 0 0,0-1-1,1 1 1,-1 0 0,0-1-1,0 1 1,1-1 0,-1 0-1,0 1 1,0-1 0,1 0 0,-1 0-1,0 0 1,1 0 0,-1 0-1,0 0 1,1 0 0,-1 0-1,0 0 1,0-1 0,1 1 0,-1 0-1,0-1 1,0 1 0,1-1-1,-1 0 1,0 1 0,0-1-1,0 0 1,0 0 0,0 1 0,0-1-1,0 0 1,1-2 0,4-3 208,0 0 1,0 0-1,-1-1 1,7-10-1,8-19 462,-1-1-1,-2-1 0,-2 0 1,16-60-1,-29 89-816,0 0-1,-1 0 1,1 0 0,-2 0-1,1 0 1,-1 0-1,-1-1 1,0 1 0,0 0-1,-1 0 1,0 0 0,-6-17-1,2 14-7,0 1 1,0-1-1,-1 1 0,0 0 0,-1 1 0,0 0 1,-1 0-1,-13-11 0,3 5-14,-1 0 0,-1 2 0,0 0-1,-1 1 1,-1 2 0,0 0 0,0 1 0,-41-10 0,51 17-8,0 0 0,0 1 1,0 0-1,0 1 0,-1 0 0,-14 2 1,22 0-3,1 0 1,-1 0 0,0 0 0,0 1 0,1 0-1,-1 0 1,1 0 0,0 0 0,-1 1 0,1 0-1,1 0 1,-1 1 0,0-1 0,1 1 0,-1 0-1,-3 5 1,-1 3 1,1 0 0,1 0 0,0 0 0,1 1-1,0 0 1,1 0 0,0 1 0,1-1 0,1 1 0,-3 25 0,2-3 16,2 1 0,2-1 1,5 38-1,-2-38 26,3-1 1,0-1-1,2 1 1,2-1-1,1-1 1,2 0-1,22 42 1,-31-67-48,1 0 0,-1-1 0,1 0 0,1 0 1,-1 0-1,1-1 0,0 0 0,1 0 0,-1 0 0,1-1 0,1 0 0,-1 0 1,0-1-1,1 0 0,0 0 0,0-1 0,0 0 0,1 0 0,-1-1 0,17 2 1,-3-2-343,0-1 1,0-1 0,0-1 0,0-1-1,0-1 1,0-1 0,21-7 0,74-30-656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0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426 738 7402,'0'2'228,"1"1"1,-1 0 0,0-1-1,1 1 1,-1 0 0,1-1-1,0 1 1,0-1 0,0 1-1,0-1 1,0 1 0,1-1-1,-1 0 1,1 0 0,-1 0 0,1 1-1,0-1 1,0-1 0,0 1-1,0 0 1,0 0 0,0-1-1,1 1 1,-1-1 0,0 0-1,1 0 1,2 1 0,5 3 121,1-1 0,-1 0 0,1-1 0,0 0 0,13 1 0,-5-2 13,-1-2 0,0 0 0,1-1 1,-1 0-1,0-2 0,0 0 0,0-1 1,29-11-1,-9 0 137,-1-1 0,65-39 0,-82 42-364,-1-1 0,0 0 0,-1-2 0,0 0 0,-1-1 1,-1-1-1,-1 0 0,0-1 0,20-37 0,-29 45-98,-1 1 0,-1-1 1,0 0-1,0 0 0,-1 0 0,-1-1 1,0 1-1,0-1 0,0-19 0,-3 23-19,0-1-1,0 0 1,-1 1 0,0-1-1,0 0 1,-1 1 0,0 0-1,-1 0 1,1 0 0,-2 0-1,1 0 1,-1 1 0,0 0-1,-7-7 1,-6-6-18,-2 1-1,-1 1 1,0 1 0,-1 1 0,0 1-1,-2 0 1,-37-16 0,15 11-45,-1 3-1,0 1 1,-62-12 0,79 22 32,0 2-1,0 0 0,-1 2 1,0 2-1,1 0 1,-1 2-1,1 2 0,0 0 1,0 2-1,-34 12 1,49-13 2,0 0-1,0 2 1,1 0 0,0 1 0,0 0 0,1 1-1,0 0 1,0 1 0,1 1 0,0 0 0,1 1 0,1 0-1,-1 0 1,2 1 0,0 1 0,1-1 0,0 1 0,1 1-1,0 0 1,-8 29 0,10-23 7,0 1-1,1 0 1,2 0-1,0 0 1,2 1-1,0-1 0,1 0 1,1 0-1,2 0 1,0 0-1,7 22 1,-6-27 42,1-1 1,1 0-1,1 0 1,0-1 0,0 0-1,2 0 1,0-1-1,1 0 1,0-1-1,1 0 1,0-1-1,1 0 1,0-1-1,25 16 1,-17-16 2,0 0 1,0-2-1,1 0 1,0-1-1,1-2 1,-1 0-1,1-1 1,0-2-1,0 0 1,41-1-1,-38-3-165,0-1-1,0-1 1,0-1 0,0-2 0,-1 0-1,0-2 1,0-1 0,-1 0 0,34-20-1,-32 12-105,35-29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3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393 7 9682,'-9'-7'14659,"8"29"-13539,-6 22-215,-27 75-449,2-34-168,-16 17-192,-6 1-120,3-4-328,5-6-288,4-22-1153,8-10-1151,0-23 1887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4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15 9378,'-3'-2'677,"0"0"0,0 1 0,-1-1-1,1 1 1,-1 0 0,1 0 0,-1 0 0,0 0 0,1 0 0,-1 1-1,-4 0 1,6 0-600,0 1 0,0 0 0,0 0 0,0 0-1,0 0 1,0 0 0,1 0 0,-1 0 0,0 1-1,1-1 1,-1 1 0,1-1 0,0 1 0,-1 0-1,1-1 1,0 1 0,0 0 0,0 0 0,0 0-1,1 0 1,-1 0 0,0 3 0,-10 29 36,3 1 0,1 0 1,1 1-1,0 38 0,5-71-110,0 18 25,2 44 0,-1-57-19,1 0 1,0-1 0,1 1-1,0 0 1,0-1 0,1 1 0,0-1-1,5 11 1,-7-17-9,-1-1 1,1 1 0,-1 0-1,1 0 1,-1 0-1,1-1 1,0 1-1,0 0 1,-1-1 0,1 1-1,0-1 1,0 1-1,-1-1 1,1 1-1,0-1 1,0 1-1,0-1 1,0 0 0,0 0-1,0 1 1,0-1-1,0 0 1,0 0-1,0 0 1,0 0 0,0 0-1,0 0 1,0 0-1,0 0 1,0-1-1,-1 1 1,1 0-1,0 0 1,0-1 0,0 1-1,0-1 1,0 1-1,0-1 1,-1 1-1,3-2 1,0-1 2,0 0-1,0 0 1,1 0 0,-2 0-1,1 0 1,0-1 0,-1 1 0,3-5-1,2-8 3,-1 1 0,-1-1 0,0 0 0,-1-1-1,0 1 1,2-33 0,-4 5-22,-5-63 1,3 98 22,0-1 1,-1 0-1,-1 0 1,1 1-1,-2-1 1,1 1 0,-1 0-1,-5-11 1,8 20 27,0 0 0,-1 0 1,1 0-1,0 0 0,0 0 1,0 0-1,0 0 0,0 0 1,0 0-1,0 0 0,0 0 1,0 0-1,0 0 0,-1 0 1,1 0-1,0 0 0,0 0 1,0 0-1,0 0 0,0 0 1,0 0-1,0 0 0,0 0 0,0 0 1,6 19 638,12 27 217,-6-25-412,0 0-1,30 36 1,-38-51-485,0-1 0,1-1 0,-1 1 0,1-1 0,0 1 0,0-2 0,1 1 0,-1 0 0,1-1 0,0 0 0,0 0 0,0-1 0,0 0 0,0 0 0,0 0 0,7 1 0,-10-3-228,-1-1 0,1 1 0,-1 0-1,1-1 1,-1 1 0,1-1 0,-1 0 0,1 0 0,-1 0 0,0 0 0,0 0 0,1 0 0,-1-1 0,0 1 0,0-1 0,0 1 0,-1-1-1,1 0 1,0 0 0,-1 0 0,1 0 0,-1 0 0,1 0 0,-1 0 0,0-1 0,0 1 0,0 0 0,1-5 0,7-22-1031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5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0 435 8298,'6'-1'1064,"0"0"1,0 0-1,0 0 1,-1-1 0,1 0-1,7-4 1,-6 3-643,0 0 0,-1 1 1,1-1-1,13-1 0,-18 4-371,0 0 0,0 0-1,0 0 1,0 0 0,0 0-1,-1 0 1,1 1-1,0-1 1,0 1 0,0-1-1,-1 1 1,1 0-1,0-1 1,-1 1 0,1 0-1,0 0 1,-1 0-1,0 1 1,1-1 0,-1 0-1,1 1 1,-1-1-1,1 2 1,1 2-12,0 0 0,0 0 1,-1 1-1,0-1 0,0 0 0,0 1 0,-1 0 0,0-1 0,0 1 1,0 9-1,-1 65 31,-2-49-52,0 43 5,1-71 30,-3-8-34,-2-7-7,1-3-4,1-1 1,1 1 0,0-1 0,1 0 0,-1-25 0,3 31-7,0 1 1,1-1-1,0 1 1,1 0-1,0-1 1,0 1-1,1 0 0,0 0 1,1 0-1,8-15 1,-2 8 1,-7 10 48,1 0 0,-1 0 1,1 0-1,1 1 0,9-10 1,-13 14-16,1-1 1,0 1-1,0 0 1,0 0-1,0 0 1,0 0-1,0 1 1,0-1-1,0 0 1,0 1-1,0 0 0,0-1 1,0 1-1,0 0 1,1 0-1,-1 0 1,0 0-1,0 1 1,0-1-1,0 1 1,0-1-1,0 1 1,4 1-1,1 2 137,1 0 0,-1 0 0,0 1 0,-1-1 0,1 2 0,-1-1 0,0 1 0,8 9 0,16 15 137,-3-3-41,-28-28-266,0-1 0,1 1 0,-1-1 0,0 1 0,1-1 0,0 0 0,-1 1 0,1-1 0,0 0 0,0 1 0,-1-1 0,1 0 0,1 1 0,-1-3-1,0-10 2,-3-27-21,3-46 0,0 75-37,1-1-1,1 1 0,0 0 0,1-1 0,0 1 0,0 0 0,2 0 0,-1 1 0,8-13 1,-12 23 48,1 1 0,-1-1 0,1 1 1,-1-1-1,1 1 0,0-1 0,-1 1 1,1-1-1,0 1 0,-1 0 0,1 0 1,0-1-1,-1 1 0,1 0 1,0 0-1,0-1 0,-1 1 0,1 0 1,0 0-1,0 0 0,-1 0 0,1 0 1,0 0-1,0 1 0,-1-1 1,1 0-1,0 0 0,0 0 0,-1 1 1,1-1-1,0 0 0,-1 1 0,1-1 1,0 0-1,-1 1 0,1-1 1,-1 1-1,1-1 0,-1 1 0,1 0 1,-1-1-1,1 2 0,28 30-34,-23-25 24,0 1 17,0 0 0,1 0-1,1-1 1,-1-1 0,1 1 0,11 7-1,-16-13 4,-1 0-1,0 0 0,0 0 0,1 0 0,-1 0 1,1 0-1,-1-1 0,1 1 0,-1-1 1,1 0-1,-1 0 0,1 0 0,-1 0 0,1 0 1,-1 0-1,1-1 0,-1 1 0,1-1 0,-1 1 1,0-1-1,1 0 0,-1 0 0,0 0 0,0-1 1,1 1-1,-1 0 0,0-1 0,0 1 0,0-1 1,2-3-1,0 1 1,0 0 0,0-1 0,-1 1 0,0-1 0,0 0 0,0 0 0,0 0 0,-1 0 0,0 0 0,0-1 0,2-10 0,-2 2 5,0-1 1,-2 1 0,0-18-1,0-25 12,0 23-1,0 11-21,9 45 27,-6-13 11,1 0 0,-1-1 0,1 1 0,0-1 0,1 0 0,0 0 0,0-1 0,1 1 0,0-1 0,0-1 0,11 10 0,-14-13-84,1 0 0,0 0 0,0-1 0,0 1 0,1-1 0,-1 0-1,1 0 1,-1 0 0,1 0 0,-1-1 0,1 0 0,0 0 0,0 0-1,0-1 1,0 1 0,-1-1 0,1-1 0,0 1 0,0 0 0,0-1-1,0 0 1,-1 0 0,9-4 0,-11 4-206,1-1-1,-1 0 1,1 0-1,-1 0 1,0 0-1,1 0 1,-1 0 0,0 0-1,-1-1 1,1 1-1,0-1 1,-1 0-1,1 1 1,-1-1 0,0 0-1,0 0 1,0 0-1,0 0 1,-1 0-1,1-6 1,-3-19-874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5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8514,'-6'22'3064,"10"-10"-2647,3-4-449,6-9-857,6 1 585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6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102 302 6985,'-4'1'601,"0"0"0,0 0-1,-1 1 1,1 0 0,0-1-1,0 1 1,1 0 0,-1 1-1,-5 3 1,5-2-462,0-1 1,1 1-1,0 0 1,0 0 0,0 0-1,0 1 1,1-1-1,-1 1 1,1-1-1,0 1 1,1 0-1,-3 9 1,-1 5 39,1-7-28,1 1 1,1-1-1,0 1 0,0-1 1,1 17-1,1-27-137,0 0 0,0 0 0,0 1 0,1-1 0,-1 0 0,1 0 0,0 0 0,-1 0 0,1 1 0,0-1-1,0 0 1,0-1 0,1 1 0,-1 0 0,0 0 0,1 0 0,-1-1 0,1 1 0,-1-1 0,1 1 0,0-1 0,0 0 0,0 1 0,0-1 0,0 0 0,0 0-1,0-1 1,0 1 0,0 0 0,0-1 0,0 1 0,1-1 0,-1 1 0,0-1 0,0 0 0,3 0 0,-2 0-14,-1 0 0,1-1 0,-1 1 0,1 0 0,-1-1 0,1 0 0,-1 1 0,0-1-1,1 0 1,-1 0 0,0 0 0,0-1 0,0 1 0,0 0 0,0-1 0,0 1 0,0-1 0,0 0 0,0 0 0,-1 0 0,1 0 0,-1 0 0,0 0 0,1 0 0,-1 0 0,1-4 0,3-6 3,-1 0 1,0 0-1,-1 0 1,1-14-1,-1 12 7,0-9 49,-2-1 0,0 1-1,-2 0 1,0-1-1,-1 1 1,-2 0-1,-8-30 1,-6-57 525,17 101-343,0 1 1,-1-1-1,0 1 0,0-1 1,-4-9-1,18 71 2496,4-12-2546,2 0 1,2-1 0,2 0 0,34 46 0,-53-81-190,1 0 1,0-1 0,1 0 0,-1 0 0,1 0-1,0-1 1,0 0 0,0 0 0,0 0 0,1 0-1,-1-1 1,1 0 0,8 2 0,-9-3 2,-1 0 1,0-1-1,1 0 1,-1 0-1,1 0 0,-1-1 1,0 1-1,1-1 1,-1 0-1,0-1 1,1 1-1,-1-1 1,0 1-1,0-1 0,0 0 1,-1-1-1,1 1 1,6-6-1,1-1 41,0-2-1,0 1 1,-1-1 0,14-19-1,-20 23-7,0 0 0,0 1 0,0-2 0,-1 1-1,0 0 1,-1-1 0,0 1 0,0-1 0,0 1 0,0-12-1,-2 16-15,1-10 40,0 0 0,-2 0 0,-1-17 0,2 27-56,-1 1 0,1-1-1,-1 0 1,0 1 0,0-1 0,1 1-1,-2-1 1,1 1 0,0 0-1,0-1 1,-1 1 0,1 0 0,-1 0-1,0 0 1,0 0 0,0 0-1,0 0 1,0 1 0,0-1 0,0 0-1,0 1 1,-4-2 0,6 3-5,-1 0-1,1 0 1,0 0 0,0 0 0,-1 0 0,1-1 0,0 1 0,-1 0 0,1 0-1,0 0 1,-1 0 0,1 0 0,0 0 0,-1 1 0,1-1 0,0 0-1,-1 0 1,1 0 0,0 0 0,0 0 0,-1 0 0,1 0 0,0 1-1,-1-1 1,1 0 0,0 0 0,0 0 0,0 1 0,-1-1 0,1 0-1,0 0 1,0 1 0,0-1 0,-1 0 0,1 1 0,0-1 0,0 0-1,0 0 1,0 1 0,0-1 0,0 0 0,0 1 0,0-1 0,0 0 0,0 1-1,0-1 1,0 0 0,0 1 0,0-1 0,0 0 0,0 1 0,0-1-1,0 0 1,0 0 0,0 1 0,0-1 0,0 0 0,1 1 0,-1-1-1,0 0 1,0 1 0,9 24 6,-3-11 36,0 0-1,1-1 1,0 0 0,2 0 0,-1 0 0,18 18-1,-22-26 27,1-1-1,0 0 0,0 0 0,1 0 1,-1-1-1,1 0 0,0 0 0,-1 0 1,1 0-1,1-1 0,-1 0 0,0-1 1,0 1-1,1-1 0,-1 0 0,1-1 1,-1 0-1,11 0 0,-7-2 39,-1 0 0,0 0 0,1 0 0,-1-1 0,0-1 0,0 0 0,-1 0 0,1 0 0,-1-1 0,0-1 1,0 1-1,0-1 0,-1 0 0,12-14 0,-11 12-310,-1 0 0,-1-1 1,0 0-1,0 0 1,-1 0-1,0 0 0,0-1 1,-1 0-1,0 0 1,-1 0-1,0-1 0,-1 1 1,2-15-1,-5 17-16,1 1 0,-1-1 0,0 1 0,-3-11 0,3 17 210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38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466 0 7554,'-70'3'4271,"41"-1"-3180,1 2-1,-1 1 1,-46 15-1,66-17-924,1 1 0,0 0-1,0 1 1,0 0 0,0 0 0,1 1-1,0 0 1,0 0 0,1 0-1,-1 1 1,1 0 0,1 0-1,0 1 1,-6 10 0,-6 12 144,2 2 0,-15 44 1,28-70-248,-13 37 251,2 0 0,-11 70 1,20-87-176,1 0 0,2 0-1,0 0 1,2 0 0,8 49 0,-5-58-68,2 0 1,0-1-1,1 1 0,1-1 0,0-1 0,1 1 0,0-2 0,2 1 0,0-1 1,0-1-1,1 0 0,1 0 0,0-1 0,1-1 0,17 11 0,-2-2 39,1-2-1,1 0 0,1-3 0,1 0 1,0-2-1,56 14 0,-38-16-8,0-2 0,1-2 0,83 0-1,-105-7-8,-1-2 0,1 0 0,-1-3 0,0 0 0,0-2 0,-1-1 0,51-21 0,-69 23-33,0 1-1,0-1 0,-1-1 1,0 0-1,0 0 1,0-1-1,-1 0 0,0 0 1,-1-1-1,0 0 1,0-1-1,-1 1 0,0-1 1,-1 0-1,0-1 1,-1 1-1,0-1 0,3-11 1,-3 5 33,-1 1 1,0-1-1,-2 0 1,0 0 0,0-1-1,-2 1 1,0 0-1,-1 0 1,-1 0 0,0 0-1,-8-21 1,0 7-50,-1 0 0,-2 0 0,-1 1 1,-2 1-1,0 0 0,-2 1 0,-1 1 1,-1 1-1,-2 1 0,-37-33 1,41 43-34,0 1 0,0 0 0,-1 1 0,-1 1 0,0 2 1,-1 0-1,0 1 0,0 1 0,-1 1 0,0 1 1,-1 1-1,1 1 0,-1 1 0,1 1 0,-38 1 1,32 5-44,1 1 1,0 1-1,0 2 1,0 0 0,1 2-1,-32 17 1,-30 10-1667,74-31 628,24-5 432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3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272 57 8106,'7'-10'2288,"-5"7"-1721,0 0 1,0 0-1,0 0 0,0 0 1,-1 0-1,1-1 1,-1 1-1,0-1 1,0 1-1,1-6 1,-2 8-509,0 1 1,0 0-1,-1-1 1,1 1 0,0 0-1,0-1 1,-1 1-1,1 0 1,0 0 0,-1-1-1,1 1 1,0 0 0,-1 0-1,1-1 1,0 1-1,-1 0 1,1 0 0,0 0-1,-1 0 1,1-1 0,-1 1-1,1 0 1,0 0-1,-1 0 1,1 0 0,-1 0-1,1 0 1,-1 0-1,1 0 1,0 0 0,-1 1-1,1-1 1,-1 0 0,1 0-1,0 0 1,-1 0-1,1 0 1,0 1 0,-1-1-1,1 0 1,0 0-1,-1 1 1,1-1 0,-22 12 695,-2 6-390,2 0 1,0 1 0,1 1 0,1 1-1,0 0 1,2 2 0,1 0 0,1 2-1,1-1 1,1 2 0,-18 45 0,28-62-271,1 0 0,0 0 0,1 1 1,-1-1-1,2 1 0,0-1 0,0 1 1,0 0-1,1-1 0,2 17 1,-1-23-72,0 1 0,0 0 1,1 0-1,-1-1 1,1 1-1,-1-1 1,1 1-1,0-1 0,0 0 1,1 0-1,-1 0 1,1 0-1,-1 0 1,1 0-1,0-1 0,0 1 1,0-1-1,1 0 1,-1 0-1,0 0 1,1-1-1,-1 1 0,1-1 1,0 1-1,-1-1 1,1 0-1,0-1 1,7 1-1,15 2 21,0-2 0,0 0 0,0-2 0,51-9-1,-43 3-2731,50-16-1,-50 14-161,6 0 1254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40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177 704 5137,'5'-38'7247,"-5"36"-6955,0 1-1,0-1 1,0 0 0,0 1-1,0-1 1,-1 1 0,1-1 0,0 1-1,-1-1 1,0 1 0,1 0-1,-1-1 1,0 1 0,1-1-1,-1 1 1,0 0 0,0 0 0,0 0-1,0-1 1,0 1 0,-3-1-1,4 2-172,-1-1 0,1 1 0,-1 0-1,0 0 1,1 0 0,-1 0-1,0 0 1,1 0 0,-1 0 0,1 0-1,-1 0 1,0 0 0,1 0-1,-1 0 1,0 0 0,1 0 0,-1 0-1,0 1 1,1-1 0,-1 0-1,1 1 1,-1-1 0,1 0 0,-1 1-1,1-1 1,-1 0 0,0 2-1,-17 17-200,10-9 418,-10 12-61,0 0-1,-22 41 1,33-51-220,0 1 0,1 1 0,0-1-1,1 1 1,0 0 0,2 1 0,-5 27 0,8-33-45,-1 0-1,1 1 0,1-1 1,0 0-1,0 1 0,1-1 1,3 10-1,-5-19-9,1 1 1,-1 0-1,0 0 0,1-1 1,-1 1-1,0 0 0,1-1 1,-1 1-1,1-1 0,-1 1 0,1 0 1,0-1-1,-1 1 0,1-1 1,-1 1-1,1-1 0,0 0 1,0 1-1,-1-1 0,1 0 1,0 1-1,0-1 0,-1 0 0,1 0 1,0 0-1,0 0 0,-1 1 1,1-1-1,0 0 0,0-1 1,0 1-1,-1 0 0,1 0 1,0 0-1,0 0 0,0-1 0,-1 1 1,1 0-1,0 0 0,-1-1 1,1 1-1,0-1 0,-1 1 1,1-1-1,0 1 0,-1-1 1,2 0-1,31-29-6,-25 21-11,-1-1 0,-1 0-1,0 0 1,0-1-1,-1 1 1,-1-1-1,0-1 1,0 1 0,-1-1-1,0 1 1,1-15-1,13-45-307,-15 72 351,1 0 1,-1 0 0,0 0 0,0 0 0,1 0 0,-1-1 0,1 1 0,-1-1-1,1 1 1,-1-1 0,0 0 0,1 0 0,4-1 0,-5 1-20,2 1 11,1-1 0,0 0-1,0 0 1,-1-1 0,1 1-1,0-1 1,0 0 0,-1-1-1,1 1 1,-1-1-1,1 0 1,-1 0 0,0 0-1,0 0 1,0-1 0,0 0-1,0 1 1,4-5-1,10-14-8,0 1-1,-2-2 0,0-1 0,-1 0 0,-1 0 0,-2-2 0,0 0 0,-2 0 0,0-1 1,-2 0-1,-1 0 0,-1-1 0,-1 0 0,-2 0 0,0 0 0,-2-1 0,-1 1 0,-1 0 1,-2-1-1,0 1 0,-2 0 0,-1 0 0,-1 1 0,-13-32 0,17 52-13,0 0 0,0 0 0,0 0-1,-1 1 1,1-1 0,-1 1 0,-1 0 0,-6-6-1,10 10 5,0 0-1,0 0 1,-1 0-1,1 0 1,0 1-1,0-1 0,-1 0 1,1 1-1,0-1 1,-1 1-1,1-1 0,-1 1 1,1 0-1,-1 0 1,1-1-1,-1 1 0,1 0 1,-1 0-1,1 1 1,0-1-1,-1 0 1,1 0-1,-1 1 0,1-1 1,-1 1-1,1-1 1,0 1-1,-1-1 0,1 1 1,0 0-1,0 0 1,-1 0-1,1 0 0,0 0 1,0 0-1,0 0 1,0 0-1,0 0 1,0 0-1,1 1 0,-2 0 1,-2 6 4,-1-1 1,1 1 0,1 0-1,-1 0 1,1 0-1,1 1 1,-1-1 0,2 1-1,-1 0 1,1-1-1,0 14 1,1 4 100,1-1 1,7 44-1,-2-35 112,1 0 1,2 0-1,2 0 1,23 52-1,-27-72-147,1 1 0,0-1 0,1 0 0,1 0-1,0-1 1,1-1 0,0 0 0,1 0 0,0-1 0,1-1 0,0 0 0,15 9 0,-14-12-64,0 0 1,0-1-1,0 0 1,1-1-1,-1-1 1,1 0-1,30 3 1,-39-7-230,1 1 1,0-1 0,-1-1-1,1 1 1,-1-1 0,1 0-1,-1-1 1,1 0 0,-1 0-1,0 0 1,0 0-1,0-1 1,0 0 0,0 0-1,-1-1 1,1 0 0,-1 0-1,0 0 1,0-1 0,8-8-1,20-40-6662,-29 45 5945,19-34-1509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41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2 8722,'-13'3'6989,"1"8"-4511,-9 18-1612,19-26-438,-3 6-215,0 0 0,1 1 0,0 0 0,1 0 0,0 0 0,0 0 0,1 1 1,0-1-1,1 1 0,0-1 0,1 1 0,0-1 0,1 1 0,3 19 0,-3-25-191,0 0 1,0 0-1,0 0 0,1-1 0,0 1 0,0 0 0,0-1 0,0 0 0,1 1 1,0-1-1,0 0 0,0 0 0,0 0 0,1-1 0,-1 1 0,1-1 0,0 0 1,0 0-1,0 0 0,0 0 0,1-1 0,-1 0 0,1 0 0,-1 0 1,1 0-1,0-1 0,0 0 0,0 0 0,0 0 0,-1 0 0,1-1 0,0 0 1,6 0-1,-4-2-19,0 1 1,0-1-1,0 0 1,0 0-1,0 0 1,0-1 0,-1-1-1,1 1 1,-1-1-1,0 0 1,0 0-1,-1 0 1,1-1-1,-1 0 1,0 0 0,5-7-1,5-6 7,-2 0-1,0-2 1,18-34-1,-16 23 4,-1-1-1,14-51 1,-34 105 15,1-11-27,2 0 1,0 0-1,0 0 0,1 0 1,0 0-1,1 0 0,0 1 0,1-1 1,0 0-1,2 15 0,0-21 7,-1 0 1,0 0-1,1-1 0,0 1 0,0 0 0,1-1 0,-1 1 0,1-1 0,0 0 0,0 0 0,1 0 0,-1 0 0,1-1 0,0 1 0,-1-1 0,2 0 0,6 4 0,-7-5 0,-1 0 1,1-1-1,0 0 0,0 0 0,0 0 0,0 0 0,0 0 0,1-1 0,-1 0 0,0 0 0,0 0 0,0 0 0,0-1 0,0 1 0,0-1 0,0 0 0,0-1 0,0 1 0,0-1 0,0 1 0,-1-1 0,6-3 0,-3 0 7,0-1 1,0 0 0,0 0 0,-1 0-1,1 0 1,-2-1 0,1 0-1,-1 0 1,0 0 0,0-1-1,-1 1 1,0-1 0,0 0 0,-1 0-1,0 0 1,0 0 0,-1 0-1,0 0 1,-1-1 0,0 1-1,-1-13 1,1 20-16,0-1 1,-1 0-1,1 0 0,-1 0 1,0 1-1,1-1 0,-1 0 1,0 1-1,0-1 0,0 0 1,0 1-1,0-1 0,-1 1 0,1 0 1,0-1-1,-1 1 0,1 0 1,-1 0-1,1 0 0,-1 0 1,0 0-1,1 0 0,-1 0 0,0 1 1,0-1-1,1 0 0,-1 1 1,0 0-1,0-1 0,0 1 1,0 0-1,0 0 0,-2 0 1,-7 1-46,1 0 1,-1 1-1,0 0 1,-16 6-1,10-3-80,3-1-47,1 0-335,-1 0 0,0-1-1,1-1 1,-1 0 0,-26 0-1,39-2 416,1 0 0,-1 0 0,0 0 0,1 0 0,-1 0-1,0 0 1,1-1 0,-1 1 0,0 0 0,1 0 0,-1-1-1,1 1 1,-1 0 0,1-1 0,-1 1 0,1-1 0,-1 1-1,1-1 1,-1 1 0,1-1 0,-1 1 0,1-1 0,0 1-1,-1-1 1,1 1 0,0-1 0,0 0 0,-1 1 0,1-1-1,0 1 1,0-1 0,0 0 0,0 1 0,0-1 0,0-1-1,3-16-821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42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7 318 8898,'-1'1'283,"0"1"0,0-1 0,0 1-1,1-1 1,-1 1 0,1-1 0,-1 1 0,1-1 0,0 1 0,-1-1 0,1 1 0,0-1 0,0 1-1,0 0 1,0-1 0,0 1 0,1-1 0,-1 1 0,0-1 0,1 1 0,-1-1 0,1 1-1,1 2 1,22 37 1415,-15-28-870,50 69 1781,-39-55-2027,0 0-1,-2 1 1,-1 1 0,13 31-1,27 110 497,-54-268-979,-2 90-109,0 0 1,1-1 0,0 1-1,0 0 1,0 1 0,1-1 0,1 0-1,-1 1 1,1-1 0,8-10-1,-10 16 9,-1 0 0,0 1 0,1-1 0,0 0 0,-1 1 0,1-1 0,0 1 0,0-1 0,0 1 0,-1 0 0,2 0-1,-1 0 1,0 0 0,0 0 0,0 0 0,0 1 0,0-1 0,1 1 0,-1-1 0,0 1 0,1 0 0,-1 0-1,0 0 1,0 0 0,1 0 0,-1 1 0,0-1 0,0 1 0,1 0 0,-1-1 0,0 1 0,0 0 0,0 0 0,0 0-1,0 0 1,0 1 0,0-1 0,0 0 0,-1 1 0,4 3 0,5 5 84,0 1 0,0 0 1,12 20-1,14 16 415,-35-46-491,-1 0 0,1 0 1,0-1-1,-1 1 0,1 0 0,0-1 1,-1 1-1,1-1 0,0 1 0,0-1 1,0 1-1,0-1 0,-1 0 1,1 1-1,0-1 0,0 0 0,0 0 1,0 0-1,0 1 0,0-1 0,0 0 1,0 0-1,0 0 0,0-1 0,-1 1 1,1 0-1,1 0 0,0-1 1,0 0-1,0-1 1,0 1-1,-1 0 0,1 0 1,0-1-1,-1 1 1,1-1-1,-1 1 1,0-1-1,2-3 1,2-2 6,-1-1 1,0 0-1,-1 1 1,0-1-1,2-10 1,2-29 15,-7 45-37,1-1 0,-1 1 0,0-1 0,0 1 0,-1-1 0,1 1 0,0-1 0,-1 1 0,0-1 0,1 1 0,-1 0 0,0-1 0,0 1 0,0 0 0,0 0 0,-3-3 0,4 4-2,-1 1 1,1 0 0,0 0-1,-1 0 1,1 0 0,-1-1-1,1 1 1,-1 0 0,1 0-1,-1 0 1,1 0 0,-1 0 0,1 0-1,-1 0 1,1 0 0,0 0-1,-1 0 1,1 0 0,-1 1-1,1-1 1,-1 0 0,1 0-1,-1 0 1,1 1 0,0-1-1,-1 0 1,1 0 0,0 1 0,-1-1-1,1 0 1,0 1 0,-1-1-1,1 0 1,0 1 0,-1-1-1,1 1 1,0-1 0,0 0-1,0 1 1,-1-1 0,1 1 0,0-1-1,0 1 1,0-1 0,0 1-1,0 0 1,-7 24-219,6-20 207,1 0 0,-1-1-1,1 1 1,1 0 0,-1 0 0,1 0-1,0 0 1,0-1 0,0 1-1,0 0 1,1-1 0,0 1 0,0-1-1,0 0 1,4 7 0,-1-5-2,0 0 1,1 0-1,-1 0 0,1-1 1,0 1-1,1-1 1,-1-1-1,10 6 0,-15-10 21,0 0-1,0 0 1,0 0-1,0 0 1,0 0-1,0 0 0,0-1 1,0 1-1,0 0 1,0-1-1,0 1 1,-1-1-1,1 1 1,0-1-1,0 1 0,0-1 1,-1 1-1,1-1 1,0 0-1,-1 1 1,1-1-1,0 0 1,-1 0-1,1 0 0,0-1 1,0 0-1,4-4 9,0-1 1,-1 0-1,1 0 1,-2 0-1,1-1 1,-1 0-1,0 1 1,-1-1-1,0 0 1,0 0-1,0 0 1,-1-1-1,-1 1 1,1 0-1,-2-13 1,0 10-44,-1 0 1,0-1-1,0 2 1,-1-1 0,-1 0-1,0 1 1,0-1-1,-1 1 1,0 0 0,-14-18-1,14 16-161,16 11 72,18 0 143,-24 0-6,0-1-1,0 0 0,0 0 1,0-1-1,0 1 1,0-1-1,-1 0 0,1 0 1,-1-1-1,0 1 1,0-1-1,0 0 0,0 0 1,-1 0-1,0-1 0,0 1 1,0-1-1,0 0 1,-1 1-1,1-1 0,2-11 1,-1 2 22,0-1 0,0 0-1,-2 0 1,0-1 0,0 1 0,-2 0 0,0-1 0,0 1 0,-2 0-1,0-1 1,-1 1 0,0 0 0,-1 1 0,-1-1 0,0 0 0,-1 1 0,0 0-1,-1 1 1,-1 0 0,0 0 0,-1 0 0,-15-16 0,23 28-23,0-1 1,-1 0-1,1 1 1,0-1-1,-1 1 1,1 0-1,-1-1 0,0 1 1,1 0-1,-1 0 1,0 0-1,0 0 1,-2-1-1,3 2-5,1 1 0,-1-1 1,1 0-1,-1 0 0,1 0 0,-1 0 0,1 1 0,0-1 0,-1 0 0,1 0 0,0 1 0,-1-1 0,1 0 0,0 1 0,-1-1 0,1 0 0,0 1 0,-1-1 0,1 1 1,0-1-1,0 0 0,0 1 0,-1-1 0,1 1 0,0-1 0,0 1 0,0-1 0,0 1 0,0-1 0,0 1 0,0-1 0,0 1 0,0-1 0,0 1 0,0 10 81,1 1-1,0-1 1,4 17 0,9 37 256,3-1 1,3 0-1,3-2 1,48 95-1,-63-141-303,1-1 0,1 0-1,1 0 1,0-1-1,0 0 1,19 16 0,-25-25-33,2 0 1,-1 0-1,0-1 1,1 0-1,0 0 1,0-1 0,0 0-1,0 0 1,1 0-1,-1-1 1,1 0-1,-1-1 1,1 0-1,0 0 1,-1 0 0,1-1-1,10-1 1,41-12 149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43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718 1033 7514,'12'8'828,"1"0"0,0 0 0,1-2 0,-1 1 0,1-2 0,1 0 0,15 4 0,-12-6-365,0 0 0,0 0 0,0-2 0,1 0 0,28-4-1,-29 1-296,0 0 0,0-2 0,-1 0-1,1-1 1,-1-1 0,0-1 0,0 0 0,-1-1-1,0-1 1,0 0 0,-1-1 0,0-1-1,15-14 1,-12 6-40,-1 0 0,-1-1 0,-1-1 0,0 0 0,-2-1 0,0 0 0,-2-2 0,0 1 0,12-42 0,-19 51-89,0-1 0,-1 0 0,0 0 0,-1 0 0,-1 0 0,0 0 0,-1-1 0,-1 1-1,0 0 1,-1 0 0,-1 0 0,0 0 0,-1 0 0,-1 1 0,0 0 0,-1 0 0,-13-24 0,-5 8-6,-2 0 1,0 1 0,-2 2-1,-44-35 1,25 23 73,-1 3 0,-2 2-1,-90-47 1,114 68-27,0 2-1,0 0 1,-1 2-1,0 1 1,-1 1 0,0 2-1,0 1 1,0 0-1,0 3 1,-32 1-1,41 2-3,-1 2-1,1 0 0,-1 1 1,1 1-1,1 1 0,-1 1 1,1 0-1,1 1 0,-1 1 1,2 1-1,-1 1 0,-20 18 1,2 2-13,2 2 0,1 2 0,1 1 0,-25 40 0,41-54-30,0 1 0,2 0 0,1 1 0,0 1 0,2 0-1,1 0 1,-9 47 0,15-54 17,0-1-1,2 1 1,0 0 0,1 0-1,1 0 1,1 0-1,1-1 1,0 1 0,1 0-1,1-1 1,1 0-1,9 20 1,-6-20 41,1 0 1,1-1-1,0 0 0,1 0 1,1-1-1,0-1 0,1 0 1,29 22-1,-21-20 29,2-1-1,0-2 1,1 0-1,0-1 0,45 15 1,-6-10-68,1-2-1,1-3 1,0-3 0,106 2 0,102-4-2734,-145-3 1579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46.5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 7122,'5'-4'2488,"15"3"-1808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47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795 183 6177,'-68'-90'5209,"60"83"-4547,-1-1-1,0 1 1,-1 0-1,1 1 0,-19-9 1,-1-2 637,22 14-1151,1-1 0,-1 1 0,0 0 0,-1 0 0,1 1-1,-1 0 1,1 0 0,-1 1 0,1 0 0,-1 0 0,0 0 0,1 1-1,-1 1 1,0-1 0,1 1 0,-1 1 0,-9 2 0,7-1-82,-1 1 0,1 1 1,-1-1-1,1 2 1,1 0-1,-1 0 0,1 0 1,0 1-1,0 1 1,1-1-1,-10 13 0,-66 81 252,-125 194 0,199-279-234,2 1-1,-1-1 0,2 1 0,0 1 0,1 0 0,1-1 0,-5 35 0,9-42-31,0-1-1,1 0 0,0 1 1,1-1-1,0 1 1,0-1-1,1 0 1,0 0-1,0 0 1,1 0-1,1 0 1,-1 0-1,2-1 1,-1 1-1,1-1 1,0 0-1,9 9 0,10 9 44,1-2 0,1-1 0,1-1 1,1-1-1,1-1 0,1-2 0,0-1 0,50 20 0,-36-20-41,1-2 0,1-2 1,0-2-1,1-2 1,83 6-1,-94-14 77,-1-1-1,0-2 1,0-2-1,0-1 1,0-1 0,-1-3-1,0 0 1,-1-2-1,41-20 1,-57 23 17,0-2 0,-1 0 0,0 0 0,-1-2 1,0 0-1,-1-1 0,-1 0 0,15-18 0,-20 20-22,0-1 0,0 0 0,-2 0 0,1-1 0,-1 0 0,-1 0 0,-1 0 0,0-1 0,0 0 0,-1 1 0,-1-1 0,1-15 0,-3 15-43,0 0 0,0-1-1,-1 1 1,-1 0 0,-1 0 0,0 0 0,0 0 0,-2 0 0,0 0-1,0 1 1,-1 0 0,-1 0 0,-8-12 0,2 7-13,-1 0-1,-1 2 1,0-1 0,-1 2-1,-1 0 1,0 1 0,-34-20 0,-341-180 307,375 204-466,5 4-282,1 0 0,-1 1 1,-22-7-1,27 13-1180,17 7 953,9 6 31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51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1009 1754 5553,'-9'-4'1134,"0"1"0,0 0 1,0 0-1,-17-2 0,24 5-932,0 0 1,-1-1-1,1 1 0,0 0 1,0 0-1,0 1 1,0-1-1,0 0 1,-1 1-1,1-1 0,0 1 1,0 0-1,0 0 1,0 0-1,0 0 1,1 0-1,-1 0 0,0 0 1,0 0-1,1 1 1,-1-1-1,0 1 1,1-1-1,0 1 0,-1 0 1,1 0-1,-2 2 1297,33-4-874,-1-1 0,1-1 0,44-11 0,-54 10-341,27-6-53,-2-2 0,1-2 0,-1-2 0,-1-2 0,-1-2 0,-1-1 0,54-36 0,-75 42-198,-1-2 0,0-1 1,-1 0-1,0-1 0,-2-2 1,21-28-1,-27 31-8,-1 0 1,0 0 0,-2-1-1,0 0 1,-1 0 0,0-1-1,-2 0 1,0 0-1,2-24 1,-1-38 283,-6-103 0,-1 118-100,-14-177 355,10 203-494,-2 0 0,-2 0 0,-27-75 0,27 96-53,0 0 0,-2 1 0,0 0 0,-1 0 0,-1 2 0,0-1 0,-1 2 0,-1-1-1,-1 2 1,0 0 0,0 1 0,-2 1 0,1 1 0,-2 0 0,1 1 0,-28-10 0,-50-22 21,-127-45-7,198 79-19,-1 2 1,-1 0 0,1 2-1,-1 1 1,0 2 0,-52 2-1,28 7 20,0 2-1,1 2 0,0 3 0,-57 25 0,79-29-13,2 1 0,-1 1 0,2 2 0,0 0 0,0 2 0,2 1 0,0 0 0,1 2 0,1 0 1,1 2-1,0 0 0,2 2 0,-29 47 0,22-26 45,2 0 1,2 1 0,1 2-1,3 0 1,2 0 0,2 2-1,-12 98 1,24-124-37,1-1 0,1 0 0,8 46 0,24 70 216,-16-74-61,3 32 140,-10-41-114,20 59 0,-24-99-103,0 0-1,0-1 1,1 0-1,1 0 1,1-1 0,0 0-1,1-1 1,14 17-1,-14-21 46,1-1-1,-1 0 1,1 0-1,1-1 1,-1 0 0,1-1-1,1 0 1,-1-1-1,1-1 1,0 0-1,16 3 1,18 1 390,83 4 0,-122-12-505,298 5 772,-228-5-1159,-58 0 156,-1-1-811,0 1 0,1 1 0,-1 1 1,0 1-1,20 5 0,-7 3 65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52.1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15 8810,'0'-1'225,"-1"1"0,1-1 0,0 0 0,0 1 0,0-1 0,-1 0 1,1 1-1,0-1 0,0 0 0,-1 1 0,1-1 0,-1 1 0,1-1 0,0 1 0,-1-1 0,1 1 0,-1-1 1,1 1-1,-1-1 0,0 1 0,1 0 0,-1-1 0,1 1 0,-1 0 0,0 0 0,0-1 0,0 2-57,0-1-1,1 1 0,-1 0 1,0 0-1,1-1 0,-1 1 1,1 0-1,0 0 0,-1 0 1,1 0-1,-1-1 0,1 1 0,0 0 1,0 0-1,0 0 0,-1 2 1,-4 59 1233,4-48-682,-2 23-28,2 0-1,1 0 0,2 0 0,7 38 1,-6-57-609,1 0 0,1 0 0,1-1 0,0 1 0,2-2 0,-1 1 0,2-1 0,0 0 0,1-1 0,14 16 1,-12-17-425,8 7-313,-18-16-1474,-8-9-2235,-11-6 2978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52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1 732 8746,'0'0'141,"0"1"1,0-1-1,0 0 0,0 0 1,0 1-1,0-1 0,1 0 1,-1 0-1,0 0 0,0 1 1,0-1-1,0 0 1,1 0-1,-1 0 0,0 1 1,0-1-1,0 0 0,1 0 1,-1 0-1,0 0 0,0 0 1,1 0-1,-1 0 0,0 1 1,0-1-1,1 0 1,-1 0-1,0 0 0,0 0 1,1 0-1,-1 0 0,0 0 1,0 0-1,1 0 0,-1 0 1,0-1-1,0 1 1,1 0-1,-1 0 0,0 0 1,0 0-1,1 0 0,19-3 1111,-14 2-604,39-8 1352,77-24 0,-88 20-1848,0 0-1,-1-2 1,0-2-1,-1-1 0,34-26 1,-52 33-148,0-2 1,-2 1 0,1-2-1,-2 1 1,0-2 0,0 1-1,-2-2 1,1 1 0,-2-1 0,0-1-1,-1 1 1,8-32 0,-10 29-2,0-1 0,-2 0 0,0 0 1,-2 0-1,0 0 0,-1 0 0,-1 0 1,0 0-1,-2 0 0,0 1 0,-9-26 1,9 36 8,0 0 0,-2 0 0,1 0 1,-11-15-1,14 22-6,0 0 0,0 1 0,0-1 0,0 0 0,0 1 0,-1-1 0,1 1 0,-1-1 0,1 1 0,-1 0 1,0 0-1,1 0 0,-1 0 0,0 0 0,0 0 0,0 0 0,0 0 0,0 1 0,0-1 0,0 1 0,0-1 0,0 1 0,0 0 0,0 0 0,0 0 0,0 0 0,0 0 0,0 1 0,-2-1 0,2 2 41,0-1 0,0 0 0,0 0 0,1 1 0,-1-1-1,1 1 1,-1-1 0,1 1 0,0 0 0,-1-1 0,1 1-1,0 0 1,0 0 0,0 0 0,0 0 0,1 0 0,-1 0-1,0 0 1,1 0 0,-1 0 0,1 0 0,0 0 0,0 4-1,2 54 832,-1-51-754,8 48 372,3-1 0,2-1-1,31 76 1,-11-30-132,-19-48-271,-11-34-78,1-1-1,0-1 0,2 1 0,10 19 0,-17-36-13,1 0-1,-1 1 0,1-1 1,0 0-1,-1 0 0,1 0 1,0 0-1,0 0 0,0 0 1,0 0-1,0-1 0,0 1 1,0 0-1,0 0 0,0-1 1,0 1-1,0-1 0,1 1 1,1 0-1,-3-1 1,1 0-1,0 0 1,0-1-1,0 1 1,0 0-1,0 0 1,-1-1 0,1 1-1,0-1 1,0 1-1,-1 0 1,1-1 0,0 0-1,0 1 1,-1-1-1,1 1 1,-1-1-1,1 0 1,0 1 0,-1-1-1,1-1 1,4-6 3,-1-1 1,0 0 0,-1 0-1,4-11 1,-4 9-4,7-23-24,9-64-1,-14 67 5,1 0-1,17-54 1,-22 83 17,0 1 0,-1-1 0,1 0 0,0 1 0,0-1 1,0 1-1,0-1 0,0 1 0,0-1 0,0 1 0,0 0 0,0 0 0,3-2 0,-3 2 2,-1 1-1,1 0 0,0 0 0,0-1 1,-1 1-1,1 0 0,0 0 1,-1 0-1,1 0 0,0 0 0,0 0 1,-1 0-1,1 0 0,0 0 1,0 0-1,-1 1 0,1-1 0,0 0 1,-1 0-1,1 1 0,0-1 1,0 1-1,4 3 8,0 1 0,0-1 1,-1 1-1,1 0 0,-1 0 1,4 6-1,10 13 113,-13-20-83,0 1 0,1-1 0,-1 0 0,1 0 1,0-1-1,0 0 0,0 0 0,0 0 0,1-1 0,-1 0 0,1 0 0,-1 0 0,12 0 1,-13-1-30,-1-1 1,0 0-1,0 0 1,1 0 0,-1-1-1,0 0 1,0 1 0,0-2-1,1 1 1,-1 0 0,-1-1-1,1 1 1,0-1-1,0-1 1,0 1 0,-1 0-1,0-1 1,1 1 0,-1-1-1,0 0 1,0 0 0,0-1-1,2-3 1,-1 0-8,-1 1 1,0-2 0,0 1-1,0 0 1,-1 0-1,-1-1 1,2-8 0,3-11 1,-6 27-3,0 0 0,0 0 0,0-1 0,0 1 1,0 0-1,0-1 0,0 1 0,0 0 0,0 0 0,0-1 1,0 1-1,0 0 0,0 0 0,0-1 0,0 1 0,0 0 1,0 0-1,1-1 0,-1 1 0,0 0 0,0 0 0,0-1 1,0 1-1,1 0 0,-1 0 0,0 0 0,0-1 0,0 1 0,1 0 1,-1 0-1,0 0 0,0 0 0,1 0 0,-1-1 0,0 1 1,1 0-1,-1 0 0,0 0 0,0 0 0,1 0 0,-1 0 1,0 0-1,0 0 0,1 0 0,-1 0 0,0 0 0,1 0 1,-1 0-1,0 0 0,0 1 0,1-1 0,-1 0 0,1 0 1,8 16 3,-4-2-12,1 0-1,14 26 1,-14-28 4,-3-7-54,0 0 0,0-1 0,0 1 0,1-1 0,0 0 0,0 0-1,0 0 1,0-1 0,0 1 0,1-1 0,-1 0 0,6 2 0,-9-4-111,1-1 1,-1 1-1,0 0 0,1-1 1,-1 0-1,0 1 0,1-1 0,-1 0 1,1 0-1,-1 0 0,0 0 1,1 0-1,-1 0 0,1 0 1,-1 0-1,0 0 0,1-1 0,-1 1 1,0 0-1,1-1 0,-1 0 1,0 1-1,1-1 0,-1 0 0,0 1 1,0-1-1,0 0 0,0 0 1,0 0-1,0 0 0,0 0 1,0 0-1,0 0 0,0-1 0,-1 1 1,1 0-1,0 0 0,-1-1 1,1 1-1,-1 0 0,1-1 1,-1 1-1,0 0 0,0-1 0,1-1 1,3-24-1471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53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 9234,'-13'8'3409,"9"-3"-2777,2-5-200,8 0-496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3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71 250 9418,'-56'47'4257,"46"-39"-1977,6-8-55,8-8-465,9-4-255,18-7-305,9-8-152,13-6-208,5 4-96,2-3-336,-4 7-127,-7 5-257,-4 2-192,-15 3-537,-3 1-479,0-2-1064,-7-3-553,14 2 1721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53.6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46 6737,'-28'21'6523,"25"-19"-6274,0-1 0,0 1 0,0 0 0,0 0 0,0 1 0,1-1 0,-1 0 0,1 1 0,0 0 0,-1-1 0,1 1 0,0 0 0,1 0 0,-1 0 0,0 0 0,1 1 0,-1 2 0,0 0-129,0 0 0,0 0 0,1 0 0,0 0-1,0 0 1,1 0 0,0 0 0,0 1-1,0-1 1,0 0 0,1 0 0,0 0 0,1 0-1,-1 0 1,1 0 0,0-1 0,1 1-1,-1 0 1,1-1 0,0 0 0,1 0 0,-1 0-1,1 0 1,0 0 0,0 0 0,8 6-1,-9-9-67,0-1 0,-1 1 0,1 0-1,0-1 1,0 0 0,0 1 0,0-1-1,0 0 1,0-1 0,0 1 0,1 0-1,-1-1 1,0 0 0,0 0-1,0 0 1,1 0 0,-1 0 0,0-1-1,0 1 1,0-1 0,0 0 0,1 0-1,-1 0 1,0 0 0,-1-1-1,1 1 1,0-1 0,0 0 0,-1 0-1,1 0 1,2-2 0,-1 1 54,-1-1 1,1 1-1,-1 0 1,0-1-1,0 0 1,0 0-1,-1 0 1,1 0-1,-1 0 1,0 0-1,0 0 1,0-1-1,-1 1 1,0-1-1,0 1 1,0-1-1,0 0 1,-1 1-1,1-1 0,-2-9 1,0 11-71,0 0 1,0 0-1,0 0 1,-1 0-1,0 0 1,1 0-1,-1 0 1,0 0-1,0 0 1,-1 1-1,1-1 1,-1 1-1,1 0 1,-1 0-1,1 0 1,-6-3-1,-52-25-58,47 25-9,-12-5-254,-38-19-1291,28 3-2254,24 13 1590,12 0 1035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0:54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 8682,'0'-1'186,"1"0"0,0 0 0,-1 0 0,1 1 0,0-1 0,-1 0 0,1 0 0,0 0 0,0 0 0,0 1 0,0-1 0,-1 0 0,1 1 0,0-1 0,0 1 0,1-1 0,-1 1 0,0 0 0,0-1 0,0 1 0,0 0 0,0 0 0,0-1 0,0 1 0,0 0 0,1 0 0,-1 0 0,0 1 0,0-1 0,0 0 0,0 0 0,0 1 0,0-1 0,0 0 0,0 1 0,0-1 0,0 1 0,0-1 0,0 1 0,0 0 0,0-1 0,0 1 0,1 1 1,2 3 73,0-1 1,0 1 0,-1 0 0,0 0 0,0 0 0,0 0 0,2 6-1,24 71 2299,33 148-1,-44-157-1787,-4-11-257,-7-27-409,1-1 0,21 53-1,-29-86-170,0-1 0,1 1 0,-1 0 0,0-1 0,0 1 0,0-1 0,0 1 0,1-1 0,-1 1 0,0-1 0,0 1 0,1 0 0,-1-1 0,1 0 0,-1 1 0,0-1 0,1 1-1,-1-1 1,1 1 0,-1-1 0,1 0 0,-1 1 0,1-1 0,-1 0 0,1 0 0,-1 1 0,1-1 0,-1 0 0,1 0 0,0 0 0,-1 0 0,1 1 0,-1-1 0,1 0 0,0 0-1,-1 0 1,2-1 0,-1 0-211,0 0 0,0 0 0,0 0 1,0 0-1,0 0 0,-1 0 0,1 0 0,0 0 0,-1-1 0,1 1 0,0 0 0,-1-1 0,0 1 0,1 0 0,-1-3 0,3-16-943</inkml:trace>
  <inkml:trace contextRef="#ctx0" brushRef="#br0" timeOffset="0.99">493 541 12859,'39'56'5657,"-36"-42"5249,-3-16-11010,0 0-384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03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586 1936 6961,'-6'-5'660,"1"2"-267,0-1 0,0 1 0,0-1 0,1 0 0,0 0 0,0-1 0,0 1 0,0-1 0,1 0 0,0 0 0,0 0 0,0 0 0,-3-9 0,6 14-346,0-1 0,0 1 1,0-1-1,0 0 1,0 1-1,0-1 0,0 0 1,0 1-1,0-1 0,1 1 1,-1-1-1,0 0 0,0 1 1,1-1-1,-1 1 0,0-1 1,0 1-1,1-1 0,-1 1 1,1-1-1,-1 1 0,0-1 1,1 1-1,-1-1 0,1 1 1,-1 0-1,1-1 0,0 1 1,-1 0-1,1-1 0,-1 1 1,1 0-1,-1 0 0,1 0 1,0-1-1,-1 1 0,1 0 1,0 0-1,-1 0 0,1 0 1,-1 0-1,1 0 0,0 0 1,-1 0-1,1 1 0,0-1 1,0 0-1,37 7 553,-33-5-474,516 95 2685,9-38-2243,-366-42-274,443 25 828,-1-25 470,-173-6-454,-28-3 117,126 5-74,-5 30-683,-392-26-253,1-6 0,198-10 0,-275-5-116,1-2-1,-1-3 0,0-3 1,-1-2-1,-1-3 0,0-2 0,-2-3 1,64-34-1,289-209 678,-394 256-798,29-21 8,0-3 0,-3-1 1,0-2-1,-3-1 0,46-61 1,-62 72-28,-2-1 1,-2-1-1,0-1 1,-2-1-1,-1 1 1,-1-2-1,-1 0 1,-2 0-1,9-62 1,-17 78-5,0-1 0,-1 1 1,0 0-1,-1-1 0,-1 1 0,-1 0 0,0 0 1,-1 0-1,0 0 0,-1 1 0,-1 0 1,0 0-1,-1 0 0,-1 1 0,-17-24 0,5 13 12,-2 0-1,-1 1 0,-1 1 0,0 1 1,-2 1-1,-42-25 0,-200-104-20,100 58 8,61 33-6,-148-58 0,173 86-29,-1 4-1,-139-26 0,-1322-122-1713,814 175 814,0 54-12,535-38 792,-254 11 79,-249 27 96,630-45-17,1 4-1,0 2 0,1 3 0,1 3 0,1 3 1,1 3-1,-109 65 0,132-67 11,1 1-1,2 2 1,1 2-1,1 1 1,1 2 0,2 1-1,2 2 1,1 0-1,2 2 1,2 1-1,1 2 1,-19 47 0,31-55-2,1 0 1,1 0 0,2 1 0,2 0-1,1 0 1,1 1 0,3-1 0,0 1-1,3 0 1,0-1 0,13 57 0,-6-53 17,2 0 0,1-1 0,2-1 1,2 0-1,1-1 0,2-1 0,1-1 1,2 0-1,1-2 0,33 37 0,-19-31 59,2-1-1,1-1 0,2-3 1,1-1-1,2-2 0,1-2 0,79 35 1,-69-41-41,1-2 0,1-2 1,0-3-1,1-2 0,1-3 1,97 3-1,-35-13-725,219-28 0,-87-12 184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06.5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693 146 3857,'0'0'8350,"1"-6"-4137,-1-10-2781,0 14-1346,0 1 0,0 0 0,-1-1 0,1 1 0,0 0 1,-1-1-1,1 1 0,-1 0 0,0-1 0,1 1 0,-1 0 0,0 0 1,0 0-1,0 0 0,0 0 0,0 0 0,0 0 0,0 0 0,-2-1 1,-35-13 410,31 13-429,0 0-1,0 1 1,0-1-1,0 2 1,0-1-1,-1 1 1,1 0 0,0 1-1,0-1 1,-15 4-1,18-3-4,-1-1-1,0 1 1,1-1-1,-1-1 1,0 1-1,1-1 1,-1 1-1,0-1 1,1-1-1,-8-2 1,7 2 5,0 1 0,-1-1 0,1 1 1,-1 0-1,1 0 0,-1 1 0,-9-1 1,-24 9 50,1 2 0,0 1 0,-39 18 0,53-20-106,0 2 0,1 0 0,-27 18 0,39-22 43,1 1 0,0 0 1,1 1-1,-1 0 0,2 0 0,-1 1 0,2 0 0,-11 16 0,13-16 31,1 0 0,0 0 0,0 0 0,1 1 1,1-1-1,0 1 0,-1 13 0,-1 77 64,5-78-131,1-1-1,1 0 0,0 0 0,2 0 0,1 0 0,1-1 1,1 0-1,0 0 0,23 39 0,-12-30 81,1-1 1,1-1-1,1 0 0,2-2 1,43 39-1,-47-50-43,0-1 0,1 0 1,1-2-1,0 0 0,0-2 0,1 0 0,1-2 1,-1 0-1,1-2 0,1 0 0,30 2 0,-15-4 97,0-1 0,0-3 0,0-1 0,0-2 0,-1-2 0,48-11 0,-66 10-26,1 0-1,-1-2 1,-1 0 0,0-2-1,0 0 1,27-19-1,-19 9 27,-2-2 0,0-1 0,33-38 0,-58 60-153,14-13 21,-2-2 0,1 0-1,-2-1 1,0 0 0,-1 0-1,14-34 1,-18 34 2,-2-1 0,0-1 1,-1 1-1,-1-1 0,0 1 0,-2-1 0,0 0 1,-1 0-1,-1 0 0,-1 1 0,-1-1 0,0 0 1,-1 1-1,-9-24 0,3 14-5,-2 0-1,-1 1 0,-2 0 1,0 1-1,-1 1 1,-2 0-1,0 2 1,-27-26-1,30 33-15,-1 1 0,-1 0 0,0 2 0,-37-23-1,42 30 0,0 0-1,0 1 1,0 1 0,-1 0-1,1 1 1,-1 0-1,0 1 1,0 0-1,-21 1 1,14 1-1,-1 1 0,1 1 1,-1 1-1,1 1 0,0 1 1,0 0-1,1 2 0,-33 15 1,2 2-83,24-10-196,-1-1 0,0-2 0,-1 0 0,-54 12 0,71-19-1535,10-4 1733,1 0 1,0 1-1,0-1 1,0 0-1,0 1 1,0-1-1,-1 0 1,1 0-1,0 1 1,0-1-1,0 0 1,0 1-1,0-1 1,0 0-1,0 1 0,0-1 1,0 0-1,0 1 1,0-1-1,0 0 1,0 1-1,0-1 1,0 0-1,1 0 1,-1 1-1,0-1 1,0 0-1,0 1 1,0-1-1,1 0 0,-1 0 1,0 1-1,1-1 1,13 13-1498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10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1406 191 6273,'9'-94'2642,"-8"92"-2458,-1 0-1,0 0 0,0-1 1,0 1-1,0 0 1,0 0-1,-1 0 1,1 0-1,-1 0 0,1 0 1,-1 0-1,0 0 1,0 0-1,0 0 0,0 0 1,0 0-1,0 0 1,0 0-1,0 1 0,-1-1 1,1 1-1,-1-1 1,-2-1-1,1 1 86,-1 0 0,0 1 1,0-1-1,0 1 0,0 0 0,0 0 0,0 0 0,-5 0 0,-6-2 311,-18-6-187,0 1 0,0 2 0,-1 1 0,0 2 0,0 1 0,0 2 0,0 1 0,0 2 0,0 1 0,-43 11 0,12 5-53,-94 44 1,56-20-145,68-28-133,0 1-1,1 1 0,2 2 0,0 2 1,1 1-1,-28 26 0,21-14 46,3 2-1,1 1 1,1 2-1,-27 46 1,38-48 110,1 0 0,3 2 0,1 0 0,2 1 1,2 0-1,-14 77 0,23-99-154,2 0 1,0 1-1,1-1 0,1 1 1,1 0-1,1-1 1,1 0-1,0 1 1,7 20-1,-4-24-9,0-1 0,1 1 0,0-2 0,1 1-1,1-1 1,1 0 0,0 0 0,0-1 0,1-1 0,1 0 0,13 11 0,13 6 41,1-1 1,1-2 0,1-2-1,63 27 1,183 58 155,-200-79 244,175 34 0,-215-57-369,1-2 0,0-2-1,-1-2 1,1-2-1,72-11 1,-14-5-15,316-64 45,-400 76-127,-1-2-1,1-1 1,-1 0-1,-1-2 1,0 0-1,0-1 1,-1-1-1,-1-1 1,0-1-1,0 0 1,-2-1-1,1-1 1,-2-1-1,-1 0 1,0-1-1,19-33 1,-15 19 109,-1-1 0,-2-1 0,18-57 1,-29 75-37,0 0 1,-1 0-1,0-1 1,-2 1 0,0 0-1,0-1 1,-2 1-1,0-1 1,-1 1 0,-6-26-1,-18-58 236,9 34-144,-31-81 0,41 128-168,-2 0-1,0 1 0,-2 0 0,1 1 1,-2 0-1,-1 0 0,0 1 0,-24-23 1,16 22-16,-1 1 0,0 0 0,-1 1 0,0 2 0,-36-16 0,17 14-10,0 1 1,-67-14-1,40 11-9,-98-37-1,140 46-13,0 1 0,0 0 0,0 2-1,-1 2 1,-43-2 0,-142 15-992,72 0-750,104-10 816,18 0-394,0 0 0,0 2 0,-31 5 0,10 7-395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14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873 235 5305,'-106'-55'2125,"104"54"-2008,0 0 1,0 0 0,0 0 0,1 0-1,-1-1 1,0 1 0,0 0-1,1-1 1,-1 1 0,1-1 0,-1 0-1,1 1 1,0-1 0,0 0 0,0 0-1,0 0 1,0 0 0,0 0 0,0 0-1,0 0 1,1 0 0,-1 0-1,1-4 1,-3-6 793,0 8-602,1-1 0,-1 1 0,-1 1 0,1-1 1,-1 0-1,1 1 0,-1 0 0,0-1 0,0 1 0,0 1 0,-1-1 0,1 1 0,-1 0 0,1 0 0,-1 0 0,0 0 0,0 1 0,1 0 0,-9-1 0,-10-2 293,0 2-1,-39-1 1,47 3-483,0 1-1,-1 0 1,1 1-1,0 1 1,0 0-1,-28 11 1,34-10-62,0 0 0,0 1 0,1 0 0,0 0 0,0 1 0,0 0 1,0 1-1,1 0 0,0 0 0,0 0 0,-8 14 0,-14 24 44,2 1 0,2 1 0,3 2-1,-17 51 1,-45 210 561,62-216-488,5-25-5,-10 98 0,22-119-162,3 0 0,1-1 0,3 1 0,2 0-1,2 0 1,2-1 0,2 0 0,2-1 0,19 47 0,-23-75 0,11 32-168,2-1-1,2-1 1,2-1-1,48 65 1,-51-84 43,15 20 52,1-1 1,78 70-1,127 84 116,-217-178 37,2 0 0,0-2 1,2-1-1,0-1 1,1-2-1,1-1 1,0-1-1,61 18 0,109 39 444,-72-22-304,-90-35-226,-4-2 7,57 13 0,-79-23-5,0-1 0,0-1 0,0 0 0,1-1-1,-1-1 1,0 0 0,24-5 0,-6-3 60,51-21 0,5-2 11,-71 27-59,-1-1 0,-1-1 0,1-1 0,-1 0 1,22-17-1,64-58 92,-39 29-8,-39 35-62,-1-1-1,0-2 0,-2 0 0,20-28 1,-38 46-10,0 0 1,-1 1-1,0-1 1,1 0 0,-1 0-1,0 0 1,-1 0-1,1 0 1,-1 0-1,0 0 1,0 0 0,0 0-1,0 0 1,-1 0-1,1 0 1,-1 0-1,0 0 1,0 1-1,-4-7 1,-2-8 139,-1 0 1,-16-25-1,24 43-167,-15-24 22,-1 1-1,-1 0 0,0 1 0,-2 2 0,-1 0 1,0 0-1,-1 2 0,-1 1 0,-1 0 1,0 2-1,-1 1 0,-45-20 0,50 27-25,-102-47-7,105 45 13,1 1 1,0-2-1,0 0 1,1-1 0,-17-16-1,23 17-6,1 1 1,-1-1-1,2 0 0,-1-1 0,2 0 0,-1 0 0,1 0 1,1-1-1,-4-12 0,-2-18-33,-6-53 1,12 63 34,2 6-3,1 0 0,1 0 0,1 0 0,9-45 0,0-2-1,18-116-16,-1 26 6,-23 134 20,-2 19-2,0-1 0,-1 1 0,0-1-1,-1 1 1,0 0 0,-1-1 0,0 1 0,0-1-1,-5-16 1,-24-55-4,3 6 6,-3 1 0,-60-109 0,68 148-3,-2 0 1,-1 1-1,-34-35 1,46 56-5,-2 1 0,0 0 0,0 1 0,-1 1 0,0 0 0,-1 1 0,0 1 0,-1 0 0,-23-7 0,19 9-1,0 2 0,0 0 0,-1 2 0,1 0 0,-1 1 0,0 2 0,-36 3 0,-25 1 19,51-4-26,-1 2-1,0 1 1,1 2 0,-53 14-1,48-7 14,0 2 0,-59 31-1,89-40-113,-1 0-1,1 0 0,0 0 0,0 1 0,0 1 1,1-1-1,0 1 0,1 0 0,-1 1 0,1-1 1,1 1-1,0 1 0,0-1 0,0 1 0,1-1 1,-6 19-1,9-23-93,1 0 0,-1 0 1,1 0-1,0 0 0,0 1 1,0-1-1,0 0 0,1 0 0,0 0 1,0 0-1,0 0 0,0 0 1,0 0-1,1 0 0,0 0 1,0 0-1,0-1 0,0 1 0,1-1 1,-1 0-1,1 1 0,0-1 1,0 0-1,0 0 0,0-1 0,0 1 1,5 2-1,0-1-31,0-1 0,1 1 0,-1-1 0,10 2-1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15.1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10442,'-2'0'3441,"1"0"-3369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16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1 1 9746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21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1395 99 5553,'-5'-6'481,"1"0"0,-2 0 1,1 0-1,-1 0 0,0 1 0,0 0 0,-1 0 0,1 1 0,-1 0 0,0 0 1,0 1-1,0-1 0,-1 2 0,1-1 0,-1 1 0,-9-2 0,-45-2 1064,0 4 1,-115 8-1,100-1-1384,52-3-95,0 0-1,0 2 1,0 1-1,0 0 1,1 2-1,0 1 0,0 1 1,1 1-1,0 1 1,1 1-1,0 1 1,1 1-1,-33 29 0,13-5 139,3 2-1,1 2 0,3 2 0,1 1 1,-45 81-1,17-6 211,-55 152 1,95-219-395,3 2 0,2 0 0,3 1 0,2 1 0,-6 96 0,15-77 47,3-1 1,4 0-1,26 141 1,-19-167 24,1-1 0,3-1 0,1-1 0,3 0 1,1-1-1,53 79 0,-47-86 26,2-1-1,2-2 1,1 0 0,2-3-1,1-1 1,72 50 0,-73-60-69,0-1-1,2-2 1,0-1 0,2-2 0,-1-1 0,2-3 0,-1 0 0,55 6 0,-44-11 35,0-3 0,0-1 1,1-2-1,-1-3 0,0-2 0,0-2 0,0-2 0,-1-2 0,77-29 1,60-38 402,201-117 0,-368 183-470,0 0 0,-1-1-1,-1-1 1,0-1-1,-1 0 1,-1-1-1,0 0 1,-1-1-1,-1-1 1,0 0-1,-2-1 1,0 0-1,8-21 1,4-19 193,-3-1 1,-2 0-1,10-74 1,-16 64-48,-4-1 0,-3 1 0,-3-1 1,-3 0-1,-3 0 0,-3 1 0,-3 0 0,-3 0 0,-4 2 0,-2 0 1,-3 1-1,-3 1 0,-3 1 0,-49-79 0,53 104-156,-2 2 1,-1 2-1,-3 0 0,0 2 0,-2 1 0,-2 2 0,-56-41 0,59 51-12,0 2-1,-1 0 1,0 3-1,-2 0 0,0 3 1,0 0-1,-1 3 1,-1 1-1,-64-8 1,-49 12-136,107 6-270,1-2-1,0-2 0,0-1 0,-52-14 0,88 17 156,1-1 0,0 0-1,0 0 1,0 0 0,0-1-1,0 0 1,-8-6 0,12 8 190,0 0 0,0 0 0,0 1 0,1-1 0,-1 0 0,0 0 0,0 0 0,1 0 0,-1 0 0,1 0 0,-1 0 0,1 0 0,-1-1 0,1 1 0,0 0 0,0 0 0,-1 0 0,1 0 0,0-1 0,0 1 0,0 0 0,0 0 0,0 0 0,0-1 0,1 1 0,-1 0 0,0 0 0,1 0 0,-1 0 1,1 0-1,-1 0 0,1 0 0,-1 0 0,1 0 0,0 0 0,-1 0 0,1 0 0,1-2 0,29-28-766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22.6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1168 100 5993,'-6'-3'920,"1"0"0,-1 0-1,0 1 1,0 0 0,0 0 0,-12-2-1,-23-8 1228,26 6-1720,1 0 0,-1 1-1,-1 0 1,1 1 0,-1 1 0,1 1 0,-1 0 0,-21 1 0,14 2-294,0 1 0,0 2 0,0 0 0,1 1-1,-26 10 1,-2 3-55,0 3-1,0 1 0,2 2 0,1 3 0,-55 41 0,72-45-26,1 1 0,1 2 1,2 1-1,0 1 0,2 0 0,1 2 0,1 1 0,-24 48 0,25-37 30,3 1 1,1 1-1,2 0 0,2 1 0,-13 91 0,-13 266 367,37-319-213,3-1 0,4 0-1,4-1 1,3 1 0,30 101-1,-25-121-70,4-1-1,2-1 1,2-1-1,3-1 1,3-1-1,61 86 1,-67-111-40,0-1 0,2-1 0,2-2 0,0 0 0,2-2 0,1-2 0,1 0 0,1-2 0,0-2 0,2-1 0,68 25 0,-53-29 77,0-2 0,1-2 0,0-3 0,84 4 0,211-19 1261,-111-3-766,-209 10-646,322-16 334,-306 10-355,-1-1 0,1-2 0,-1-2 0,-1-2 0,0-2 0,40-20 0,-57 23-20,1-1 1,-2-1 0,0-1-1,0-2 1,-2 0 0,0-1-1,-1 0 1,-1-2 0,0-1 0,18-27-1,-11 10 17,-9 16-18,-2 0-1,0 0 1,-2-2-1,0 0 1,-2 0-1,16-48 1,-15 16-3,-3 0 0,-2 0 1,-2 0-1,-3-1 0,-2 1 0,-2-1 0,-3 1 1,-3 0-1,-2 0 0,-21-65 0,19 87 2,-2 1 0,-36-61 0,-49-56 9,-1-2-23,82 120-8,-21-36-56,-2 2 0,-87-105 0,-153-130-869,197 221 299,-145-108 1,205 171 559,0 1 0,-1 1 1,0 1-1,-2 1 0,1 2 0,-1 0 0,-1 2 0,0 1 1,0 1-1,0 2 0,-1 0 0,-40 0 0,-28 8-646,-124 18 0,58-2-1960,147-18 1562,-1 0 0,1-1 1,-26-2-1,27-6-96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3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7690,'-3'2'8541,"2"9"-6007,3 15-1176,33 201 3947,-30-197-5140,-2-15-387,-1 0 0,-1 1-1,0-1 1,-1 1-1,0-1 1,-1 1 0,-1-1-1,-6 24 1,2-32-2505,6-7 2528,-1 0 0,1 0-1,0 0 1,-1 0 0,1-1 0,0 1 0,-1 0-1,1 0 1,0-1 0,-1 1 0,1 0 0,0 0 0,0-1-1,-1 1 1,1 0 0,0-1 0,0 1 0,-1-1 0,1 1-1,0 0 1,0-1 0,0 1 0,0 0 0,0-1-1,0 1 1,0-1 0,0 1 0,0 0 0,0-1 0,0 1-1,0-1 1,0 1 0,0 0 0,0-1 0,-1-24-324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25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2681 336 3977,'-17'-9'7465,"-3"6"-4057,18 3-3276,0 0-1,0 0 1,0 0-1,0-1 1,0 1-1,0-1 0,0 1 1,0-1-1,0 1 1,0-1-1,0 0 1,0 0-1,0 0 0,0 0 1,1 0-1,-1-1 1,0 1-1,1 0 0,-1-1 1,1 1-1,0-1 1,-2-2-1,-1-5 5,0 1-1,0-1 1,-1 1 0,0 0-1,-1 0 1,0 0 0,0 1-1,0 0 1,-1 0 0,0 0-1,-1 1 1,1 0 0,-14-7-1,13 8 33,1 1 0,-1 0-1,0 1 1,0 0 0,0 0 0,0 1 0,-13-3-1,-64-3 782,30 3-555,-384-29 741,361 34-1138,0 3 0,0 4 0,-124 26 0,-129 62-6,-74 16 16,372-105-9,1-2 0,-1-1 0,-1-2 0,1-1 0,0-2 0,-57-10 0,72 8 5,0 2 1,0 0-1,-29 1 1,39 2-7,0 0 0,0 0 1,0 1-1,0 0 0,0 1 0,0 0 1,1 0-1,-1 0 0,1 1 0,-9 6 1,3-1-4,0 1 1,0 1 0,0 0 0,2 1-1,-1 0 1,2 1 0,-1 0 0,2 0-1,-12 21 1,11-12 4,0 0 0,1 0 0,1 1 0,1 1 0,-7 41 0,8-6 40,3-1 0,2 1 0,2 0 0,14 88 0,-10-111 62,2 1 1,1-1 0,2-1 0,24 59-1,-24-74-63,0 1 1,2-2-1,0 0 0,1 0 0,1-1 0,0-1 1,1 0-1,34 28 0,2-9-13,2-1 0,1-3 0,2-3 0,89 34 0,-48-29 44,179 36-1,-125-35-23,-35-5 7,2-6 0,195 17 0,69-45 146,1-25 157,-105 7 1,-238 18-310,0-1 0,0-2 1,0-2-1,-1-2 0,-1-1 0,0-2 0,-1-2 0,0-1 0,55-35 1,7-9 65,37-24 106,-123 74-201,0 0 0,-1-1 1,-1 0-1,0 0 0,0-2 0,-2 1 0,1-1 0,-2-1 0,0 0 0,-1 0 0,0 0 0,5-19 0,0-7 28,-1 0 0,-2-1 0,5-68 0,-13 90-39,0 0 0,-2 0 1,0 0-1,-1 0 0,-1 0 1,-8-28-1,1 18 9,-1 1-1,-1 0 1,-23-38-1,-237-342 14,203 307-23,-24-33-14,84 125 14,0-1 0,-1 1 0,-1 1 0,1 0 0,-1 0 0,-1 1-1,0 0 1,0 1 0,0 1 0,-1 0 0,0 0 0,0 2-1,-24-7 1,-6 3-120,-1 2 0,-89 0 0,-31-5-2224,152 10 1711,-1-2 1,1 0-1,-1-1 1,1 0-1,0 0 1,-16-10-1,-8-12-715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27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1704 268 4593,'-16'0'1040,"0"0"0,0-1 0,-26-5 0,38 5-981,-1-1 0,0 1 0,0-1-1,1 0 1,-1-1 0,1 1 0,-1-1 0,1 1-1,0-1 1,0-1 0,0 1 0,1 0 0,-1-1-1,1 0 1,-5-6 0,-17-36 219,20 33-99,-1 1-1,-1 1 0,-13-18 0,18 26-24,-1 0 1,0 0-1,0 0 1,0 1-1,0-1 1,0 1-1,0 0 1,0 0-1,-1 0 1,1 0-1,-1 1 1,0 0-1,1-1 0,-1 1 1,0 0-1,-7 0 1,-14 1 688,1 0-1,0 2 1,0 1 0,-26 7 0,20-4-31,-63 4 0,79-10-737,-146 9 491,137-6-506,1 1 1,-1 1-1,1 1 0,0 1 1,-22 10-1,-55 35 449,-144 99 0,187-114-242,56-37-265,-52 34 208,1 2 0,-49 46-1,85-68-167,1 0-1,0 1 1,2 1-1,-1 1 0,2-1 1,0 2-1,1 0 0,1 0 1,1 0-1,-10 32 0,0 33 58,4 1 0,-5 91-1,7-53 13,1-2 160,5-1 0,5 1 0,6 0 0,39 234 0,-37-317-226,3-1 0,0 0-1,3 0 1,1-1 0,23 42-1,-25-55-23,2-1 0,0 0 0,2-1 1,0 0-1,1-2 0,0 0 0,2-1 0,37 27 0,47 19 155,124 54 0,-192-101-80,1-2 0,0-2-1,1-1 1,0-2 0,1-1 0,-1-2 0,2-2 0,-1-1 0,0-2 0,0-2 0,1-1 0,37-8 0,44-10-1,130-40 0,-187 40-64,-2-2 0,0-3-1,100-57 1,-132 63 1,-2-1 1,0-2-1,-1 0 1,-1-2-1,-2-1 0,0-1 1,-1 0-1,-2-2 1,-1 0-1,-1-2 1,-2 0-1,19-45 0,-14 21 43,-3-2-1,-1 0 0,-4 0 1,-1-2-1,-4 0 0,3-87 1,-9 49-43,-5-1 0,-16-107 0,-11-9-6,-24-148 7,33 250-27,-43-129 1,58 223-10,1 0 0,-2 1 1,0-1-1,-1 1 1,-1 1-1,0 0 0,-1 0 1,-1 0-1,0 2 1,-1-1-1,0 1 1,-1 1-1,-1 0 0,0 1 1,0 1-1,-31-17 1,12 12-62,0 2 1,0 1 0,-1 1 0,0 2-1,-41-5 1,-3 4-481,-93 0-1,149 9 339,-1 0-156,1 1 0,0 1 0,0 0 0,0 2 0,-27 6 0,46-8 234,-15 6-571,18-6 697,-1-1 0,1 0-1,0 1 1,0-1 0,0 1 0,0-1 0,-1 0 0,1 1-1,0-1 1,0 1 0,0-1 0,0 0 0,0 1-1,0-1 1,0 1 0,0-1 0,0 0 0,0 1 0,1-1-1,-1 1 1,0-1 0,0 0 0,0 1 0,0-1-1,0 0 1,1 1 0,-1-1 0,0 0 0,0 1 0,1-1-1,-1 0 1,0 1 0,1-1 0,-1 0 0,0 0-1,1 1 1,-1-1 0,0 0 0,1 0 0,-1 0 0,0 1-1,1-1 1,-1 0 0,1 0 0,28 16-158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0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6409,'0'2'444,"0"0"-1,1 0 1,-1 0 0,0 0-1,1 0 1,-1 0-1,1 0 1,0-1-1,0 1 1,0 0-1,0 0 1,0 0-1,0-1 1,0 1-1,0-1 1,0 1 0,3 1-1,0 0-96,-1 0 1,1 0-1,0-1 0,1 1 1,-1-1-1,0 0 0,6 2 0,6 0 79,1 0-1,0 0 1,17 0-1,-33-4-363,127 8 2252,233-17 0,-200 1-1357,558 11 3003,-680-2-3646,-9 0-36,-12 1-40,0-2-1,0 0 1,0-1-1,-1-1 1,20-4-1,-37 6-212,1 0 0,-1 0 1,1 0-1,-1 0 0,1-1 0,-1 1 0,1 0 0,-1 0 0,1 0 0,-1-1 1,1 1-1,-1 0 0,1-1 0,-1 1 0,1 0 0,-1-1 0,0 1 0,1-1 0,-1 1 1,1-1-1,-1 1 0,0-1 0,0 1 0,1-1 0,-1 1 0,0-1 0,0 1 1,0-1-1,0 1 0,1-1 0,-1 1 0,0-1 0,0 0 0,0 1 0,0-1 1,0 0-1,-1-1 21,0 0-1,0 0 1,0 0 0,0 0 0,0 0 0,0 0 0,-1 0 0,1 0 0,-4-2-1,-2-3-221,0 0 0,-1 1 0,-15-10 0,-9-1-2874,26 8 2005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3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2330 230 4177,'-7'-13'10197,"-11"-8"-7830,-56-33-1803,64 47-255,0 1-1,-1 0 1,1 1 0,-1 0-1,-1 1 1,-21-6 0,2 4 838,-38-3 0,-18-3 554,-19-14-702,61 13-858,-1 2 0,0 2 0,-52-3 0,23 12-113,-144 20 0,32 0 1,128-18-22,32-2-5,0 1 1,0 1 0,0 1 0,0 2-1,1 1 1,-43 14 0,-146 85-14,20-8 4,176-87 3,1 0-1,1 2 1,0 0-1,-29 27 1,-3 1-6,27-22 6,1 0 1,1 1-1,1 1 0,0 1 0,2 0 0,0 2 0,1 0 0,2 0 0,0 2 0,2 0 1,-17 45-1,17-22 2,3-1 0,1 2 0,-2 89 0,9-121 8,2-1 1,0 1-1,1-1 1,6 29-1,-6-38 17,0 0 1,1 0-1,0-1 0,0 1 1,0-1-1,0 0 0,1 0 1,0 0-1,1 0 0,-1-1 0,1 0 1,0 0-1,12 9 0,14 5 206,1-1 0,60 24 0,7 3-63,-72-32-137,0-1 0,1-2 0,0-1 1,46 9-1,118 8 74,-118-18 2,78 18 1,-131-21-118,173 35 356,-169-37-223,1-1 0,1-1 0,-1-1 0,0-1-1,39-7 1,48-16 121,-29 5-101,110-10-1,-137 24-73,0-2-1,-1-3 1,-1-2 0,0-3-1,105-42 1,240-135 1252,-384 184-1262,-2-1 0,1 0 0,-2-1 0,1-1 1,-1 0-1,-1-1 0,0 0 0,0-1 0,-1 0 0,-1-1 0,-1 0 0,0 0 0,0-1 0,-1-1 0,-1 1 1,-1-1-1,0 0 0,-2-1 0,1 0 0,1-17 0,-3 13-53,-1 1 1,0 0-1,-3-32 0,0 42-1,0 1-1,-1-1 0,0 0 0,-1 0 0,0 1 0,-1-1 0,1 1 0,-2 0 1,-6-11-1,-9-10 9,-2 1 1,0 1 0,-2 0 0,-1 2 0,-1 1 0,-34-25-1,-48-44-10,73 60-6,-70-51-1,89 76 16,0 0-1,-1 1 1,0 1 0,0 1 0,-1 0 0,1 1 0,-1 1 0,0 0 0,-1 2 0,1 0-1,-22 1 1,-23 3-731,-118 19-1,157-18 245,23-3 338,0 0 0,0 0 0,1 0 0,-1 0 0,0 0 0,1 0 0,-1 0 0,0 1 0,0-1 0,1 0 0,-1 0 0,0 0 0,1 1 0,-1-1 0,0 0 0,1 1 0,-1-1 0,1 1 0,-1-1 0,0 1 0,1-1 0,-1 1 0,1-1 0,-1 1-1,1-1 1,0 1 0,-1-1 0,1 1 0,0 0 0,-1-1 0,1 1 0,0 0 0,0 0 0,-1-1 0,1 1 0,0 0 0,0-1 0,0 1 0,0 0 0,0 0 0,0-1 0,0 1 0,0 1 0,0 2-348,-6 25-1069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4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17 7386,'-6'-3'1681,"4"1"-912,-1 1-1,1-1 0,-1 1 0,1-1 0,-1 1 0,0 0 0,1 0 0,-1 0 0,0 1 0,0-1 0,0 1 0,0-1 0,-4 1 0,0 20 334,-23 88-164,-50 223 651,74-293-1423,1 0-1,2 1 0,2 0 1,2-1-1,1 1 0,12 64 1,-10-88-91,1 0 1,1 0-1,0-1 1,0 0-1,2 0 1,-1 0-1,2-1 1,0 0-1,1-1 1,0 0-1,0 0 1,1-1-1,1 0 1,0-1-1,1-1 1,-1 0-1,27 14 1,-18-13 74,0 0 0,0-2 0,1 0 0,0-1 0,1-2 0,-1 0 0,1-1 0,0-1 0,0-2 0,0 0 0,35-3 0,-49 0-44,0 0 0,0-1 0,-1 0 1,1 0-1,-1-1 0,0 0 0,0 0 0,0-1 0,-1 0 0,0 0 1,0-1-1,0 0 0,0 0 0,-1 0 0,7-10 0,10-14 191,-2 0 0,23-43-1,-43 71-290,9-18 53,-1 0 1,0-1-1,-2 0 1,0-1 0,-1 0-1,-2 0 1,0 0-1,-1 0 1,-2-1-1,-1-34 1,-3 5-60,-3 0 0,-2 0 0,-20-69 0,25 110 10,-1 0 1,-1 0-1,1 0 0,-2 1 1,1 0-1,-1 0 1,-1 0-1,0 1 1,0 0-1,-1 0 1,0 0-1,-1 1 1,0 1-1,0 0 1,0 0-1,-1 0 1,0 1-1,-15-6 0,-13-4-392,-1 2-1,-1 1 1,-72-12-1,99 22 114,-8-6-1159,13 3-4648,21 12 3127,2 11 1168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4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7394,'-1'3'509,"0"-1"1,0 0 0,0 1 0,1-1 0,-1 0-1,1 1 1,-1-1 0,1 1 0,0-1 0,0 1 0,0-1-1,0 1 1,0 0 0,1-1 0,-1 0 0,1 1-1,0-1 1,-1 1 0,1-1 0,0 0 0,0 1-1,3 3 1,3 4 344,1 1 0,0-1 0,14 13 1,7 11 83,-20-20-748,-1 0-1,-1 1 1,-1-1-1,0 1 1,0 1-1,-2-1 1,0 1-1,2 16 1,0 16 552,-2 66 1,-5-83-304,1-1 1,2 1 0,2 0-1,0 0 1,17 56-1,-21-85-418,1 0-1,0 0 1,0 0-1,0 0 1,0 0-1,0 0 1,0 0 0,1 0-1,-1-1 1,1 1-1,-1 0 1,1-1-1,0 1 1,-1-1-1,1 0 1,0 1-1,0-1 1,0 0-1,0 0 1,0 0-1,0-1 1,0 1 0,0 0-1,1-1 1,-1 1-1,0-1 1,0 0-1,1 0 1,-1 0-1,0 0 1,0 0-1,1 0 1,-1 0-1,0-1 1,0 1 0,0-1-1,3-1 1,4-1-92,0-1 0,0 0 0,0-1 1,0 0-1,0 0 0,14-13 1,-12 9-72,11-9-1714,-1-1 0,29-32 0,-25 15 279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5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40 377 8202,'-15'12'724,"-10"4"2963,26-18-3451,-1 0 0,1 0 0,-1 0 0,1 0 0,0 1 0,0-1 0,0 0 0,0 0 0,0 1 0,0-1 0,0 0 0,1 1 0,-1-1 0,3-1 0,150-209 6873,-143 203-6894,-6 16-63,-3 25 33,-2-22-131,11 92 364,28 121-1,2 4-232,-37-196-103,-2 0 0,0 1 0,-4 35 0,2-67-81,-1 0 0,1-1 0,0 1 0,0 0 0,0 0-1,0 0 1,0 0 0,0 0 0,0 0 0,0 0 0,0 0 0,0 0 0,0 0 0,0 0 0,0 0 0,0 0-1,0 0 1,-1 0 0,1 0 0,0 0 0,0 0 0,0 0 0,0 0 0,0 0 0,0 0 0,0 0-1,0 0 1,0 0 0,0 0 0,0 0 0,0 0 0,-1 0 0,1 0 0,0 0 0,0 0 0,0 0 0,0 0-1,0 0 1,0 0 0,0 0 0,0 0 0,0 0 0,0 0 0,0 1 0,0-1 0,0 0 0,0 0-1,0 0 1,0 0 0,0 0 0,0 0 0,0 0 0,-1 0 0,1 0 0,0 0 0,0 0 0,0 0 0,0 0-1,0 1 1,0-1 0,0 0 0,0 0 0,-4-8 22,-12-38-130,1 0 0,-14-84 0,13 54-139,-1 3-11,-27-158-474,41 207 689,1 0 0,2 0 1,0 0-1,2 0 1,1-1-1,0 2 0,12-39 1,-14 57 44,1 0 0,0 0 0,0 0 0,1 0 0,-1 0 0,1 1 0,0-1 0,0 1 1,0 0-1,1 0 0,0 0 0,0 0 0,4-3 0,-5 5 7,0 0 1,0 1-1,0-1 1,1 1-1,-1 0 1,1 0-1,-1 0 1,0 1-1,1-1 0,-1 1 1,1-1-1,-1 1 1,1 0-1,0 1 1,-1-1-1,1 1 1,-1-1-1,0 1 0,1 0 1,5 3-1,-3-1 35,0 0-1,0 0 0,0 1 1,-1-1-1,1 1 0,-1 1 1,0-1-1,0 1 0,0 0 1,-1 0-1,0 0 0,0 1 1,0-1-1,3 9 0,-5-11-19,0 1 0,0 0 0,-1-1 0,1 1 0,-1 0 0,0 0 0,0 0 0,-1 0 0,1 0 0,-1 1 0,0-1 0,0 0 0,0 0-1,0 0 1,-1 0 0,0 0 0,1 0 0,-2 0 0,1 0 0,0 0 0,-1 0 0,0-1 0,0 1 0,-3 4 0,-4 3 3,0-1 1,-1 0-1,-1 0 1,0-1-1,0-1 1,0 0 0,-16 8-1,0-2-1011,0-2 0,-38 13 0,55-24-2285,16-8 1195,16-9-401,6 0 1206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6.0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0 9298,'-38'57'8328,"30"-42"-7790,1-1 0,0 1 1,2 0-1,-5 19 1,9-31-500,0-1 0,1 0 1,0 1-1,0-1 1,0 1-1,0-1 0,0 1 1,0-1-1,1 1 1,-1-1-1,1 1 0,-1-1 1,1 0-1,0 1 1,0-1-1,0 0 0,0 0 1,1 0-1,-1 0 1,1 0-1,-1 0 0,1 0 1,0 0-1,-1 0 1,1-1-1,0 1 0,0-1 1,0 1-1,0-1 0,0 0 1,1 0-1,-1 0 1,0 0-1,1 0 0,-1-1 1,4 2-1,1 0 41,0-1 0,0 0 0,0 0-1,0 0 1,0 0 0,1-1 0,-1-1 0,0 1-1,0-1 1,1 0 0,8-3 0,-1-2 111,-1 0 0,26-16 0,-36 21-175,-1-2 0,1 1 1,-1 0-1,0-1 0,0 1 1,0-1-1,0 0 0,0 0 1,-1 0-1,1 0 1,-1 0-1,0-1 0,0 1 1,0-1-1,-1 1 0,3-9 1,-4 10-18,0-1 0,0 1 0,0-1 1,-1 0-1,1 1 0,-1-1 0,0 1 0,0-1 1,0 1-1,0-1 0,0 1 0,0 0 0,0 0 1,-1-1-1,0 1 0,1 0 0,-1 0 0,0 0 1,0 1-1,0-1 0,0 0 0,0 1 0,0-1 1,0 1-1,-5-2 0,-1-2-150,-1 1-1,0 0 1,-1 1 0,1 0 0,-15-3 0,3 3-863,-42 0 1,13 1-1959,42 0 1284,11-5 666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6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 9898,'0'0'178,"0"-1"0,0 1 0,0 0 0,0-1 0,0 1 0,0 0 0,0-1 0,-1 1 0,1 0-1,0-1 1,0 1 0,0 0 0,1-1 0,-1 1 0,0-1 0,0 1 0,0 0 0,0-1 0,0 1 0,0 0 0,0-1 0,1 1 0,-1 0-1,0-1 1,0 1 0,0 0 0,1 0 0,-1-1 0,0 1 0,0 0 0,1 0 0,-1-1 0,0 1 0,1 0 0,-1 0 0,15 3 2514,14 18-620,-20-12-1721,0 0-1,-1 1 1,0-1-1,-1 2 1,0-1-1,0 1 1,-1 0-1,-1 0 0,0 1 1,0 0-1,4 18 1,-1 8-92,-2-1 0,2 57 1,-7-61-235,2 1 1,2 0-1,13 52 1,-17-82-117,0-1 1,1 1-1,-1-1 1,1 1-1,0-1 1,-1 0-1,1 1 1,1-1 0,-1 0-1,0 0 1,1-1-1,5 6 1,-6-8-110,-1 1 0,1 0 0,-1 0 0,1-1 0,0 1 0,-1-1 0,1 0 0,0 1 0,0-1 0,-1 0 0,1 0 0,0 0 0,-1 0 0,1 0 0,0-1 0,0 1 0,-1-1 0,1 1 0,-1-1 0,1 1 0,0-1 0,-1 0 0,1 0 0,-1 1 1,1-1-1,-1 0 0,0 0 0,1-1 0,1-1 0,35-31-5918,-19 5 4275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6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98 8266,'107'-69'3423,"-85"52"1030,-22 16-4353,0 1 0,0 0 0,0 0 0,1 0 0,-1 0-1,0-1 1,0 1 0,0 0 0,0 0 0,0-1 0,1 1 0,-1 0-1,0 0 1,0-1 0,0 1 0,0 0 0,0 0 0,0-1 0,0 1-1,0 0 1,0 0 0,0-1 0,0 1 0,0 0 0,0 0 0,0-1-1,0 1 1,0 0 0,0 0 0,-1-1 0,1 1 0,0 0-1,0 0 1,0-1 0,0 1 0,-1 0 0,-15-3 3207,9 4-3248,1 1 1,0-1-1,-1 1 1,1 1-1,0-1 1,0 1-1,0 0 1,0 0-1,-9 8 1,5-4 9,3-2-56,1 1 1,0-1 0,0 1-1,1 0 1,-1 1 0,1-1-1,1 1 1,-1 0 0,1 0-1,0 0 1,1 1 0,0 0-1,0-1 1,1 1 0,0 0-1,0 0 1,0 0 0,1 1-1,1-1 1,-1 0 0,1 0-1,1 1 1,0-1 0,2 13-1,-2-19-14,-1-1 0,1 1-1,0-1 1,0 0 0,-1 0-1,1 1 1,0-1 0,0 0-1,0 0 1,0 0 0,1 0-1,-1 0 1,0 0 0,0 0-1,1 0 1,-1 0 0,0-1-1,1 1 1,-1 0 0,1-1-1,-1 1 1,1-1 0,-1 0-1,1 1 1,-1-1 0,1 0-1,-1 0 1,1 0 0,-1 0-1,1 0 1,-1-1 0,1 1-1,-1 0 1,1-1 0,-1 1-1,1-1 1,-1 1 0,1-1-1,-1 0 1,2 0 0,3-3-10,1 1 1,0-1 0,-1 0-1,0 0 1,0-1 0,10-9-1,-9 5 6,-1 1-1,0-1 0,-1 0 0,0-1 0,6-13 1,13-25-5,-19 40 86,-5 8-16,4 17 114,1-9-215,0 1 0,0-2-1,0 1 1,1 0 0,0-1 0,8 6 0,-5-3-93,-8-9 11,0 0-1,0 0 0,0 0 0,0 0 0,0 0 0,0 0 0,1 0 1,-1 0-1,0-1 0,0 1 0,1-1 0,-1 1 0,0-1 0,1 1 0,-1-1 1,0 0-1,1 1 0,-1-1 0,0 0 0,1 0 0,-1 0 0,1 0 1,-1 0-1,0-1 0,1 1 0,-1 0 0,1 0 0,-1-1 0,0 1 1,0-1-1,1 0 0,1-1 0,1 0-394,0-1 1,0 0-1,-1 0 0,1-1 1,-1 1-1,4-6 0,-2 2-254,-1-1-1,0 0 1,0-1-1,0 1 1,-1 0-1,-1-1 1,3-10-1,1-11-120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26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17 9690,'-6'-12'3847,"5"8"-2351,4 6 357,-2 3-1315,12 30-53,38 91 471,-30-85-612,1-1 0,2-2 1,2 0-1,1-1 0,2-2 0,1-1 0,2-2 0,60 48 0,-30-33 73,3-3 0,1-3 0,2-3 1,91 37-1,-146-69-446,1 0 1,0-1 0,0 0-1,0-1 1,1 0 0,-1-1-1,24 1 1,-37-4-49,-1 0 0,1 0 0,0 0 0,0 0 0,0 0 1,-1 0-1,1 0 0,0 0 0,0-1 0,-1 1 0,1 0 0,0 0 0,-1-1 0,1 1 0,0 0 0,-1-1 0,1 1 1,0-1-1,-1 1 0,1 0 0,-1-1 0,1 0 0,-1 1 0,1-1 0,-1 1 0,1-1 0,-1 0 0,1 1 0,-1-1 1,1-1-1,-3-14-740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4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0 197 8346,'15'-2'2096,"0"-1"0,0 0 0,0-1 0,14-6 1,-17 6-1824,0-1 0,0-1 0,-1 0 1,0 0-1,0-1 0,0-1 0,-1 0 1,11-11-1,-17 14-237,-1 0-1,0 0 1,-1 0 0,1-1 0,-1 1-1,0-1 1,0 0 0,0 0 0,-1 1-1,0-1 1,0 0 0,-1 0 0,0 0-1,0-12 1,0 18-20,-1-1 1,1 1-1,0-1 1,0 1-1,0-1 0,0 1 1,0 0-1,0-1 1,0 1-1,0 0 0,-1-1 1,1 1-1,0-1 1,0 1-1,-1 0 0,1-1 1,0 1-1,0 0 1,-1 0-1,1-1 0,0 1 1,-1 0-1,1 0 0,0-1 1,-1 1-1,1 0 1,0 0-1,-1 0 0,1 0 1,-1-1-1,1 1 1,0 0-1,-1 0 0,1 0 1,-1 0-1,1 0 1,-1 0-1,1 0 0,0 0 1,-1 0-1,1 0 1,-1 0-1,1 1 0,0-1 1,-1 0-1,1 0 1,-1 0-1,1 0 0,0 1 1,-1-1-1,1 0 1,0 0-1,-1 1 0,1-1 1,-17 17 925,13-9-715,0 0-1,1 1 1,0-1 0,0 0-1,1 1 1,0 0-1,1-1 1,0 1-1,0 0 1,1 10-1,1 2-51,0-1-1,2 1 1,6 25-1,-7-38-432,1 0-1,0 0 0,1 0 0,0 0 0,0-1 0,1 1 1,0-1-1,8 9 0,11 17-3400,-17-15 2051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7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0 131 6321,'5'-7'8697,"5"10"-5712,9 11-1070,-15-5-1333,11 17 493,18 12-435,-32-37-591,0-1-1,-1 1 0,1 0 0,0-1 0,-1 1 0,1 0 0,0-1 0,-1 1 0,1 0 1,-1 0-1,1-1 0,-1 1 0,0 0 0,1 0 0,-1 0 0,0 0 0,1 0 0,-1 0 1,0 0-1,0 0 0,0 1 0,0-2-40,-1 0-1,0-1 1,1 1 0,-1 0 0,1-1-1,0 1 1,-1-1 0,1 1 0,-1-1-1,1 1 1,0-1 0,-1 1 0,1-1-1,0 1 1,-1-1 0,1 1 0,0-1-1,0 1 1,0-1 0,-1 0 0,1 1-1,0-1 1,0 0 0,0 0 0,-2-16-20,0-1-1,1 1 1,0-1 0,2 1 0,0-1 0,1 1 0,0 0-1,8-23 1,-10 38 11,1 0-1,-1 0 1,1 0 0,0 0-1,0 0 1,0 0-1,0 0 1,0 0-1,0 0 1,0 1 0,1-1-1,-1 0 1,1 1-1,-1-1 1,1 1-1,0-1 1,0 1 0,-1 0-1,1 0 1,0 0-1,0 0 1,0 0-1,0 0 1,0 1 0,1-1-1,-1 1 1,0-1-1,3 1 1,4 0 26,1 0 1,-1 1-1,1 1 0,-1-1 1,14 5-1,-13-3-680,-1-1 0,0 0 1,1 0-1,15 0 0,-12-4-296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7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1 151 9882,'1'7'4217,"15"-7"-2329,6 0-143,12-12-305,5-3-208,13-2-487,4-2-169,-3 6-368,-1-1-296,-4-1-552,-4 0-425,-2-2-1343,8-4 1488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8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0 9730,'8'15'2073,"1"0"-1,1-1 0,0 0 1,14 15-1,-10-12-1456,-1 0-1,13 22 1,-22-34-545,-2 1 0,1-1 1,0 1-1,-1 0 0,0 0 0,-1 0 1,1 0-1,-1 0 0,-1 0 1,1 0-1,-1 12 0,0-16-76,0 1 0,0-1-1,0 0 1,0 0 0,-1 0 0,1 0-1,-1 0 1,0 0 0,1 0 0,-1 0-1,0 0 1,0 0 0,0 0-1,-1 0 1,1 0 0,0-1 0,-1 1-1,1 0 1,-1-1 0,1 0 0,-1 1-1,0-1 1,0 0 0,1 0 0,-1 1-1,0-1 1,-4 1 0,4-2-43,-1 0 0,1 0 0,-1 0 1,0 0-1,1 0 0,-1 0 0,1-1 0,-1 1 0,1-1 1,0 0-1,-1 0 0,1 0 0,0 0 0,-1 0 1,1 0-1,0-1 0,0 1 0,0-1 0,0 1 1,0-1-1,0 0 0,1 0 0,-4-3 0,-3-8-114,-1 0-1,2 0 1,0 0-1,0-1 0,1 0 1,1-1-1,1 1 1,-6-30-1,9 43 171,1 0 0,0-1 0,0 1 0,0 0 0,0 0-1,0 0 1,0-1 0,0 1 0,0 0 0,0 0 0,0-1-1,1 1 1,-1 0 0,0 0 0,1 0 0,-1 0 0,1 0 0,-1 0-1,1 0 1,0 0 0,-1 0 0,1 0 0,0 0 0,0 0 0,1-1-1,0 1 24,0 0 0,-1 0 0,1 1 0,0-1 0,0 1 0,0-1 0,1 1 0,-1-1 0,0 1 0,0 0 0,0 0 0,0 0 0,3 1 0,8 1 189,-1 1 0,0 0 0,21 8-1,-30-10-178,6 2 34,136 47 1822,-118-42-1656,1-1 0,1-2 0,38 3 1,-66-8-332,0 0 0,0 1 0,0-1 0,1 0 0,-1 0 0,0 0 0,0 0 0,0 0 0,0 0 0,1-1 0,-1 1 0,0 0 0,0 0 0,0-1 0,0 1 0,0-1 0,0 1 0,0-1 0,0 0 0,0 1 0,0-1 0,0 0 0,0 1 1,0-1-1,-1 0 0,1 0 0,0 0 0,0 0 0,-1 0 0,1 0 0,-1 0 0,1 0 0,-1 0 0,1 0 0,-1 0 0,0 0 0,1 0 0,-1-1 0,0 1 0,0 0 0,0 0 0,0 0 0,0-3 0,-1-3-990,-1-1 1,0 0-1,0 0 0,-1 1 0,-4-10 0,5 10 617,-10-20-892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8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6 6841,'0'0'161,"-1"-1"-1,1 1 0,0 0 1,-1-1-1,1 1 0,0 0 0,-1-1 1,1 1-1,-1 0 0,1-1 0,0 1 1,-1 0-1,1 0 0,-1 0 0,1-1 1,-1 1-1,1 0 0,-1 0 0,1 0 1,-1 0-1,1 0 0,-1 0 0,1 0 1,-1 0-1,0 0 0,1 11 2695,12 20 122,18 17 878,57 74 1,-73-104-3510,9 13 2,-4-5-544,29 31 0,-48-57 77,1 1 0,-1-1 0,1 1 0,0-1-1,-1 0 1,1 1 0,-1-1 0,1 0 0,0 1 0,-1-1-1,1 0 1,0 0 0,0 0 0,-1 0 0,1 1 0,0-1-1,-1 0 1,1 0 0,0 0 0,0-1 0,-1 1-1,1 0 1,0 0 0,-1 0 0,1 0 0,0-1 0,-1 1-1,2-1 1,5-1-1650,18-3 537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8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3 447 8986,'-3'0'11338,"34"-3"-9817,47-17-489,-44 3-280,-2-4-424,-2 9-120,-4-6-184,-4 1-192,-5 0-656,-7-5-400,-3 0-1281,-2 1-343,-2-4 1799</inkml:trace>
  <inkml:trace contextRef="#ctx0" brushRef="#br0" timeOffset="1">312 25 8274,'14'-15'1302,"-1"6"2462,-9 31 680,-3-13-3812,1 1 0,0-1 0,0 1-1,1-1 1,0 0 0,1 0 0,9 17 0,3 0 494,23 29 0,-22-33-734,-2 0-1,18 33 1,-22-35-367,-7-13-146,0 0 0,-1 0 0,1 0 0,-1 0 0,-1 0 0,1 1 0,0 7 0,-3-15-17,0 1 0,0-1-1,0 1 1,0-1 0,0 1 0,0-1 0,0 1 0,-1-1 0,1 1 0,0-1 0,0 1 0,-1-1-1,1 1 1,0-1 0,0 1 0,-1-1 0,1 0 0,0 1 0,-1-1 0,1 0 0,-1 1-1,1-1 1,0 0 0,-1 0 0,1 1 0,-1-1 0,1 0 0,-1 0 0,1 0 0,-1 1 0,1-1-1,-1 0 1,1 0 0,-1 0 0,1 0 0,-1 0 0,1 0 0,-1 0 0,1 0 0,-1 0 0,1 0-1,-1-1 1,1 1 0,-2 0 0,-9 0-1262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9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2 160 7554,'-2'-5'10370,"21"0"-8394,5 2-623,50-4-249,-50 7-376,-2-3-152,-2-1-288,-8-4-104,2-1-176,-7 6-184,-2-7-592,5 0-288,-2-7-833,2-9-463,1 6 119,6-9 1129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39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 10426,'0'-12'7239,"7"16"-2936,12 26-2918,-18-27-1359,7 13 133,-1 0 1,0 1-1,-1 0 0,5 29 1,3 24 80,2-1 1,37 99-1,-53-167-327,1 0-1,-1 0 1,0 1-1,1-1 1,-1 0-1,1 0 1,0 0-1,-1 0 1,1 0-1,0 0 0,0 0 1,0 0-1,-1 0 1,1 0-1,0 0 1,0 0-1,0 0 1,2 0-1,-2-1-155,1 0 0,-1 0-1,0-1 1,1 1-1,-1 0 1,0-1 0,0 1-1,0-1 1,1 1 0,-1-1-1,0 0 1,0 0 0,0 1-1,0-1 1,0 0 0,0 0-1,0 0 1,1-2 0,20-20-1180</inkml:trace>
  <inkml:trace contextRef="#ctx0" brushRef="#br0" timeOffset="1">563 516 12875,'-5'12'6497,"-5"-4"-1600,2-3-3537,1-1-703,-2-6-1258,9-3-1639,-1 3 1472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45.3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547 162 6273,'-9'6'408,"7"-4"-187,0 0-1,0-1 0,-1 1 0,1-1 0,-1 1 1,1-1-1,-1 0 0,0 0 0,-3 1 0,6-2-168,0 0-1,-1 0 0,1 0 0,-1 0 0,1 0 1,0 0-1,-1 0 0,1-1 0,-1 1 0,1 0 0,0 0 1,-1 0-1,1 0 0,0-1 0,-1 1 0,1 0 1,0 0-1,0-1 0,-1 1 0,1 0 0,0-1 0,0 1 1,-1 0-1,1-1 0,0 0 0,-4-19 1349,4-11 620,1 23-1375,-1 0 0,0-1-1,0 1 1,-1 0 0,-2-10-1,3 17-579,0 0 1,-1 0-1,1-1 0,-1 1 0,1 0 0,-1 0 0,1 0 0,-1 0 0,0 0 0,0 1 0,1-1 0,-1 0 0,0 0 0,0 0 0,0 1 0,0-1 0,0 0 0,0 1 0,0-1 0,0 1 1,0-1-1,-2 1 0,0-1 18,0 0 1,0 1 0,0 0 0,0 0-1,0 0 1,0 0 0,0 0 0,-4 1-1,-3 2 52,0 0 0,0 0 0,1 0 0,-13 7 0,-19 12 741,-74 53 0,95-58-567,0 0-1,1 1 1,1 0 0,1 2 0,-17 23 0,21-23-91,0 0-1,1 1 1,1 0 0,1 1 0,1 0 0,1 1 0,1 0-1,-5 32 1,10-41-146,0 0-1,1 0 1,1 0 0,0 0-1,1 0 1,1 0-1,0 0 1,1-1 0,0 1-1,1-1 1,1 1-1,0-1 1,0-1 0,2 1-1,12 19 1,-9-18-20,1-1 0,1 0 0,0-1 0,0-1 0,1 1 0,1-2 0,0 0 0,0-1 0,1 0 0,0-1 0,1-1 0,0 0 0,0-1 0,18 4 1,-2-3 18,-1-1 0,1-1 0,1-2 0,-1-1 0,0-1 1,52-7-1,-68 5 4,0-1-1,0-1 1,0-1 0,-1 0 0,1-1 0,-1-1 0,0 0-1,-1-1 1,0 0 0,0-1 0,0-1 0,-1 0 0,0-1-1,-1-1 1,0 0 0,-1 0 0,0-1 0,-1 0 0,0-1-1,-1 0 1,0-1 0,-1 0 0,-1 0 0,0-1-1,-1 0 1,8-30 0,-9 23 10,-1 0 1,0 0-1,-2-1 0,-1 1 0,0-1 1,-2 1-1,0-1 0,-8-32 0,6 40-70,-1-1 0,-1 2-1,-1-1 1,0 1 0,-1 0-1,0 0 1,-1 0-1,-1 1 1,0 1 0,0-1-1,-2 2 1,1-1 0,-15-10-1,-1 2-294,-1 1 0,-1 2-1,-1 1 1,0 1-1,-1 1 1,0 2 0,-57-15-1,82 26 12,-29-13-1417,32 14 1517,1-1 0,0 0 1,0 0-1,0 1 0,0-1 1,0 0-1,0 0 0,0 0 0,1 0 1,-1 0-1,0-1 0,0 1 1,1 0-1,-1 0 0,1 0 1,-1-1-1,1 1 0,0 0 1,-1 0-1,1-1 0,0 1 1,0 0-1,0-1 0,0 1 1,0-2-1,6-28-1323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46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1168 6817,'-15'10'1629,"9"-7"-1182,0 1 0,1-1-1,-1 1 1,1 0 0,0 1-1,0-1 1,1 1 0,-1 0 0,1 1-1,-4 5 1,8-10-400,0-1 1,-1 1-1,1 0 0,0-1 1,0 1-1,0-1 0,0 1 0,0-1 1,0 1-1,0-1 0,1 1 0,-1-1 1,0 1-1,0 0 0,0-1 0,0 1 1,1-1-1,-1 1 0,0-1 1,1 0-1,-1 1 0,0-1 0,1 1 1,-1-1-1,0 1 0,1-1 0,-1 0 1,1 1-1,-1-1 0,1 0 1,-1 0-1,1 1 0,-1-1 0,1 0 1,-1 0-1,1 0 0,0 1 0,28 6 1030,1-4-513,0-2-1,1 0 1,-1-2 0,0-1-1,35-8 1,156-41 1183,-171 38-1354,49-14 503,-2-4 0,-1-4-1,-1-4 1,153-90 0,105-106 1612,-191 123-1525,154-109 788,-215 144-1141,96-95 0,-185 160-622,-6 8-8,-1-1 1,0 0-1,0 0 0,0-1 1,-1 1-1,1-1 1,5-11-1,-10 16-1,0-1 0,0 1 0,0 0 0,-1 0 0,1 0 0,0-1 0,0 1 0,-1 0 0,1 0 0,-1 0 0,1 0 0,-1 0 0,1 0 0,-1 0 0,0 0 0,0 0 0,1 0 0,-1 0 0,0 0 0,0 0 0,0 1 0,0-1 0,0 0 0,0 1 0,0-1 0,0 0 0,-2 0 0,-1-1-277,1 0-1,-1 0 0,0 1 1,1-1-1,-1 1 1,0 0-1,-5-1 1,-26 6-2686,15-4 2479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47.0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389 82 5465,'-1'0'195,"0"-1"0,0 1 0,0-1 0,0 1 0,0-1-1,1 1 1,-1-1 0,0 0 0,0 0 0,0 1 0,1-1 0,-1 0 0,0 0-1,1 0 1,-1 0 0,0 0 0,1 0 0,0 0 0,-1 0 0,1 0 0,-1 0-1,1 0 1,0 0 0,0 0 0,0 0 0,0 0 0,0-1 0,0 1 0,0 0 0,0 0-1,0 0 1,0 0 0,0 0 0,1 0 0,0-2 0,0-10 5339,-4 26-3898,-2 2-1407,-2 1-1,1-1 1,-2-1 0,0 1 0,0-1-1,-2-1 1,-17 21 0,0-4 132,-2-1 1,-31 25-1,50-46-315,1-1 0,-1 0 0,0-1 0,0-1 1,0 1-1,-1-1 0,0-1 0,0 0 0,0-1 0,-1 0 0,1 0 1,-1-2-1,0 1 0,-15-1 0,59 11 250,6-5-142,0-3 0,1 0-1,-1-3 1,1-1 0,-1-2 0,1-1-1,-1-2 1,0-2 0,52-16 0,-88 22-146,11-2 58,-1-2-1,1 1 1,-1-1-1,20-12 0,-30 16-30,0 0-1,0 0 0,-1 0 0,1-1 0,0 1 1,-1 0-1,1-1 0,-1 1 0,0-1 0,1 1 1,-1-1-1,0 0 0,0 0 0,0 1 0,0-1 1,0 0-1,-1 0 0,1 0 0,0 0 0,-1 0 1,1 0-1,-1 0 0,0 0 0,0 0 0,0 0 1,0-1-1,0 1 0,0 0 0,-1 0 1,1 0-1,-1 0 0,1 0 0,-1 0 0,0 0 1,1 1-1,-1-1 0,0 0 0,-3-3 0,-1-2 49,0 0 0,0 1-1,-1 0 1,0 0-1,0 1 1,0-1-1,-1 1 1,-11-7-1,-7-1-15,-32-13 0,37 18-108,1-1 0,0 0 0,-20-14 0,37 22-74,0-1 0,1 1 0,-1 0 0,0-1 0,1 1 0,-1-1 0,1 1 0,-1-1 0,1 0 0,0 1 1,0-1-1,0 0 0,0 0 0,0 0 0,0 0 0,0 0 0,1 0 0,-1 0 0,1 0 0,0-1 0,-1 1 1,1 0-1,0 0 0,0 0 0,0 0 0,0 0 0,1-1 0,-1 1 0,1 0 0,0-3 0,22-28-902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4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1 7346,'-74'38'4328,"81"-37"394,7 4-2130,14 11-479,5 7-193,11 2-720,3-3-384,-3 0-520,3-3-128,-9 1-1008,-4-1-408,-7 0 720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49.1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6 563 7442,'-1'0'241,"1"-1"0,-1 1 1,1-1-1,0 1 0,-1-1 1,1 1-1,0-1 0,-1 1 0,1-1 1,0 1-1,0-1 0,-1 0 1,1 1-1,0-1 0,0 0 1,0 1-1,0-1 0,0 1 1,0-1-1,0 0 0,0 1 1,0-1-1,0 0 0,0 1 1,0-1-1,1 1 0,-1-2 1,8-17 912,-7 17-890,7-13 510,1-1 0,1 1 0,1 1 0,0-1 0,0 2 1,2 0-1,17-15 0,-29 26-715,0 1-1,1 0 1,-1 0 0,0 0-1,0 0 1,1 0 0,-1 0-1,1 1 1,-1-1 0,1 0-1,-1 1 1,1-1 0,0 1-1,-1 0 1,1-1 0,-1 1 0,1 0-1,0 0 1,-1 0 0,1 0-1,0 0 1,-1 0 0,1 1-1,1-1 1,-1 2-21,0-1 0,0 0 0,0 1 0,-1-1 0,1 1 0,0 0 1,-1-1-1,1 1 0,-1 0 0,0 0 0,0 0 0,0 0 0,0 0 0,0 0 0,1 3 0,3 10 2,-1 1 0,0 0 0,2 29-1,-6-40-22,2 37 31,-2 0 0,-1 1 0,-13 72-1,23-179 34,26-147-22,-23 155-97,32-92 0,-42 140 41,1-1-1,0 1 1,1 0-1,-1 0 1,1 0-1,1 1 0,0 0 1,0-1-1,0 1 1,1 1-1,0-1 1,8-5-1,-13 11-1,0 0-1,1 1 1,-1-1-1,1 0 1,-1 1-1,1 0 0,-1-1 1,1 1-1,-1 0 1,1 0-1,-1 0 1,1 0-1,-1 0 1,1 0-1,-1 0 1,1 0-1,-1 1 1,0-1-1,1 0 0,-1 1 1,1 0-1,-1-1 1,0 1-1,1 0 1,-1-1-1,0 1 1,0 0-1,1 0 1,-1 0-1,0 0 1,0 0-1,0 1 0,0-1 1,0 0-1,-1 0 1,2 3-1,3 4 1,0 0-1,-1 0 0,-1 0 1,6 16-1,1 16 25,-9-31-3,0 0 1,1 0 0,1-1 0,-1 1-1,1-1 1,1 1 0,0-1-1,0 0 1,0-1 0,7 9 0,-10-15-16,1 0 1,-1 0 0,0 0 0,0 0 0,1 0 0,-1 0-1,0-1 1,1 1 0,-1-1 0,1 1 0,-1-1-1,1 0 1,-1 1 0,1-1 0,-1 0 0,1 0 0,-1 0-1,1 0 1,-1 0 0,1 0 0,-1-1 0,1 1 0,-1 0-1,1-1 1,-1 1 0,0-1 0,1 0 0,-1 1-1,0-1 1,3-1 0,3-3 6,0-1-1,0 1 1,0-1-1,5-7 1,-9 10-12,114-137 25,-42 46-25,-51 65-38,26-40 0,-46 66-123,-3 10 63,-3 14 7,-8 10 41,6-18 36,0-1 0,1 1 0,0 0 0,-1 16 0,3-26 18,1 0 1,0 0-1,1 0 1,-1 0-1,0 0 1,1 0-1,-1 0 1,1 0-1,0 0 1,0-1-1,0 1 1,1 0-1,-1 0 1,1-1-1,-1 1 1,1-1-1,0 1 1,0-1-1,0 0 1,0 0-1,0 0 1,1 0-1,3 3 1,-4-4 3,-1-1 1,1 1-1,-1 0 1,1-1-1,-1 1 0,1-1 1,0 0-1,-1 0 1,1 1-1,-1-1 0,1 0 1,0-1-1,-1 1 1,1 0-1,-1 0 0,1 0 1,0-1-1,-1 1 1,1-1-1,-1 0 1,1 1-1,-1-1 0,3-1 1,32-27 167,-26 20-130,-3 2 33,1 0-1,-1 0 1,0 0-1,0-1 1,-1 0-1,0 0 1,6-9 0,-11 15-50,-1 0 1,1 0 0,0-1-1,-1 1 1,1 0 0,-1 0 0,1 0-1,-1 0 1,0 0 0,0-1-1,0 1 1,0 0 0,-1 0-1,1 0 1,-1-4 0,-1 3-6,1 1 0,-1-1 1,1 0-1,-1 1 0,0-1 0,0 1 0,0-1 1,0 1-1,0 0 0,-1 0 0,1 0 1,-1 0-1,-5-3 0,-2 0-267,-1 1-1,0-1 1,0 2 0,0 0-1,-1 0 1,1 1-1,-1 0 1,1 1 0,-23 0-1,-17-2-4768,34 0 3491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49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4 10226,'-1'0'222,"0"-1"0,0 0 0,-1 1 0,1 0 0,-1-1 0,1 1 0,0 0-1,-1-1 1,1 1 0,-1 0 0,1 0 0,-1 0 0,1 0 0,0 1 0,-1-1 0,1 0 0,-1 1 0,1-1 0,0 0-1,-1 1 1,1 0 0,0-1 0,0 1 0,-1 0 0,1 0 0,0-1 0,0 1 0,0 0 0,0 0 0,0 0-1,0 1 1,0-1 0,0 0 0,1 0 0,-1 0 0,0 1 0,0 0 0,-3 7 173,0 0 0,0 0 0,1 0 0,-3 13 0,0 10 12,1-1 1,2 0-1,1 1 0,1-1 1,2 1-1,1 0 1,1-1-1,13 51 0,0-20-17,3-2 0,2 0-1,40 77 1,7-18-7,-46-85-394,-2 1 0,-1 1 1,21 57-1,-38-85-233,0 0 0,0 1-1,-1-1 1,0 0 0,0 0 0,-1 1-1,0-1 1,-2 11 0,2-17 161,-1 0 1,1 0-1,0 0 0,-1 0 0,1-1 1,-1 1-1,0 0 0,1 0 1,-1 0-1,0-1 0,0 1 0,0 0 1,0-1-1,-1 1 0,1-1 1,0 0-1,-1 1 0,1-1 0,-1 0 1,1 0-1,-1 1 0,1-1 1,-1-1-1,0 1 0,0 0 0,0 0 1,1-1-1,-1 1 0,0-1 1,0 1-1,0-1 0,0 0 0,0 0 1,0 0-1,0 0 0,0 0 1,0 0-1,1 0 0,-1-1 0,-3 0 1,-33-10 404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50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8 399 9754,'-7'-7'4465,"14"-12"-1960,8-10-185,22-13-576,4 0-39,13-14-265,2 5-288,2 5-520,-2 2-343,-5 18-602,-21 15-247,-14 5-816,1 1-360,33-5-1121,6 5 4786,-6 10-1841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51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1493 8778,'-9'29'1346,"7"-21"-809,0-1 1,-1 0-1,0 1 1,0-2-1,-1 1 0,1 0 1,-1-1-1,-8 10 1,12-16-474,0 1 0,-1-1 0,1 0 0,0 0 0,0 0 0,0 0 0,-1 0 0,1 0 0,0 1 0,0-1 0,0 0 0,0 0 0,0 0 0,0 0 0,-1 1 0,1-1 0,0 0 0,0 0 0,0 0 0,0 1 0,0-1 0,0 0 0,0 0 1,0 0-1,0 1 0,0-1 0,0 0 0,0 0 0,0 0 0,0 1 0,0-1 0,0 0 0,0 0 0,0 0 0,0 1 0,0-1 0,0 0 0,0 0 0,1 0 0,-1 1 0,0-1 0,0 0 0,11-1 1772,12-8-225,-13 1-1237,0 0 1,-1 0 0,1-1-1,-2 0 1,1-1 0,-2 0-1,1 0 1,9-19 0,-6 10-211,-2 0 1,0-1 0,-2-1-1,7-25 1,-12 38-131,-1 1 0,1 0 0,-2-1 0,1 1 0,-1-1 0,-1-11-1,1 19-29,0-1-1,0 1 0,0 0 1,0 0-1,0-1 0,0 1 1,0 0-1,0 0 0,0 0 0,0-1 1,0 1-1,-1 0 0,1 0 1,0 0-1,0 0 0,0-1 1,0 1-1,0 0 0,-1 0 0,1 0 1,0 0-1,0 0 0,0 0 1,-1-1-1,1 1 0,0 0 0,0 0 1,0 0-1,-1 0 0,1 0 1,0 0-1,0 0 0,0 0 1,-1 0-1,1 0 0,0 0 0,0 0 1,0 0-1,-1 0 0,1 0 1,0 0-1,0 0 0,0 0 1,-1 0-1,1 0 0,0 1 0,0-1 1,0 0-1,-1 0 0,1 0 1,0 0-1,0 0 0,0 0 0,0 1 1,0-1-1,-1 0 0,1 0 1,0 0-1,0 1 0,0-1 1,0 0-1,0 0 0,0 0 0,0 0 1,0 1-1,0-1 0,-9 12 65,6-5-29,0 0 0,0 1 0,1-1 0,0 1 1,0 0-1,1-1 0,0 1 0,0 0 1,1 11-1,0-17-31,0 0-1,0 0 1,0 0 0,0 0-1,0 0 1,1 0 0,-1 0 0,1 0-1,-1 0 1,1 0 0,0-1-1,0 1 1,0 0 0,0 0 0,0-1-1,0 1 1,1 0 0,-1-1-1,0 1 1,1-1 0,-1 0-1,1 1 1,-1-1 0,1 0 0,0 0-1,0 0 1,-1 0 0,1 0-1,0-1 1,0 1 0,0 0 0,0-1-1,0 0 1,0 1 0,0-1-1,0 0 1,0 0 0,0 0 0,0 0-1,0 0 1,3-1 0,0-1-4,1 0 1,-1 0 0,0 0-1,0-1 1,0 1 0,-1-1-1,1 0 1,-1-1-1,0 1 1,1-1 0,-1 0-1,-1 0 1,1 0 0,-1 0-1,1-1 1,2-6 0,7-10 9,-1 0 1,10-25-1,-20 43-9,-1-1-1,1 1 0,-1 0 0,0 0 0,0-1 0,0 1 1,-1 0-1,1-1 0,-1 1 0,1-1 0,-1 1 0,0-1 1,-1 1-1,1-1 0,-2-5 0,2 9-4,0 0 1,-1-1-1,1 1 0,0 0 0,0 0 1,-1-1-1,1 1 0,0 0 1,-1 0-1,1-1 0,0 1 1,-1 0-1,1 0 0,-1 0 0,1 0 1,0 0-1,-1 0 0,1 0 1,-1 0-1,1 0 0,0 0 0,-1 0 1,1 0-1,0 0 0,-1 0 1,1 0-1,-1 0 0,1 0 0,0 0 1,-1 0-1,1 0 0,0 1 1,-1-1-1,1 0 0,0 0 0,-1 1 1,1-1-1,0 0 0,-1 0 1,1 1-1,0-1 0,0 0 0,-1 1 1,1-1-1,0 0 0,0 1 1,0-1-1,-1 0 0,1 1 0,0 0 1,0 0 8,0 1 0,0 0 1,0 0-1,1 0 1,-1-1-1,0 1 0,1 0 1,0 0-1,-1-1 0,1 1 1,0 0-1,0-1 0,0 1 1,0-1-1,0 1 0,0-1 1,0 1-1,0-1 1,1 0-1,-1 0 0,0 1 1,1-1-1,-1 0 0,1 0 1,0-1-1,-1 1 0,4 1 1,5 5 18,37 29 43,-45-34-61,0-1 0,0 1 0,0-1 0,0 0 1,0 1-1,0-1 0,1 0 0,-1 0 0,0 0 0,1-1 0,-1 1 0,1 0 0,-1-1 0,1 0 0,-1 1 0,1-1 1,-1 0-1,1-1 0,-1 1 0,1 0 0,-1-1 0,1 1 0,-1-1 0,1 0 0,-1 0 0,0 1 0,1-2 0,-1 1 1,0 0-1,0 0 0,0-1 0,0 1 0,0-1 0,0 0 0,3-3 0,3-5 70,-1-1 0,0 1-1,-1-1 1,0 0 0,7-19 0,-6 13-7,8-16 47,-5 9 128,26-43 0,-28 83-129,34 88-79,-42-95-38,1-20-12,55-130 4,-48 117 8,1 2 0,0-1-1,24-38 1,-33 61-3,1-1 1,-1 1-1,0-1 0,1 1 0,-1-1 1,0 1-1,1-1 0,-1 1 0,0 0 0,1-1 1,-1 1-1,1 0 0,-1-1 0,1 1 1,-1 0-1,1 0 0,-1-1 0,1 1 0,-1 0 1,1 0-1,-1 0 0,1 0 0,-1 0 1,1 0-1,-1 0 0,1 0 0,0 0 0,-1 0 1,1 0-1,-1 0 0,2 0 0,13 15-27,7 29-16,-21-41 41,4 8 30,-3-4-72,1 0 0,0-1 0,0 1 0,1 0 0,0-1 0,6 8-1,-9-13-3,0 0-1,0 0 0,0 0 0,1 0 0,-1 0 0,0 0 1,1 0-1,-1-1 0,1 1 0,-1-1 0,0 1 0,1-1 0,-1 1 1,1-1-1,0 0 0,-1 0 0,1 0 0,-1 0 0,1 0 0,-1 0 1,1 0-1,-1 0 0,1-1 0,-1 1 0,1 0 0,-1-1 0,1 0 1,-1 1-1,1-1 0,-1 0 0,0 1 0,0-1 0,1 0 0,-1 0 1,0 0-1,0 0 0,1-2 0,9-7-704,0-2-1,-1 1 1,0-1-1,-1-1 1,13-24 0,0 2-496,0-1-218,19-44 1,-6 12 879,-32 62 766,0-1-1,0 1 1,-1-1 0,0 1 0,0-1 0,0 0 0,0-9 0,-24 49 3333,16-23-3299,2 0 0,-1 1 0,1 0 0,1 0 1,0 0-1,1 0 0,-2 13 0,4-21-191,0 0 0,0 0 1,0 0-1,0 1 0,0-1 1,1 0-1,-1 0 0,1 0 1,0 0-1,0 0 0,0 0 1,1 0-1,1 4 0,-1-5-15,-1-1 1,1 1-1,-1-1 0,1 1 0,0-1 0,0 0 0,0 1 1,0-1-1,0 0 0,0 0 0,0-1 0,0 1 1,0 0-1,0-1 0,0 1 0,1-1 0,-1 1 0,0-1 1,0 0-1,1 0 0,2-1 0,0 0-7,0 0-1,1 0 0,-1 0 0,-1-1 1,1 0-1,0 0 0,0 0 1,-1-1-1,1 0 0,-1 0 1,0 0-1,0 0 0,0 0 1,0-1-1,0 0 0,-1 0 1,0 0-1,4-6 0,5-8-9,0 0 0,-2-1 0,9-22 0,-5 6-35,-1-2-1,-2 0 1,-1 0-1,-2-1 1,-2 0-1,-2 0 1,-1 0-1,-2-1 1,-1 1-1,-2-1 1,-2 1-1,-2 0 1,-1 0-1,-2 0 1,-25-67-1,32 99 47,-1-1-1,-1 1 1,1 0-1,-1 0 1,0 0 0,-8-9-1,11 15 8,1-1 0,-1 0-1,0 0 1,0 1 0,1-1 0,-1 1-1,0-1 1,0 1 0,0-1 0,0 1-1,0-1 1,0 1 0,0 0 0,0 0-1,0-1 1,0 1 0,0 0 0,0 0-1,0 0 1,-1 0 0,0 1 10,1-1 0,0 1 0,0 0 0,-1 0 0,1-1 0,0 1-1,0 0 1,0 0 0,0 0 0,0 0 0,0 0 0,0 0 0,0 1 0,1-1 0,-1 0 0,0 0 0,1 1 0,-1-1 0,0 2-1,-3 10 120,-1 0-1,2 0 1,0 0-1,1 1 0,0-1 1,1 1-1,1 21 1,2 5 122,9 54-1,-6-68-221,0 1 0,2-1 0,1 0 0,1-1-1,1 0 1,2 0 0,0-1 0,1-1 0,2 0-1,0-1 1,23 26 0,-24-34-284,-10-11-1,-1 0-1,1 0 0,-1 1 1,0-1-1,-1 0 0,1 1 1,-1 0-1,1 0 1,-1-1-1,0 2 0,0-1 1,1 6-1,-3-10 162,0 0 1,1 1-1,-1-1 1,0 0-1,0 0 0,0 0 1,0 1-1,0-1 0,0 0 1,0 0-1,0 1 0,-1-1 1,1 0-1,0 0 0,0 0 1,0 1-1,0-1 1,0 0-1,0 0 0,0 0 1,0 1-1,-1-1 0,1 0 1,0 0-1,0 0 0,0 0 1,0 0-1,-1 1 0,1-1 1,0 0-1,0 0 1,0 0-1,0 0 0,-1 0 1,1 0-1,0 0 0,0 0 1,-1 0-1,1 0 0,0 1 1,0-1-1,0 0 0,-1 0 1,1 0-1,0-1 1,0 1-1,0 0 0,-1 0 1,1 0-1,-17-7-2692,-13-14-177,16 6 2414,1-1 1,0-1 0,2 0 0,-16-28-1,27 44 684,-1-1-1,1 1 1,-1-1-1,1 1 1,-1 0-1,1-1 1,0 1-1,-1-1 1,1 1-1,0-1 1,0 1-1,0-1 1,1 1-1,-1-1 1,0 1-1,0-1 0,1 1 1,-1-1-1,1 1 1,-1-1-1,1 1 1,0 0-1,-1-1 1,1 1-1,0 0 1,0 0-1,0 0 1,0-1-1,0 1 1,0 0-1,0 0 1,2 0-1,5-5 411,0 1-1,0 0 1,0 0-1,11-3 1,-5 1 26,110-55 3215,-118 58-3334,1 0 0,0 0 0,0 1 1,15-4-1,-20 6-357,0 1-1,0 0 1,0-1-1,0 1 1,0 0 0,0 0-1,0 0 1,0 0-1,0 0 1,0 1 0,0-1-1,0 1 1,0-1-1,-1 1 1,1 0 0,0 0-1,0-1 1,0 1-1,0 1 1,-1-1 0,1 0-1,-1 0 1,1 1-1,1 1 1,1 3-37,0-1 0,-1 1 0,0 0 0,0 0 1,-1 0-1,0 0 0,0 1 0,0-1 0,-1 1 0,0-1 0,0 1 1,-1-1-1,1 1 0,-2 8 0,1-6-199,0 1 0,1 0 0,0-1-1,1 1 1,0 0 0,3 10 0,-5-20 67,1 0 1,-1 0-1,0 1 0,0-1 1,0 0-1,0 0 0,0 0 1,0 1-1,0-1 0,0 0 1,0 0-1,0 1 0,1-1 1,-1 0-1,0 0 0,0 0 1,0 1-1,0-1 0,1 0 1,-1 0-1,0 0 0,0 0 1,0 1-1,1-1 0,-1 0 1,0 0-1,0 0 0,1 0 1,-1 0-1,0 0 0,0 0 1,1 0-1,-1 0 0,0 0 1,0 0-1,1 0 0,-1 0 1,0 0-1,0 0 0,1 0 1,-1 0-1,0 0 0,0 0 1,1 0-1,-1 0 1,10-13-2554,3-21-1237,-8 3 2541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51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8 9530,'-7'-5'4521,"4"3"-2152,10 5 655,-5-3-3424,11 2-656,2 1-416,4 3-513,51 12 1089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52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36 807 8098,'41'18'3519,"-40"-17"-3394,-1-1 1,0 1-1,0-1 0,1 1 1,-1-1-1,0 0 1,0 1-1,0-1 0,0 1 1,1 0-1,-1-1 0,0 1 1,0-1-1,0 1 0,0-1 1,0 1-1,0-1 0,0 1 1,0-1-1,-1 1 0,1-1 1,0 1-1,0-1 0,0 1 1,-1-1-1,1 1 0,0-1 1,-1 1-1,-10 18 1616,8-14-1153,-10 18 941,2-3-636,1 1 0,-9 24 0,17-39-825,0-1-1,1 1 1,-1 0-1,1-1 1,1 1-1,-1 0 1,1 0-1,0 0 1,0 0-1,1 0 1,0-1-1,0 1 1,2 8-1,2-6 8,0-11 203,3-19 332,-2 5-593,-4 12 17,42-98 123,-37 88-74,1 0 1,0 1 0,1 0-1,1 0 1,12-13 0,-21 25-33,0 1 1,1-1 0,0 1 0,-1-1 0,1 1 0,0 0 0,0-1 0,-1 1 0,1 0 0,0 0 0,0 1 0,0-1-1,0 0 1,1 1 0,-1-1 0,0 1 0,0-1 0,4 1 0,-4 0-12,0 1 0,0-1 1,-1 1-1,1 0 0,0 0 0,0-1 0,-1 1 1,1 0-1,-1 0 0,1 1 0,-1-1 1,1 0-1,-1 0 0,1 1 0,-1-1 0,2 4 1,3 5 29,0 1 0,-1 0 1,0 0-1,-1 0 0,4 15 1,-8-25-76,4 7 22,0-11 10,3-14 13,-5 13-40,11-38-24,-2 7-117,1 0-1,27-51 1,-35 78 93,1 0 0,1 0 1,-1 1-1,1-1 0,0 1 1,1 1-1,8-8 0,-14 13 46,0 0 0,1 0 0,-1 0-1,1 0 1,-1 0 0,1 0 0,-1 0-1,1 1 1,-1-1 0,1 0-1,0 1 1,0-1 0,-1 1 0,1 0-1,0-1 1,-1 1 0,1 0 0,0 0-1,0 0 1,-1 1 0,1-1 0,0 0-1,0 1 1,-1-1 0,1 1-1,0-1 1,-1 1 0,1 0 0,-1 0-1,1-1 1,-1 1 0,1 0 0,-1 0-1,0 1 1,1-1 0,-1 0 0,0 0-1,0 1 1,0-1 0,0 1-1,0-1 1,0 1 0,0-1 0,0 1-1,0 1 1,4 8 36,-3-6 47,1 0 0,-1 0 0,1-1 0,0 1 0,0-1 0,7 7 0,-9-10-58,0-1 0,0 1 0,0 0 1,0 0-1,1-1 0,-1 1 0,0-1 1,0 1-1,1-1 0,-1 0 0,0 1 1,1-1-1,-1 0 0,1 0 0,-1 0 1,0 0-1,1 0 0,-1 0 0,0 0 1,1-1-1,-1 1 0,0 0 0,1-1 1,-1 1-1,0-1 0,0 1 0,1-1 0,-1 0 1,0 0-1,0 1 0,2-3 0,9-7 173,0 0 0,0-1 0,-1-1 0,18-23 0,19-21 471,-33 39-423,-23 34-213,-7 27-47,11-32-91,-1 1 0,2 1-1,-1-1 1,-1 19 0,5-32 89,0 0 0,0 0 1,1 0-1,-1 0 0,0 1 0,0-1 0,0 0 0,0 0 1,0 0-1,0 1 0,0-1 0,-1 0 0,1 0 0,0 0 1,0 1-1,0-1 0,0 0 0,0 0 0,0 0 0,0 0 1,0 1-1,0-1 0,0 0 0,-1 0 0,1 0 0,0 0 1,0 0-1,0 1 0,0-1 0,0 0 0,-1 0 0,1 0 1,0 0-1,0 0 0,0 0 0,0 0 0,-1 0 0,1 0 1,0 1-1,0-1 0,0 0 0,-1 0 0,1 0 0,0 0 1,-4-13-1104,5 7 994,-1-11-126,1 0 1,1 0-1,0 1 1,1-1-1,1 1 0,7-17 1,-11 32 230,0 0 1,0-1-1,1 1 0,-1 0 1,1 0-1,-1 0 0,1 0 1,0 0-1,-1 0 0,1 0 1,0 0-1,0 0 0,-1 1 1,1-1-1,0 0 1,0 0-1,0 1 0,0-1 1,0 0-1,0 1 0,0-1 1,0 1-1,0-1 0,1 1 1,-1 0-1,0-1 0,0 1 1,2 0-1,0 1 2,0-1 0,1 1 0,-1 0-1,0 0 1,0 1 0,0-1 0,1 1 0,2 1 0,25 11 40,-29-14-19,-1 1 0,1-1-1,-1 0 1,1 0-1,-1 0 1,1 0 0,-1 0-1,0-1 1,1 1 0,-1 0-1,1-1 1,-1 1-1,1-1 1,-1 1 0,0-1-1,1 0 1,-1 1 0,0-1-1,0 0 1,0 0-1,2-1 1,1-2 18,-1 0 0,1 0 1,-1-1-1,0 1 0,0-1 0,0 0 1,-1 0-1,1 0 0,-1 0 0,-1-1 0,1 1 1,-1 0-1,0-1 0,0 1 0,1-10 0,-2-8 65,-1 0-1,-4-36 1,-1-3-60,-15-213 298,21 328-195,-1 4 94,8 72 1,-5-113-172,0 0 0,2 0 0,-1-1 0,2 1 0,0-1 1,1 0-1,1 0 0,0-1 0,13 19 0,-19-31-35,0 1 0,1-1 0,-1 0-1,1-1 1,0 1 0,-1 0 0,1 0 0,0-1 0,0 1-1,0-1 1,0 1 0,1-1 0,-1 0 0,0 0 0,0 0-1,1 0 1,-1 0 0,1-1 0,-1 1 0,0-1 0,1 1-1,-1-1 1,1 0 0,-1 0 0,1 0 0,-1 0-1,1-1 1,-1 1 0,1-1 0,-1 1 0,1-1 0,-1 0-1,0 0 1,1 0 0,-1 0 0,0 0 0,0-1 0,0 1-1,0-1 1,3-2 0,3-3 13,0-1 0,0 0 1,-1 0-1,0-1 0,0 0 0,-1 0 0,-1-1 0,6-9 1,-11 17-14,0 1-1,1 0 1,0 0 0,-1-1 0,1 1 0,0 0 0,-1 0 0,1 0 0,0 0 0,0 0-1,0 0 1,0 0 0,0 0 0,0 0 0,0 0 0,0 1 0,2-2 0,14 6-4,7 1-7346,-21-5 5977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53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3 415 6257,'-2'-8'854,"2"0"-1,-1 0 1,1 0-1,1 0 1,-1 0-1,1 0 0,3-11 1,20-57 1477,-16 56-2314,-1-1-1,5-26 1,-2-43-1544,-10 82 1480,0 0 0,0 0 0,0 0 0,-1 0 1,0 0-1,-1 0 0,0 0 0,-5-14 1,4 54 2085,5-12-1294,0-1 1,2 1 0,0-1 0,2 0 0,0-1 0,10 23-1,62 103 2585,-54-105-2892,-2 1-1,30 77 1,-50-111-586,-1 0 0,0-1-1,0 1 1,0 0 0,-1 0 0,0 10 0,0-14-44,0-1-1,0 1 1,0-1 0,0 0 0,-1 1 0,1-1 0,0 1 0,-1-1 0,1 0-1,-1 0 1,1 1 0,-1-1 0,1 0 0,-1 0 0,0 1 0,0-1 0,0 0-1,0 0 1,0 0 0,0 0 0,0 0 0,0 0 0,0 0 0,0-1 0,0 1-1,-1 0 1,1-1 0,0 1 0,0-1 0,-1 1 0,1-1 0,-3 1 0,-9-2-1127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53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95 10474,'-23'-14'1628,"17"10"-535,-1 0 0,1 0 1,-1 1-1,-13-5 0,23 8-801,-1-1 1,1 1-1,-1-1 0,1 0 1,-1 1-1,1-1 1,-1 0-1,1-1 0,-1 1 1,3-2-1,4-1 113,7-3-149,0 2 0,0 0 0,1 1 0,19-2 0,34-1-2557,-69 7 2208,23-5 21,-19 4 460,-1 0-1,1 0 1,-1 1 0,1-1-1,-1 1 1,1 0-1,-1 0 1,9 2 0,-5-1-286,0 0 0,0 0 0,0 1 0,0 0 0,-1 0 0,1 1 0,0 0 0,-1 0 0,0 0 0,0 1-1,0 1 1,0-1 0,-1 1 0,0 0 0,1 1 0,8 10 0,-1 3 206,-2 1-1,0 1 1,-1-1-1,-1 2 0,-1-1 1,-1 1-1,-1 0 1,-1 1-1,-1 0 0,-1 0 1,-1 0-1,-1 1 1,-1 27-1,-1-50-351,0-1 1,0 0 0,0 1-1,0-1 1,0 1-1,-1-1 1,1 0-1,0 1 1,0-1-1,0 1 1,0-1-1,0 0 1,-1 1-1,1-1 1,0 0-1,0 1 1,-1-1-1,1 0 1,0 1-1,0-1 1,-1 0-1,1 0 1,0 1-1,-1-1 1,1 0-1,0 0 1,-1 0 0,1 1-1,0-1 1,-1 0-1,1 0 1,-1 0-1,1 0 1,0 0-1,-1 0 1,1 0-1,-1 0 1,1 0-1,-1 0 1,-7-8-4410,5-2 4457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1:54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49 12171,'-1'-3'6737,"1"-9"3105,0 9-9226,0-2-696,0-2-872,0 0-368,0 2-761,-2-2-1984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28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1467 1639 6945,'-2'-5'8221,"2"5"-8030,16-5 1009,12 1-751,-1 2 0,1 1 0,53 6 0,-41-3-197,-1-1 0,1-2-1,76-13 1,116-37 513,-148 30-396,-1 1-4,-2-4-1,0-4 1,-2-3 0,-2-3 0,-1-4 0,-1-3-1,-3-4 1,74-58 0,-120 81-290,0-1 0,-2-2 1,-1 0-1,-1-1 0,-1-1 0,-2-2 0,-1 0 0,0 0 1,-3-2-1,21-54 0,-32 70-57,0 1 0,0-1-1,-2 0 1,0 0 0,-1-1 0,0 1-1,-1 0 1,-1 0 0,-4-25 0,1 20-20,-2-1-1,0 1 1,-1 0 0,-1 1 0,-1 0 0,-15-25 0,-42-55-2,56 87 3,0 0 0,-1 1 1,-1 0-1,0 1 0,-21-14 1,-14-7 6,-2 2 0,-1 2 0,-1 2 0,-88-29 0,22 20 0,-1 4 0,-229-25 0,-248 32-216,461 21 152,0 5-50,-215 35 0,193-18 80,104-14 31,-7 1-6,-1 1 1,-71 21-1,112-23 0,1 1 1,-1 0-1,1 1 1,1 1-1,0 1 0,0 1 1,1 0-1,0 1 0,1 0 1,-26 28-1,19-14 1,2 2 0,0 0 0,2 1 0,1 1 0,2 0 0,-15 39 0,16-28 0,1 1 0,2 0 0,2 1 0,-5 62 0,11-65 0,2 0 1,2 0-1,2 0 0,2 0 0,13 58 1,-13-82 30,1 0 0,0 0 1,1-1-1,0 0 0,1 0 1,1-1-1,1 0 0,0-1 1,0 0-1,1 0 0,18 14 1,-12-12 85,0-2-1,1 0 1,1-1 0,0-1 0,1-1 0,0-1 0,0 0-1,27 6 1,90 21 758,154 19-1,148-6 289,-378-46-2180,107-10 0,-123 4-1245,2-1 805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5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52 5689,'-2'-39'5026,"2"27"-1455,4 26 2855,1 13-5804,3-1 0,0 0 0,1 0 0,24 44 0,65 94 128,-77-142-1655,-13-17-1385,-11-17-2502,-3 1 3434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29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305 912 5425,'-4'-5'1132,"-2"-4"2934,6 9-4020,0 0 1,0 0-1,0 1 1,0-1 0,0 0-1,0 0 1,1 0-1,-1 0 1,0 0-1,0 0 1,0 0 0,0 0-1,0 0 1,0 1-1,0-1 1,0 0-1,0 0 1,0 0 0,0 0-1,1 0 1,-1 0-1,0 0 1,0 0-1,0 0 1,0 0-1,0 0 1,0 0 0,0 0-1,0 0 1,1 0-1,-1 0 1,0 0-1,0 0 1,0 0 0,0 0-1,0 0 1,3-2 2512,14 7-288,29 5-1512,0-3 0,0-1 0,1-2 0,0-2 0,85-8 0,-130 6-748,274-32 1466,-220 22-1018,1-2 0,98-35 1,-139 40-354,0 1 1,-1-2-1,0 0 1,-1-1-1,0 0 1,19-17-1,-27 21-71,0-1 0,-1 0 1,0 0-1,0 0 0,0-1 0,-1 1 0,0-1 1,0 0-1,-1 0 0,0-1 0,0 1 0,-1-1 1,0 0-1,0 1 0,1-16 0,-2 9-11,-1 0 0,-1 0-1,0 0 1,-1 0 0,0 0-1,-1 1 1,-1-1 0,0 1-1,-1-1 1,0 1 0,-15-24-1,7 17-12,0 0 0,-2 2-1,-1-1 1,0 2 0,-1 0-1,-23-17 1,-49-43 22,48 40-33,-1 2 1,-86-54-1,113 80-2,-1 1 0,0 1-1,0 0 1,-1 1 0,0 1-1,0 1 1,0 0-1,0 1 1,-1 1 0,1 1-1,-1 0 1,0 1 0,-19 3-1,-7 4 2,1 2 1,0 2-1,1 1 0,0 2 0,1 3 0,1 0 0,1 3 0,0 2 0,1 1 0,2 1 1,-66 58-1,88-67 18,1 1 1,1 0-1,0 1 0,2 0 1,-1 0-1,2 1 1,0 1-1,2-1 1,0 1-1,1 1 1,0-1-1,-4 37 1,8-36 93,0-1 0,1 1 0,1 0 0,0-1 0,2 1 0,0-1 0,2 1 0,0-1 0,1 0 0,1 0 0,0-1 0,2 0 0,11 21 0,-12-28-17,1-1 0,0-1-1,1 0 1,0 0 0,0-1 0,1 0-1,0 0 1,0-1 0,1 0-1,0-1 1,0 0 0,0-1 0,1-1-1,0 1 1,16 2 0,15 3 108,1-2 1,86 5-1,-73-11-342,-1-3-1,0-2 1,74-14-1,-69 5-2428,71-25 1,-55 6 786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41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0 284 7258,'1'-12'14395,"5"36"-14110,-2 1 0,0 0 0,0 43 0,-4-58-176,0-8-85,0 0 0,0 1 0,1-1 0,-1 0 0,0 0 0,1 0 0,0 1-1,-1-1 1,1 0 0,0 0 0,0 0 0,1 2 0,-1-3 2,-1-1 1,1 1-1,-1-1 1,1 1-1,-1-1 1,1 0-1,0 1 1,-1-1-1,1 0 0,0 1 1,-1-1-1,1 0 1,0 0-1,-1 1 1,1-1-1,0 0 1,-1 0-1,1 0 1,0 0-1,-1 0 1,1 0-1,0 0 0,0 0 1,-1 0-1,2-1 1,4-1 135,-1-1 0,1 0 0,-1 0-1,1-1 1,-1 1 0,8-8 0,-12 10-159,49-44 1061,84-98 1,-64 64-257,-32 37-544,-19 19-699,1 1 0,2 0 0,36-28 0,-50 47-1824,-6 14 929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43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63 140 7546,'-45'13'3127,"44"-13"-2862,0 0 0,0 1-1,1-1 1,-1 0 0,0 0 0,0 1 0,0-1 0,0 1 0,1-1-1,-1 1 1,0-1 0,0 1 0,1-1 0,-1 1 0,0-1 0,1 1-1,-1 0 1,1 0 0,-1-1 0,1 1 0,-1 0 0,1 0-1,-1 0 1,1-1 0,-1 3 0,5 20 2477,-1-12-3007,1 7 672,-2 0-1,0 0 1,-1 0-1,-1 22 1,0-33-157,-1 1 1,1-1 0,1 1-1,2 13 1,-3-20-219,0 0-1,0 0 1,1 0 0,-1 0-1,0 0 1,1 0-1,-1 0 1,0 0 0,1 0-1,-1 0 1,1 0 0,-1-1-1,1 1 1,0 0-1,-1 0 1,1-1 0,0 1-1,0 0 1,-1-1 0,1 1-1,0-1 1,0 1-1,0-1 1,0 1 0,0-1-1,-1 1 1,1-1 0,0 0-1,0 0 1,0 1-1,0-1 1,0 0 0,0 0-1,0 0 1,0 0 0,0 0-1,0 0 1,0-1-1,0 1 1,0 0 0,0 0-1,0-1 1,0 1 0,0 0-1,0-1 1,0 1-1,1-2 1,14-7 211,0 0 0,-1-1 0,0-1 0,-1-1 0,0 0 0,14-16 0,66-89 711,-73 87-1258,2 1-1,1 1 0,45-42 0,-47 55-922,-9 13 367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44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8 279 7354,'0'-2'724,"6"-24"4192,-6 25-4549,0 0-1,1 0 1,-1 0-1,0-1 1,0 1-1,0 0 1,0 0-1,0 0 1,0 0-1,0 0 1,0 0-1,-1 0 1,1 0-1,0 0 1,-1 0-1,1 0 1,-1 0 0,1 0-1,-1 0 1,0-1-1,1 2-345,-1 0 0,1 0 0,0 0 0,0 0 0,-1 0 0,1 0 0,0 1-1,0-1 1,0 0 0,-1 0 0,1 0 0,0 0 0,0 0 0,0 0 0,0 1 0,-1-1 0,1 0 0,0 0 0,0 0 0,0 1-1,0-1 1,0 0 0,0 0 0,-1 0 0,1 1 0,0-1 0,0 0 0,0 0 0,0 1 0,0-1 0,0 0 0,0 0 0,0 0-1,0 1 1,0-1 0,0 0 0,0 0 0,0 1 0,0-1 0,1 0 0,-1 0 0,0 0 0,0 1 0,0-1 0,-2 14 199,0 1 0,1-1 0,0 0 0,1 1 0,1-1 1,0 0-1,1 0 0,1 1 0,0-1 0,1-1 0,0 1 0,7 13 1,-10-25-148,0 0 0,0 0 0,0-1 0,1 1 0,-1 0 1,1-1-1,-1 1 0,1-1 0,0 1 0,0-1 0,-1 0 0,1 0 1,0 0-1,0 0 0,0 0 0,0 0 0,0-1 0,0 1 1,1 0-1,-1-1 0,0 0 0,0 1 0,0-1 0,0 0 1,1 0-1,-1 0 0,0-1 0,0 1 0,0-1 0,0 1 0,1-1 1,-1 1-1,0-1 0,0 0 0,2-1 0,8-4 185,0 0-1,0-1 1,-1 0 0,14-12-1,-25 18-248,39-30 274,-1-2 0,-2-1 0,-1-2 0,-2-2 1,31-46-1,15-48-9137,-71 113 5684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51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40 5761,'-21'-16'8703,"19"9"-3911,15 1-3954,-7 5-725,6-2 16,1 1 0,-1 0 1,1 1-1,0 0 1,0 1-1,-1 0 0,1 1 1,15 3-1,42 5 374,1-4 1,136-7-1,-13-1 88,344 41 1385,-100-4-1197,-5-24 865,-283-10-471,-1-7-1,239-41 0,-383 47-1159,127-16 251,-116 15-229,-1 2 0,1 0 0,-1 1 1,1 1-1,-1 0 0,22 6 0,-34-7-87,-1 0-1,1 0 1,-1 1 0,1-1 0,-1 1 0,1-1 0,-1 1-1,0 0 1,0 0 0,0 0 0,0 0 0,0 0-1,0 0 1,0 1 0,-1-1 0,1 1 0,-1-1 0,0 1-1,0-1 1,0 1 0,0 0 0,0-1 0,0 1-1,-1 0 1,1 0 0,-1 0 0,0 0 0,0-1 0,0 1-1,-1 4 1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55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409 832 6977,'-19'-1'3147,"13"1"-894,15 1 1660,287-9-453,157 4-1817,-363 9-1423,370 9 450,-271-15-118,192 23-1,-358-19-451,0-1 0,1-1 0,-1-1 0,1-1-1,-1-1 1,0-1 0,0-1 0,0-1 0,0-1-1,-1-1 1,28-13 0,-33 12-56,29-13 66,0-1-1,81-56 0,-124 76-80,-1 0 1,1 0-1,-1 0 0,0 0 1,0 0-1,0-1 1,0 1-1,-1-1 0,1 1 1,-1-1-1,1 0 0,-1 1 1,0-1-1,0 0 0,0 0 1,-1 0-1,1 0 1,0 0-1,-1 0 0,0 0 1,0 0-1,0 0 0,0 0 1,-1 0-1,1 0 0,-1 0 1,1 0-1,-1 0 1,-2-5-1,-3-5 103,-1-1 0,0 1 1,-1 1-1,-17-22 0,13 19-171,-17-25 54,-3 2 1,-1 1-1,-47-40 1,55 55-35,-2 2 0,0 1 0,-1 2 1,-1 0-1,-58-23 0,-18 2-123,-2 4 0,-2 5 0,-156-21 0,-306 26 144,526 24-8,-13 1-27,-1 3 0,1 2 0,0 2 0,1 3-1,0 3 1,-70 26 0,-282 128-352,386-155 381,0 0 0,1 2 0,0 1 0,1 0 0,1 2 0,1 0 0,-28 34 0,38-41 4,0 1 0,1 0 0,0 0 0,1 0 0,0 1 0,1 1 0,1-1 0,0 1 0,0 0 1,2 0-1,-1 0 0,2 0 0,0 1 0,1-1 0,0 19 0,2-24 18,1-1 0,0 1 1,0-1-1,0 0 0,1 0 0,1 0 1,-1 0-1,1 0 0,0-1 0,1 1 1,0-1-1,0 0 0,1-1 0,-1 1 0,1-1 1,1 0-1,-1-1 0,1 0 0,0 0 1,0 0-1,1-1 0,10 5 0,7 2 41,1-1 0,0-2 0,0 0 0,0-2 1,50 6-1,5-6-1330,141-8 1,-119-2 350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56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7994,'-5'28'4033,"5"6"-1089,18 9-1111,-2-3 63,11 5-296,2-6-319,-1 0-505,8-4-264,-5 1-328,1 1 0,-3-6-592,-2-6-464,-7-3-4401,-10-8 3568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57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15 633 7762,'-12'13'2971,"12"-13"-2929,0 0 0,0 0 0,0 0 1,0 0-1,0 0 0,0 0 0,0 0 1,0-1-1,0 1 0,-1 0 633,1 0-633,0 0 1,0 0-1,0-1 0,0 1 0,0 0 0,0 0 1,0 0-1,0 0 0,0 0 0,0 0 0,0 0 1,0 0-1,0 0 0,-1 0 0,1 0 0,0 0 1,0 0-1,0 0 0,0 0 0,0 0 0,0 0 1,0 0-1,0 0 0,0 0 0,0 1 0,0-1 1,0 0 125,0 0-125,11-26 2766,-6 16-2633,6-13 779,1 1 1,17-24-1,-24 40-762,0-1 0,0 1 0,0 1 0,1-1 0,-1 1 0,1 0 0,1 0 0,-1 0 0,1 1 0,0 0 1,9-4-1,-14 7-161,1 1 0,-1-1 0,1 0 0,-1 1 0,1-1 0,-1 1 0,1 0 0,0-1 0,-1 1 0,1 1 0,0-1 0,-1 0 0,1 1 0,-1-1 0,1 1 0,-1 0 0,1-1 0,-1 2 0,5 1 0,-3 0-6,0 0 1,-1 0 0,0 0-1,1 0 1,-1 1 0,0-1 0,-1 1-1,1 0 1,-1 0 0,4 7-1,1 8 5,0 0-1,-1 0 0,-1 1 1,3 20-1,-8-36-22,2 2-1,2 24 4,-3-30-10,-1 1-1,0 0 1,0 0-1,0 0 1,0 0-1,0 0 1,0 0-1,0-1 1,0 1-1,0 0 1,0 0-1,0 0 1,-1 0-1,1 0 1,0-1-1,-1 1 1,1 0-1,0 0 1,-1-1-1,1 1 1,-1 0-1,1 0 1,-1-1-1,-1 2 1,2-2 0,-1 0-1,1 0 1,-1-1 0,0 1 0,1 0 0,-1 0-1,0 0 1,1-1 0,-1 1 0,1 0 0,-1 0-1,0-1 1,1 1 0,-1-1 0,1 1 0,-1 0-1,1-1 1,-1 1 0,1-1 0,0 1 0,-1-1-1,1 1 1,-1-1 0,1 0 0,0 1 0,-1-2-1,-8-19-4,4-1-36,0 0-1,2-1 1,0 0 0,2 1-1,0-1 1,2 0 0,0 0-1,2 0 1,1 1 0,0-1-1,13-36 1,-14 49 28,1 1-1,-1 0 1,2 0 0,-1 0-1,1 1 1,1 0 0,5-8-1,-9 14 13,-1 1 0,1-1 0,-1 1-1,1-1 1,0 1 0,0 0-1,-1 0 1,1 0 0,0 0-1,0 0 1,0 0 0,0 1-1,0-1 1,0 0 0,0 1-1,1 0 1,-1-1 0,0 1-1,0 0 1,0 0 0,0 0-1,0 1 1,1-1 0,-1 0-1,0 1 1,0 0 0,0-1 0,0 1-1,0 0 1,0 0 0,0 0-1,0 0 1,-1 0 0,1 0-1,0 1 1,-1-1 0,3 3-1,3 3 18,1 0 0,-1 1 0,-1 0 0,12 17-1,-12-15 57,1 0-1,1-1 0,9 10 1,-16-18-59,1 1 0,-1-1 1,1 0-1,-1 0 0,1 0 0,0 0 1,-1 0-1,1 0 0,0-1 1,0 1-1,0 0 0,0-1 0,-1 0 1,1 1-1,0-1 0,0 0 1,0 0-1,0 0 0,3 0 0,-2-1 7,1 0 0,-1 0 0,1 0 0,-1-1 0,1 1 0,-1-1 0,0 0 0,0 0 0,5-3 0,2-4 33,0 0 0,-1-1-1,0 0 1,12-18 0,-10 11-26,-2 0 0,10-22 0,3-7-17,-22 46-12,0 0 1,0 0 0,0 0-1,0 0 1,0-1-1,0 1 1,0 0 0,0 0-1,0 0 1,0-1 0,0 1-1,0 0 1,0 0 0,0 0-1,0-1 1,0 1 0,0 0-1,0 0 1,0 0-1,1 0 1,-1 0 0,0-1-1,0 1 1,0 0 0,0 0-1,0 0 1,1 0 0,-1 0-1,0 0 1,0-1 0,0 1-1,0 0 1,1 0-1,-1 0 1,0 0 0,0 0-1,0 0 1,1 0 0,-1 0-1,0 0 1,0 0 0,0 0-1,0 0 1,1 0 0,-1 0-1,0 0 1,0 0-1,0 0 1,1 0 0,-1 0-1,0 0 1,0 1 0,0-1-1,0 0 1,1 0 0,-1 0-1,0 0 1,0 0 0,0 0-1,0 1 1,0-1-1,1 0 1,-1 0 0,0 0-1,0 0 1,0 0 0,0 1-1,6 20-52,3 10 13,17 12 35,-25-41-20,1 1 1,0-1-1,1 1 1,-1-1-1,0 0 1,1 0-1,-1 0 1,1 0 0,0-1-1,-1 1 1,1-1-1,0 1 1,0-1-1,0 0 1,0 0-1,0-1 1,0 1-1,0 0 1,0-1-1,0 0 1,4 0-1,-18-17-240,-36-60 297,44 72 11,0 1 0,1-1 1,-1 0-1,1 0 0,0 0 0,1 0 1,-1-1-1,1 1 0,0 0 0,0-1 1,1 1-1,0 0 0,0-1 0,0 1 1,0-1-1,1 1 0,0 0 0,0-1 1,3-8-1,-2 11-11,0-1 0,0 1 0,0 0 1,0 0-1,1 0 0,-1 0 0,1 0 1,0 1-1,0-1 0,0 1 0,0 0 0,0 0 1,0 0-1,1 0 0,-1 0 0,1 1 1,-1 0-1,1-1 0,-1 1 0,1 0 0,0 1 1,0-1-1,0 1 0,-1 0 0,1 0 1,4 0-1,-2 1-17,0-1 0,-1 1 1,0 0-1,1 1 0,-1-1 1,0 1-1,1 0 0,-1 0 1,0 1-1,-1-1 0,1 1 0,0 0 1,-1 1-1,1-1 0,-1 1 1,0 0-1,0 0 0,-1 0 1,1 0-1,-1 1 0,5 8 1,-2-1-11,0 0 0,-1-1 1,-1 2-1,1-1 1,-2 0-1,0 1 0,-1 0 1,2 15-1,-4-28-5,0 1-1,0-1 0,0 0 1,0 1-1,0-1 0,0 0 1,0 0-1,0 1 1,0-1-1,0 0 0,0 1 1,0-1-1,0 0 0,0 1 1,0-1-1,-1 0 1,1 0-1,0 1 0,0-1 1,0 0-1,0 0 0,-1 1 1,1-1-1,0 0 1,0 0-1,0 0 0,-1 1 1,1-1-1,0 0 0,0 0 1,-1 0-1,1 0 1,0 1-1,0-1 0,-1 0 1,1 0-1,-1 0 0,1 0-2,-1 0 0,1 0 0,-1-1-1,1 1 1,0 0 0,-1 0-1,1-1 1,-1 1 0,1 0-1,0-1 1,-1 1 0,1 0 0,0-1-1,-1 1 1,1 0 0,0-1-1,0 1 1,-1-1 0,1 1-1,0 0 1,0-1 0,0 1 0,0-1-1,0 1 1,-1-1 0,1 1-1,0-1 1,0 1 0,0-1 0,-1-14-8,-1 1 0,2-1 0,1-18 0,-1 19 5,1 6 4,-1 1 1,1-1-1,1 1 0,-1-1 1,1 1-1,1 0 0,-1 0 1,1 0-1,0 0 0,1 1 1,0-1-1,0 1 0,0 0 1,10-10-1,-12 13 5,1 0 0,0 1 1,0-1-1,0 1 0,0 0 1,1 0-1,-1 0 0,0 1 0,1-1 1,-1 1-1,1 0 0,0 0 0,-1 0 1,1 0-1,0 1 0,0-1 0,-1 1 1,1 0-1,0 0 0,0 1 0,-1-1 1,1 1-1,0-1 0,0 1 0,-1 1 1,1-1-1,-1 0 0,4 3 1,1 0 18,-1 1 1,0 0-1,-1 0 1,8 7-1,-9-8-172,-1 0 1,0 0-1,1 0 0,0-1 0,0 0 0,10 5 0,-13-7-155,1-1-1,-1 1 1,1-1-1,-1 0 0,1 0 1,-1 0-1,1 0 1,-1 0-1,0 0 0,1-1 1,-1 1-1,1-1 1,-1 1-1,0-1 0,1 0 1,-1 0-1,0 0 1,0-1-1,0 1 1,4-3-1,10-10-1020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57.9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 10506,'1'6'994,"-1"1"0,1-1-1,0 0 1,1 0 0,2 9-1,27 54 1691,-12-29-1368,7 22-194,-7-14-731,47 85 1,-57-120-474,-12-24-337,-8-28 92,-13-54-26,12 51 166,1 0 0,3-1 0,-6-67 0,14 107 186,0 0 0,1 0 0,-1 0 0,0 0-1,1 0 1,0 0 0,-1 0 0,1 0 0,3-5 0,-4 7 4,1 0 0,0 0 0,0 0 1,-1 0-1,1 0 0,0 0 0,0 0 1,0 0-1,0 0 0,0 1 0,0-1 1,1 0-1,-1 1 0,0-1 0,0 0 1,3 0-1,-1 1 16,1 0-1,-1 0 1,0 0 0,1 0 0,-1 1 0,1-1-1,-1 1 1,0 0 0,0 0 0,1 0 0,-1 0-1,0 1 1,0-1 0,0 1 0,4 3-1,1 0 67,-1 0-1,-1 0 1,1 1-1,-1 0 0,0 0 1,-1 1-1,1 0 1,-1 0-1,-1 0 0,1 0 1,-1 1-1,0 0 1,-1 0-1,0 0 0,3 11 1,-5-14-57,0 0 0,0 1 0,0-1 0,-1 0 0,0 1 0,0-1 0,0 1 0,-1-1 0,0 1 0,0-1-1,0 0 1,-1 1 0,0-1 0,0 0 0,0 0 0,0 0 0,-1-1 0,0 1 0,0 0 0,0-1 0,0 0 0,-1 0 0,0 0 0,-7 6 0,8-8-84,0 0 0,1-1 0,-1 1 0,0-1-1,0 0 1,0 0 0,0 0 0,0 0 0,0 0 0,0-1-1,0 0 1,-1 1 0,1-1 0,0 0 0,0 0 0,0-1-1,0 1 1,0-1 0,0 0 0,-6-1 0,7 1-133,0 0 1,0 0-1,0 1 1,0-1-1,1-1 1,-1 1-1,0 0 1,1 0-1,-1-1 1,1 1-1,-1-1 1,1 1-1,-1-1 1,1 1-1,0-1 1,0 0-1,0 0 1,0 0-1,0 1 1,0-1-1,1 0 1,-1 0-1,1 0 1,-1 0-1,1 0 0,0-1 1,-1 1-1,1 0 1,0 0-1,1 0 1,-1 0-1,1-3 1,6-17-935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58.2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0 7178,'-3'31'7284,"-5"-1"-4681,5-21-2289,1 1 0,0-1 0,0 1 0,0 20 0,2-26-240,1 0 0,-1 0 0,1 0 1,0 1-1,0-1 0,1 0 1,-1 0-1,1 0 0,0 0 0,0-1 1,0 1-1,0 0 0,1-1 1,4 5-1,-6-6-49,0-1 0,1 0 0,-1 0 1,1 0-1,0 0 0,-1 0 0,1 0 0,0 0 1,-1 0-1,1-1 0,0 1 0,0-1 1,0 1-1,0-1 0,-1 0 0,1 0 0,0 1 1,0-1-1,0-1 0,0 1 0,0 0 0,0 0 1,0-1-1,-1 1 0,1-1 0,0 1 0,0-1 1,-1 0-1,1 0 0,0 0 0,-1 0 1,1 0-1,-1 0 0,1 0 0,2-3 0,4-3 183,-1 0-1,1-1 1,-2 0 0,9-11-1,-13 15-129,1 1 0,-1-1 0,0 0 0,0 0 0,0 0 0,-1 0 0,1 0 0,-1 0 0,0-1 0,0 1 0,-1 0 0,1-8 0,-1 11-63,0 0 0,-1 0 0,1 0 1,-1 0-1,1 0 0,0 0 1,-1 0-1,0 0 0,1 1 0,-1-1 1,1 0-1,-1 0 0,0 0 1,0 1-1,1-1 0,-1 1 0,0-1 1,0 0-1,0 1 0,0-1 1,0 1-1,0 0 0,0-1 1,0 1-1,0 0 0,-1-1 0,-33-4-248,22 4-73,-6-1-298,13 1-79,0 1 0,0-1-1,-1 0 1,1-1 0,0 1 0,-10-5-1,13 2-1323,11 3 943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5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2 383 7738,'-1'-24'1047,"1"0"1,3-30 0,-2 51-918,0 0 1,0 0-1,1 0 0,-1 0 1,1 0-1,-1 0 1,1 0-1,0 1 0,0-1 1,0 1-1,0-1 1,1 1-1,-1 0 0,1 0 1,-1 0-1,1 0 0,0 0 1,0 0-1,0 1 1,3-2-1,9-5 455,1-3-138,-1 0 0,0-1-1,-1-1 1,0 0 0,15-20-1,-26 29-431,0 0 1,-1 0-1,1 0 0,-1-1 0,0 1 0,0-1 0,0 1 0,-1-1 0,0 0 0,1 1 0,-1-7 0,-1 7-10,0 1-1,0-1 1,-1 1 0,1-1-1,-1 1 1,0 0-1,0-1 1,0 1-1,-1 0 1,1 0 0,-1-1-1,0 1 1,1 1-1,-1-1 1,0 0 0,-1 0-1,-4-4 1,7 7 28,0-1 0,-1 1 1,1-1-1,0 1 0,-1 0 1,1-1-1,-1 1 0,1-1 0,-1 1 1,1 0-1,-1-1 0,1 1 1,-1 0-1,1-1 0,-1 1 1,1 0-1,-1 0 0,0 0 1,1-1-1,-1 1 0,1 0 1,-1 0-1,0 0 0,1 0 0,-1 0 1,1 0-1,-1 0 0,0 1 1,1-1-1,-2 0 0,2 1 29,-1 0 1,0 0-1,1-1 0,-1 1 0,0 0 0,1 0 0,-1 0 0,1 0 1,0 0-1,-1 0 0,1 0 0,0 0 0,-1 1 0,1-1 0,0 1 1,0 42 1298,4-20-1055,1-2 0,1 1-1,1 0 1,0-1 0,14 26-1,-14-35-691,1 0-1,0 0 1,1-1-1,0 0 1,18 18-1,16 7-524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58.6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7482,'1'8'1002,"-1"-1"1,1 0 0,1 1 0,0-1 0,0 0 0,0 0 0,1 0-1,0 0 1,6 11 0,6 6 66,22 27-1,-9-13 245,12 15-320,-22-29-647,25 41 0,-32-30-805,-9-26-5270,-2-11 4515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59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8658,'21'-26'1380,"7"-7"-83,-24 30 245,-10 16 1339,0 0-2384,1 1 0,1 0 0,0 0 0,0 0 0,2 0-1,0 1 1,0 0 0,2-1 0,0 16 0,0-29-485,0 0 1,0 1-1,0-1 0,0 0 0,0 0 1,0 0-1,0 0 0,0 1 0,0-1 1,1 0-1,-1 0 0,1 0 0,-1 0 1,1 0-1,-1 0 0,1 0 0,-1 0 1,2 2-1,-1-3-9,0 0 1,-1 0 0,1 0-1,-1 1 1,1-1-1,0 0 1,-1 0 0,1 0-1,-1 0 1,1 0-1,0 0 1,-1 0 0,1-1-1,-1 1 1,1 0-1,0 0 1,-1 0-1,1-1 1,-1 1 0,1 0-1,-1 0 1,1-1-1,-1 1 1,1-1 0,4-3 3,-1 1 1,0-1-1,-1 0 0,1 0 1,-1-1-1,4-5 1,14-35 58,-20 42-49,0 1-1,0-1 1,-1 0-1,1 0 1,-1 1-1,0-1 1,1 0-1,-2 0 1,1 0-1,0 1 1,0-1-1,-1 0 1,1 0 0,-1 0-1,-2-4 1,66 83 3371,-55-66-3186,1-1 0,-1 0 0,2-1 0,15 12 0,-21-17-251,-1-1 0,1 0 0,0 0 0,-1 0 0,1 0 0,0-1 0,0 1 0,0-1 0,1 0 0,-1-1 0,0 1 0,0-1 0,0 1 0,1-1 0,-1-1 0,0 1 0,7-2 0,10-5-343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0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7 122 6809,'-6'-2'9153,"17"6"-4921,-3 2-5385,0 1 1294,0 1 0,-1 0 0,0 1 0,0-1-1,6 13 1,-2-4 8,3 4 18,-12-16-13,0-1 0,1 0 0,-1 0 1,1 0-1,0-1 0,0 1 0,8 5 1,-11-8-125,1-1 1,-1 0-1,1 0 0,-1 1 1,1-1-1,0 0 1,-1 0-1,1 0 1,0 0-1,-1 0 0,1 0 1,-1 0-1,1 0 1,0 0-1,-1 0 1,1 0-1,-1 0 0,1 0 1,0 0-1,-1-1 1,1 1-1,-1 0 1,2-1-1,0-1 28,0 1-1,-1-1 1,1 0 0,0 1 0,-1-1 0,1 0-1,-1 0 1,1 0 0,0-3 0,22-39 535,-10 17-370,1 0 0,25-31 1,-33 49-224,0 1 1,1 0 0,0 0-1,1 1 1,-1 0 0,1 0 0,1 1-1,-1 1 1,1-1 0,12-3-1,-18 7-162,0 1 0,0-1-1,0 1 1,1 0 0,-1 1-1,0-1 1,1 1 0,-1 0-1,0 0 1,1 0 0,-1 1-1,0-1 1,1 1 0,5 2-1,37 16-812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1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1149 5985,'-13'-4'7609,"23"4"-6178,65 8 120,35 2-169,214 4 915,354-3-130,-503-30-1338,201-47-1,-296 50-719,-48 10-52,0-1 0,0-1 1,-1-2-1,46-22 0,-67 27 9,1-1 0,-1-1-1,0 1 1,-1-2 0,0 1-1,0-1 1,-1-1 0,0 0 0,0 0-1,-1 0 1,0-1 0,0 0-1,-1-1 1,-1 1 0,7-19-1,-4 7 54,0 0-1,-2 0 0,-1-1 1,-1 0-1,-1 0 0,0-34 0,-3 45-101,-1-1 0,-1 1 0,0 0 0,0 0 0,-1 0 0,-1 0 0,0 0-1,0 1 1,-1 0 0,-1 0 0,0 0 0,0 0 0,-16-18 0,-8-6-8,-2 0 0,-1 2 0,-1 2 1,-2 1-1,-1 2 0,-2 1 0,0 2 1,-2 2-1,0 2 0,-2 1 0,0 2 0,-56-15 1,-142-12-26,7 1-3,170 28-1,0 4 0,-132-9 0,161 20 16,0 2 0,0 1 0,1 2 0,-1 2 0,1 0 0,0 3 0,-46 17 0,-91 50 14,144-61-20,0 1 1,1 2-1,1 0 0,-24 23 0,28-22 10,1 2-1,0 0 0,2 1 0,0 1 1,2 1-1,1 0 0,0 1 0,-20 50 1,24-44-4,1-1 1,1 1-1,1 0 0,2 1 1,-3 51-1,8-67 6,2 1 0,0-1 0,0 1 0,2-1 1,0 0-1,1 0 0,0 0 0,1-1 0,1 1 0,1-1 0,0 0 0,17 25 0,-8-18 0,1 0-1,1-2 1,1 0-1,0-1 1,2-1 0,0 0-1,25 14 1,-15-13 82,1-2 1,1-1-1,0-1 1,63 18-1,-43-19-518,2-3-1,85 7 1,-59-14-2149,87-7 1,-32-8 892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2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 7050,'-1'0'298,"0"0"1,0 0 0,0 0 0,0 1 0,0-1 0,0 0 0,0 1 0,0-1-1,0 0 1,0 1 0,0 0 0,0-1 0,1 1 0,-1-1 0,0 1 0,0 0-1,0-1 1,1 1 0,-2 2 0,-9 22 2106,9-17-1990,0 0 0,1 1 1,0-1-1,1 14 0,2 8 302,2-1 1,2 0 0,0 0-1,2 0 1,20 45 0,-6-24 44,2 0 1,36 52-1,-55-95-720,0 0-1,1 0 1,-1-1-1,1 0 1,1 0-1,-1 0 1,1-1-1,0 0 1,0 0-1,0 0 1,1-1-1,-1-1 1,1 1-1,0-1 1,0 0-1,1-1 1,9 2-1,11 0-753,0-2 0,0 0 0,51-5 0,-60 1-110,49 0-392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3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75 334 8098,'-60'36'3423,"48"-31"-288,10-11-1780,7-9-313,-4 15-881,1-6 173,1 0 0,1 1-1,-1 0 1,1 0 0,0 0-1,0 0 1,0 0 0,1 1-1,6-6 1,-9 9-289,-1 0 0,0 0 0,1 1 0,-1-1 0,1 0 0,-1 1 0,1-1 0,-1 1 0,1-1 0,-1 1 1,1-1-1,-1 1 0,1 0 0,-1 0 0,1 0 0,0 0 0,-1 0 0,1 0 0,-1 1 0,1-1 0,0 0 0,-1 1 0,1-1 0,-1 1 0,0 0 0,1-1 1,-1 1-1,1 0 0,-1 0 0,0 0 0,0 0 0,1 0 0,-1 0 0,0 0 0,0 0 0,0 1 0,0-1 0,0 0 0,-1 1 0,1-1 0,1 2 0,3 7 5,-1-1 0,1 1 0,-1 0 0,-1 1 0,0-1 0,0 1 0,-1-1 0,1 15 0,-2 91 4,-2-65-20,5-93-32,1 1 1,2 0-1,2 1 1,20-56-1,-25 84 29,2 1 0,-1 0 0,1 0 0,1 0 0,0 1 0,0 0 0,1 1 0,10-10 0,-15 16-3,0 0 1,1 0 0,-1 1 0,1-1 0,-1 1 0,1 0 0,0 0 0,0 1 0,0-1-1,0 1 1,7-2 0,-8 3-11,0 0 0,0 0-1,0 0 1,0 0 0,0 1-1,0-1 1,-1 1 0,1 0-1,0-1 1,0 2 0,-1-1 0,1 0-1,0 0 1,-1 1 0,1-1-1,-1 1 1,0 0 0,5 4-1,-2-1-9,-1 0 1,1 1-1,-1 0 0,0 0 0,0 0 0,0 0 0,-1 1 0,0 0 0,-1-1 0,4 14 0,0 4 2,3 44 0,-9-66-9,0-1 0,0 0-1,0-1 1,0 1 0,0 0 0,0 0-1,0 0 1,0 0 0,1 0 0,-1 0 0,0 0-1,0-1 1,1 1 0,-1 0 0,1 0-1,-1 0 1,1-1 0,-1 1 0,1 0 0,-1-1-1,1 1 1,0 0 0,-1-1 0,2 1-1,-1-1 0,-1 1 0,1-2 0,0 1-1,0 0 1,-1 0 0,1 0 0,0 0 0,0 0-1,-1 0 1,1-1 0,0 1 0,-1 0-1,1-1 1,0 1 0,-1-1 0,1 1 0,0 0-1,-1-1 1,1 1 0,0-2 0,3-2-4,0 0 1,-1 0 0,0-1-1,0 1 1,0-1 0,3-6-1,7-28-18,11-52-1,-18 63-22,1 0 0,2 0 1,0 1-1,21-40 0,-29 65 43,-1 1 0,1-1 0,-1 1 0,1 0 1,0-1-1,0 1 0,0 0 0,0 0 0,0-1 0,0 1 0,0 0 0,0 0 0,1 0 0,-1 0 1,0 0-1,0 1 0,1-1 0,-1 0 0,1 0 0,-1 1 0,1-1 0,-1 1 0,1 0 0,-1-1 1,1 1-1,1 0 0,-1 1 0,0-1 0,-1 1 0,1 0 1,-1 0-1,1 1 0,-1-1 0,0 0 1,1 0-1,-1 1 0,0-1 0,0 1 1,0-1-1,0 1 0,0-1 0,0 1 0,0-1 1,-1 1-1,1 0 0,-1 0 0,1-1 1,-1 1-1,1 2 0,2 14-5,0 0 0,-1 0 1,-1 21-1,-2-27 20,1 0 0,1 0 0,0 0 0,0 0 0,1 0 1,1-1-1,0 1 0,0-1 0,1 1 0,8 14 0,-11-24-7,1 0 0,-1 0-1,0 0 1,1 0-1,0 0 1,-1 0-1,1-1 1,0 1-1,0 0 1,0-1-1,0 0 1,0 0-1,0 1 1,0-1 0,0 0-1,0-1 1,1 1-1,-1 0 1,0-1-1,4 1 1,-3-1-1,0 0 0,1 0 0,-1-1-1,1 1 1,-1-1 0,0 0 0,0 0 0,1 0 0,-1-1 0,0 1 0,0-1 0,5-3 0,2-3 5,0 0 1,0-1 0,-1 0-1,0 0 1,-1-1-1,11-17 1,-1-2-4,-2-1 1,-1 0-1,14-41 0,-23 92-543,-1 5 507,-3-19 31,0 0 0,0 0 0,1-1 0,0 1-1,0-1 1,0 0 0,1 0 0,7 10 0,-8-13-1,0 0-1,0 0 1,1 0 0,-1-1 0,0 1-1,1-1 1,0 0 0,-1 0 0,1 0-1,0-1 1,0 1 0,0-1-1,0 0 1,1 0 0,-1 0 0,0-1-1,0 1 1,6-1 0,-7 0 10,1 0 0,0 0 0,-1-1 0,1 1 0,-1-1 0,1 0 0,0 0 0,-1 0 0,0 0 0,1-1 0,-1 1 0,0-1 0,0 0 0,0 0 0,0 0 0,0 0 0,0-1 0,0 1 0,-1-1 0,1 0 0,-1 0 0,0 0 0,0 0 0,0 0 0,0 0 0,-1 0 0,1 0 0,-1-1 0,0 1 0,0-1 0,2-6 0,-3 5 13,1 0 0,-1 0 0,0 1 0,0-1 0,0 0 0,-1 0-1,1 0 1,-1 1 0,0-1 0,-1 1 0,1-1 0,-1 1 0,0-1 0,0 1-1,0 0 1,-1 0 0,0 0 0,1 0 0,-1 0 0,-1 0 0,1 1 0,0 0-1,-1-1 1,-4-2 0,-3-1-5,0 1 1,-1 0-1,1 1 0,-22-8 0,28 12-91,0-1 0,0 1-1,0 0 1,0 0 0,1 1-1,-1 0 1,0-1-1,0 1 1,0 1 0,0-1-1,0 1 1,0 0 0,0 0-1,0 0 1,-6 3 0,1 6-1651,16-4-899,23-4-846,-2-7 2428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4.2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8 8954,'14'-8'9871,"-44"33"-7996,20-16-1845,2-1-12,-1 0 1,1 0-1,1 1 1,0 0-1,0 0 1,0 0-1,-6 15 1,13-23-15,-1 0-1,1 0 1,0 0 0,-1 0 0,1 0 0,0 1-1,0-1 1,0 0 0,0 0 0,0 0-1,0 0 1,0 1 0,1-1 0,-1 0 0,0 0-1,1 0 1,-1 0 0,0 0 0,1 0-1,0 0 1,-1 1 0,1-2 0,-1 1 0,1 0-1,0 0 1,0 0 0,0 0 0,0 0 0,-1-1-1,1 1 1,0 0 0,0-1 0,0 1-1,1 0 1,-1-1 0,0 0 0,0 1 0,0-1-1,0 0 1,0 1 0,0-1 0,2 0 0,9 3 101,1-1 0,-1 0 0,17-1 0,-9 0 123,-14 0-127,0 0 0,-1 0 0,1 0 0,0 1 0,-1 0 0,0 0 0,7 3 0,-11-4-69,1 0 0,-1 0 0,1 0 0,-1 0 0,0 0 0,1 1-1,-1-1 1,0 0 0,0 1 0,0-1 0,0 1 0,0-1 0,0 1 0,-1-1 0,1 1 0,0 0 0,-1 0 0,0-1 0,1 1 0,-1 0 0,0-1 0,0 1 0,0 0 0,0 0 0,0 0 0,0-1 0,0 1 0,-1 2 0,-2 8-18,-1 0 0,-1 0 0,0 0 1,-1-1-1,0 0 0,0 0 0,-1-1 1,-1 1-1,0-1 0,0-1 1,-1 0-1,-14 13 0,21-21-87,1 0 0,0 0-1,0 0 1,-1-1 0,1 1 0,-1 0-1,1 0 1,-1-1 0,1 1 0,-1-1-1,1 1 1,-1-1 0,1 0 0,-1 0-1,1 0 1,-1 0 0,0 0 0,1 0-1,-1 0 1,1 0 0,-1 0 0,0-1-1,1 1 1,-1-1 0,1 1 0,-1-1-1,1 0 1,0 1 0,-3-3 0,2 2-106,1-1 1,0 1 0,0-1-1,-1 0 1,1 1 0,0-1-1,0 0 1,0 0 0,0 1-1,1-1 1,-1 0 0,1 0-1,-1 0 1,1 0 0,-1 0-1,1 0 1,0 0 0,0 0-1,0 0 1,0 0 0,0 0-1,1 0 1,0-3 0,13-25-991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4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9170,'-2'3'4193,"2"11"-1937,3 14-663,7 8-481,6 8-96,1 5-72,3-1-176,2 3-103,-2-9-265,1-8-160,-6-2-176,-3-10 0,-4-3-288,-2-2-232,-5-7-617,-1-1-775,-5-9-616,0 0 1407</inkml:trace>
  <inkml:trace contextRef="#ctx0" brushRef="#br0" timeOffset="1">80 377 8914,'-80'-42'4689,"94"42"-1248,11-19-1769,7-5-648,7-8-608,2-3-352,-2 4-624,-3-1-800,-2 6 832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5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1 197 8834,'23'38'9107,"23"27"-5752,4 6-2048,16 47-478,-57-99-741,-1 0 1,-1 0-1,-1 0 1,6 30-1,-19-73-551,-18-43 0,6 21 2,-5-16 37,-30-88-278,49 133 634,1-1 0,0 0 0,2 0 0,0-1 1,0 1-1,3-25 0,0 37 98,0 1 0,0 0 0,0 0 0,1-1 0,0 1 0,0 0 0,1 1-1,-1-1 1,1 0 0,0 1 0,0-1 0,0 1 0,1 0 0,-1 0 0,1 0 0,0 1 0,1-1 0,-1 1 0,0 0 0,1 0 0,0 1 0,-1-1 0,1 1 0,0 0 0,0 0 0,6-1 0,-4 1 58,0 1 1,0-1 0,0 1 0,0 0 0,1 1 0,-1 0-1,0 0 1,0 0 0,1 1 0,-1 0 0,0 1 0,0-1-1,0 1 1,0 1 0,0-1 0,-1 1 0,1 0 0,11 8-1,-16-9-61,1 0 0,-1 1 0,1-1 0,-1 1 0,0-1-1,0 1 1,0 0 0,0-1 0,-1 1 0,1 0 0,-1 0-1,1 1 1,-1-1 0,0 0 0,-1 0 0,2 7 0,-2-4 0,0 0 0,0 1 0,0-1 0,-1 0 0,0 0 0,0 0 0,-1 0 1,-3 10-1,-1-3-3,0 1 0,-1-1 0,-1-1 0,0 1 1,0-1-1,-21 21 0,23-27-102,0 0 1,-1-1-1,0 0 1,0 0-1,-1-1 0,-15 8 1,22-11-53,-1 0 1,1-1 0,-1 1-1,0-1 1,1 1-1,-1-1 1,0 1 0,1-1-1,-1 0 1,0 0 0,0 0-1,1 0 1,-1 0-1,0 0 1,1 0 0,-1-1-1,0 1 1,0 0-1,1-1 1,-1 0 0,1 1-1,-1-1 1,1 0-1,-1 0 1,1 0 0,-1 0-1,1 0 1,-1 0 0,1 0-1,0 0 1,0-1-1,0 1 1,0 0 0,0-1-1,0 1 1,0-1-1,0 1 1,1-1 0,-1 0-1,0-2 1,0 3 0,1 0 1,0 0 0,-1 0-1,1 0 1,0 0-1,0 0 1,0 0-1,0 0 1,0 0-1,0 0 1,0 0 0,0 0-1,0 0 1,1 0-1,0-1 1,12-15-1002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5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70 7074,'0'30'5251,"0"23"-513,0-18-3153,9 53-1,-9-85-1492,1 0 0,-1 1 0,1-1 0,0 1-1,0-1 1,1 0 0,-1 0 0,1 0 0,0 0 0,-1 0-1,1 0 1,0 0 0,1 0 0,-1-1 0,0 1-1,1-1 1,0 0 0,-1 0 0,1 0 0,0 0-1,5 3 1,-5-5-43,-1 1 0,1 0 0,-1-1 0,1 0 0,0 0 0,-1 0 0,1 0 0,0 0 0,-1 0 0,1 0 0,0-1 0,-1 0 0,1 1 0,-1-1 0,1 0-1,-1 0 1,1 0 0,-1-1 0,0 1 0,0-1 0,1 1 0,-1-1 0,0 0 0,0 1 0,-1-1 0,1 0 0,0 0 0,2-4 0,2-3 43,-1 0 1,0 0 0,0 0 0,-1 0-1,0-1 1,0 0 0,-1 0-1,-1 0 1,1 0 0,-2 0-1,1-1 1,-2 1 0,1 0-1,-1-1 1,-1 1 0,0 0 0,0-1-1,-4-10 1,4 15-178,-1 0 1,0 0-1,0 0 0,0 1 1,-1-1-1,1 1 1,-2-1-1,1 1 0,0 0 1,-1 0-1,0 1 0,0-1 1,-1 1-1,1-1 1,-1 2-1,0-1 0,0 0 1,0 1-1,0 0 0,-1 0 1,1 0-1,-1 1 0,0 0 1,0 0-1,1 0 1,-1 1-1,-1 0 0,1 0 1,0 1-1,0-1 0,-9 2 1,7-1-467,0 1 1,0 0-1,0 0 1,0 1-1,0 0 1,0 0 0,0 1-1,0 0 1,1 1-1,-1 0 1,1 0-1,-8 6 1,14-10 498,1 0 1,0 1 0,0-1-1,-1 0 1,1 0 0,0 1 0,0-1-1,0 0 1,0 1 0,-1-1-1,1 0 1,0 0 0,0 1-1,0-1 1,0 0 0,0 1-1,0-1 1,0 0 0,0 1 0,0-1-1,0 0 1,0 1 0,0-1-1,0 0 1,0 1 0,0-1-1,0 0 1,0 1 0,0-1-1,0 0 1,0 1 0,0-1 0,1 0-1,-1 0 1,0 1 0,16 3-1028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6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4 284 9874,'-3'11'4217,"14"-11"-2297,11-7-255,20-19-449,7-3-128,13-17-256,6 2-159,-8 0-265,-5 3-128,-21 13-720,-9 9-289,-19 8-1295,-20 11-1361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6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7 8546,'-5'-3'2776,"-7"0"5856,13 6-7475,7 23-555,0-1-1,2 0 1,1 0-1,21 33 1,-4-5 148,99 248 1159,-114-268-1885,-5-12-158,2 0-475,-16-30-4407,-6-12 2565,1-1 1143</inkml:trace>
  <inkml:trace contextRef="#ctx0" brushRef="#br0" timeOffset="1">11 272 7170,'-10'19'4264,"13"-4"17,7-1-1816,11-13-801,6-2-407,2-11-649,6-4-264,3 1-288,-3 2-24,-1-3-192,-3 4-248,-3-5-1489,1 1-567,-7 10 1407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6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0 8394,'9'1'1278,"17"2"6198,-31-1-6969,0 1 0,0 0 0,0-1 0,1 2 0,-1-1 1,-7 7-1,-40 49 236,48-54-630,-2 5-39,-1 0 0,2 0-1,-1 0 1,2 1 0,-1-1 0,1 1 0,1 0 0,0 0-1,1 1 1,-2 14 0,3-20-27,1-2-303,1-11 645,5-11-1907,-2 10-3311,-2 4 3641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7.5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89 734 9138,'-1'0'365,"-1"-1"1,1 1-1,0 0 0,-1-1 1,1 1-1,0-1 0,-1 0 1,1 1-1,0-1 0,0 0 0,-1 0 1,1 0-1,0 0 0,0 0 1,0 0-1,0 0 0,0 0 1,0-2-1,0 1-85,0 0-1,0 0 1,0-1 0,0 1-1,1 0 1,-1-1 0,1 1-1,0 0 1,-1-1 0,2-2-1,0-7 171,0 1 0,1 0 0,7-21 0,-7 24-7,38-109 1860,13-53-406,-48 150-1780,-2 0 0,0 0 1,-2 0-1,0 0 0,-1-1 0,-5-35 0,3 45-102,-1 0-1,0 0 1,-1 0 0,0 0 0,-1 0 0,-10-16 0,13 22-12,-1 1 1,0 0-1,0 0 1,0 0 0,0 1-1,0-1 1,-1 1-1,1-1 1,-1 1-1,0 1 1,0-1 0,0 0-1,-1 1 1,1 0-1,-1 0 1,1 0 0,-1 0-1,-4 0 1,6 2-2,1 0 0,0 0 0,-1 0-1,1 1 1,0-1 0,0 1 0,-1-1 0,1 1 0,0 0 0,0 0 0,0 0 0,0 0 0,0 0 0,0 0 0,0 1 0,0-1 0,1 1 0,-1-1 0,0 1-1,1 0 1,-1 0 0,1-1 0,0 1 0,0 0 0,-1 0 0,1 0 0,0 1 0,1-1 0,-1 0 0,0 0 0,0 4 0,-2 4 15,1 0 1,0 0-1,1 0 1,0 1-1,1 18 0,2-6 47,2 0-1,0 0 0,1 0 1,2-1-1,13 33 0,0-10 147,41 67-1,-44-86-142,2 1-1,0-2 1,43 42 0,-50-55-195,1 0 1,0-1-1,1-1 0,1 0 1,-1-1-1,2-1 1,-1 0-1,27 9 1,-38-16-165,0 0 1,0 0-1,0 0 0,0 0 1,0-1-1,1 1 1,-1-1-1,0 0 0,0-1 1,0 1-1,0-1 0,1 1 1,-1-1-1,0-1 1,0 1-1,0 0 0,-1-1 1,1 0-1,0 0 1,-1 0-1,1 0 0,-1-1 1,1 1-1,-1-1 1,0 0-1,0 0 0,0 0 1,4-6-1,2-7-848,1 0 0,-2-1-1,0 0 1,-1-1 0,5-21-1,4-7-339,2-1 272,14-36 711,8 3 3451,-38 77-2463,0-1 180,1 1 1,-1-1-1,0 0 1,0 0-1,0 0 1,0 0-1,-1 0 1,0-1-1,0 1 1,1-5-1,-5 9-287,-1 1 1,1 0-1,0 0 0,0 0 0,0 0 0,0 0 0,0 0 0,0 1 0,0 0 0,-4 2 0,-5 4-222,0 1 1,0 0-1,1 0 0,0 1 0,1 0 0,0 1 0,1 1 0,0-1 0,0 1 0,1 1 0,1-1 1,0 1-1,1 1 0,0-1 0,1 1 0,1 0 0,0 0 0,1 1 0,-3 26 0,6-39-161,0 0 0,-1 0 0,1 0 0,0 0-1,0-1 1,0 1 0,0 0 0,1 0 0,-1 0 0,0 0-1,1 0 1,0-1 0,-1 1 0,1 0 0,0 0-1,0-1 1,-1 1 0,1-1 0,1 1 0,-1-1 0,0 1-1,0-1 1,1 1 0,-1-1 0,0 0 0,1 0 0,-1 0-1,1 0 1,0 0 0,-1 0 0,1 0 0,0 0-1,-1-1 1,1 1 0,2 0 0,-1-1-1,1 0 0,-1 0 0,0-1 0,1 1 1,-1-1-1,0 1 0,0-1 0,1 0 0,-1 0 0,0-1 0,0 1 0,0-1 0,0 1 1,-1-1-1,1 0 0,0 0 0,-1 0 0,1 0 0,2-4 0,2-2 0,-1 0 0,0-1 0,0 1 1,-1-1-1,0-1 0,-1 1 0,0-1 0,0 1 0,-1-1 0,0 0 0,-1-1 0,0 1 0,-1 0 0,0 0 0,-1-1 0,0 1 0,0-1 0,-1 1 0,0 0 0,-1 0 0,0-1 0,-1 1 0,0 0 1,-1 1-1,-7-17 0,10 26 17,1 0 0,14 8 135,-5-4-100,-1 1 0,0 0-1,0 0 1,-1 1 0,0 0-1,12 12 1,32 27 336,60 44 469,-111-88-854,0-1 0,0 0 0,0 1 0,0-1 0,1 0 0,-1 0 0,0 1 0,0-1 0,0 0 0,0 0 0,1 0 0,-1 1 0,0-1 0,0 0 0,0 0 0,1 0 0,-1 1 0,0-1 0,0 0 0,1 0 0,-1 0 0,0 0 0,1 0 0,-1 0 0,0 0 0,0 0 0,1 0 0,-1 1 0,0-1 0,0 0 0,1 0 0,-1-1 0,0 1 0,1 0 0,-1 0 0,0 0 0,0 0 0,1 0 0,-1 0 0,0 0 0,1 0 0,-1 0 0,0-1 0,0 1 0,0 0 0,1 0 0,-1-1 0,1-16 105,-2 10-108,-6-79 19,-2-57-7,8 136-12,2-1 1,-1 1-1,1-1 0,0 1 0,0-1 0,1 1 1,0 0-1,5-11 0,-6 16 0,0 0 0,0 0 0,0 0 0,1 1 0,-1-1 0,1 1 0,-1-1 0,1 1 0,-1-1 0,1 1-1,0 0 1,0 0 0,-1 0 0,1 0 0,0 0 0,0 0 0,0 0 0,0 0 0,0 1 0,0-1 0,0 1 0,0 0 0,1 0 0,-1 0 0,0 0 0,0 0 0,0 0-1,0 0 1,0 1 0,0-1 0,0 1 0,0-1 0,4 2 0,37 21-10,6 2 35,-47-24-213,1 0 0,0 0 0,0 0 0,0-1-1,0 1 1,0-1 0,0 1 0,0-1 0,0 0 0,0 0-1,0 0 1,0-1 0,6-1 0,10-11-4314,-6 11 3173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07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53 11787,'20'5'6745,"-3"-4"-1096,-4-2-2968,-2-3-769,-8-9-1400,2-1-664,7-13 40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14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95 6705,'-5'-1'967,"1"0"-479,0 1 0,0-1 0,1 1-1,-1 0 1,0 0 0,0 0 0,0 1 0,0-1 0,1 1 0,-1 0 0,0 0-1,0 0 1,1 0 0,-1 1 0,-4 2 0,8-4-437,-1 0-1,1 0 1,0 0 0,0 1-1,0-1 1,0 0 0,-1 0-1,1 0 1,0 0-1,0 1 1,0-1 0,0 0-1,0 0 1,-1 0 0,1 0-1,0 1 1,0-1 0,0 0-1,0 0 1,0 0 0,0 1-1,0-1 1,0 0 0,0 0-1,0 1 1,0-1 0,0 0-1,0 0 1,0 0-1,0 1 1,0-1 0,0 0-1,0 0 1,0 0 0,0 1-1,0-1 1,0 0 0,0 0-1,1 0 1,-1 1 0,0-1-1,11 5 883,14-2 23,281-25 5071,-1-26-2420,-17 2-1324,-265 44-1915,-9 0-445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10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66 932 7194,'-2'1'340,"-30"27"3115,31-27-3394,1 0-1,-1 0 1,0-1-1,1 1 1,-1 0-1,1 0 1,-1 0-1,1 0 1,-1 0-1,1 0 1,0 0-1,-1 0 1,1 0-1,0 0 1,0 0-1,0 0 1,-1 0 0,1 0-1,0 0 1,1 0-1,-1 0 1,0 0-1,0 0 1,0 0-1,1 0 1,-1 0-1,0 0 1,1-1-1,-1 1 1,1 0-1,-1 0 1,1 0-1,-1 0 1,1 0-1,0-1 1,-1 1-1,1 0 1,1 1 0,4 2 169,0-1 0,0 1 0,1-1 0,-1 0 1,1 0-1,-1-1 0,1 0 0,0 0 1,10 1-1,74 5 1117,-53-6-922,141 10 560,762 26 2636,-889-38-3199,0-3-1,0-2 1,0-3-1,-1-1 1,0-3 0,58-22-1,-100 31-328,0-1 0,0 0 1,-1 0-1,0-1 0,0 0 0,0-1 0,0 0 0,-1 0 0,0 0 0,0-1 0,-1 0 0,0-1 0,0 1 0,-1-1 0,0 0 0,0-1 0,-1 1 0,0-1 0,0 0 0,-1 0 1,0 0-1,-1 0 0,0-1 0,0 1 0,-1-1 0,0-13 0,0-16-33,-1-1 1,-2 1 0,-2 0-1,-2 0 1,-1 0 0,-20-61-1,19 77-63,-1 0 1,-2 1-1,0 0 0,-1 0 0,-1 1 0,-1 1 1,-1 0-1,-1 1 0,-1 1 0,0 1 0,-37-30 1,17 22 0,0 1 0,-2 1 1,-1 3-1,0 1 0,-1 2 1,-1 1-1,-1 3 0,0 1 1,0 3-1,-1 1 1,-1 2-1,-51 0 0,19 7-2,1 4 0,-1 3-1,-144 34 1,172-28 1,0 1 0,2 3 0,0 2 1,1 2-1,1 2 0,1 1 0,-64 51 0,90-60 2,0 0 1,2 1-1,0 1 0,0 1 0,2 0 0,1 1 0,0 0 0,1 1 1,2 1-1,-11 27 0,12-24 1,2 1 0,0 0 0,2 0 1,0 1-1,2-1 0,1 1 0,1 0 0,5 51 0,-2-64 2,1 0 0,0-1 0,1 1 0,0 0-1,1-1 1,1 0 0,0 0 0,0-1 0,2 1 0,-1-2 0,1 1-1,1-1 1,0 0 0,1-1 0,20 18 0,-11-14-3,2 0 0,-1-1 0,2-1 0,-1-2-1,2 0 1,-1-1 0,1-1 0,38 8 0,-8-6-661,2-3 0,-1-2 0,1-2 0,-1-3 0,1-2 0,-1-3 0,56-11 0,7-6-768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13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23 4097,'-19'1'14549,"26"2"-10428,41 2-4315,147-13 803,-20-1 333,477-3 6650,-632 13-7240,-1 0 115,-19-1-469,0 0 0,0 0-1,0 0 1,0 0-1,0 0 1,-1 0-1,1 0 1,0-1-1,0 1 1,0 0-1,0 0 1,0 0-1,0 0 1,0 0 0,0 0-1,0-1 1,0 1-1,0 0 1,0 0-1,0 0 1,0 0-1,0 0 1,0 0-1,0 0 1,0-1 0,0 1-1,0 0 1,1 0-1,-1 0 1,0 0-1,0 0 1,0 0-1,0 0 1,0-1-1,0 1 1,0 0-1,0 0 1,0 0 0,0 0-1,1 0 1,-1 0-1,0 0 1,0 0-1,0 0 1,0 0-1,0 0 1,0 0-1,0 0 1,1 0 0,-1 0-1,0 0 1,0 0-1,0 0 1,0 0-1,0 0 1,0 0-1,1 0 1,-1 0-1,0 0 1,0 0-1,0 0 1,0 0 0,0 0-1,0 0 1,0 0-1,1 0 1,-1 0-1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16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26 243 6145,'-2'-3'1028,"-6"-15"8165,5 36-4453,2 2-5379,0-6 910,1-7-16,-1 0-1,0-1 1,0 1 0,-1-1-1,-3 13 1,7-25-10,1 1 1,1 0-1,-1 0 0,1 1 1,0-1-1,8-7 0,2-4-21,126-133 56,-41 59-3812,-67 62 2197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19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81 6841,'-35'-44'2880,"34"43"-2641,0-1 1,0 1 0,0 0 0,1 0 0,-1 0-1,1 0 1,-1 0 0,1-1 0,-1 1-1,1 0 1,0-1 0,-1 1 0,1 0-1,0 0 1,0-1 0,0 1 0,0 0-1,0-1 1,0 1 0,0 0 0,1-1-1,-1 1 1,0 0 0,1 0 0,-1-1-1,2-1 2383,-4 7-782,-3 31-935,2-17-459,0 0-1,2 1 1,0 33 0,1-51-427,0 0 0,0 0 1,0 0-1,0 1 1,0-1-1,0 0 1,0 0-1,1 0 0,-1 0 1,0 1-1,1-1 1,-1 0-1,1 0 0,-1 0 1,1 0-1,0 0 1,-1 0-1,1 0 1,0 0-1,-1 0 0,1-1 1,0 1-1,0 0 1,0 0-1,0-1 0,0 1 1,0-1-1,0 1 1,0 0-1,0-1 0,0 0 1,0 1-1,0-1 1,1 0-1,-1 0 1,0 1-1,0-1 0,0 0 1,0 0-1,1 0 1,-1 0-1,0-1 0,0 1 1,0 0-1,0 0 1,1-1-1,-1 1 1,0-1-1,0 1 0,1-1 1,8-4-16,0 0 1,0 0 0,0-1-1,10-9 1,-11 9-80,79-63-2066,-47 37 1317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21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 16900,'7'0'568,"-3"0"184,6-2 608,2 2-16,1 7-15,6 1-201,-7 2-208,3 1-376,0-1-160,-1-10-200,8-2-40,7-6-24,3-14-7,10-2-754,2-7-455,6-6 608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6.3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9898,'21'30'6796,"2"-2"-3956,-13-17-2363,0 0-1,-2 1 0,12 18 0,-2 9-830,-1 2 1,14 51-1,-29-115-8045,-5 3 7270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11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170 913 7794,'-11'-3'5637,"19"6"-981,22 10-3679,-4 0-741,228 97 1248,-219-98-1287,0-2-1,1-1 0,0-2 1,1-1-1,63 2 0,-50-9 90,0-2-1,0-2 1,0-2-1,-1-3 1,48-15-1,-61 13 0,-1-1 0,-1-2 0,-1-1-1,0-2 1,-1-1 0,-1-2 0,42-35 0,-65 48-230,1 0 0,-2 0 1,1-1-1,-1 0 1,-1 0-1,1 0 1,-2-1-1,1 0 1,-2-1-1,1 1 1,3-15-1,-4 8-22,0 1 0,-2-1 0,0 1 0,-1-1 0,-1 1 0,0-1 0,-3-17 0,-4-6-28,-2 0 0,-1 1 0,-2 1 1,-2 0-1,-29-58 0,33 77-25,-1-1 0,0 1 0,-1 1 0,-2 0 1,1 1-1,-2 1 0,0 0 0,-1 1 0,-1 0 0,0 2 0,-1 0 1,0 0-1,-1 2 0,-1 1 0,1 0 0,-24-8 0,9 7 18,1 0-1,-1 3 0,0 0 1,-1 3-1,0 0 0,-67 2 0,57 5 2,0 2 0,1 3 0,0 1-1,-86 28 1,80-19-7,0 2 0,1 2 0,1 2 0,-65 42 0,98-55 14,0 1 0,1 0 0,0 1 1,1 1-1,1 0 0,0 1 0,0 0 0,2 1 1,0 0-1,0 1 0,1 0 0,1 0 1,1 1-1,1 0 0,0 0 0,-6 30 0,10-36 16,0 0 0,1 0 0,0 1 0,1-1 0,0 0 0,1 0 0,0 1 0,1-1 0,0 0 0,1 0 0,0-1-1,1 1 1,0 0 0,0-1 0,1 0 0,1 0 0,0 0 0,0-1 0,1 0 0,0 0 0,0-1 0,1 0 0,0 0 0,14 10-1,4-2 38,0-1 0,1-2-1,0-1 1,1 0 0,0-3-1,1 0 1,0-2-1,0-1 1,50 4 0,23-4-1665,148-11 0,-210 3 400,25 0-242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14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355 715 4817,'-6'-22'800,"4"16"-375,0-1 0,-1 0 1,1 1-1,-1 0 0,-5-9 0,6 14-212,1 0 0,-1 0 0,1 0 0,-1 0 0,1 0 0,-1 1 0,0-1 0,1 1 0,-1-1-1,0 1 1,1-1 0,-1 1 0,-2 0 0,-11-5 6626,21 12-5560,44 14-715,-35-13-481,-11-5-53,1 0 1,0 0-1,-1-1 1,1 1-1,0-1 0,0 0 1,1-1-1,-1 1 1,0-1-1,1 0 0,-1 0 1,0-1-1,1 0 1,-1 0-1,9-1 0,2-2 125,162-27 1510,-150 28-1490,0 1 1,0 1-1,1 1 1,38 7-1,-8 3 91,0-3 1,0-3-1,1-2 1,101-8-1,-64-2 297,1 4-1,154 14 0,-210-8-518,1-2-1,-1-1 0,1-3 1,-1-1-1,73-17 0,-99 17 20,0 0-1,0 0 0,0-2 0,-1 0 0,1 0 1,-1-2-1,-1 0 0,21-14 0,-19 8-38,40-25 24,-53 36-46,0 1 0,0-1 0,0 1 0,0-1 0,-1 0 0,1 0 0,-1 0 0,0 0 0,0-1 0,0 1 0,0-1 0,0 1 0,-1-1 0,0 0 0,0 1 0,0-1-1,0 0 1,0 0 0,-1 0 0,0-6 0,1-11 1,-2 1-1,-5-35 1,3 37 3,0 8-15,0-1 0,-1 1 1,-1 0-1,0 1 0,0-1 0,-1 1 0,0 0 0,-1 0 0,0 0 1,-13-12-1,6 7-72,-1 1 0,0 1-1,0 1 1,-1 0 0,-23-11 0,-93-39-145,100 48 221,-2 0-8,-1 1 0,1 2 0,-2 1 0,1 2 0,-1 2 0,0 1 0,0 1 0,-1 3 0,-44 4 0,34 0-32,-1-2 0,1-2 1,0-2-1,-53-10 1,64 7 31,0 2 0,0 1 0,-68 4-1,-106 27-82,105-12 18,75-15 54,-1-1-1,1-1 1,-59-8-1,62 4 23,1 1-1,-1 2 0,0 1 0,0 0 0,-36 7 0,45-3 0,0 0-1,0 2 0,1 0 0,-1 1 0,2 1 0,-1 0 0,1 1 1,-21 16-1,26-17 4,1 1-1,1 0 1,0 0 0,0 1 0,1 1 0,0-1 0,0 1 0,1 0 0,1 1 0,0 0 0,1 0 0,-7 20-1,11-27 5,-6 17-1,0 1-1,2 0 1,1 0-1,-2 28 1,6-44 13,0-1-1,0 1 1,1-1 0,0 1 0,0-1-1,0 1 1,1-1 0,0 0-1,0 0 1,1 0 0,0 0-1,0 0 1,0 0 0,1-1 0,-1 0-1,1 1 1,1-1 0,-1-1-1,10 9 1,8 4 84,1-2 0,0 0 0,1-2 0,1 0 0,0-2-1,0 0 1,1-2 0,44 9 0,-12-7 213,0-3-1,0-3 0,61-2 1,343-22 2101,-455 18-2359,1 0 0,-1 0 0,1-1 0,-1 0 0,0 0 1,8-4-1,-12 5-118,0-1 0,-1 0 0,1 0 0,0 0-1,-1 0 1,1 0 0,-1 0 0,0-1 0,0 1 0,0-1 0,0 0 0,0 1 0,0-1 0,-1 0 0,3-6 0,15-43-4877,-12 20 3057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16.1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301 688 5633,'3'-18'8637,"5"8"-4288,-5 10-4229,-1-1 0,1 0 0,-1 1 1,0-1-1,1 1 0,-1 0 0,1 0 1,-1 0-1,1 0 0,-1 0 0,1 0 0,2 1 1,18 4 76,-1 0 1,32 13 0,-27-8 35,46 10 1,-5-12 73,2-2-1,115-6 1,-80-1-64,353 21 573,-396-16-815,-31-3 10,0-1 0,0-2-1,60-11 1,87-32 211,-76 17 100,-84 23-243,11-2 119,53-20-1,-75 24-155,0 0 1,0-1-1,0 0 0,0 0 1,-1-1-1,0 1 0,0-1 1,0-1-1,-1 1 0,1-1 1,-1 0-1,6-10 0,-8 10-17,-1 1 0,0-1-1,0 0 1,-1 0-1,0 0 1,0 0 0,0 0-1,-1 0 1,0-10 0,-9-55 36,3 50-54,-2-1 0,-1 2-1,0-1 1,-1 1 0,-2 1-1,-17-25 1,18 31-7,0 0 0,0 0-1,-1 2 1,-1-1 0,0 2 0,0 0-1,-1 0 1,-1 1 0,-24-11 0,-12-2-7,-82-25 1,79 32 6,-1 3 1,-1 2-1,-73-5 0,-172 9-10,248 6 3,-60 6-151,-182 32 0,230-28 98,11-1 38,0 2 0,1 3-1,-88 34 1,101-29 15,1 3-1,1 1 1,-68 54 0,96-69 4,0 2 0,1-1 1,0 1-1,1 1 1,0 0-1,0 0 1,1 0-1,1 1 0,0 0 1,0 0-1,1 1 1,1 0-1,0-1 1,1 1-1,-3 24 0,5-29 21,0 0-1,1-1 0,0 1 0,0 0 0,1 0 0,0 0 0,0-1 1,1 1-1,0 0 0,0-1 0,1 0 0,0 1 0,0-1 0,1 0 1,0-1-1,0 1 0,1 0 0,-1-1 0,1 0 0,1 0 0,-1-1 1,1 0-1,0 0 0,0 0 0,1 0 0,-1-1 0,13 6 0,9 0 92,1-1-1,-1-2 0,1-1 0,0-1 0,1-1 0,31-1 1,24 4 234,-29 1-99,-19-2 159,1-2 1,0-1-1,-1-2 1,42-4-1,-76 2-345,2 1 60,0-1 0,0 0 0,0 0 0,0 0 0,-1 0 0,1-1 0,8-3 0,-24-7 1176,11 12-1383,0 0-1,-1 0 1,1-1 0,0 1 0,-1 0 0,1 0-1,0-1 1,0 1 0,-1 0 0,1-1 0,0 1 0,0 0-1,0-1 1,0 1 0,-1 0 0,1-1 0,0 1-1,0 0 1,0-1 0,0 1 0,0 0 0,0-1-1,0 1 1,0 0 0,0-1 0,0 1 0,0-1-1,0 1 1,0 0 0,0-1 0,0 1 0,0 0-1,1-1 1,-1 1 0,0 0 0,0-1 0,0 1-1,0 0 1,1 0 0,-1-1 0,0 1 0,0 0-1,1-1 1,-1 1 0,0 0 0,1 0 0,-1 0 0,1-1-1,18-3-933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20.9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15 165 7394,'-7'-9'13037,"4"20"-12552,3-11-483,-2 11 431,1-1 1,0 1-1,1-1 1,1 16-1,-1-25-398,1-1 0,-1 1-1,1-1 1,-1 1 0,1-1 0,-1 1 0,1-1 0,-1 1 0,1-1-1,0 1 1,-1-1 0,1 0 0,0 1 0,0-1 0,-1 0 0,1 0-1,0 1 1,-1-1 0,1 0 0,0 0 0,0 0 0,0 0-1,-1 0 1,1 0 0,0 0 0,0 0 0,-1-1 0,1 1 0,0 0-1,-1 0 1,1 0 0,0-1 0,0 1 0,-1 0 0,1-1-1,0 1 1,-1-1 0,2 0 0,-1 0 50,30-14 402,0-1 0,-2-2 0,52-41 0,-56 39-1290,1 1 0,1 1 0,0 1 0,51-22 0,-30 23-390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33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43 560 5593,'-37'8'2485,"32"-11"1447,9-4-785,11-7-1247,32-19-482,-22 15-538,34-18 0,-30 20-265,319-185 3074,-278 156-3328,1-2-97,2 4-1,103-46 1,-172 88-275,31-11 47,-34 11-51,1 1-1,-1-1 0,1 1 0,0 0 0,-1-1 0,1 1 0,-1 0 0,1 0 0,0 0 0,-1 0 0,1 1 0,-1-1 0,1 0 0,0 1 0,-1-1 0,1 1 0,1 0 0,-3 0-23,1-1 0,-1 1 0,1 0 0,-1 0 0,0-1 0,1 1 0,-1 0 0,0 0-1,1-1 1,-1 1 0,0 0 0,0 0 0,0 0 0,0-1 0,0 1 0,0 0 0,0 0-1,0 0 1,0 0 0,0-1 0,0 1 0,-1 0 0,1 0 0,0 0 0,0-1 0,-1 1-1,1 0 1,-1 0 0,1-1 0,0 1 0,-1 0 0,0-1 0,1 1 0,-1-1 0,1 1-1,-2 0 1,-24 23-1689,-32 10-2715,32-21 2661,-9 9 540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34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42 8058,'-2'-2'647,"0"0"0,0 0 0,0 1 1,0-1-1,1 0 0,-1 0 0,1-1 0,-1 1 0,1 0 1,0 0-1,0-1 0,0 1 0,0-1 0,0 1 1,0-1-1,0-3 832,0 6-1365,0 1-1,-1 0 1,1 0-1,0-1 1,0 1-1,0 0 1,0 0-1,0 0 1,0 0-1,0 0 1,0 0-1,1 0 1,-1 1-1,0-1 1,1 0-1,-1 0 1,1 1-1,-1-1 1,1 0-1,-1 3 1,-5 10 89,-10 15-61,-21 42 99,34-65-164,0 0 0,1 0 0,0 0 0,1 0 1,-1 0-1,1 1 0,0-1 0,1 0 0,-1 12 0,2-17-41,-1 1 1,1-1-1,-1 0 0,1 0 1,-1 0-1,1 0 0,-1 0 1,1 0-1,0 0 0,0-1 1,0 1-1,-1 0 0,1 0 1,0 0-1,0-1 0,0 1 1,0 0-1,0-1 0,0 1 1,0-1-1,0 1 0,1-1 1,-1 0-1,0 1 0,0-1 1,0 0-1,0 0 0,1 0 1,-1 0-1,0 0 0,0 0 1,0 0-1,0 0 0,1-1 1,1 1-1,5-2 141,0 1 1,0-1-1,-1 0 1,9-4-1,-4 2-42,9-4 47,1 0-1,-1-1 0,-1-2 1,0 0-1,0-1 0,-1 0 1,20-19-1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35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86 6529,'1'-7'988,"0"0"1,0 0-1,0 0 0,1 0 0,0 1 0,4-9 0,2-7 1592,-8 22-2544,1-1 0,-1 1-1,0 0 1,0 0 0,0 0 0,0 0 0,0-1-1,0 1 1,0 0 0,0 0 0,0 0 0,0 0-1,0-1 1,0 1 0,0 0 0,0 0 0,0 0-1,0 0 1,0-1 0,0 1 0,0 0-1,0 0 1,0 0 0,0-1 0,0 1 0,0 0-1,0 0 1,0 0 0,0 0 0,0 0 0,0-1-1,-1 1 1,1 0 0,0 0 0,0 0 0,0 0-1,0 0 1,0-1 0,0 1 0,-1 0-1,1 0 1,0 0 0,0 0 0,0 0 0,0 0-1,-1 0 1,1 0 0,0 0 0,0 0 0,0 0-1,-1 0 1,-12 4 840,-10 11-342,13-6-392,1 0 0,0 1 0,1 0-1,0 0 1,0 1 0,1 0-1,1 0 1,0 1 0,0 0 0,1 0-1,1 0 1,0 0 0,0 1 0,-3 24-1,7-33-103,-1 0 0,1-1 0,0 1 0,0 0 0,1 0 0,-1 0 0,1 0 0,-1-1 1,1 1-1,0 0 0,1 0 0,-1-1 0,1 1 0,-1-1 0,1 0 0,0 1 0,0-1 0,1 0 0,-1 0 0,1 0 0,-1 0 0,1-1 0,0 1 0,0-1 0,0 1 0,1-1 0,-1 0 0,0-1 0,1 1 0,-1 0 0,1-1 0,0 0 0,-1 0 0,1 0 0,4 1 0,1-1-65,0-1 0,-1 0 0,1 0 0,0 0-1,0-1 1,0-1 0,0 1 0,-1-1 0,1-1 0,-1 0-1,1 0 1,-1-1 0,0 0 0,10-6 0,-9 3-330,0 0 1,0 0 0,-1-1 0,0 0-1,-1 0 1,1-1 0,-2 0-1,1 0 1,-1-1 0,-1 1 0,1-2-1,-2 1 1,0 0 0,0-1-1,0 0 1,-2 0 0,3-17-1,0-16-595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35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52 4929,'-2'-4'644,"0"0"1,1 1-1,-1-1 1,-1 1-1,1-1 0,0 1 1,-1-1-1,0 1 1,1 0-1,-1 0 0,0 1 1,-1-1-1,1 1 1,-7-5-1,10 7-588,0 0-1,0 0 1,-1 0-1,1 0 1,0 0-1,0 0 1,0 0 0,0 0-1,-1 0 1,1 0-1,0 0 1,0 0-1,0 0 1,0 0-1,-1 0 1,1 0-1,0 0 1,0 0 0,0 1-1,0-1 1,-1 0-1,1 0 1,0 0-1,0 0 1,0 0-1,0 0 1,0 0-1,-1 0 1,1 1 0,0-1-1,0 0 1,0 0-1,0 0 1,0 0-1,0 1 1,0-1-1,0 0 1,0 0-1,0 0 1,0 0 0,0 1-1,0-1 1,0 0-1,0 0 1,0 0-1,0 0 1,0 1-1,0-1 1,0 0 0,0 0-1,0 0 1,0 0-1,0 1 1,0-1-1,0 0 1,0 0-1,0 0 1,0 0-1,0 1 1,0-1 0,1 0-1,-1 0 1,0 0-1,6 18 1444,-4-13-1670,31 89 1229,-4 1 1,18 109 0,-44-175-987,-2-19-62,0 0-1,1 1 1,0-1 0,0 0-1,1 0 1,0 0 0,8 16 0,-10-25-10,-1-1 0,0 1 0,1-1 1,-1 0-1,1 1 0,-1-1 1,1 1-1,-1-1 0,1 0 1,-1 0-1,1 1 0,-1-1 1,1 0-1,-1 0 0,1 1 1,0-1-1,-1 0 0,1 0 1,-1 0-1,1 0 0,0 0 1,-1 0-1,1 0 0,-1 0 0,1 0 1,0 0-1,-1 0 0,1-1 1,-1 1-1,1 0 0,0 0 1,-1-1-1,1 1 0,-1 0 1,1-1-1,-1 1 0,1 0 1,-1-1-1,1 1 0,-1-1 1,0 1-1,1 0 0,-1-1 0,0 1 1,1-1-1,-1 0 0,0 1 1,0-1-1,1 1 0,-1-2 1,17-30 52,-17 31-52,28-75 11,-19 50-108,0 0 0,1 1-1,2 0 1,19-31 0,-30 55 94,-1 0 0,1 0 0,0 0 0,-1 0 0,1 0 0,0 0 0,0 0 0,0 1 0,0-1 0,-1 0 0,1 0 0,0 1 0,0-1 1,1 0-1,-1 1 0,0-1 0,0 1 0,0-1 0,0 1 0,0 0 0,1-1 0,-1 1 0,0 0 0,0 0 0,0 0 0,1 0 0,1 0 0,-1 1 12,0 0-1,0 0 0,0 0 1,-1 1-1,1-1 1,0 1-1,0-1 1,-1 1-1,1-1 0,-1 1 1,0 0-1,1-1 1,-1 1-1,0 0 0,1 3 1,16 44 137,-17-42-135,1 0 0,0-1 1,0 1-1,0-1 0,1 1 0,0-1 0,0 0 0,1 0 1,0 0-1,0 0 0,5 5 0,-7-10-11,-1 0 1,0 0-1,1 0 0,-1-1 0,1 1 0,-1 0 0,1-1 1,-1 1-1,1-1 0,0 1 0,-1-1 0,1 0 1,0 0-1,-1 0 0,1 0 0,0 0 0,-1 0 0,1 0 1,-1 0-1,4-1 0,-2-1 0,1 1 0,-1-1 0,1 0 0,-1 1 1,0-2-1,0 1 0,0 0 0,5-5 0,0-2-19,0 1 0,-1-2 0,0 1-1,11-21 1,-3-6-40,-12 28 54,0 1 1,0-1-1,0 1 0,1 0 1,0 0-1,7-8 0,-11 14 9,1 1 0,-1 0 0,0-1 0,1 1 0,-1 0 0,1 0 0,-1 0 0,1-1 0,-1 1-1,1 0 1,-1 0 0,0 0 0,1 0 0,-1 0 0,1 0 0,-1 0 0,1 0 0,-1 0 0,1 0 0,-1 0 0,1 0 0,-1 0 0,1 1-1,-1-1 1,1 0 0,-1 0 0,0 0 0,1 1 0,-1-1 0,1 0 0,-1 1 0,0-1 0,1 0 0,-1 1 0,0-1 0,1 0 0,-1 1 0,1 0-1,17 21 299,-9-9-171,-4-9-96,1 1 0,-1-1-1,1 0 1,-1 0 0,1 0 0,0-1 0,0 0-1,7 2 1,-11-4-83,-1 0-1,1 0 0,-1-1 1,1 1-1,-1 0 1,1-1-1,0 0 0,-1 1 1,1-1-1,0 0 0,-1 0 1,1 0-1,0 0 1,-1 0-1,1 0 0,0-1 1,-1 1-1,1 0 0,0-1 1,-1 1-1,1-1 1,-1 0-1,1 0 0,-1 1 1,1-1-1,-1 0 0,0 0 1,1 0-1,-1 0 1,0-1-1,0 1 0,0 0 1,0 0-1,0-1 1,0 1-1,0-1 0,0 1 1,1-3-1,9-56-3657,-8 38 3012,3-15-19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36.4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 9674,'2'-5'3649,"8"1"-2833,-5 3-544,-5-1-360,0 0-592,22 0-328,12 1-2041,35 6 2033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36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69 4825,'20'16'744,"0"0"1820,-1 1-1,25 27 1,-17-13 12,-14-17-1464,-1 0-1,-1 0 1,19 32 0,-35-56-1034,0 0-1,1 0 1,0-1 0,1 0-1,0 1 1,0-1 0,1 0-1,1 0 1,0 0 0,0-1 0,2-17-1,0 23-74,0-1 0,0 1 0,1 0-1,-1-1 1,1 1 0,1 0 0,-1 0 0,1 0 0,0 0-1,0 1 1,1-1 0,0 1 0,0 0 0,0 0-1,1 0 1,-1 1 0,1-1 0,0 1 0,0 0 0,7-3-1,-7 4-349,-1 1-1,1 0 0,0 0 0,0 0 1,0 1-1,0-1 0,0 1 1,0 0-1,11 0 0,-6 3-1598,0 4 810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6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16 255 5009,'-14'-33'2898,"13"33"-2714,1-1-1,0 1 1,0-1 0,0 1 0,0-1-1,0 1 1,0-1 0,0 0 0,0 1-1,0-1 1,0 1 0,0-1-1,0 1 1,0-1 0,0 1 0,0-1-1,0 1 1,1-1 0,-1 1-1,0-1 1,0 1 0,1-1 0,15-11 580,-12 9-189,14-12 383,54-48 1689,-63 55-2427,-1-1 1,0 0 0,-1 0 0,0-1 0,10-18-1,-16 27-204,0-1 0,0 0 0,-1 1 0,1-1 0,0 0 0,-1 0 0,1 0 0,-1 0 0,0 1-1,0-1 1,0 0 0,0 0 0,0 0 0,0 0 0,0-2 0,-1 3 7,1 0 1,0 1-1,-1-1 1,1 0-1,-1 1 1,1-1-1,-1 0 1,1 1-1,-1-1 1,1 1-1,-1-1 1,1 1-1,-1-1 1,0 1-1,1-1 1,-1 1-1,0-1 1,1 1-1,-1 0 1,0 0-1,0-1 1,1 1-1,-1 0 1,0 0-1,-1 0 1,0 0 36,0 0 1,0 0 0,-1 0-1,1 1 1,0-1-1,0 1 1,-1 0 0,1-1-1,0 1 1,0 0 0,0 0-1,0 1 1,0-1-1,0 0 1,1 0 0,-1 1-1,0 0 1,1-1 0,-1 1-1,1 0 1,-1-1 0,1 1-1,-2 3 1,-1 1-25,1 0 1,0 1 0,1-1-1,-1 0 1,1 1 0,0 0-1,0-1 1,1 1 0,0 0 0,1 0-1,-1 0 1,1 0 0,0-1-1,1 1 1,0 0 0,0 0-1,0 0 1,1-1 0,0 1-1,0 0 1,1-1 0,0 0-1,0 0 1,0 0 0,1 0-1,0 0 1,0 0 0,0-1-1,1 0 1,-1 0 0,2 0-1,-1-1 1,7 6 0,24 9-1648,7-1 641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37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22 359 7794,'60'-17'2131,"-41"12"-407,-32 9 3183,7-2-4574,0 1 1,1 0 0,-1-1-1,1 2 1,-1-1 0,1 0-1,0 1 1,0 0-1,1 1 1,-1-1 0,1 1-1,-4 5 1,6-7-299,-1 0 1,2 0-1,-1 1 0,0-1 0,1 0 0,-1 1 0,1-1 1,0 1-1,0 0 0,0-1 0,1 1 0,0 0 1,-1-1-1,1 1 0,0 0 0,1 0 0,-1-1 1,1 1-1,-1 0 0,1-1 0,3 7 0,-5-9-38,1-1 0,0 0-1,0 0 1,0 0-1,0 1 1,0-1 0,0 0-1,0 0 1,0 1 0,0-1-1,0 0 1,0 0-1,0 0 1,0 1 0,1-1-1,-1 0 1,0 0 0,0 1-1,0-1 1,0 0 0,0 0-1,0 0 1,0 0-1,1 1 1,-1-1 0,0 0-1,0 0 1,0 0 0,0 0-1,1 1 1,-1-1-1,0 0 1,0 0 0,0 0-1,1 0 1,-1 0 0,0 0-1,0 0 1,1 0-1,-1 0 1,0 0 0,0 0-1,0 0 1,1 0 0,-1 0-1,0 0 1,0 0-1,1 0 1,-1 0 0,0 0-1,0 0 1,0 0 0,1 0-1,-1 0 1,0 0 0,0 0-1,0-1 1,1 1-1,-1 0 1,7-18-470,3-6 217,-1 8 42,1 2 0,0 0 0,1 0 0,1 1 0,13-13 0,-24 25 198,0 1-1,0-1 1,0 1-1,0-1 1,0 1-1,0-1 1,0 1-1,0 0 1,0 0 0,0-1-1,0 1 1,0 0-1,0 0 1,0 0-1,0 0 1,0 0-1,0 0 1,0 0-1,0 1 1,0-1 0,0 0-1,0 1 1,0-1-1,0 0 1,0 1-1,2 1 1,24 20 101,-6-5 109,-17-15-150,0 0-1,0 0 1,1-1 0,-1 0 0,1 0-1,-1 0 1,1-1 0,-1 1 0,1-1-1,-1 0 1,1-1 0,-1 1 0,1-1 0,-1 1-1,1-2 1,-1 1 0,1 0 0,-1-1-1,0 0 1,0 0 0,0 0 0,0 0 0,0 0-1,0-1 1,-1 0 0,1 0 0,-1 0-1,0 0 1,0-1 0,5-5 0,-2 0 1,0 0 0,-1-1 0,0 0 0,0 1 0,-1-1 0,0-1 0,-1 1 0,0-1 0,0 1 0,-1-1 0,1-20 1,-4 20-30,1 0 1,-2 0 0,0 0-1,0 0 1,-1 0 0,0 0 0,-1 1-1,-8-18 1,9 21-5,-1 0 1,0 1-1,0-1 0,0 1 0,-1 0 1,0 0-1,0 0 0,-1 1 1,1-1-1,-1 1 0,0 1 1,-1-1-1,-7-4 0,12 8 9,0 0 0,0 1 1,0-1-1,0 0 0,0 1 0,0-1 0,0 1 0,0-1 0,0 1 0,0 0 1,0 0-1,0 0 0,0 0 0,0 0 0,0 0 0,0 1 0,0-1 0,0 1 0,0-1 1,0 1-1,0 0 0,-2 1 0,2 0 18,0 0 1,0 0 0,0 0-1,0 0 1,0 0-1,1 0 1,-1 1-1,1-1 1,0 1-1,0-1 1,0 1-1,0-1 1,0 1 0,-1 3-1,0 6 98,1 1 0,0-1 0,0 0-1,1 0 1,1 0 0,2 15 0,-2-18-45,2 0-1,-1 0 1,1 1 0,0-2 0,1 1 0,0 0 0,0-1 0,1 1 0,0-1 0,1-1 0,0 1 0,0-1-1,0 0 1,1 0 0,0-1 0,1 0 0,-1 0 0,1 0 0,17 8 0,-12-8 11,1 0 0,0-1 0,0-1 0,1 0 0,-1-1 0,1 0 0,0-1 0,-1-1 0,1 0 0,0-1 1,0-1-1,16-2 0,10-10-892,-28 8 317,10-2-40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17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80 9074,'-40'30'3465,"35"-27"-1664,4-2-1479,0-1 0,0 1-1,0-1 1,0 1 0,0 0 0,1 0 0,-1-1 0,0 1 0,0 0 0,0 0 0,1 0 0,-1 0-1,0 0 1,0 1 0,2 27 557,-1-26-788,1 2-34,-1 3 153,1 0 1,0 1-1,1-1 0,3 11 1,-5-17-149,1-1 1,-1 0 0,0 0 0,1 1 0,-1-1 0,1 0 0,0 0 0,-1 0 0,1 1 0,0-1 0,0 0 0,0 0 0,-1 0 0,1 0-1,0 0 1,0-1 0,1 1 0,-1 0 0,0 0 0,0-1 0,0 1 0,0-1 0,1 1 0,-1-1 0,0 1 0,0-1 0,1 0 0,-1 1 0,0-1-1,1 0 1,-1 0 0,0 0 0,1 0 0,-1 0 0,0-1 0,1 1 0,-1 0 0,0 0 0,2-1 0,4-3 96,0 1-1,0-1 1,-1-1 0,0 1 0,0-1 0,0 0 0,7-7 0,38-46 41,-39 43-351,53-69-3082,-38 44 1858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2:18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24 160 7314,'1'-6'1999,"-3"-15"2178,2 21-3942,-1 0 1,1-1-1,0 1 1,0 0 0,-1-1-1,1 1 1,0-1-1,-1 1 1,1 0 0,0 0-1,-1-1 1,1 1-1,0 0 1,-1 0-1,1-1 1,-1 1 0,1 0-1,-1 0 1,1 0-1,0 0 1,-1 0 0,1 0-1,-1 0 1,1 0-1,-1 0 1,-3 20 1351,2 22-491,-4 15 803,6-57-1836,0 0-1,0 0 1,1 1-1,-1-1 1,0 0 0,0 0-1,0 0 1,1 1-1,-1-1 1,0 0 0,0 0-1,1 0 1,-1 0-1,0 0 1,0 0 0,1 0-1,-1 0 1,0 0-1,0 0 1,1 1-1,-1-1 1,0 0 0,0 0-1,1-1 1,-1 1-1,0 0 1,1 0 0,-1 0-1,0 0 1,0 0-1,1 0 1,-1 0-1,0 0 1,0 0 0,0-1-1,1 1 1,-1 0-1,0 0 1,1-1 0,25-14-97,101-98-967,-39 32-1327,-44 43 1491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18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0 6713,'-17'5'3790,"17"-4"-3702,-1-1 1,1 0-1,0 1 1,0-1-1,-1 0 1,1 1-1,0-1 1,0 0-1,-1 1 1,1-1-1,0 1 1,0-1-1,0 1 1,0-1-1,-1 1 1,1-1-1,0 0 1,0 1-1,0-1 1,0 1-1,0-1 1,0 1-1,0-1 1,1 1-1,-1-1 1,0 1-1,0-1 1,0 1-1,0-1 1,1 0-1,0 3 1285,20 7 1574,55 38-899,-55-34-1493,0 0 0,1-2 0,40 17 0,-30-16-76,70 28-91,1-3-1,126 26 1,-187-55-2163,-2 6 718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0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227 83 5393,'0'-9'1111,"1"0"0,0 0 0,1 0 1,0 0-1,0 0 0,5-10 0,-7 19-1034,0 0-1,0 0 1,0 0 0,0-1 0,0 1-1,1 0 1,-1 0 0,0-1 0,0 1 0,0 0-1,0 0 1,0 0 0,0-1 0,0 1-1,0 0 1,0 0 0,0-1 0,0 1 0,0 0-1,0 0 1,0-1 0,0 1 0,0 0-1,0 0 1,0-1 0,0 1 0,0 0 0,-1 0-1,1 0 1,0-1 0,0 1 0,0 0-1,0 0 1,0 0 0,-1-1 0,1 1 0,0 0-1,0 0 1,0 0 0,-1 0 0,1 0-1,0-1 1,0 1 0,0 0 0,-1 0 0,1 0-1,0 0 1,0 0 0,-1 0 0,1 0-1,0 0 1,0 0 0,-1 0 0,1 0 0,-16 4 1706,12-2-2019,-2 0 300,0 0 0,-1 1-1,1 0 1,0 0 0,0 1-1,0 0 1,1 0-1,-1 0 1,1 1 0,0-1-1,-5 8 1,-11 8 101,-14 9 146,20-17-116,-26 26 1,38-34-183,-1 0 1,1 1-1,0-1 1,1 0-1,-1 1 1,1 0-1,-1-1 1,1 1-1,1 0 1,-1 0-1,0 6 1,1-9-13,1-1 0,0 0 0,0 1 0,0-1 0,1 1 0,-1-1 0,0 0 0,0 1 0,1-1-1,-1 0 1,1 1 0,-1-1 0,1 0 0,0 0 0,-1 1 0,1-1 0,0 0 0,0 0 0,0 0 0,0 0 0,0 0 0,0 0 0,0 0 0,0 0 0,0-1 0,0 1 0,1 0 0,-1-1 0,0 1 0,0 0 0,1-1 0,-1 0 0,3 1 0,5 2 31,1-1 0,0-1 1,17 2-1,-15-2 22,24 3 135,65 16-1,-89-17-148,-1 1-1,1 0 1,0 1 0,-1 0-1,0 1 1,0 0-1,-1 1 1,20 15-1,-28-20-10,1 0-1,-1 1 1,0-1-1,0 1 1,0-1 0,0 1-1,-1-1 1,1 1-1,-1 0 1,0 0-1,1 0 1,-1 0-1,0 0 1,-1 0-1,1 0 1,0 0-1,-1 0 1,0 0 0,0 6-1,-1-4 13,0-1 1,0 1-1,-1-1 0,1 0 1,-1 0-1,0 0 0,0 0 0,-1 0 1,1 0-1,-1-1 0,0 1 1,-4 4-1,-4 3 33,-1-2 0,0 1 0,0-1 0,-1-1 0,0 0 0,-1-1 1,-16 7-1,22-11-70,-1 0-1,0-1 1,-1 0 0,1 0 0,-14 0 0,21-2-79,0 0 1,-1 0-1,1 0 0,-1 0 1,1-1-1,0 1 0,-1-1 1,1 0-1,0 1 0,0-1 1,-5-2-1,6 2-43,0 0 1,0 0-1,0 0 1,1 0-1,-1 0 1,0 0-1,0 0 1,1 0-1,-1 0 1,0 0-1,1-1 1,-1 1-1,1 0 1,0 0-1,-1-1 1,1 1-1,0 0 1,0 0-1,0-1 1,0 1-1,0 0 1,0-1-1,0-1 1,6-16-1816,11-4 899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0.7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0 166 10602,'4'0'387,"-1"1"-1,1 0 0,-1-1 1,1 1-1,-1 0 0,0 1 1,1-1-1,-1 1 1,0-1-1,0 1 0,0 0 1,0 0-1,-1 0 0,1 1 1,0-1-1,-1 1 0,0-1 1,1 1-1,-1 0 0,0 0 1,0 0-1,2 6 1,2 5 4,-1 0 1,0 1-1,-1 0 1,2 16-1,1 2 673,-6-19-806,2 4 58,-2-24-272,0-1 1,1 1 0,0 0-1,0 0 1,0 0 0,5-9 0,3-10-24,2-10-10,0 0-15,1 1 1,18-33-1,-31 66 3,1-1 1,-1 1-1,1 0 0,-1 0 0,1 0 0,0-1 0,0 1 0,0 0 0,-1 0 0,1 0 0,0 0 0,0 0 1,1 0-1,-1 1 0,0-1 0,0 0 0,0 0 0,0 1 0,1-1 0,-1 1 0,0-1 0,1 1 0,-1 0 0,0-1 1,1 1-1,-1 0 0,2 0 0,-1 1 2,0-1 0,0 1 0,0 0 0,0 0 0,0 1 0,0-1 0,0 0 0,0 1 0,-1-1 0,1 1 0,-1-1 0,1 1 0,-1 0 0,0 0 0,2 1 0,5 11 65,-1 0 0,0 0 0,8 24 0,-11-21 47,-4-14-84,1 0 0,-1 0 0,1 0 0,-1 0 0,1 0 0,0 0 0,0 0 0,1 0 0,-1-1 0,1 1 0,-1 0 0,1-1 0,3 4 0,-4-8 11,1 0 0,0-1 1,-1 1-1,0-1 0,1 1 1,-1-1-1,0 0 0,0 1 0,-1-1 1,2-5-1,6-17-31,33-70-4,-34 79-7,1 1 0,1 0 0,1 0 0,16-19 0,-25 33 1,0-1 0,0 1 0,0 1 0,0-1 0,0 0 0,0 0 0,0 0 0,0 0 0,1 1 0,-1-1 1,0 1-1,0-1 0,1 1 0,-1-1 0,0 1 0,0 0 0,1-1 0,-1 1 0,0 0 0,1 0 0,-1 0 1,1 0-1,-1 0 0,0 0 0,1 1 0,-1-1 0,0 0 0,1 1 0,-1-1 0,0 1 0,0-1 0,0 1 0,1 0 1,-1-1-1,0 1 0,0 0 0,0 0 0,0 0 0,0 0 0,0 0 0,0 0 0,0 0 0,0 1 0,6 7-2,-1 0 0,0 0-1,-1 1 1,6 13 0,-8-16 5,2 4-26,-2-2 39,2-1 0,-1 1 0,1 0 1,12 14-1,-16-21-44,1 0 1,0 0-1,0 0 1,1-1-1,-1 1 1,0-1-1,1 1 1,-1-1-1,1 0 1,-1 0-1,1 0 1,-1 0-1,1 0 1,0 0-1,-1-1 0,1 1 1,0-1-1,0 0 1,-1 0-1,1 0 1,0 0-1,4-1 1,5-2-678,1-1 0,0 0 0,-1-1 0,1 0 0,-1-1 0,-1-1 1,1 0-1,-1 0 0,12-10 0,18-12-2520,-10 12 2086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1.7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70 549 7298,'30'-37'3060,"-41"52"3953,0 3-3416,-28 48-3552,14-21 611,11-16-680,14-29 21,0 0-1,0 0 1,0 0 0,0 0-1,0 0 1,1 0-1,-1 0 1,0 0-1,0 0 1,0 0 0,0 0-1,0 0 1,0 0-1,0 0 1,0 0-1,0 0 1,0 0 0,0 0-1,0 0 1,0 0-1,0 0 1,0 0-1,0 0 1,1 0-1,-1 0 1,0 0 0,0 0-1,0 0 1,0 0-1,0 0 1,0 0-1,0 0 1,0 0 0,0 0-1,0 0 1,0 0-1,0 0 1,0 0-1,0 0 1,1 0 0,-1 0-1,0 0 1,0 0-1,0 0 1,0 0-1,0 0 1,0 0 0,0 0-1,0 0 1,0 1-1,12-18-244,19-48-561,-7 14 11,-13 37 474,-10 14 320,-1 0-1,0 0 1,0-1-1,1 1 1,-1 0-1,0 0 1,0 0-1,1 0 1,-1 0-1,0 1 1,0-1-1,1 0 1,-1 0-1,0 0 1,0 0 0,1 0-1,-1 0 1,0 0-1,0 0 1,1 0-1,-1 1 1,0-1-1,0 0 1,0 0-1,1 0 1,-1 0-1,0 1 1,0-1-1,0 0 1,0 0-1,1 1 1,-1-1 0,0 0-1,0 1 1,8 30-2,-6-17 66,-1-12-35,0 1 0,0-1 0,0 0 0,0 1 0,0-1-1,1 0 1,-1 0 0,1 0 0,-1 0 0,1 0 0,0 0-1,0-1 1,0 1 0,0 0 0,0-1 0,0 1-1,0-1 1,0 0 0,1 0 0,-1 0 0,0 0 0,1 0-1,-1-1 1,1 1 0,-1-1 0,1 1 0,-1-1 0,1 0-1,-1 0 1,1 0 0,-1 0 0,6-2 0,-3 1 37,1 0 0,-1-1 1,0 0-1,0 0 0,0 0 0,0-1 1,0 0-1,-1 0 0,1 0 1,-1-1-1,0 1 0,0-1 1,0 0-1,5-7 0,10-14 203,-2 0-1,17-36 1,-27 47-185,-1-1 0,-1 0 0,0 0 0,-1-1 0,-1 0 0,3-20 0,-4 15-58,0 0-1,-2 0 1,0-1 0,-1 1 0,-1 0-1,-1 0 1,-1 0 0,-8-25 0,12 46-22,0 0 0,0-1 0,0 1 1,0 0-1,0 0 0,0 0 0,0-1 0,0 1 1,0 0-1,0 0 0,0 0 0,-1 0 0,1 0 1,0-1-1,0 1 0,0 0 0,0 0 0,0 0 1,0 0-1,0 0 0,-1-1 0,1 1 0,0 0 1,0 0-1,0 0 0,0 0 0,-1 0 0,1 0 1,0 0-1,0 0 0,0 0 0,0 0 0,-1 0 1,1 0-1,0 0 0,0 0 0,0 0 0,0 0 1,-1 0-1,1 0 0,0 0 0,0 0 0,0 0 1,0 0-1,-1 0 0,1 0 0,0 0 0,0 0 1,0 0-1,0 0 0,-1 1 0,1-1 0,0 0 1,0 0-1,0 0 0,0 0 0,0 0 0,0 0 1,0 1-1,-1-1 0,1 0 0,0 0 0,-9 19 19,-5 27 56,8-18 24,1-1 0,1 1 0,1 0 0,1 0-1,3 33 1,0-49-66,1 1 0,0-1 1,1 0-1,0 0 0,1 0 0,5 12 0,-6-17-24,1-1 1,0 1-1,0-1 0,0 0 1,0 0-1,1-1 0,0 1 1,1-1-1,-1 0 0,1-1 0,7 6 1,-9-8 4,-1 0-1,1 0 1,-1 0 0,1-1 0,-1 0 0,1 1 0,0-1 0,0-1 0,0 1-1,0 0 1,-1-1 0,1 0 0,0 0 0,0 0 0,0 0 0,0-1-1,5-1 1,-3 0 10,0 0-1,0-1 0,0 1 1,0-1-1,0-1 0,-1 1 0,1-1 1,-1 0-1,7-7 0,1-3 20,-1 0 0,0-1-1,-1 0 1,-1 0 0,0-1 0,10-25-1,-8 15-16,-2-2 0,-1 1 0,-1-2 0,-1 1 0,-2-1 0,-1 0 0,-1 0 0,-1 0 0,-2 0 0,-4-36 0,4 60-3,-1 1 0,0-1 0,0 1 0,-1 0 0,1-1 0,-1 1 0,0 0-1,0 0 1,-3-5 0,5 8-11,-1 1-1,1-1 0,-1 1 1,1-1-1,-1 1 0,1-1 0,-1 1 1,1 0-1,-1-1 0,0 1 1,1-1-1,-1 1 0,1 0 0,-1 0 1,0-1-1,1 1 0,-1 0 0,0 0 1,1 0-1,-1 0 0,0 0 1,0 0-1,1 0 0,-2 0 0,0 1 7,1 0-1,-1-1 0,1 1 1,-1 0-1,1 0 0,0 0 0,-1 0 1,1 1-1,0-1 0,0 0 0,0 1 1,0-1-1,0 0 0,-2 4 0,-1 4 52,-1 0 0,1 1 0,0-1-1,1 1 1,0 0 0,1 0 0,0 0 0,-1 18-1,3 90 321,2-73-260,-2-25-47,1 0 1,1 0 0,1 0-1,0 0 1,9 24 0,-10-38-43,0 1 1,1-2 0,-1 1 0,1 0 0,0 0-1,1-1 1,-1 0 0,1 0 0,0 0-1,1 0 1,-1 0 0,1-1 0,0 0 0,0 0-1,0 0 1,0-1 0,1 1 0,0-1-1,-1-1 1,12 5 0,-13-7-21,-1 1 0,1-1 0,0 0 0,0 0 0,0 0 0,0 0 0,0-1 0,-1 1 0,1-1 0,0 0 0,0 0 0,-1-1 0,1 1-1,-1-1 1,1 1 0,-1-1 0,0 0 0,0-1 0,0 1 0,0 0 0,0-1 0,0 0 0,4-5 0,-2 2-12,0 0-1,-1 0 1,0 0-1,0 0 1,0-1-1,-1 0 1,0 1-1,0-1 1,-1 0-1,0-1 1,2-10-1,-2 4 5,-1 10-10,0 0 0,0-1 0,-1 1 0,0 0 1,0-1-1,0-5 0,0 10-4,-1 0-1,1 0 1,0-1 0,0 1-1,0 0 1,-1 0-1,1 0 1,0-1 0,-1 1-1,1 0 1,0 0-1,0 0 1,-1 0 0,1 0-1,0 0 1,-1 0-1,1-1 1,0 1 0,-1 0-1,1 0 1,0 0-1,0 0 1,-1 0 0,1 0-1,0 1 1,-1-1-1,1 0 1,0 0 0,-1 0-1,1 0 1,0 0-1,0 0 1,-1 0 0,1 1-1,0-1 1,-1 0-1,1 0 1,0 0 0,0 1-1,0-1 1,-1 0 0,1 1-1,-13 8-71,11-6 67,-1 0 0,1 0 0,-1 0 0,1 0 0,0 0 0,0 0 0,1 1 1,-1-1-1,1 1 0,0-1 0,-1 1 0,1 0 0,1-1 0,-1 1 0,1 0 0,-1 0 1,1-1-1,0 1 0,0 0 0,1 0 0,-1-1 0,1 1 0,0 0 0,2 5 0,-2-7 8,0 1-1,0 0 0,0-1 0,0 1 0,1 0 0,-1-1 0,1 0 0,0 1 0,-1-1 0,1 0 0,0 0 0,0 0 0,1 0 0,-1 0 0,0-1 0,1 1 0,-1-1 0,1 1 0,-1-1 0,1 0 0,0 0 0,-1 0 1,1 0-1,0-1 0,0 1 0,0-1 0,0 0 0,-1 0 0,1 0 0,0 0 0,0 0 0,0 0 0,3-1 0,7-3 0,0-1-1,-1 1 1,0-2 0,22-12-1,-22 10 45,1 2 0,0 0 1,0 0-1,15-4 0,88-10-438,-116 19 318,0 1-1,0 0 0,1 0 1,-1 0-1,0 0 1,0 0-1,1 0 0,-1 0 1,0 0-1,0 0 1,1 0-1,-1 0 0,0 0 1,1 0-1,-1 0 1,0 0-1,0 0 0,1 0 1,-1 0-1,0 1 1,0-1-1,1 0 0,-1 0 1,0 0-1,0 0 1,0 1-1,1-1 0,-1 0 1,0 0-1,0 0 1,0 1-1,1-1 0,-1 0 1,0 0-1,0 0 1,0 1-1,3 13-3565,-3-8 2854,2 19-975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2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26 795 8698,'-3'-4'426,"0"0"0,1 0-1,-1 0 1,1-1 0,0 1 0,0-1 0,0 1 0,0-1 0,1 1 0,0-1-1,0 0 1,0 0 0,1 1 0,0-1 0,0 0 0,0 0 0,0 0 0,1 0-1,-1 1 1,3-6 0,1-6 151,0 1 1,2 0-1,0 1 0,15-27 0,-6 15 75,2 0 0,1 1 0,1 1 1,33-32-1,-37 42-391,0 0 0,1 1-1,1 1 1,0 1 0,0 0 0,1 1 0,29-12 0,-41 19-214,1 1 1,-1 1-1,1-1 0,0 1 1,-1 0-1,1 0 1,0 1-1,0 0 0,0 0 1,-1 0-1,8 2 1,-10-1-34,0 1-1,-1-1 1,1 0 0,0 1 0,-1 0 0,1 0 0,-1 0 0,0 0 0,0 0 0,0 1 0,0-1 0,0 1 0,0 0 0,-1 0 0,0 0 0,1 0 0,-1 1 0,0-1 0,3 7 0,1 8 14,-1 1-1,0 0 1,-1 0 0,-1 1-1,-1-1 1,0 26 0,1 0-22,-5-12-20,-2-18-19,4-15 31,1 0 1,-1 0 0,0 1-1,-1-1 1,1 0-1,0 0 1,0 0 0,0 0-1,0 0 1,0 0 0,0 0-1,0 1 1,0-1-1,0 0 1,0 0 0,0 0-1,0 0 1,0 0-1,0 0 1,0 0 0,0 0-1,0 0 1,0 1 0,-1-1-1,1 0 1,0 0-1,0 0 1,0 0 0,0 0-1,0 0 1,0 0-1,0 0 1,-1 0 0,1 0-1,0 0 1,0 0 0,0 0-1,0 0 1,0 0-1,0 0 1,0 0 0,-1 0-1,1 0 1,0 0-1,0 0 1,0 0 0,0 0-1,0 0 1,0 0 0,0 0-1,0 0 1,-1 0-1,1 0 1,0-1 0,0 1-1,0 0 1,0 0 0,0 0-1,0 0 1,0 0-1,0 0 1,0 0 0,0 0-1,0 0 1,0-1-1,0 1 1,-1 0 0,1-4-14,0 1 1,-1-1-1,1 0 1,0 1-1,1-1 1,-1 0-1,1 1 1,-1-1 0,1 1-1,0-1 1,1 1-1,-1-1 1,0 1-1,4-5 1,-2 1-15,13-34-123,-5 10-39,2 0-1,1 1 1,1 0-1,24-33 1,-36 59 181,0 0 0,1 0 0,0 0 1,0 0-1,0 1 0,0-1 0,0 1 1,1 0-1,0 1 0,7-5 0,-10 7 10,0-1 0,0 1 0,0-1 0,0 1 0,0-1 0,0 1 0,0 0 1,0 0-1,0 0 0,0 0 0,0 1 0,0-1 0,0 0 0,0 1 0,0-1 0,-1 1 0,1 0 0,0 0 0,0 0 0,0 0 0,-1 0 0,1 0 0,0 0 0,-1 0 0,1 1 0,-1-1 0,0 0 0,1 1 0,-1-1 0,0 1 0,2 3 0,11 17 15,-8-11 9,0 0 0,1-1-1,1 0 1,0-1 0,9 10 0,-13-16-13,-1-1 0,0 1 0,1-1 0,-1 0 0,1 0 0,0-1 0,-1 1 0,1-1 0,0 1 0,0-1 0,0 0 0,0-1 0,0 1 0,0-1 1,0 0-1,0 0 0,1 0 0,-1 0 0,7-2 0,4-2 30,0 0 0,-1-1 1,0-1-1,0 0 0,0-1 1,-1 0-1,0-1 0,-1-1 1,1 0-1,17-18 0,-16 13-3,0 0 0,-2 0 0,0-1 0,0-1 0,-2 0 0,0-1-1,15-34 1,-23 48-35,-1-1-1,0 0 1,0 0-1,0 1 1,-1-1-1,1 0 1,-1-4-1,0 7-2,0 1-1,0 0 1,0-1 0,0 1-1,0-1 1,0 1 0,0 0-1,0-1 1,0 1-1,-1-1 1,1 1 0,0 0-1,0-1 1,0 1 0,-1 0-1,1-1 1,0 1-1,0 0 1,-1 0 0,1-1-1,0 1 1,0 0 0,-1 0-1,1-1 1,0 1 0,-1 0-1,1 0 1,-1-1-1,0 1 0,-1 1-1,1-1 0,0 0 1,0 0-1,-1 1 0,1-1 1,0 0-1,0 1 1,0-1-1,0 1 0,0-1 1,0 1-1,0 0 0,0 0 1,-1 0-1,-6 6-3,1-1 1,0 1-1,0 0 0,1 1 1,0-1-1,0 1 0,1 1 1,-7 13-1,5-7-5,1 0-1,0 1 1,1-1 0,-4 24 0,8-37 9,0 0 0,1 1 0,0-1 0,-1 0 0,1 0 0,0 1 0,0-1 0,0 0 0,1 0 0,-1 1 0,1-1 0,-1 0 0,1 0 0,-1 0 0,1 0 0,0 0 0,0 1 0,2 1 0,-2-3 0,0 0 1,1 0 0,-1 0-1,0 0 1,1 0 0,-1 0 0,0-1-1,1 1 1,-1 0 0,1-1 0,-1 1-1,1-1 1,-1 0 0,1 1 0,-1-1-1,1 0 1,0 0 0,-1 0 0,1 0-1,1-1 1,2 0-6,0 0 1,0 0-1,-1 0 0,1-1 1,-1 0-1,1 0 0,-1 0 0,0-1 1,0 1-1,1-1 0,-2 0 1,1 0-1,0-1 0,-1 1 0,6-8 1,-1-2-5,-2 0 1,0-1 0,0 0-1,-1 0 1,-1 0 0,0-1-1,3-27 1,-5 27 10,0 0-1,2 0 1,-1 0 0,2 0 0,0 1-1,13-25 1,-17 37 3,0 1 1,0-1-1,0 1 0,0-1 0,1 1 1,-1 0-1,0 0 0,1-1 0,-1 1 0,1 0 1,-1 0-1,1 1 0,0-1 0,-1 0 1,1 0-1,0 1 0,-1-1 0,1 1 0,0 0 1,0-1-1,2 1 0,-1 0 8,1 0 0,0 1 1,0-1-1,0 1 0,-1 0 0,1 0 0,0 0 1,-1 0-1,1 1 0,3 1 0,-3 0 5,1-1 0,0 1 0,-1 0 0,0 0 0,0 1 0,0-1 0,0 1 0,0 0 0,-1 0 0,1 0 0,-1 1 0,0-1 0,-1 1 0,1-1 0,2 7 0,-3 1 13,-1 0 1,0 0-1,-1 15 0,2 24 40,-2-53-61,0-1 0,0 0 0,0 1 0,0-1 0,0 0 0,0 1 0,1-1 0,-1 1 0,2-6 0,2-8 9,0-2-17,1 1 1,1 0-1,15-31 0,-18 40 0,1 1 0,1-1 0,0 1 0,0 1 0,0-1 0,1 1 0,-1 0 0,2 0 0,-1 0 0,1 1 0,12-8 0,-17 12-3,0 0 0,-1 1 0,1-1 0,0 0 0,0 1 0,0-1 0,-1 1 0,1 0 0,0-1 0,0 1 0,0 0 0,0 0 0,0 0 0,0 1 0,-1-1 0,1 0 0,0 1 0,0-1 0,2 2 0,29 20-294,-30-19-258,0 0 0,0 0 0,1-1 0,-1 1-1,1-1 1,0 0 0,0 0 0,0 0 0,6 1 0,6 0-1611,1 1 748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3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1 268 10818,'23'-12'1038,"10"-5"2948,59-40 0,50-42 115,-137 94-4405,0 0-1,1 0 0,-1 0 1,-1-1-1,8-10 1,10-12-2621,-21 39 2735,13 126 979,-2-42 760,-2 101 0,-17-139-1200,1-21-220,6-35-127,0 0 1,0-1 0,0 1-1,0 0 1,0 0 0,0 0 0,0-1-1,-1 1 1,1 0 0,0 0-1,0-1 1,0 1 0,-1 0 0,1 0-1,-1-1 1,1 1 0,0 0-1,-1-1 1,1 1 0,-1 0 0,0-1-1,0 1 1,-7-13 62,-3-33 2,12-136-23,2 89-37,-2 59-24,0-1-1,3 1 1,0-1 0,13-42-1,-17 75 17,0 0 0,0 0 0,1 0 0,-1 0 0,0 0 0,1 0-1,-1 0 1,1 0 0,-1 0 0,1 0 0,-1 0 0,1 0 0,0 0-1,-1 0 1,1 1 0,0-1 0,0 0 0,0 0 0,0 1 0,-1-1-1,1 0 1,0 1 0,0-1 0,0 1 0,2-1 0,-2 1 0,0 0 0,1 1 1,-1-1-1,0 1 0,0-1 1,1 1-1,-1-1 0,0 1 0,0-1 1,0 1-1,0 0 0,0 0 1,0 0-1,0-1 0,0 1 1,0 0-1,1 2 0,5 6 59,-1 1 0,0-1 0,7 17 0,-10-19 74,0 1 0,-1-1 1,1 1-1,-1 0 1,-1-1-1,0 1 0,0 0 1,0 0-1,-1 0 1,-2 15-1,2-20-134,-1 0 0,1 0 1,-1 0-1,0 0 0,0-1 0,0 1 0,0 0 1,0 0-1,-1-1 0,1 1 0,-1-1 1,0 1-1,0-1 0,0 0 0,0 0 1,0 0-1,0 0 0,0 0 0,-1 0 0,1-1 1,-1 1-1,1-1 0,-1 1 0,0-1 1,1 0-1,-1 0 0,0 0 0,0 0 0,0-1 1,0 1-1,0-1 0,-3 0 0,2 0-228,0-1 0,0 1 0,0-1 0,0 0 0,0 0-1,0-1 1,0 1 0,1-1 0,-1 0 0,1 0-1,-7-4 1,8 4-57,0 1 1,0-1-1,0 1 0,0-1 0,0 1 0,1-1 0,-1 0 0,0 0 1,1 0-1,-1 0 0,1 0 0,0-1 0,0 1 0,0 0 1,0 0-1,0-1 0,0 1 0,1-1 0,-1-4 0,5-4-980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4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0 148 9386,'121'-77'4202,"-88"62"-1075,-33 15-3050,1 0 0,-1 0 0,1 0 0,-1 0 0,1-1 0,-1 1 0,1 0 0,-1 0 0,0 0 0,1 0 0,-1 0 0,1 0 0,-1 1 0,1-1 0,-1 0 0,1 0 0,-1 0 0,1 0 0,-1 0 0,0 1 0,1-1 0,-1 0 0,1 0 0,-1 1 0,0-1 0,1 0-1,-1 1 1,1 0 0,-1 1 99,1 0 0,-1 0 0,0 0-1,0 0 1,0 0 0,0 0-1,-1 0 1,1 0 0,0 0 0,-1 0-1,0 0 1,-1 4 0,0 2 83,-4 18 632,4-18-805,0-1-1,0 1 1,1 0 0,-1-1-1,2 1 1,-1 0 0,1 0-1,0 0 1,1 0 0,0 0-1,0-1 1,5 14 0,-6-20-55,1 1 0,0-1 0,0 1 0,0-1 0,0 0 0,0 1 0,1-1 0,-1 0 1,0 0-1,1 0 0,-1 0 0,1 0 0,-1 0 0,1 0 0,-1 0 0,1-1 0,-1 1 0,1-1 0,0 1 1,-1-1-1,1 0 0,0 1 0,-1-1 0,1 0 0,0 0 0,0 0 0,-1 0 0,1-1 0,0 1 0,-1 0 1,1-1-1,2 0 0,0-1 116,1 1-1,-1-1 1,0 0 0,0 0 0,0 0-1,0-1 1,0 1 0,0-1 0,-1 0-1,7-6 1,-6 5-55,-1-1-1,0 1 0,0 0 1,0-1-1,-1 1 0,1-1 1,-1 0-1,0 0 0,-1 0 1,1 0-1,-1 0 0,1-11 1,-2 12-74,0 0 0,-1-1-1,1 1 1,-1-1 0,0 1 0,-1 0 0,1 0 0,-1 0 0,0 0 0,0 0-1,0 0 1,0 0 0,-1 0 0,1 1 0,-7-7 0,3 4-225,0-1-1,0 1 1,-1 1 0,0-1 0,-1 1-1,1 0 1,-1 1 0,0-1-1,0 2 1,-17-7 0,12 7-1418,0 0 0,-1 0-1,-23 0 1,24 1-890,12-4 1172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12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52 5057,'-5'-3'5874,"4"-6"-3682,6-16-1519,-1 11 4815,-1 33-1501,7 21-3109,1 5-868,9 237 1549,-14-120-881,6-65-296,-11-118-408,0 6-1645,-1 0 0,0 0 1,-1 0-1,-3-16 1,0 16 475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4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 6553,'22'-41'5202,"-21"39"-4865,1 0 0,-1 0 0,1 0 0,0 0-1,0 1 1,0-1 0,0 0 0,0 1 0,0 0 0,0-1 0,0 1 0,0 0 0,1 0 0,-1 0 0,1 0-1,2 0 1,-5 1-237,1 0 1,0 0-1,-1 1 0,1-1 0,0 0 0,-1 0 0,1 0 0,0 1 0,-1-1 0,1 0 0,0 1 1,-1-1-1,1 0 0,-1 1 0,1-1 0,0 1 0,-1-1 0,1 1 0,-1-1 0,0 1 0,1-1 1,-1 1-1,1 0 0,-1-1 0,0 1 0,0-1 0,1 2 0,8 24 953,-7-20-654,11 52 825,-2 0-1,-3 1 1,1 116 0,-3-43-1033,-6-122-301,2 13-499,-1-23 538,-1 1 0,0-1 0,0 0 0,0 0 0,0 1 0,0-1 0,0 0 0,0 0 0,0 1 1,0-1-1,1 0 0,-1 0 0,0 0 0,0 1 0,0-1 0,0 0 0,1 0 0,-1 0 0,0 0 0,0 1 1,1-1-1,-1 0 0,0 0 0,0 0 0,1 0 0,-1 0 0,0 0 0,0 0 0,1 0 0,-1 0 0,0 0 1,0 0-1,1 0 0,-1 0 0,0 0 0,0 0 0,1 0 0,-1 0 0,0 0 0,0 0 0,1 0 0,-1 0 1,0 0-1,0 0 0,1 0 0,-1-1 0,0 1 0,0 0 0,0 0 0,1 0 0,-1 0 0,0-1 1,0 1-1,0 0 0,0 0 0,1-1 0,-1 1 0,0 0 0,0 0 0,0 0 0,0-1 0,3-11-5761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4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1 278 7354,'43'-45'1241,"43"-41"2780,-78 77-3428,-5-5 4848,-3 13-5274,0 1 0,0 0 0,0-1 0,0 1 0,0-1 1,0 1-1,0 0 0,0-1 0,-1 1 0,1 0 0,0 0 0,0-1 0,0 1 0,-1 0 1,1-1-1,0 1 0,0 0 0,-1 0 0,1-1 0,0 1 0,-1 0 0,1 0 0,0 0 1,-1 0-1,1-1 0,0 1 0,-1 0 0,1 0 0,0 0 0,-1 0 0,1 0 0,-14 2 261,-13 15-181,19-12-195,1 1 1,0 1-1,1-1 1,0 1-1,0 0 1,0 1-1,1-1 0,0 1 1,0 0-1,1 0 1,0 1-1,1-1 1,-1 1-1,2 0 0,-3 13 1,4-17-42,0 0-1,1 0 1,0 0 0,0 1 0,1-1-1,1 9 1,-2-13-10,0-1-1,1 1 0,-1-1 0,0 1 1,0-1-1,1 1 0,-1-1 1,0 1-1,1-1 0,-1 1 1,0-1-1,1 1 0,-1-1 1,1 1-1,-1-1 0,1 0 1,-1 1-1,1-1 0,-1 0 0,1 1 1,-1-1-1,1 0 0,-1 0 1,1 0-1,0 1 0,1-1 1,-1-1-1,1 1 0,-1 0 1,0-1-1,1 1 0,-1 0 1,1-1-1,-1 0 1,0 1-1,1-1 0,-1 0 1,0 0-1,0 0 0,0 0 1,2-1-1,3-3 7,1-1-1,-1 0 1,-1 0-1,1 0 1,-1-1-1,0 1 1,0-1-1,-1-1 1,0 1-1,0-1 1,-1 1-1,0-1 1,0 0-1,-1 0 1,0 0-1,1-12 1,3-1 16,-6 20-23,0 0 0,1 0-1,-1 0 1,0 0 0,1 1 0,-1-1 0,0 0 0,1 0 0,-1 0 0,1 1 0,-1-1 0,1 0 0,0 0 0,-1 1 0,1-1 0,0 1-1,-1-1 1,1 1 0,0-1 0,1 0 0,2 14 12,0-1 33,-2-3 3,1 0 0,-1 0-1,2-1 1,-1 1 0,1-1 0,1 1 0,-1-1 0,1 0-1,1-1 1,0 1 0,13 12 0,-19-19-26,1-1 0,0 1 0,-1-1 0,1 1 0,0-1 0,0 1 0,-1-1 0,1 0 0,0 1 0,0-1 0,0 0 0,-1 0 0,1 0 0,0 0 0,0 1 0,0-1 0,0 0 0,0 0 0,-1-1 0,1 1 0,0 0-1,0 0 1,0 0 0,0-1 0,-1 1 0,3-1 0,-1 0 10,0-1-1,1 0 0,-1 1 1,0-1-1,0 0 0,0 0 1,0-1-1,2-3 0,3-5 22,0 0-1,8-23 0,13-47-24,-18 51-32,15-37 0,-24 66 10,-1 0 0,1 0 0,-1 0 0,1 0 0,-1 0 0,1 0-1,-1 0 1,1 1 0,0-1 0,-1 0 0,1 0 0,0 1 0,0-1 0,0 0 0,0 1-1,-1-1 1,1 1 0,0-1 0,0 1 0,0 0 0,0-1 0,0 1 0,0 0 0,0 0-1,0 0 1,0-1 0,0 1 0,1 0 0,-1 0 0,0 0 0,1 1 0,3 0 67,0 1-1,0 0 1,0 0 0,0 0 0,6 5 0,13 5 209,-19-10-243,0-1 0,1 1 0,-1-2-1,0 1 1,1 0 0,-1-1 0,1 0-1,-1-1 1,0 1 0,1-1-1,-1 0 1,8-2 0,-3-1-410,0 0 0,0 0 0,0-1 0,0 0-1,10-8 1,-4 4-2099,-7 11 929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7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268 555 6697,'-2'-18'3919,"-4"-13"1137,6 30-4957,0 1 1,-1-1-1,1 1 1,0-1-1,-1 1 1,1-1-1,-1 1 1,1-1-1,-1 1 0,1-1 1,-1 1-1,1 0 1,-1-1-1,0 1 1,1 0-1,-1-1 1,1 1-1,-1 0 1,0 0-1,1 0 1,-1-1-1,0 1 1,1 0-1,-1 0 1,0 0-1,1 0 1,-1 0-1,0 0 1,1 1-1,-1-1 1,0 0-1,1 0 1,-1 0-1,0 0 0,1 1 1,-1-1-1,1 0 1,-1 1-1,0 0 1,-13 6 396,1 2 0,0-1 0,1 1 0,0 1 0,0 1 0,-16 17 0,1 4-113,-28 42 0,53-70-370,-8 11 21,0 0 1,-7 17 0,15-28-32,0 0-1,0 0 1,1 0 0,0 0 0,0 1 0,0-1 0,0 0 0,1 0 0,-1 1 0,1-1 0,0 0-1,0 0 1,1 1 0,1 6 0,-2-10-2,1 0-1,-1 1 1,1-1-1,-1 0 0,1 1 1,0-1-1,-1 0 1,1 0-1,0 0 1,0 0-1,0 0 1,0 0-1,0 0 1,0 0-1,1 0 0,-1 0 1,0 0-1,0-1 1,0 1-1,1 0 1,-1-1-1,0 1 1,2-1-1,1 1 1,-1-1-1,1 0 1,-1 1 0,1-2-1,-1 1 1,1 0 0,-1-1-1,1 1 1,4-3 0,5-1 0,-1-1 1,1-1-1,22-13 1,22-25 16,-44 33-25,-1 1 1,2 0-1,25-14 0,-37 23 5,-1 0 0,1 0 0,-1 0 0,1 1 0,-1-1-1,1 1 1,-1-1 0,1 1 0,0-1 0,-1 1 0,1 0 0,0 0 0,-1 0 0,1 0 0,0 0 0,-1 0 0,1 1 0,-1-1 0,1 0 0,0 1 0,-1-1-1,1 1 1,-1 0 0,1 0 0,-1-1 0,1 1 0,-1 0 0,0 0 0,1 0 0,-1 0 0,0 1 0,0-1 0,0 0 0,0 0 0,0 1 0,0-1 0,0 1 0,0-1-1,-1 0 1,2 3 0,1 6-1,1 1-1,-2-1 1,1 1-1,-2-1 0,2 13 1,-2-13 3,4 42 29,-1 69-1,-5-96-18,-1 0-1,-1 0 1,-2 0 0,-13 47 0,-1-30 42,18-40-49,0 0 1,0-1 0,0 1-1,-1 0 1,1 0-1,-1-1 1,1 1-1,-1 0 1,1-1-1,-1 0 1,0 1 0,1-1-1,-1 0 1,0 0-1,0 0 1,0 0-1,-3 1 1,4-2-3,1-1 0,-1 1 0,0 0 1,0 0-1,0-1 0,1 1 0,-1 0 0,0-1 0,0 1 1,0-1-1,1 1 0,-1-1 0,0 1 0,1-1 1,-1 0-1,1 1 0,-1-1 0,1 0 0,-1 1 0,1-1 1,-1 0-1,1 0 0,0 1 0,-1-1 0,1 0 1,0 0-1,-1 0 0,1 0 0,0 1 0,0-1 0,0-1 1,-4-31 7,4 31-9,-2-60-103,4 1 0,2 0 0,2 0 1,20-79-1,-20 110 62,2 0 1,0 1-1,2 0 1,1 1-1,1 0 1,27-44-1,-36 67 47,0 1 1,1-1-1,-1 1 0,1 0 1,0 0-1,0 1 0,0-1 1,1 1-1,-1 0 0,1 0 0,-1 0 1,1 1-1,0-1 0,0 1 1,1 1-1,-1-1 0,8-1 1,-8 3 0,0 0 1,0 0-1,0 1 1,0-1 0,-1 1-1,1 0 1,0 0-1,0 1 1,0 0-1,-1 0 1,1 0-1,-1 0 1,0 1 0,1-1-1,-1 1 1,0 0-1,-1 0 1,8 8-1,-6-6 16,-1 0 0,2-1-1,-1 1 1,0-1 0,1 0-1,0-1 1,0 1 0,8 2-1,-10-4-8,1-1-1,-1-1 0,1 1 1,-1 0-1,0-1 0,1 0 1,-1 0-1,1 0 0,-1-1 1,1 1-1,-1-1 0,0 0 1,9-3-1,-10 2-19,8-1 26,-1-1 0,1-1 0,13-8 0,-22 12-22,0 0-1,-1 0 0,1 0 0,-1 0 1,1-1-1,-1 1 0,0 0 1,0-1-1,1 1 0,-1-1 0,0 0 1,1-2-1,-2 4-6,0-1 0,0 0-1,0 0 1,1 0 0,-1 0 0,0 0 0,0 0 0,0 0 0,-1 0 0,1 0-1,0 0 1,0 0 0,-1 0 0,1 0 0,0 0 0,-1 0 0,1 1-1,-1-1 1,1 0 0,-1 0 0,1 0 0,-1 1 0,1-1 0,-1 0 0,-1-1-1,4 8-86,-1-1 0,1 0 0,1 0 0,-1 0 0,1 0 0,4 6 0,11 15 83,-3-7-52,16 31 1,-30-49 60,-1 0 1,1 1 0,-1-1-1,1 0 1,-1 0 0,1 0-1,0 0 1,0 0 0,-1 0 0,1 0-1,0 0 1,0 0 0,0-1-1,0 1 1,0 0 0,0-1-1,0 1 1,0 0 0,1-1 0,-1 1-1,0-1 1,2 1 0,-2-1 2,0-1 1,0 1 0,0 0 0,0-1-1,0 1 1,0-1 0,0 1 0,0-1-1,0 1 1,0-1 0,0 0 0,0 1 0,-1-1-1,1 0 1,0 0 0,0 1 0,-1-1-1,1 0 1,0-2 0,3-2 11,-2-1-1,1 0 1,0 0 0,-1 0 0,0 0-1,-1 0 1,2-7 0,-2 1 60,-1 0 0,0-1 0,-1 1 0,0 0-1,-1 0 1,0 0 0,-6-15 0,7 22-47,-1-1 0,0 0 0,-1 1 0,1 0 0,-1 0 0,0-1 0,0 1 0,-1 1 0,0-1 0,1 1 0,-2-1 0,1 1 0,0 0 0,-1 0 0,0 1 0,-9-6 0,13 8-23,-1 1 0,0-1 0,0 0 0,0 1 0,0 0 0,0-1 0,0 1 0,0 0 0,0 0 0,0 0 0,0 0 0,0 0 0,0 1 0,0-1 0,0 1 0,0-1 0,0 1 0,0 0 0,0-1 0,-3 3 0,2-1-4,0 1-1,0-1 0,0 1 0,0 0 1,0 0-1,0 0 0,1 0 0,-1 0 1,1 1-1,-3 4 0,3-5-86,0 0-1,0 1 0,1-1 1,-1 1-1,1-1 1,0 1-1,0 0 1,0 0-1,1-1 1,-1 1-1,1 0 1,0 0-1,0 0 1,0 0-1,0-1 1,1 1-1,-1 0 1,1 0-1,0-1 0,1 1 1,-1 0-1,0-1 1,4 6-1,-3-7-25,-1-1-1,1 1 0,0-1 1,0 0-1,0 0 0,0 1 1,1-1-1,-1-1 0,0 1 1,0 0-1,1 0 1,-1-1-1,0 0 0,1 1 1,-1-1-1,0 0 0,1 0 1,-1 0-1,0 0 0,1-1 1,-1 1-1,0 0 0,1-1 1,1-1-1,7-1-703,-1-1 1,1 0-1,16-10 1,3-5-1152,-1-2 0,-1-2-1,-1 0 1,27-31 0,-43 39 2182,-3 1 4161,0 3 4789,-4 32-5544,-1 16-2867,-3-24-573,1 0-1,1 0 1,0 0-1,6 20 1,-8-31-168,1 0 0,-1 0 0,1 0 0,0 0 1,-1 0-1,1-1 0,0 1 0,0 0 0,0-1 0,0 1 1,1 0-1,-1-1 0,0 1 0,1-1 0,-1 0 1,1 1-1,-1-1 0,1 0 0,0 0 0,-1 0 0,1 0 1,2 1-1,-1-2-5,-1 0 0,0 0 0,0 0 1,1 0-1,-1 0 0,0-1 0,1 1 0,-1-1 1,0 1-1,0-1 0,0 0 0,0 0 0,0 0 1,0 0-1,0 0 0,2-2 0,5-4 2,0 0 0,0-1-1,-1 0 1,-1 0 0,1-1 0,7-12-1,-7 10-21,15-26-76,-21 35 69,-1 0 0,0 0-1,0 0 1,-1 0-1,1-1 1,0 1 0,-1 0-1,1-1 1,-1 1-1,0 0 1,0 0 0,1-1-1,-2 1 1,1-4 0,34 38-17,13 6 134,-45-36-78,0 0 1,1 0-1,-1 0 0,1-1 0,0 1 0,-1-1 0,1 1 1,0-1-1,0 0 0,0 0 0,0 0 0,0-1 0,0 1 1,0-1-1,0 0 0,0 1 0,0-1 0,0-1 0,0 1 1,0 0-1,0-1 0,0 1 0,0-1 0,0 0 1,0 0-1,0 0 0,0-1 0,-1 1 0,1-1 0,0 1 1,2-3-1,23-10 6,-25 13-23,0 1 0,0-1 0,0 1 0,0 0 0,0 0 0,1 0 0,-1 1 0,0-1 0,0 1 0,0-1 0,0 1 0,0 0-1,0 0 1,0 1 0,-1-1 0,1 1 0,0-1 0,-1 1 0,1 0 0,-1 0 0,1 0 0,-1 0 0,0 0 0,4 5 0,3 4 0,0 0 0,0 1 0,12 24 0,-17-30 24,-2 1 0,1-1 0,-1 1 0,0 0 0,0 0 0,-1 0 0,0 0 0,0 0 0,-1 0 0,1 0 0,-2 1 0,1-1 0,-1 0 0,0 0 0,-1 0 0,1 0 0,-5 11 0,6-18-10,-1 1-1,1-1 1,0 1-1,0 0 0,0-1 1,-1 1-1,1-1 1,0 1-1,-1-1 0,1 1 1,0-1-1,-1 1 1,1-1-1,-1 1 0,1-1 1,-1 1-1,1-1 1,-1 0-1,1 1 0,-1-1 1,1 0-1,-1 1 0,0-1 1,0 0-1,-8-9 170,-3-24-20,5 2-114,2 1 0,1-1 0,1-56 0,16-93-25,-11 156-29,1 1 0,2 0 1,0 0-1,2 0 1,13-33-1,-18 51 6,1 0-1,0 0 1,0 0-1,0 0 1,1 1-1,-1-1 1,1 1-1,0 0 1,1 1-1,-1-1 1,0 0-1,7-3 1,-6 5 0,-1 1 1,0-1-1,1 1 0,-1 0 0,1 0 1,-1 0-1,1 1 0,-1-1 0,1 1 1,0 0-1,-1 1 0,1-1 1,-1 1-1,1 0 0,-1 0 0,1 0 1,5 3-1,-3-2 22,0 1 0,0 0 1,-1 1-1,1-1 0,-1 1 0,0 0 1,0 1-1,0 0 0,-1 0 0,0 0 0,0 0 1,0 1-1,0 0 0,-1 0 0,0 0 1,0 0-1,-1 1 0,0-1 0,0 1 1,0 0-1,-1 0 0,0 0 0,0 0 0,-1 1 1,0-1-1,0 0 0,-1 1 0,0-1 1,0 0-1,-1 1 0,0-1 0,0 0 0,0 0 1,-1 1-1,0-1 0,-1 0 0,0-1 1,-4 10-1,0-4 47,-1 0 1,0 0-1,-1-1 0,-14 15 1,6-6-89,-1-1 1,-1-1 0,-1 0-1,0-2 1,-1 0 0,-24 12 0,44-27-24,0 0 0,-1 0 0,1 0-1,-1-1 1,1 1 0,-1 0 0,1-1 0,-1 0 0,0 1 0,1-1 0,-1 0 0,1 0 0,-1 1 0,0-1 0,1-1 0,-1 1 0,0 0 0,1 0 0,-1-1 0,1 1 0,-1 0 0,1-1 0,-1 0 0,1 1 0,-1-1 0,1 0 0,-1 0 0,1 0 0,0 0 0,-1 0 0,1 0 0,0 0 0,0 0 0,0 0 0,0-1 0,0 1 0,0 0 0,0-1 0,0-1 0,-1-3-346,0 1 1,0-1-1,1 0 0,0 0 1,0 0-1,1 0 1,-1 1-1,2-10 0,7-36-1571,15-15 743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27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15243,'12'20'6810,"-2"2"-3402,-3-5-2111,-9-9-817,-17-8-2433,-10-8 1409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3:57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 5665,'2'-3'275,"0"0"0,0 0 0,0 0 0,1 0-1,-1 1 1,1-1 0,-1 1 0,1 0 0,0 0 0,0 0 0,0 0-1,0 0 1,1 0 0,4-1 0,52-14 918,-58 17-1116,31-6 369,0 2-1,0 1 0,0 2 1,35 3-1,137 20 783,-59-4-691,50-2-237,1-8-1,250-23 1,-165-17-166,119-9 171,-291 34-78,182 14 0,-15 27 103,94 7-85,376-55 1216,-293-5-241,-163 18-550,340-13 339,-415 0-785,468-12 964,-333 66-770,-19-1-115,222-17 483,-363-22-687,-93-2-65,-1 4 0,122 19 0,-67 0 308,1-7-1,224-8 1,426-19 44,-612 19-142,-178-5-220,82-2 449,-36-2 144,-45 1 79,-16 0-1432,-4-2-3325,0 1 2645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02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324 888 5585,'-3'-7'3931,"11"6"-227,22 8 999,-20-4-4714,11-1 525,0-1 1,0-1-1,0-1 0,-1-1 1,33-7-1,-29 5-163,-1 1 1,1 0-1,0 2 1,32 2 0,-23 5-55,53 16 0,21 4 129,-81-22-313,1-1 0,-1-2 0,1 0 0,-1-2 0,1-1 0,-1-1 0,0-2 0,0 0 0,0-2 0,42-16 0,-31 8 134,7-1 11,-1-2 0,-1-2 1,-1-2-1,56-39 1,-89 53-201,0 0 1,-1-1-1,0 0 1,0 0-1,-1 0 1,-1-1-1,1 0 1,-1 0-1,-1-1 1,0 0 0,-1 1-1,0-1 1,0 0-1,-1-1 1,0 1-1,-1 0 1,-1-19-1,-2 21-26,0 1-1,-1-1 1,0 1 0,0 0-1,-1 0 1,0 1-1,0-1 1,-1 1 0,-11-13-1,-56-57 53,40 48-88,-1 2-1,-1 1 1,-1 1-1,-42-21 1,31 19 1,21 11 4,0 2 0,-42-17 0,31 17-5,-43-26 1,60 29 0,0 1 1,0 1-1,-1 0 1,-1 2-1,1 0 1,-1 1-1,0 1 1,-23-2-1,23 6-2,-1 2-1,0 0 0,0 1 1,0 1-1,-40 11 0,-98 46-35,93-32 35,40-17-1,0 1-1,0 1 1,2 1 0,-1 2 0,2 0-1,0 2 1,1 0 0,1 2-1,1 0 1,-36 46 0,44-50 6,2 0 1,0 0-1,0 1 0,2 1 1,0-1-1,1 2 0,1-1 1,1 1-1,0 0 0,2 0 1,0 1-1,1-1 0,-1 23 1,4-33 1,-1 0 1,1 0-1,0 0 1,1 0 0,0 0-1,1-1 1,0 1-1,0 0 1,1-1 0,0 1-1,0-1 1,1 0 0,0 0-1,1 0 1,-1-1-1,2 1 1,-1-1 0,1 0-1,0-1 1,0 1-1,1-1 1,0 0 0,8 5-1,6 3 67,1-2 0,1 0 0,0-1 1,1-1-1,0-2 0,0 0 0,1-1 0,0-2 0,30 4 0,18-3 514,139-4 1,13-29 252,-50 4-386,-166 21-538,-1 1-1,0-1 0,0 0 1,15-6-1,18-5-2145,-14 10 1351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04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739 288 5649,'-14'-13'713,"0"1"-1,-1 1 0,0 0 0,0 1 1,-21-10-1,28 17-556,0 0 0,1 1-1,-1-1 1,0 2 0,0-1-1,0 1 1,0 0 0,0 1-1,-1 0 1,1 0 0,0 1 0,0 0-1,0 0 1,-11 4 0,-3 2-7,1 2 0,0 0 0,0 1 0,2 1 0,-1 1 0,1 1 0,1 1 1,0 0-1,1 1 0,1 1 0,0 1 0,1 0 0,-24 36 0,9-6 139,3 2-1,1 1 1,3 0-1,-26 82 0,33-84-4,3 1 0,2 0-1,-8 77 1,17-93-98,1 1 1,2 0-1,2-1 1,0 1-1,3-1 0,11 43 1,6-4-47,4-2 0,2 0 0,4-2 0,2-1 0,3-2 0,3-1 1,3-3-1,3-1 0,2-3 0,86 79 0,-61-71 40,2-4-1,2-4 1,4-3 0,1-3-1,3-4 1,1-4 0,162 55-1,-173-76 90,1-4 0,1-2 0,0-4 0,99 2 0,314-29 953,-420 9-875,136-28 1,-185 28-283,0-1-1,-1 0 1,1-2 0,-2 0-1,1-1 1,-1-2 0,-1 0-1,0-1 1,-1 0 0,19-19-1,13-22 401,79-114-1,-74 92-311,-41 58-140,0-1 0,-2-1-1,0 0 1,-1-1 0,-1 0-1,-1-1 1,0 0 0,-2 0-1,-1-1 1,-1 1 0,0-1-1,-2-1 1,-1 1 0,-1 0-1,-2-36 1,-5 12 3,-2 1 0,-27-90 0,-48-86 15,55 154-65,-4 1 0,-2 2 1,-4 1-1,-79-103 1,82 124 13,-3 2 0,-1 2 1,-2 1-1,-1 2 0,-2 2 1,-95-55-1,86 63 8,0 1-1,-1 4 1,-1 1-1,-1 3 1,-60-10-1,2 9-4,-182-7 0,-63 1 11,282 14-148,0-4 0,-120-37 0,182 47-18,1-2-1,0 0 1,0 0 0,0-1 0,1-1 0,0 0-1,1-1 1,-12-11 0,19 16-26,0-1 0,0 0 0,1-1 0,0 1 0,0-1 1,1 0-1,-1 0 0,1 0 0,0 0 0,1 0 0,0-1 0,0 1 0,0-1 0,1 1 0,0-1 0,0 0 0,0 0 0,1 0 1,1-13-1,15-70-1195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0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674 893 7794,'-44'55'2840,"42"-53"-2700,1-1 0,0 1-1,0 0 1,0 0 0,0-1 0,0 1-1,0 0 1,0 0 0,0 0 0,1 0-1,-1 0 1,1 0 0,-1 1 0,1-1-1,0 0 1,0 0 0,0 0 0,0 0-1,1 0 1,-1 0 0,0 0 0,1 1-1,-1-1 1,1 0 0,0 0-1,0 0 1,0-1 0,0 1 0,0 0-1,0 0 1,3 3 0,-1-2 60,1 1 0,0-1 1,0 0-1,1 0 0,-1 0 1,0-1-1,1 0 0,0 0 0,-1 0 1,7 2-1,8 0 179,0 0-1,0-2 1,0 0-1,1-1 1,31-2-1,100-18 820,-112 13-849,16-2 59,256-35 1071,3 27-965,12 37-275,89 1 72,-167-42-157,-160 9 87,143 2 1,-187 13-200,56 12-1,-71-9-36,1-2 0,-1-1 0,1-2 0,48-2 0,-56-2-2,0-2 0,0-1 0,0 0 0,-1-2 0,1-1 1,-2 0-1,1-1 0,-1-2 0,-1 0 0,0-1 0,21-17 1,-30 21 0,-1-1 0,0 0 0,0 0 0,-1-1 1,0 0-1,-1-1 0,0 1 0,-1-1 0,6-15 1,-8 17-1,-1-1 0,-1 0 0,1 1 0,-2-1 1,1 0-1,-1 0 0,-1 0 0,0 0 0,0-1 1,-1 1-1,0 0 0,-5-17 0,3 17 4,-1 1-1,0-1 0,0 1 1,-1 0-1,0 0 0,0 1 0,-12-14 1,-55-54 8,20 23 4,17 13-15,-75-66-1,94 94-3,0 0 0,0 1 0,-1 1 0,-1 0 0,0 2 0,0 0 0,0 0-1,-27-5 1,-43-3 3,0 4 0,-118-2 0,-17-1-1,-297-12-3,100 9 8,41-31-7,295 35-1,-2 4 0,0 3-1,-117 6 1,172 4-11,1 2 1,0 1-1,0 1 1,0 1-1,-43 20 1,-137 76-22,186-91 30,-3 2-7,1 2 1,1 1-1,0 1 1,2 1-1,0 1 1,-21 26-1,13-10-4,2 1 1,1 1-1,-26 53 0,48-81 11,1 0 0,0 0 0,0 0 0,2 1 0,-1 0 1,1 0-1,1 0 0,0 0 0,1 0 0,0 0 0,1 0 0,0 0 0,1 0 0,1 1 0,0-1 0,0-1 1,6 18-1,-2-14 14,1 0 0,0 0 0,1-1 0,1 0 0,0-1 0,1 0 0,0 0 0,1-1 0,0-1 0,1 0 1,0 0-1,23 14 0,-11-10 86,2-1 1,0-2 0,0 0-1,1-2 1,1-1 0,-1-1-1,1-1 1,1-2 0,-1-1-1,48 2 1,10-6 107,-1-4 1,110-18-1,71-21-2835,-183 31 1728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1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217 647 7498,'-8'2'765,"0"-1"1,0 0-1,1 0 1,-1 0-1,0-1 1,-15-1-1,21 1-670,1 0 0,-1 1 0,0-1 0,0 1 0,1-1 0,-1 1 0,1 0 0,-1 0 0,0 0 0,1 0 1,0 0-1,-1 0 0,1 0 0,0 0 0,-1 1 0,1-1 0,0 1 0,0-1 0,-1 2 0,-20 35 683,18-31-556,-11 19 122,2 1 1,1 1 0,1 0 0,2 1 0,0 0 0,2 0-1,2 1 1,0 0 0,2 0 0,2 60 0,1-82-295,1 0 1,0-1 0,1 1 0,0-1 0,0 1 0,0-1 0,1 0 0,0 1-1,1-2 1,-1 1 0,2 0 0,-1-1 0,8 10 0,-8-13-25,0 1 0,0-1-1,1 1 1,-1-1 0,1-1 0,0 1 0,0 0 0,0-1 0,0 0-1,0-1 1,1 1 0,-1-1 0,1 0 0,-1 0 0,1 0 0,-1-1 0,1 0-1,-1 0 1,11-2 0,1-1-16,1-1 0,-2 0 0,1-2 0,0 0 0,-1-1 0,0 0 0,-1-1 0,1-1 1,-2-1-1,1 0 0,19-18 0,-17 12-51,0-1 1,-1 0 0,-1-1-1,0-1 1,-2 0-1,0-1 1,-1 0 0,11-28-1,-9 11-7,-1-1 1,-3 0-1,-1-1 0,-1 0 0,-3 0 0,-1-1 0,-2 0 0,-1 1 0,-6-43 0,-1 30 111,-2 0-1,-3 1 1,-2 0-1,-2 1 1,-2 0 0,-33-65-1,45 104 190,0 1 1,-1-1-1,0 1 1,-1 0-1,0 1 0,0-1 1,-11-8-1,37 69 1863,61 110-1054,68 201 0,-126-289-1027,-15-45-26,18 43-1,-15-59-36,-3-17 8,1-20 6,-7 20 11,7-42-83,27-79-1,-31 113 85,1 1-1,0 0 1,1 0-1,1 0 1,0 1-1,0 0 0,1 0 1,1 1-1,-1 0 1,2 0-1,13-11 1,-21 19 10,1 1 0,-1-1-1,0 0 1,1 1 0,-1 0 0,1-1 0,0 1 0,-1 0 0,1 0 0,0 1 0,0-1 0,-1 1 0,1-1 0,0 1 0,0 0 0,0 0 0,0 0 0,0 0-1,-1 1 1,1-1 0,0 1 0,0 0 0,-1-1 0,1 1 0,0 1 0,-1-1 0,1 0 0,-1 0 0,1 1 0,-1 0 0,0-1 0,3 4 0,6 6-13,-1 0 0,0 1 1,0 0-1,-2 1 1,8 13-1,10 13-393,-23-35-41,0 0 1,0 0 0,1-1 0,0 1 0,6 4-1,-9-8 378,-1 1 0,1-1 0,-1 1 0,1-1 0,0 0 0,-1 1-1,1-1 1,0 0 0,-1 1 0,1-1 0,0 0 0,0 0 0,-1 0-1,1 0 1,0 0 0,0 0 0,-1 0 0,1 0 0,0 0-1,0 0 1,-1 0 0,1 0 0,0 0 0,0-1 0,-1 1 0,1 0-1,0-1 1,-1 1 0,1 0 0,0-1 0,-1 1 0,1-1 0,-1 1-1,1-1 1,-1 1 0,1-1 0,-1 1 0,1-1 0,-1 0 0,1 1-1,-1-1 1,0 0 0,1 1 0,-1-2 0,3-12 349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2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24 796 8442,'2'1'265,"-1"-1"0,1 1 0,-1-1 0,1 1 0,0-1 0,-1 1 0,1-1 0,0 0 0,-1 0-1,1 0 1,0 0 0,-1 0 0,1 0 0,0-1 0,-1 1 0,1 0 0,0-1 0,-1 1 0,1-1 0,-1 0 0,1 1 0,-1-1 0,1 0 0,-1 0 0,0 0 0,1 0 0,1-2 0,4-3 301,0-1-1,-1-1 1,10-12 0,-9 11 69,4-6-11,-1 1 1,0-2 0,12-26 0,-19 34-526,0 1 0,0-1 0,0 0 0,-1 0 0,-1 0 0,1-1 0,-1 1 0,-1 0-1,0-17 1,0 22-96,0 1-1,0 0 1,-1-1-1,1 1 0,-1 0 1,0-1-1,0 1 1,1 0-1,-1 0 0,0 0 1,-1 0-1,1 0 1,0 0-1,-1 0 0,1 0 1,-1 1-1,1-1 1,-3-1-1,2 2 0,0 0 0,1 0 0,-1 0 0,0 1-1,0-1 1,0 1 0,0-1 0,0 1 0,0 0 0,0-1 0,0 1 0,0 0 0,0 1 0,0-1 0,0 0 0,-4 1-1,0 1 2,0 0-1,1 1 0,-1 0 0,0-1 0,1 2 0,-1-1 1,1 1-1,0-1 0,0 2 0,1-1 0,-9 10 0,6-4 54,0 0-1,1 1 0,1-1 0,-1 1 0,2 1 0,-1-1 0,2 1 0,0-1 0,0 1 0,1 0 0,0 1 0,0 22 0,2-30-32,0 1-1,1-1 0,-1 0 0,1 0 0,0 0 1,0 0-1,0 0 0,1 0 0,0 0 1,0 0-1,0-1 0,1 1 0,-1-1 1,1 0-1,0 1 0,0-1 0,1 0 1,-1-1-1,1 1 0,0-1 0,0 1 0,0-1 1,0 0-1,1-1 0,-1 1 0,1-1 1,0 0-1,-1 0 0,1 0 0,0-1 1,0 1-1,8 0 0,-6-1-40,0-1 0,0 1-1,0-1 1,0 0 0,0-1 0,0 0 0,0 0-1,0 0 1,0-1 0,-1 0 0,1 0 0,-1-1-1,1 0 1,-1 0 0,0 0 0,0-1 0,0 0-1,-1 0 1,1-1 0,-1 1 0,0-1 0,0 0-1,7-10 1,-4 3-347,-1 1-1,0-1 0,-1-1 1,0 1-1,-1-1 0,0 0 0,-1 0 1,-1 0-1,0-1 0,-1 0 1,1-16-1,-2-18-877,4-40-386,-4 80 1661,0 0-1,0 0 1,1 1-1,1-1 1,-1 1-1,1-1 1,0 1-1,6-10 0,-8 15 97,0 0 0,0 1-1,1-1 1,-1 0-1,0 1 1,1-1-1,-1 0 1,1 1-1,0 0 1,-1-1-1,1 1 1,0 0-1,0 0 1,0 0 0,0 0-1,0 0 1,0 1-1,0-1 1,0 0-1,0 1 1,0 0-1,0-1 1,1 1-1,-1 0 1,0 0-1,0 0 1,0 0-1,0 1 1,0-1 0,0 1-1,1-1 1,-1 1-1,0 0 1,0-1-1,0 1 1,-1 0-1,1 1 1,0-1-1,0 0 1,2 2-1,3 3 281,0 0-1,0 0 1,-1 1-1,0 0 1,0 0 0,-1 1-1,0-1 1,5 11-1,-4-6-273,-1 1 0,0 1-1,-1-1 1,-1 1 0,0-1-1,-1 1 1,0 0 0,-1 0 0,-1 0-1,-2 24 1,-1-28-39,-2-24-37,-1-29 0,3 3-95,3-75 0,1 101 12,1-1 0,0 1 0,1-1 0,1 1 0,0 0 0,1 0 0,0 0 0,11-18 0,-15 29 23,0 1 0,0 0 0,1 0 0,-1 0 0,0 0 0,1 0 0,0 0 0,0 0 0,-1 0 0,1 1-1,0-1 1,0 1 0,0 0 0,1-1 0,-1 1 0,0 0 0,0 0 0,1 0 0,-1 0 0,1 1 0,2-1 0,-2 1 5,0 0 0,-1 1 0,1-1 0,-1 1 0,1 0-1,-1 0 1,1 0 0,-1 0 0,0 0 0,1 0 0,-1 1 0,0-1 0,0 1 0,0 0 0,0-1 0,3 4 0,3 5 22,-1 0 1,0 0-1,0 0 1,-1 1 0,0 0-1,-1 0 1,4 12-1,-4-1 23,-4-19-35,0 1 0,-1 0 0,1-1 1,0 1-1,1-1 0,-1 1 0,0-1 0,1 0 0,3 5 0,-5-8-12,0 1 0,0-1 0,0 0 0,0 0 0,0 0 0,1 0 0,-1 0 0,0 0 0,0 0 0,0 0 0,0 0 0,0 0 0,0 0 0,0 0 0,0 0 0,1 0 0,-1 0 0,0 0 0,0 0 0,0 0 0,0 0 0,0 0 0,0 0 0,0 0 0,0 0 0,1 0 0,-1 0 0,0 0 0,0 0 0,0 0 0,0 0 0,0 0 0,0 0 0,0 0 0,0 0 0,0 0 0,1 0 0,-1-1 0,0 1 0,0 0 0,0 0 0,0 0 0,0 0 0,0 0 0,0 0 0,0 0 0,0 0 0,0 0 0,0 0 0,0-1 0,0 1 0,0 0 0,0 0 0,0 0 0,0 0 0,0 0 0,3-12 63,-1 5-30,33-168-45,-31 162-28,0 0 1,1 0-1,9-19 0,-12 27 17,1 0 1,0 1-1,0 0 1,0-1-1,0 1 0,0 0 1,1 1-1,0-1 0,0 0 1,0 1-1,0 0 1,6-3-1,-8 5 18,0 1 1,0-1-1,0 1 0,0 0 0,0 0 1,0-1-1,0 1 0,0 0 1,0 1-1,0-1 0,0 0 0,0 1 1,0-1-1,0 1 0,0-1 0,0 1 1,0 0-1,-1 0 0,1 0 1,0 0-1,0 0 0,-1 0 0,3 3 1,37 38-28,-31-30 28,-6-8 13,0 0-1,0 0 0,0 0 0,1-1 0,-1 1 1,1-1-1,0 0 0,6 2 0,-10-4-2,0-1-1,1 1 1,-1-1-1,1 0 0,0 1 1,-1-1-1,1 0 0,-1 0 1,1 0-1,-1 0 1,1 0-1,-1 0 0,1 0 1,0-1-1,-1 1 0,1-1 1,-1 1-1,1-1 1,-1 1-1,0-1 0,1 0 1,-1 0-1,0 1 0,1-1 1,-1 0-1,0 0 1,0-1-1,0 1 0,0 0 1,0 0-1,0 0 0,1-2 1,3-6 8,0 0 0,-1 0 0,0 0 0,-1 0 0,0-1 0,0 1 0,-1-1-1,0 0 1,1-16 0,-1 10 9,0 0 0,7-20 0,-9 35-22,0 1-1,0-1 1,0 0-1,1 1 1,-1-1-1,0 0 1,1 1-1,-1-1 1,0 0-1,1 1 1,-1-1-1,1 1 1,-1-1-1,1 1 1,-1-1-1,1 1 1,0-1-1,-1 1 1,1-1-1,0 1 1,-1 0-1,1-1 1,0 1-1,-1 0 1,1 0-1,0 0 1,-1-1-1,1 1 1,0 0-1,0 0 1,-1 0 0,1 0-1,0 0 1,0 0-1,-1 1 1,1-1-1,0 0 1,0 0-1,-1 0 1,1 1-1,0-1 1,-1 0-1,1 1 1,0-1-1,-1 0 1,1 1-1,-1-1 1,2 2-1,31 27 108,-28-24-92,39 32 163,-41-35-299,1 1 0,0-1 0,0 0 0,-1 0 0,1 0 0,0 0 0,1-1 0,-1 1 0,0-1 0,7 1 0,-10-35-3149,1 12 2995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13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310 30 7098,'0'-6'1519,"1"5"-1256,-1 1 0,0-1-1,0 0 1,0 0 0,1 1-1,-1-1 1,0 0 0,0 1 0,0-1-1,0 0 1,0 0 0,0 1-1,0-1 1,0 0 0,0 1-1,-1-1 1,1 0 0,0 0 0,0 1-1,-1-1 1,1 0 0,0 1-1,-1-1 1,1 1 0,-1-1 0,1 0-1,-1 1 1,1-1 0,-1 1-1,1-1 1,-1 1 0,1 0-1,-1-1 1,0 1 0,1-1 0,-1 1-1,-1-1 1,-5 17 1036,-16 57-370,-19 53 278,34-108-1075,0 1 0,-2-2 0,0 1 0,-19 25 1,13-23-52,8-8-64,-1 0 0,-1-1-1,0 0 1,0-1 0,-1 0 0,0 0 0,-21 12 0,-14 6 675,71-37-187,-1 2 0,1 0 0,35-3 1,92-5 449,-83 10-20,77-16-1,-121 16-622,-14 3-188,0 0-1,0 0 1,-1-1 0,1-1 0,-1 1-1,0-2 1,0 1 0,12-9-1,-21 13-175,-1-1-1,1 1 0,-1-1 0,0 1 0,1-1 1,-1 0-1,1 1 0,-1-1 0,0 0 1,0 1-1,1-1 0,-1 0 0,0 0 0,0 1 1,0-1-1,0 0 0,0 0 0,0 1 1,0-1-1,0 0 0,0 0 0,0 1 0,0-1 1,-1 0-1,1 1 0,0-1 0,-1 0 1,1 1-1,0-1 0,-1 0 0,1 1 0,-1-2 1,-3 2-491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3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10242,'-8'22'4329,"11"-6"-2713,4-6-583,8-3-849,4-7-320,3-2-777,2-6-215,-2-8 624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3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1 499 9698,'102'-17'3982,"-102"17"-3928,1 0-1,-1 0 1,0 0 0,1 0-1,-1 0 1,1 0-1,-1-1 1,1 1 0,-1 0-1,1 0 1,-1 1-1,0-1 1,1 0 0,-1 0-1,1 0 1,-1 0-1,1 0 1,-1 0 0,1 1-1,-1-1 1,0 0-1,1 0 1,-1 0 0,0 1-1,1-1 1,-1 0-1,0 1 1,1-1 0,-1 0-1,0 1 1,1-1-1,-1 0 1,0 1 0,0-1-1,0 1 1,1-1-1,-1 1 1,0-1 0,0 0-1,0 1 1,0-1-1,0 1 1,0-1 0,0 1-1,0 0 1,-8 19 1213,5-12-741,-5 13 473,0 1 0,2 0 0,1 1 0,-5 41 0,9-59-944,1 0 1,0 1 0,0-1-1,0 0 1,1 0 0,-1 0-1,1 0 1,1 0 0,-1 0-1,1 0 1,0 0 0,0-1-1,0 1 1,0-1 0,1 1-1,0-1 1,0 0 0,0 0-1,0 0 1,1 0 0,0-1-1,0 1 1,0-1 0,0 0-1,0 0 1,0-1 0,1 1-1,4 1 1,-3-2-41,0 0 1,-1-1 0,1 0-1,0 0 1,0 0-1,0-1 1,0 0-1,0 0 1,0 0 0,0-1-1,0 0 1,0 0-1,-1 0 1,1-1-1,0 0 1,-1 0-1,1-1 1,9-5 0,-7 4 2,0-1 0,-1-1 0,1 1 0,-1-1 0,0-1 0,-1 1 1,1-1-1,-1 0 0,-1 0 0,1-1 0,4-9 0,0-3-6,-1-1-1,-1 0 1,-1-1 0,-1 0-1,-1 0 1,-1 0-1,-1 0 1,1-33-1,-21 80 453,11-8-454,0 0 0,-5 29-1,10-40-7,0-2-7,0 0 0,0 0 0,1 1-1,-1-1 1,1 0 0,0 0 0,0 0 0,1 0-1,-1 0 1,1 1 0,0-1 0,0 0 0,1-1-1,-1 1 1,1 0 0,0 0 0,0 0 0,4 6-1,-5-10 0,-1 0 0,0 1 0,1-1 0,-1 0 0,0 0 0,1 0 0,-1 1 0,0-1 0,1 0 0,-1 0 0,1 0-1,-1 0 1,0 0 0,1 0 0,-1 0 0,1 0 0,-1 0 0,1 0 0,-1 0 0,0 0 0,1 0 0,-1 0 0,1 0-1,-1 0 1,0-1 0,1 1 0,-1 0 0,0 0 0,1 0 0,-1-1 0,0 1 0,1 0 0,-1 0 0,0-1 0,1 1 0,-1 0-1,0-1 1,0 1 0,1 0 0,-1-1 0,0 1 0,0 0 0,0-1 0,1 1 0,-1-1 0,0 1 0,0-1-1,11-23-170,-10 22 130,13-38-335,-11 29 240,0 1 0,1 0 0,0 0 0,11-18 0,-13 24 130,0 2 0,1-1 0,-1 0 0,1 0 0,0 1 0,0-1 0,0 1 0,0 0 0,0 0 0,0 0 0,1 1 0,-1-1 0,1 1 0,-1-1 0,1 1 0,-1 0 0,1 1 0,6-2 0,-5 1 19,1 0 0,-1 0 0,1-1-1,-1 0 1,0 0 0,0-1 0,0 1 0,0-1-1,0 0 1,-1 0 0,1-1 0,-1 0 0,0 1 0,0-1-1,0-1 1,-1 1 0,1 0 0,-1-1 0,0 0-1,-1 0 1,1 0 0,-1 0 0,0 0 0,2-8 0,0 2 45,0-1 0,-2 0 0,1 0 0,-2 0 0,1 0 0,-2 0 1,0-1-1,0 1 0,-1 0 0,-3-14 0,-1 6-26,-1 1 0,-2 0 1,1 1-1,-2 0 0,-1 0 0,0 1 0,-1 0 0,0 0 0,-2 2 0,0-1 1,-24-20-1,36 34-20,-1 0 0,0 1 0,0 0 0,0-1 0,0 1 0,0 0 0,0 0 0,0 0 0,0 0 0,0 0 0,0 0 0,-1 1 0,1-1 0,0 1 0,-1-1 0,1 1-1,0 0 1,-1 0 0,1 0 0,-4 1 0,4 0 4,1 0 0,-1 0-1,0 0 1,1 0 0,-1 0 0,0 1-1,1-1 1,0 0 0,-1 1-1,1-1 1,0 1 0,0 0-1,0-1 1,0 1 0,0 0-1,0 0 1,0 0 0,-1 3-1,0 5 21,-1 1 1,2-1-1,-1 1 0,1-1 0,1 1 0,0 0 0,2 14 0,9 32-140,3 0 0,39 103-1,0 0-2754,-33-84 3634,-1-2-542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4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144 154 5665,'11'-39'3353,"-6"21"-1378,0-1-1,-1 1 0,2-33 1,-5 50-1923,-1 1 0,0 0 0,0 0 1,0-1-1,0 1 0,0 0 0,0 0 0,0-1 1,0 1-1,0 0 0,0 0 0,0-1 1,0 1-1,0 0 0,0 0 0,0-1 0,-1 1 1,1 0-1,0 0 0,0-1 0,0 1 1,0 0-1,0 0 0,0 0 0,-1-1 0,1 1 1,0 0-1,0 0 0,0 0 0,-1 0 1,1 0-1,0-1 0,0 1 0,0 0 0,-1 0 1,1 0-1,0 0 0,-1 0 0,-8 6 702,-7 13-276,-9 20 137,2 2 0,2 1 1,2 0-1,-15 48 0,33-88-609,-4 11 33,1 1 1,0 0-1,0 0 0,-1 15 1,5-26-32,0 0 0,0 0 0,0-1 0,0 1 0,0 0 0,0 0 0,1 0 0,-1 0 0,1 0 0,0 0 0,0 0 0,0-1 0,0 1 0,0 0-1,1-1 1,-1 1 0,1-1 0,0 1 0,0-1 0,0 0 0,0 0 0,0 0 0,0 0 0,0 0 0,5 3 0,5 0 106,0-1 0,0 0-1,0 0 1,0-1-1,1-1 1,0 0 0,-1 0-1,24-2 1,-23 0-1,0 1 0,0 0 0,0 0-1,0 1 1,0 1 0,0 0 0,21 9 0,-33-12-108,1 1-1,0 0 1,0 0-1,-1 0 1,1 0-1,-1 0 1,1 0 0,-1 1-1,1-1 1,-1 1-1,0-1 1,1 0-1,-1 1 1,0 0 0,0-1-1,0 1 1,0 0-1,-1 0 1,1-1-1,0 1 1,-1 0-1,1 0 1,0 4 0,-2-3 1,1 1 0,0-1 0,-1 1 0,0-1 0,0 0 0,0 1 0,0-1 0,-1 0 0,1 0 1,-1 1-1,0-1 0,-2 3 0,-7 8-32,-1-1 0,0 0 1,0-1-1,-17 12 0,24-20-32,-2 3-264,0-1 1,0-1 0,-1 1-1,0-1 1,0 0-1,0-1 1,0 0-1,-1 0 1,0-1-1,-15 4 1,24-7 234,-1 0 1,0 1-1,1-1 1,-1 0-1,0 0 0,1 0 1,-1-1-1,0 1 0,0 0 1,1 0-1,-1 0 0,0 0 1,1-1-1,-1 1 1,1 0-1,-1 0 0,0-1 1,1 1-1,-1-1 0,1 1 1,-1-1-1,1 1 1,-1 0-1,1-1 0,-1 0 1,1 1-1,-1-1 0,1 1 1,0-1-1,-1 0 1,1 1-1,0-1 0,0 1 1,-1-1-1,1 0 0,0 0 1,0 1-1,0-1 0,0 0 1,0 1-1,0-1 1,0 0-1,0 1 0,0-1 1,0 0-1,0 0 0,1 0 1,0-28-1166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4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 7754,'-7'-3'8326,"8"21"-4764,9 36-1972,-7-43-573,3 15-383,2 0 1,1 0 0,1 0-1,1-1 1,1-1 0,23 35-1,107 129 12,-93-128-749,-8-12-1330,-23-29-5563,-20-22 5515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5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0 398 9482,'29'-21'10835,"35"-13"-7185,0 0-1931,-55 29-1491,96-51 1426,-96 51-1549,1 1-1,1 1 1,-1 0 0,0 0-1,1 1 1,-1 0 0,1 1-1,21 0 1,-31 1-102,1 0 0,0 0 0,0 0-1,0 0 1,0 1 0,-1-1 0,1 0 0,0 1-1,0 0 1,-1-1 0,1 1 0,0 0 0,-1 0-1,1 0 1,-1 0 0,1 0 0,-1 0 0,1 1-1,-1-1 1,0 0 0,0 1 0,0-1 0,0 1 0,0-1-1,0 1 1,0 0 0,0-1 0,0 1 0,-1 0-1,1 0 1,-1-1 0,1 1 0,-1 0 0,0 0-1,0 0 1,0 2 0,0-3-3,0-1-1,0 0 1,0 1-1,0-1 1,0 1-1,0-1 1,0 0 0,0 1-1,0-1 1,0 0-1,-1 1 1,1-1-1,0 0 1,0 1-1,0-1 1,-1 0 0,1 0-1,0 1 1,0-1-1,-1 0 1,1 0-1,0 1 1,-1-1-1,1 0 1,0 0 0,0 0-1,-1 0 1,1 1-1,-1-1 1,1 0-1,0 0 1,-1 0-1,1 0 1,0 0 0,-1 0-1,1 0 1,0 0-1,-1 0 1,1 0-1,0 0 1,-1 0-1,1 0 1,-1 0 0,1 0-1,0-1 1,-1 1-1,1 0 1,0 0-1,-1 0 1,1 0-1,0-1 1,0 1 0,-1 0-1,1 0 1,0-1-1,0 1 1,-1 0-1,1-1 1,-18-17-22,15 12 28,0 0-1,1 0 1,0 0 0,0-1-1,1 1 1,-1-1 0,2 0-1,-1 1 1,1-1 0,-1 0-1,2 1 1,-1-1 0,1 0-1,0 1 1,0-1-1,1 1 1,0-1 0,0 1-1,1 0 1,0 0 0,4-8-1,-3 6-210,1 1-1,0-1 0,0 1 0,0 0 1,1 0-1,0 0 0,0 1 1,1 0-1,0 0 0,0 1 0,0 0 1,1 0-1,-1 1 0,1 0 1,16-6-1,-18 9-725,-1 0 0,1 0 0,-1 1 0,1-1 0,7 2 0,0-1-725,12 0 303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5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0 942 7338,'90'-24'4071,"-87"23"-3520,1-1-1,-1 1 1,0 0 0,0-1-1,0 0 1,0 0-1,0 0 1,0 0 0,0 0-1,-1-1 1,1 1 0,-1-1-1,4-3 1,0 0 2815,-1 21 840,-2-5-4041,0 10 22,2-1 0,1 0 0,12 30 0,-18-47-195,1 1 1,1-1-1,-1 0 0,0 1 0,0-1 0,1 0 1,-1 0-1,1 0 0,0 0 0,0 0 0,0 0 1,0-1-1,0 1 0,0 0 0,0-1 0,0 0 1,1 1-1,-1-1 0,0 0 0,1 0 0,-1-1 1,1 1-1,-1 0 0,1-1 0,0 1 0,-1-1 1,1 0-1,-1 0 0,1 0 0,0 0 0,-1-1 1,1 1-1,-1-1 0,1 1 0,-1-1 0,1 0 1,-1 0-1,1 0 0,-1 0 0,0 0 0,0-1 1,1 1-1,-1-1 0,0 0 0,0 1 0,-1-1 1,1 0-1,0 0 0,0 0 0,-1 0 0,0 0 1,2-3-1,5-12-172,-1-1 0,-1 1 1,-1-1-1,-1 0 1,0-1-1,2-25 0,-6 44 180,0 0 0,0-1 0,0 1 0,1 0-1,-1 0 1,0 0 0,0-1 0,0 1 0,1 0 0,-1 0-1,0 0 1,0 0 0,1-1 0,-1 1 0,0 0 0,0 0-1,1 0 1,-1 0 0,0 0 0,0 0 0,1 0 0,-1 0 0,0 0-1,0 0 1,1 0 0,-1 0 0,0 0 0,1 0 0,-1 0-1,0 0 1,0 0 0,1 0 0,-1 0 0,0 1 0,0-1-1,1 0 1,-1 0 0,0 0 0,0 0 0,1 0 0,-1 1-1,0-1 1,0 0 0,0 0 0,0 1 0,1-1 0,-1 0 0,20 15-26,-10-8 9,-7-5 14,8 5 5,1 1 0,1-1 0,22 9 1,-32-15-2,1 0 0,0 0 0,0 0 0,0 0 0,0 0 0,0-1 0,1 0 0,-1 0 0,0 0 0,0 0 0,0-1 0,0 0 1,0 0-1,0 0 0,0 0 0,0 0 0,6-4 0,6-6-12,0 0 0,-1 0 0,-1-2 0,0 1 0,-1-2 0,0 0 0,-1-1 0,0 0 0,12-22 0,3-10-11,-3-1 1,20-51-1,-31 47 37,-12 48-12,-1 1-2,-2 15-5,-4 21-2,4-13 40,1 1-1,0-1 0,4 28 0,-2-41-23,0-1 0,0 1 1,0-1-1,1 1 0,0-1 1,1 0-1,-1 0 0,1 0 0,0 0 1,1 0-1,0-1 0,0 1 1,0-1-1,5 6 0,-7-10-7,-1 1 0,1-1 0,0 0-1,-1 0 1,1 1 0,0-1 0,0 0-1,0 0 1,0-1 0,0 1 0,0 0 0,0-1-1,0 1 1,0-1 0,0 1 0,0-1-1,0 0 1,0 0 0,1 0 0,2-1 0,-2 0 0,1 0 0,-1 0 0,1-1 1,-1 1-1,0-1 0,0 0 1,0 0-1,0 0 0,0 0 0,-1-1 1,4-3-1,6-8 10,-1 0 0,0-1 1,16-32-1,-22 38-6,7-14 3,-1-1 1,-1 0 0,0 0 0,-2-1 0,-1 0 0,-2-1 0,0 1 0,-1-1-1,-2 0 1,0 0 0,-2 0 0,-1-1 0,-1 1 0,-1 0 0,-2 1-1,0-1 1,-2 1 0,0 0 0,-15-30 0,10 27-6,8 17 2,0 0 1,-1 0-1,-1 1 0,1-1 0,-2 1 1,-11-15-1,17 25 5,1-1 0,-1 0 0,1 1-1,-1-1 1,1 1 0,-1-1 0,1 1 0,-1-1 0,0 1 0,1-1 0,-1 1-1,0-1 1,1 1 0,-1 0 0,0-1 0,1 1 0,-1 0 0,0 0 0,0 0-1,1 0 1,-1-1 0,0 1 0,-1 0 0,2 1-1,-1-1-1,1 1 1,0-1 0,-1 1 0,1 0-1,0-1 1,-1 1 0,1-1-1,0 1 1,0 0 0,0-1 0,-1 1-1,1-1 1,0 1 0,0 0-1,0-1 1,0 1 0,0 0-1,0-1 1,0 2 0,8 38 349,10 18-2,3 0 1,3-2 0,2 0-1,3-2 1,39 56 0,-41-73-317,-25-34-164,0-1 0,0 1 0,1-1-1,-1 1 1,1-1 0,0 0 0,-1 0 0,1-1 0,0 1 0,6 2-1,-3-5-1797,-9-5-107,2 4 2258,-3-8-9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6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0 519 11803,'0'1'219,"1"-1"0,-1 1 0,0 0 0,0-1 1,0 1-1,0-1 0,0 1 0,1 0 1,-1-1-1,0 1 0,0-1 0,1 1 0,-1-1 1,1 1-1,-1-1 0,0 1 0,1-1 1,-1 1-1,1-1 0,-1 0 0,1 1 0,-1-1 1,1 0-1,-1 1 0,1-1 0,0 0 1,0 1-1,19-3 2204,21-18-944,-3-7 107,60-55-1,-27 20-2747,-59 52-188,-9 7 414,-1 1-1,1-1 1,0 1 0,0 0 0,0 0-1,0 1 1,0-1 0,0 1-1,1-1 1,-1 1 0,0 0 0,4-1-1,-4 2 2007,0-1-1,0 1 0,0 0 1,0 0-1,1 0 0,-1 0 1,0 1-1,3 0 0,24 11 2559,19 22-3861,-36-25 1005,-12-8-748,0 0 0,0 0 0,1 0 0,-1 0 0,0 0 0,1-1 0,-1 1 1,1-1-1,-1 1 0,1-1 0,-1 1 0,1-1 0,0 0 0,-1 0 0,1 1 0,-1-1 0,1-1 0,0 1 0,-1 0 0,1 0 0,-1 0 0,1-1 0,-1 1 0,1-1 0,-1 1 0,1-1 0,-1 0 1,1 0-1,-1 1 0,0-1 0,1 0 0,-1 0 0,0 0 0,0-1 0,0 1 0,2-2 0,2-3-26,-1-1 1,0 0-1,0 0 1,0 0-1,3-12 1,-3 10 43,64-177-26,-68 186-16,0 0 0,0 0 0,0 0 0,0-1 0,0 1 0,0 0 0,0 0 0,0 0 0,0 0 0,0 0 0,0 0 0,0 0 0,0-1 0,0 1 0,1 0 0,-1 0 0,0 0 1,0 0-1,0 0 0,0 0 0,0 0 0,0 0 0,0 0 0,0 0 0,0-1 0,0 1 0,0 0 0,1 0 0,-1 0 0,0 0 0,0 0 0,0 0 0,0 0 0,0 0 0,0 0 0,0 0 0,1 0 0,-1 0 0,0 0 0,0 0 0,0 0 0,0 0 0,0 0 0,0 0 0,0 0 0,1 0 0,-1 0 0,0 0 0,0 0 0,0 0 0,0 0 0,0 1 0,0-1 0,0 0 1,0 0-1,1 0 0,-1 0 0,0 0 0,0 0 0,0 0 0,0 0 0,0 0 0,0 0 0,0 1 0,0-1 0,5 13 13,2 22 48,-7-33-53,4 19 126,1 0 0,1-1 0,12 30 0,-14-41-16,0 0 0,1 0 1,0 0-1,1 0 0,0-1 1,0 0-1,1 0 0,0 0 1,10 8-1,-15-14-91,0-1 0,1 1 0,-1 0 1,0-1-1,1 0 0,-1 1 0,1-1 0,-1 0 0,1-1 0,0 1 0,-1 0 0,1-1 0,0 1 1,0-1-1,-1 0 0,1 0 0,0 0 0,0 0 0,-1 0 0,1-1 0,0 1 0,0-1 1,-1 0-1,1 0 0,-1 0 0,1 0 0,-1 0 0,1 0 0,-1-1 0,0 1 0,1-1 0,-1 0 1,0 0-1,0 0 0,0 0 0,0 0 0,-1 0 0,3-3 0,3-5-10,0 0-1,-1-1 1,0 0-1,-1 0 1,0 0 0,-1 0-1,5-18 1,-5 11-18,5-16-106,-2 0-1,-1 0 1,1-44 0,-3 58-292,4 29-166,6 31-255,-13-35 692,3 15-218,0-1 0,2-1-1,8 20 1,-13-34 287,0-1 0,1 0-1,-1 0 1,1 0 0,0 1 0,0-2-1,0 1 1,0 0 0,0 0 0,1-1-1,-1 1 1,1-1 0,-1 1 0,1-1-1,0 0 1,0 0 0,0-1 0,0 1-1,1-1 1,-1 1 0,0-1 0,1 0-1,-1 0 1,7 0 0,-7-1-42,1-1 1,0 1-1,-1-1 0,1 0 1,0-1-1,-1 1 0,1-1 1,-1 1-1,0-1 1,0 0-1,1 0 0,-1-1 1,-1 1-1,1 0 0,0-1 1,0 0-1,2-3 0,6-8-923,-1 0 0,11-20 0,-16 26 579,10-15-761,-11 18 1111,0-1 1,0 1-1,0-1 1,-1 0-1,0 0 1,0 0-1,-1-1 0,1 1 1,-1-1-1,-4-19 7366,-17 20-7189,3 1-1949,6-3 885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7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12 373 9538,'-11'13'3800,"11"-13"-3743,0 1-1,0-1 0,0 0 0,0 0 0,0 0 0,0 0 1,0 0-1,0 0 0,0 0 0,0 0 0,0 1 0,0-1 1,0 0-1,0 0 0,0 0 0,0 0 0,0 0 0,0 0 1,0 0-1,0 0 0,0 1 0,0-1 0,0 0 0,0 0 1,0 0-1,0 0 0,0 0 0,1 0 0,-1 0 0,0 0 1,0 0-1,0 0 0,0 0 0,0 0 0,0 1 1,0-1-1,0 0 0,0 0 0,0 0 0,1 0 0,-1 0 1,0 0-1,0 0 0,0 0 0,0 0 0,0 0 0,0 0 1,0 0-1,0 0 0,1 0 0,-1 0 0,0 0 0,0 0 1,0 0-1,0 0 0,0 0 0,0 0 0,0 0 0,0-1 1,1 1-1,28-14 2459,23-25 23,76-72 0,-94 78-2069,2 1-1,1 2 1,1 2-1,69-40 1,-91 60-579,24-12-32,-38 19 50,0 0-1,0 0 0,0 1 1,0-1-1,0 1 1,1-1-1,-1 1 1,0 0-1,0-1 1,0 1-1,1 0 0,-1 1 1,0-1-1,4 1 1,-5 0-47,0 0 1,0 0 0,-1 0 0,1 0 0,0 0 0,0 0-1,-1 0 1,1 0 0,0 0 0,-1 1 0,1-1-1,-1 0 1,1 0 0,-1 1 0,0-1 0,0 0-1,1 0 1,-1 1 0,0-1 0,0 0 0,0 1-1,-1-1 1,1 0 0,0 1 0,0-1 0,-1 0 0,1 0-1,-1 1 1,1-1 0,-2 2 0,-17 45-3412,16-43 3011,-18 33-1816,-11 4 1051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8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42 430 8034,'-22'52'3793,"4"-18"-1401,16-6-232,16-23-175,8-16-361,18-22-495,6-15-177,10-15-328,5 2-144,-10-3-256,2 6-288,-14 9-592,-14 0-304,-10 10-1377,-3 0-207,-25 5 1551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18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10826,'37'2'3329,"-1"-1"1,63-7-1,-68 3-2555,1 1 1,-1 1 0,1 2-1,32 5 1,-53-4-642,-1 0 0,0 1 0,0 0 0,0 1-1,0 0 1,-1 1 0,1 0 0,-1 0 0,0 1 0,-1 0 0,0 1-1,1 0 1,-2 0 0,1 1 0,-1-1 0,7 12 0,-5-5-74,-1 1 1,0-1 0,-1 1-1,-1 1 1,0-1-1,-1 1 1,-1 0-1,-1 0 1,0 0 0,-1 0-1,-1 1 1,0 29-1,-4-7-218,-1-1 1,-1 0-1,-2-1 0,-17 50 0,22-78-758,-1 0 1,0 0-1,-9 15 1,17-35-331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14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49 279 6257,'-15'3'11327,"5"6"-8145,1 22-5016,6-19 3045,0 1-1032,0 0-1,1 0 1,0 0-1,1 0 1,1 0-1,0 0 1,0 1 0,2-1-1,0 0 1,5 19-1,0-10 264,-4-15-213,-1 1-1,1-1 1,0 1 0,6 8 0,-8-15-202,-1-1-1,1 1 1,0-1 0,0 1-1,0-1 1,-1 1 0,1-1-1,0 0 1,0 1 0,0-1-1,0 0 1,0 0 0,-1 1-1,1-1 1,0 0 0,0 0-1,0 0 1,0 0 0,0-1-1,0 1 1,0 0 0,0 0-1,0 0 1,-1-1 0,1 1-1,0 0 1,0-1 0,0 1-1,0-1 1,1 0 0,27-19 337,14-18-85,0-1 0,42-53 0,67-99-379,-110 137-140,11-16-1329,-11 9 738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0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19 756 4721,'-2'0'270,"1"1"0,0 0 0,0-1 0,0 1 0,-1 0 0,1 0 0,0 0 0,0 0 0,0 0 0,0 0 0,1 0 0,-1 0 0,0 0 0,0 0 0,1 1 0,-1-1 0,-1 3 0,2 6 4442,0-8-3524,8-8 1531,-7 6-2661,2-2 89,0 1 1,0-1-1,0 0 0,0 1 0,0-2 1,-1 1-1,5-4 0,4-5 145,0-1 0,-1 1-1,0-2 1,-1 1 0,-1-1-1,14-28 1,-9 10-189,-1 0 1,-2-2-1,-2 1 1,-1-1-1,-1 0 1,-1 0-1,-3-1 1,0 1-1,-2-1 1,-2 1-1,-1-1 1,-1 1-1,-2 0 1,-1 0-1,-2 1 1,-20-49-1,8 46-62,21 35-38,0-1 0,0 1-1,-1-1 1,1 1 0,0-1 0,-1 1 0,1-1-1,0 1 1,-1-1 0,1 1 0,-1 0 0,1-1-1,-1 1 1,1-1 0,-1 1 0,1 0 0,-1 0-1,1-1 1,-1 1 0,1 0 0,-1 0 0,1 0-1,-1 0 1,0 0 0,1-1 0,-1 1 0,1 0-1,-1 0 1,1 0 0,-1 1 0,0-1 0,1 0-1,-1 0 1,1 0 0,-1 0 0,1 0 0,-1 1-1,1-1 1,-1 0 0,1 1 0,-1-1 0,1 0-1,-1 1 1,1-1 0,-1 0 0,1 1 0,0-1-1,-1 1 1,1-1 0,0 1 0,-1-1-1,1 1 1,0-1 0,-1 1 0,1-1 0,0 1-1,0-1 1,0 1 0,0-1 0,0 1 0,0 0-1,-1-1 1,2 2 0,-4 8 58,1 1 0,0 0 0,0-1 0,2 1-1,-1 0 1,2 16 0,12 68 244,-9-73-236,5 24 135,24 78-1,-26-102-153,2 0-1,0-1 1,1-1-1,2 0 1,20 30-1,-28-45-40,0 0 0,0-1 0,0 1-1,1-1 1,-1 0 0,1 0-1,0 0 1,0-1 0,1 0 0,-1 0-1,1 0 1,-1-1 0,1 0 0,0 0-1,0 0 1,12 2 0,-12-4 0,0 0 0,0-1 0,-1 1-1,1-1 1,0 0 0,0-1 0,-1 1 0,1-1 0,0 0 0,-1-1 0,0 1 0,0-1 0,0 0 0,0 0 0,0-1 0,0 0 0,6-6 0,0-1-5,0 0 0,-1-1 1,-1 0-1,0-1 0,-1 0 1,0 0-1,-1-1 0,0 1 0,-1-2 1,-1 1-1,0-1 0,-1 1 1,-1-1-1,0-1 0,-1 1 0,0 0 1,-2-19-1,0 38 38,-1 0 0,0 0 0,1 1 0,0-1-1,0 0 1,0 0 0,1 1 0,0-1 0,1 6 0,16 39 125,-17-47-160,1 1 1,-1-1 0,1 0 0,-1 0 0,1 0 0,0 0 0,0 0-1,0 0 1,0 0 0,0-1 0,0 1 0,0-1 0,1 1 0,-1-1-1,1 0 1,-1 0 0,1 0 0,-1 0 0,1 0 0,0-1 0,-1 1 0,1-1-1,4 0 1,-4 0-107,-1 0 0,0 0 0,0 0 0,0 0-1,0-1 1,0 1 0,0-1 0,0 1 0,0-1 0,0 0 0,0 0-1,0 0 1,0 0 0,0 0 0,0 0 0,-1 0 0,1-1-1,0 1 1,-1-1 0,1 1 0,-1-1 0,0 0 0,0 1 0,1-1-1,-1 0 1,1-4 0,0-1-751,0-1 0,-1 0 1,0 0-1,0-16 0,-2-8-550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1.2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24 11602,'-15'15'4681,"8"-10"-3144,7 0-745,10-8-680,5-4-312,7 0-992,14-6-377,-2-6 873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2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0 679 8498,'0'0'9783,"1"3"-8603,7 24-124,18 39 0,6 17-33,-29-70-899,4 8 68,5-47-124,-6-2-66,-1-1 1,-2 0-1,0-52 1,-3 45-75,8-52 0,-8 88 72,0 0 0,0 0 1,0-1-1,0 1 0,0 0 0,0-1 0,0 1 0,0 0 0,0 0 0,0-1 1,0 1-1,0 0 0,1 0 0,-1-1 0,0 1 0,0 0 0,0 0 0,0-1 1,1 1-1,-1 0 0,0 0 0,0 0 0,1-1 0,-1 1 0,0 0 0,0 0 1,1 0-1,-1 0 0,0 0 0,0 0 0,1 0 0,-1-1 0,0 1 0,1 0 1,-1 0-1,0 0 0,1 0 0,-1 0 0,0 0 0,0 0 0,1 0 0,-1 1 1,0-1-1,1 0 0,-1 0 0,0 0 0,0 0 0,1 0 0,-1 0 0,0 0 1,0 1-1,1-1 0,-1 0 0,0 0 0,0 0 0,0 1 0,1-1 0,-1 0 1,0 1-1,15 14 71,-14-14-59,20 25 117,-15-16-16,2-1-1,-1 0 1,1-1-1,14 12 1,-19-18-103,0 0 0,0 0 0,0 0 1,0-1-1,0 1 0,0-1 0,1 0 1,-1 0-1,1 0 0,-1 0 0,0-1 0,1 1 1,-1-1-1,1 0 0,-1 0 0,1 0 0,-1-1 1,1 1-1,5-3 0,-5 2-177,0-1 0,0 0 0,-1 0 1,1-1-1,-1 1 0,1-1 0,-1 0 0,0 0 0,0 0 0,0 0 0,-1-1 0,1 1 0,-1-1 1,1 1-1,-1-1 0,-1 0 0,1 0 0,0 0 0,-1 0 0,0 0 0,1-6 0,4-13-1712,-2 0 1,2-35-1,-5 50 1513,0-17-750,-1-1 0,0 1 0,-2 0 0,-10-49-1,2 35 1251,-2 0-1,-23-49 0,-1-8 2473,19 47 2234,16 49-4765,1 0 1,0-1 0,0 1 0,0 0 0,0-1 0,0 1 0,0 0 0,0 0 0,0-1 0,0 1 0,0 0 0,0 0 0,0-1 0,0 1 0,0 0 0,0-1 0,0 1 0,0 0 0,0 0 0,0-1-1,0 1 1,0 0 0,1 0 0,-1-1 0,0 1 0,0 0 0,0 0 0,0-1 0,1 1 0,-1 0 0,0 0 0,0 0 0,1-1 0,-1 1 0,0 0 0,0 0 0,1 0 0,-1 0 0,0 0 0,0 0-1,1-1 1,-1 1 0,0 0 0,0 0 0,1 0 0,-1 0 0,0 0 0,1 0 0,-1 0 0,0 0 0,0 0 0,1 0 0,-1 0 0,0 1 0,1-1 0,-1 0 0,0 0 0,0 0 0,1 0 0,-1 1-1,2-1 1096,2 11 656,1-2-1661,108 285 1790,-105-267-1960,-2-3-25,1 0 1,1 0-1,1-1 0,1 0 0,1-1 1,20 30-1,-31-52-10,0 1 0,1-1 1,-1 1-1,0-1 0,1 1 0,-1-1 0,1 1 1,-1-1-1,0 1 0,1-1 0,-1 1 0,1-1 1,0 0-1,-1 1 0,1-1 0,-1 0 0,1 1 1,0-1-1,-1 0 0,1 0 0,-1 0 0,1 0 1,0 1-1,-1-1 0,1 0 0,0 0 1,-1 0-1,1 0 0,0-1 0,0 1 0,0-1-85,0 1-1,0-1 0,0 0 0,-1 0 1,1 0-1,0 0 0,0 0 0,-1 0 1,1 0-1,-1 0 0,1 0 1,-1 0-1,1-1 0,0-1 0,7-51-3994,-8 47 3344,6-22-456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3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1 11610,'-4'4'1023,"1"0"-1,-1 1 0,1 0 0,-1 0 0,1 0 0,1 0 0,-5 11 0,4-5-307,0-1-1,0 1 1,-1 18-1,2-1-261,2-1-1,3 40 0,-1-55-365,0 0-1,0 1 0,1-1 1,1 0-1,0 0 0,9 18 1,-10-25-83,-1-1 0,0 1 1,1-1-1,0 0 0,0 0 1,0 0-1,1 0 0,-1-1 1,1 1-1,0-1 0,0 0 1,0 0-1,1 0 0,-1-1 1,0 1-1,1-1 0,0 0 1,-1-1-1,8 3 0,-9-4-5,1-1-1,-1 1 0,1-1 1,-1 0-1,1 1 0,-1-1 1,0-1-1,1 1 0,-1 0 0,0-1 1,0 0-1,0 0 0,0 0 1,0 0-1,0 0 0,-1 0 1,1-1-1,-1 0 0,3-2 1,9-11-65,20-31 1,-32 45 59,7-11-24,-1 0 0,0-1 1,-1 0-1,-1 0 1,0-1-1,0 0 1,-2 0-1,0 0 0,-1 0 1,3-23-1,-8 30 69,-3 14 39,-1 17 121,6-18-125,0 1 1,0-1-1,1 0 0,0 1 0,0-1 0,0 1 1,1-1-1,-1 0 0,1 0 0,1 0 0,-1 0 0,1 0 1,0 0-1,0-1 0,0 1 0,0-1 0,1 0 1,5 5-1,-5-6-62,0 1 0,-1-1 1,2 0-1,-1 0 0,0-1 0,0 1 1,1-1-1,0 0 0,-1 0 0,1-1 1,0 1-1,0-1 0,0 0 0,0 0 1,0-1-1,0 1 0,0-1 0,0 0 1,0-1-1,5 0 0,-7 0-194,-1 0 1,0 0-1,0 0 0,1 0 0,-1-1 0,0 1 0,0 0 0,0-1 1,-1 0-1,1 1 0,0-1 0,-1 0 0,1 0 0,-1 0 0,1 0 1,-1 0-1,2-4 0,15-43-1254,-15 40 2216,5-27-466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3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0 8994,'-9'26'4033,"8"-4"-1441,8-14-2016,8 3-504,-2-11-752,3-4-296,2-9 528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3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0 326 9674,'74'49'4109,"-72"-47"-3849,1-1 1,-1 1 0,0 0-1,0 0 1,0 0-1,0 0 1,-1 0-1,1 0 1,0 1-1,-1-1 1,1 1-1,-1-1 1,0 1-1,0-1 1,0 1-1,0 0 1,-1-1 0,2 5-1,-1 2 384,3 12 408,3 16 84,-6-36-1094,-1 0 0,0 1 0,1-1 0,0 0-1,-1 1 1,1-1 0,-1 0 0,1 0 0,0 0 0,0 0 0,0 1 0,0-1 0,0 0 0,0-1-1,0 1 1,0 0 0,0 0 0,0 0 0,0-1 0,2 2 0,-2-2-35,-1 0 1,0 0-1,1-1 0,-1 1 1,1 0-1,-1 0 0,1 0 1,-1 0-1,1-1 0,-1 1 1,1 0-1,-1 0 0,0-1 1,1 1-1,-1 0 1,1-1-1,-1 1 0,0 0 1,0-1-1,1 1 0,-1-1 1,0 1-1,1-1 0,-1 1 1,0 0-1,0-1 0,0 1 1,0-1-1,0 1 1,1-2-1,4-18 53,-4 17-36,11-51 113,21-69 285,-32 120-376,0 1 1,0-1 0,0 1 0,0-1 0,0 1-1,1-1 1,-1 1 0,1 0 0,0 0 0,0 0-1,-1 0 1,1 0 0,1 0 0,-1 0 0,0 1-1,0-1 1,1 1 0,-1 0 0,0-1 0,5 0-1,-5 1-24,0 1-1,1 0 0,-1 0 1,0 0-1,0 0 0,0 0 0,0 1 1,1-1-1,-1 0 0,0 1 1,0 0-1,0-1 0,0 1 0,0 0 1,0 0-1,0 0 0,0 1 1,-1-1-1,1 0 0,0 1 1,-1-1-1,1 1 0,-1-1 0,1 1 1,1 3-1,16 24-30,-16-23-406,0 0 0,0-1 0,1 1 0,-1-1 0,1 0 0,0 0 0,1 0 0,-1-1 0,1 1 0,9 6 0,-13-11 199,0 0 1,0 1 0,0-1-1,0 0 1,1 1 0,-1-1-1,0 0 1,0 0 0,0 0-1,0 0 1,0 0-1,0 0 1,0-1 0,0 1-1,0 0 1,0 0 0,0-1-1,0 1 1,0 0 0,0-1-1,0 1 1,1-2 0,16-13-1075</inkml:trace>
  <inkml:trace contextRef="#ctx0" brushRef="#br0" timeOffset="1">602 67 5689,'8'-36'6836,"-8"34"-6587,0 1 0,1 0 0,-1 0 0,0-1 0,0 1 0,0 0 0,0-1 0,0 1 0,-1 0 0,1 0 0,0-1 0,0 1 0,-1 0-1,1 0 1,-1 0 0,1-1 0,-1 1 0,0 0 0,1 0 0,-1 0 0,0 0 0,0 0 0,1 0 0,-2-1 0,1 2-128,0 0-1,0 0 1,-1 0-1,1 0 1,0 0-1,0 0 0,0 1 1,0-1-1,0 0 1,0 1-1,0-1 1,0 0-1,0 1 1,1-1-1,-1 1 0,0-1 1,0 1-1,0 0 1,0-1-1,1 1 1,-1 0-1,0 0 1,1 0-1,-2 1 0,-17 22 660,18-22-647,-9 11 241,2 2-1,0-1 1,-13 31 0,19-40-357,0 0 0,1 0 0,-1 1 0,1-1 1,0 0-1,1 1 0,-1-1 0,1 0 0,0 1 0,0-1 0,1 1 0,-1-1 0,1 0 0,0 1 0,1-1 0,1 6 1,-2-10-22,0 1 1,-1-1 0,1 0 0,0 0 0,0 0 0,0 0 0,-1 0-1,1 0 1,0 0 0,0 0 0,1 0 0,-1-1 0,0 1 0,0 0 0,0-1-1,0 1 1,1-1 0,-1 1 0,0-1 0,0 1 0,1-1 0,-1 0-1,0 0 1,1 0 0,-1 0 0,1 0 0,-1 0 0,0 0 0,1 0 0,-1 0-1,0 0 1,3-2 0,4 0-31,0-2-1,0 1 1,0-1-1,10-6 1,13-6-27,-27 14 82,0 1-1,0 0 0,0 1 0,-1-1 1,1 1-1,0-1 0,0 1 0,0 0 1,0 1-1,0-1 0,0 1 0,0 0 1,0 0-1,0 0 0,-1 0 0,1 1 1,0-1-1,-1 1 0,1 0 0,-1 0 1,0 0-1,0 0 0,0 1 0,0 0 1,0-1-1,0 1 0,0 0 0,-1 0 1,0 1-1,1-1 0,1 4 0,0 1 2,-1-1 0,0 1 0,0-1 0,0 1 0,-1 0 0,-1 0 0,1 0 0,-1 0 0,0 0 0,-1 0 0,0 0 0,0 1 0,-1-1 0,-2 12 0,-1-4-772,-1-1-1,0 0 1,-13 25-1,-13 9-327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4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10 234 9722,'-1'1'359,"-1"1"0,1-1 0,0 1 0,1 0 0,-1-1 0,0 1 0,0 0-1,1 0 1,-1 0 0,1 0 0,0 0 0,-1-1 0,1 1 0,0 0 0,0 0 0,0 0 0,0 0 0,1 0 0,-1 0-1,0 0 1,2 2 0,14 48 1967,-11-41-1640,17 73 1810,-16-57-1780,15 41 1,-21-67-712,0-1 0,0 0 0,0 0 0,0 1 0,0-1 1,0 0-1,0 1 0,0-1 0,0 0 0,0 0 0,0 1 1,0-1-1,0 0 0,0 1 0,1-1 0,-1 0 0,0 0 0,0 0 1,0 1-1,0-1 0,1 0 0,-1 0 0,0 1 0,0-1 1,0 0-1,1 0 0,-1 0 0,0 0 0,0 1 0,1-1 1,-1 0-1,0 0 0,0 0 0,1 0 0,-1 0 0,0 0 1,0 0-1,1 0 0,-1 0 0,0 0 0,1 0 0,-1 0 1,4-14 91,-4-28-30,-13-89-22,5 60-90,1-86 0,8 144 32,-1 1 0,6-24 0,-5 33 12,0 0 1,-1 0 0,1 0 0,0 0-1,1 1 1,-1-1 0,0 0-1,1 0 1,0 1 0,0-1 0,-1 1-1,1-1 1,1 1 0,-1 0 0,0 0-1,4-3 1,-4 4 4,0 1 1,0-1-1,0 1 0,-1 0 0,1-1 1,0 1-1,0 0 0,0 0 0,0 0 1,-1 1-1,1-1 0,0 0 0,0 1 1,0-1-1,-1 1 0,1-1 1,0 1-1,0 0 0,-1 0 0,1 0 1,-1 0-1,1 0 0,-1 0 0,1 0 1,-1 0-1,0 1 0,1-1 1,0 2-1,7 8 72,0-1 0,12 21-1,-15-23-19,60 99 609,-40-62-534,2-1 1,55 66 0,-81-108-198,17 16-135,-19-17 104,1-1 1,0 1-1,0 0 0,-1-1 0,1 1 1,0-1-1,0 1 0,0-1 1,0 1-1,0-1 0,0 0 1,0 1-1,0-1 0,0 0 0,0 0 1,0 0-1,0 0 0,0 0 1,0 0-1,1 0 0,-2-10-4242,-2 7 3017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4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10 421 10490,'-8'19'4833,"6"-14"-2144,9-5-537,17-19-991,1-9-241,14-11-448,2-4-248,-2-3-688,-2 4-272,-6-4-609,-2 2-607,-4 2-129,0 3-191,-4 8-313,-3 6 1681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5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0 290 5865,'21'6'5489,"2"20"-2355,33 51-56,-49-66-2523,-1 1 1,1 0 0,-2 1-1,0 0 1,0-1 0,3 16-1,-12-92-19,-41-140-490,14 72-44,28 119 42,0-1 0,1-1 0,1-24 0,1 38-25,0 0-1,0 1 0,0-1 0,0 0 0,0 1 0,0-1 0,0 0 0,0 0 1,0 1-1,0-1 0,0 0 0,1 1 0,-1-1 0,0 1 0,1-1 0,-1 0 0,0 1 1,1-1-1,-1 1 0,1-1 0,-1 1 0,1-1 0,-1 1 0,1-1 0,-1 1 1,1-1-1,-1 1 0,1 0 0,1-1 0,-1 1 14,1 0 0,-1 0-1,1 0 1,-1 0 0,0 1 0,1-1 0,-1 1-1,0-1 1,1 1 0,-1-1 0,0 1 0,0-1 0,1 1-1,0 1 1,41 36 723,-41-35-694,79 89 1270,-49-53-522,54 51 1,-62-70-652,-14-13-210,-1 1 0,0 0 0,0 0 0,-1 1 0,0 0 0,8 13 0,-1-8-1658</inkml:trace>
  <inkml:trace contextRef="#ctx0" brushRef="#br0" timeOffset="1">112 331 9634,'-7'22'4849,"14"-19"-1584,12-6-785,20-23-1191,5-4-305,5-9-392,7-3-304,-12 4-1080,-3-1-1241,6 5 1249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5.8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83 8818,'-49'-75'4417,"42"68"208,8 15-3060,6 14-520,42 79 2071,21 51-1547,-68-147-1537,-1-2-14,0 1 0,0-1 0,0 0 0,0 0 0,1 0-1,-1 0 1,1 0 0,-1 0 0,1-1 0,0 1 0,1 0 0,-1-1 0,0 1 0,1-1 0,2 2-1,-4-4-14,1 0 0,-1 0 0,0-1-1,0 1 1,0 0 0,0-1-1,0 1 1,0-1 0,0 1 0,0-1-1,0 0 1,0 1 0,0-1-1,0 0 1,0 0 0,-1 0 0,1 0-1,0 0 1,-1 1 0,1-1 0,0 0-1,-1-1 1,1 1 0,-1-1-1,16-31 40,-14 28-34,1-3-6,1 0 1,0 0-1,0 0 1,1 1-1,0-1 1,0 1-1,12-12 1,-14 17-5,-1 0 1,0 0 0,0 0-1,1 0 1,-1 1 0,1 0-1,0-1 1,-1 1 0,1 0-1,0 0 1,0 0 0,0 1-1,-1-1 1,1 1 0,0 0-1,0-1 1,0 1 0,0 0-1,0 1 1,0-1 0,0 0-1,0 1 1,0 0 0,-1 0-1,1 0 1,0 0 0,0 0-1,4 3 1,-3-2 0,0 0-1,-1 0 1,1 1-1,-1-1 1,0 1-1,1 0 1,-1 0-1,-1 0 1,1 0-1,0 0 1,-1 1 0,1-1-1,-1 1 1,0-1-1,0 1 1,2 6-1,-4-5 3,1-1 1,0 1-1,-1-1 0,0 1 1,0 0-1,0-1 0,-1 1 1,0 0-1,1-1 0,-2 1 1,1-1-1,0 1 0,-1-1 1,0 0-1,-2 5 0,-3 2-80,-1 0 0,0 0-1,0 0 1,-1-1 0,-1-1 0,1 1-1,-1-1 1,-1-1 0,0 0 0,0-1-1,-1 0 1,1 0 0,-25 8 0,35-14-46,0 0 1,0-1 0,-1 1 0,1-1 0,0 1 0,-1-1-1,1 1 1,0-1 0,-1 0 0,1 0 0,-1 1 0,1-1 0,0 0-1,-1 0 1,1-1 0,-1 1 0,1 0 0,-3-1 0,4 0 9,-1 1 0,1-1 1,-1 1-1,1-1 0,0 0 0,-1 1 1,1-1-1,0 0 0,0 1 1,0-1-1,-1 0 0,1 1 1,0-1-1,0 0 0,0 1 1,0-1-1,0 0 0,0 1 1,0-1-1,0 0 0,1 0 0,-1 1 1,0-1-1,0 0 0,1 0 1,2-7-352,0 0 0,1 1 0,0-1 1,8-10-1,16-21-168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27.0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77 118 5545,'-51'4'15978,"55"6"-17333,-2-2 1435,0 0 0,1-1-1,1 1 1,-1-1 0,1 0 0,0 0-1,6 7 1,-5-7-28,0 1 0,0-1 1,-1 1-1,0 1 0,-1-1 0,5 14 0,27 92 579,-81-214-688,30 69-54,1-1 0,1-1 1,2 0-1,-13-56 0,25 87 109,-1 1-1,0-1 1,1 0-1,0 0 1,-1 0-1,1 0 1,0 0-1,0 0 1,0 0-1,0 0 1,1 0 0,-1 0-1,0 0 1,1 0-1,-1 0 1,1 0-1,0 0 1,0 0-1,0 0 1,0 1-1,0-1 1,0 0-1,0 1 1,0-1-1,1 1 1,-1-1-1,1 1 1,1-2 0,2 1-2,0 1 0,0-1 0,1 1 0,-1 0 1,0 0-1,1 1 0,-1 0 0,0 0 1,8 1-1,10-1 75,0 2 0,42 9 0,-56-9-31,0 0 0,0 1 0,-1 0 1,1 1-1,-1 0 0,0 0 1,0 0-1,0 1 0,-1 1 1,9 6-1,-14-10-11,0 1 0,0 0 1,0-1-1,0 1 0,0 0 0,-1 0 0,1 0 0,-1 0 1,0 0-1,0 1 0,0-1 0,0 0 0,-1 1 0,0-1 1,1 0-1,-1 1 0,0-1 0,0 0 0,-1 1 1,1-1-1,-1 0 0,1 1 0,-1-1 0,0 0 0,-1 0 1,1 0-1,-2 4 0,-6 9 182,1-1 1,-2 0-1,-21 26 1,24-32-129,-6 7 10,0-1 1,-22 20 0,28-32-396,5-5-669,5-18-1282,6-13 1138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15.6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64 415 5193,'-13'-4'5832,"-1"-11"-2377,-3-2 4000,17 18-7392,-1-1 0,0 1 0,1 0-1,-1 0 1,0 0 0,1 0 0,-1 0-1,1-1 1,0 1 0,-1 0 0,1 0-1,0 0 1,-1 0 0,1 0 0,0 0-1,0 0 1,0 3 0,0-3 10,-2 7 14,-2 10 91,1 1 1,1 0-1,0-1 1,2 31-1,0-47-145,0-1 0,0 0 0,0 0 0,0 0 0,0 1 0,0-1 0,1 0 0,-1 0 0,0 0 0,1 0-1,-1 1 1,0-1 0,1 0 0,-1 0 0,1 0 0,0 0 0,-1 0 0,1 0 0,0 0 0,0 0 0,1 0 0,-1 0-10,0-1 1,0 0 0,0 0 0,0 1 0,0-1-1,0 0 1,0 0 0,0 0 0,0 0-1,0-1 1,0 1 0,0 0 0,0 0-1,0 0 1,0-1 0,-1 1 0,1-1 0,0 1-1,0-1 1,1 0 0,8-6 128,0 0-1,-1 0 1,13-15 0,-10 11-1,219-231 751,-64 63-2498,-116 132-1315,-12 17 1237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6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0 125 8914,'1'-1'1089,"0"0"-726,-1 1 0,1 0 0,-1 0 0,1-1 0,-1 1 0,1 0 0,-1 0 0,1 0 0,-1 0 0,1 0 0,-1-1 0,1 1 1,-1 0-1,1 0 0,-1 0 0,1 0 0,-1 1 0,1-1 0,-1 0 0,1 0 0,-1 0 0,1 0 0,-1 0 0,1 1 0,-1-1 0,1 0 0,0 1 0,3 17 3807,0 3-4217,10 28 607,-13-47-545,0 0 0,-1 0 0,1 0 0,0 1 1,0-1-1,0 0 0,0 0 0,1 0 0,-1-1 0,1 1 1,-1 0-1,1 0 0,-1-1 0,1 1 0,0-1 0,0 0 1,0 1-1,0-1 0,0 0 0,0 0 0,0 0 0,0 0 1,0-1-1,0 1 0,0 0 0,1-1 0,-1 0 1,0 1-1,1-1 0,-1 0 0,0 0 0,0 0 0,1-1 1,-1 1-1,0-1 0,0 1 0,1-1 0,-1 1 0,0-1 1,4-2-1,2-1-12,0 0 0,-1-1 0,1 0 1,-1 0-1,0 0 0,0-1 0,-1 0 0,10-11 0,0-5 9,26-44-1,-36 56 0,-1-1 0,0 0 0,-1-1 0,0 1 0,-1-1 0,3-19 0,-4 28 39,0 7 18,5 19 106,5 35 196,-10-46-411,4 20 284,15 49-1,-18-73-638,1 1-1,-1-1 0,1 0 0,0 0 0,1 0 0,0-1 1,0 0-1,1 0 0,0 0 0,11 10 0,-1-8-909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7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1 941 7954,'-1'0'164,"1"0"0,0 0 0,1 1 0,-1-1 0,0 0 0,0 0 0,0 1 0,0-1 0,0 0 0,0 0 0,0 1 0,0-1 0,0 0 0,0 0 0,1 1 0,-1-1 0,0 0 0,0 0 0,0 1 0,0-1 0,1 0 0,-1 0 0,0 0 0,0 0 0,0 1 0,1-1 0,-1 0 0,0 0 0,0 0 0,1 0 0,-1 0 1,0 0-1,0 0 0,1 0 0,-1 0 0,0 0 0,1 0 0,-1 0 0,0 0 0,0 0 0,1 0 0,-1 0 0,0 0 0,0 0 0,1 0 0,19-8 1988,19-19-1182,-19 7-499,0 0-1,-1-1 0,-1-1 1,-1-1-1,19-35 1,-9 11-79,37-97-1,-58 130-360,-2 0 0,0-1-1,0 0 1,-1 1 0,1-27-1,-4 31-13,-1 15-21,-1 23-17,3 11 19,2 0 0,1-1 0,2 1 0,2-1 0,20 60 0,-19-72 73,2 0-1,0 0 1,2-1 0,1 0-1,1-1 1,1-1-1,1 0 1,31 31-1,-43-49-54,1-1 1,-1 0-1,1 0 0,-1 0 0,13 5 0,-17-9-14,0 1 0,-1-1 0,1 0 1,0 0-1,0 1 0,0-1 0,-1 0 0,1 0 0,0 0 0,0 0 0,0 0 0,0 0 0,-1 0 0,1 0 0,0 0 1,0 0-1,0 0 0,-1-1 0,1 1 0,0 0 0,1-1 0,-1 0 1,-1 0-1,1 0 1,-1 0 0,1 0-1,-1 0 1,0 0 0,1-1-1,-1 1 1,0 0 0,0 0-1,0 0 1,0 0 0,0 0-1,0 0 1,0-1 0,0 1-1,0 0 1,0 0 0,-1 0-1,1 0 1,-1-2 0,-7-22 17,-1 1 0,-1-1 0,-19-32 0,4 8-19,-7-15-10,-54-125-4,76 163 14,2 1 0,0-1 0,2-1 0,1 1 0,-2-43 0,7 63 32,0 0 0,0 1 1,1-1-1,0 0 0,1 0 0,-1 1 0,1-1 0,0 0 1,1 1-1,-1 0 0,1 0 0,0-1 0,0 2 0,0-1 1,1 0-1,0 1 0,0-1 0,0 1 0,1 0 1,-1 1-1,1-1 0,0 1 0,0 0 0,0 0 0,0 0 1,0 1-1,1-1 0,10-2 0,-8 3 22,-1 0 0,1 0 0,0 1-1,0 0 1,-1 0 0,1 1 0,0 0 0,0 0 0,0 1-1,0 0 1,-1 0 0,1 1 0,0 0 0,-1 0 0,1 1-1,-1 0 1,0 0 0,0 1 0,0 0 0,-1 0 0,10 7-1,-13-8-46,0 0-1,0 1 0,-1-1 1,1 0-1,-1 1 0,0-1 1,1 1-1,-2 0 0,1 0 1,0 0-1,-1 0 0,0 0 1,0 0-1,1 9 0,-1-7 8,-1 1 0,0 0-1,-1 0 1,0 0 0,0 0-1,0-1 1,-1 1 0,-4 10-1,0-3 6,-1 0 0,0-1 0,-1 0 0,-1 0-1,0-1 1,0 0 0,-19 18 0,25-27-31,-1 0 0,1-1 1,0 0-1,-1 1 0,1-1 1,-1-1-1,0 1 0,1 0 1,-1-1-1,0 0 0,0 0 1,0 0-1,-7 1 0,8-2 4,1 0 0,0 0-1,0 0 1,0-1-1,0 1 1,0 0 0,0-1-1,0 0 1,0 1-1,1-1 1,-1 0 0,0 0-1,0 0 1,0 0-1,1 0 1,-1 0-1,0-1 1,1 1 0,-1 0-1,1-1 1,0 1-1,-1-1 1,1 0 0,0 1-1,0-1 1,0 0-1,0 0 1,-1-3-1,2 3 1,-1 0-1,1 1 0,-1-1 0,1 0 0,0 0 0,0 0 1,0 0-1,0 0 0,0 1 0,0-1 0,1 0 0,-1 0 1,0 0-1,1 0 0,0 1 0,-1-1 0,1 0 0,0 0 1,0 1-1,0-1 0,0 1 0,0-1 0,0 1 0,0-1 1,1 1-1,-1 0 0,1-1 0,-1 1 0,2-1 0,6-4-1,-1 1 0,1 0 0,0 0 0,11-4 0,-17 8 5,54-22-22,45-20 14,-89 36 19,0 0-1,0-1 1,0-1 0,-2 0-1,15-13 1,-21 17 3,0-1 1,-1 0-1,0-1 1,0 1-1,0-1 1,-1 0-1,0 0 1,3-8-1,-5 11-5,1 1-1,-1-1 0,0 0 1,-1 0-1,1 1 0,-1-1 1,1 0-1,-1 0 1,0 0-1,-1 1 0,1-1 1,-1 0-1,1 0 1,-1 0-1,0 1 0,-1-1 1,-2-6-1,4 10-4,-1-1 1,1 0-1,-1 0 1,1 1-1,-1-1 0,0 1 1,1-1-1,-1 0 0,0 1 1,1-1-1,-1 1 0,0-1 1,1 1-1,-1 0 0,0-1 1,0 1-1,0 0 1,0 0-1,1-1 0,-1 1 1,0 0-1,0 0 0,0 0 1,0 0-1,1 0 0,-1 0 1,0 0-1,0 0 1,0 1-1,0-1 0,0 0 1,1 0-1,-1 1 0,0-1 1,-1 1-1,0 0-2,1 0 0,0 0 0,-1 0 0,1 0 0,-1 1-1,1-1 1,0 0 0,0 1 0,0-1 0,0 1 0,0-1 0,0 1 0,0 0 0,0-1 0,1 1 0,-1 2-1,-1 3 1,1 0 0,0 0 0,0 0 0,1 0 0,-1 1 1,2-1-1,-1 0 0,1 0 0,0 0 0,1 0 0,0 0 0,0-1 0,0 1 0,1 0 0,0-1 0,7 12 0,-7-13 6,1-1 0,0 0 1,0 0-1,0 0 1,0 0-1,1-1 0,-1 0 1,1 0-1,0 0 1,0 0-1,0-1 0,1 0 1,-1 0-1,0 0 0,1-1 1,0 0-1,-1 0 1,1 0-1,-1 0 0,1-1 1,9-1-1,-6 0 17,-1 0 0,0-1-1,0 0 1,1 0 0,-1-1 0,-1 0 0,1 0-1,0-1 1,-1 0 0,0 0 0,0-1-1,0 0 1,0 0 0,-1-1 0,0 1 0,6-9-1,6-8 112,-1 0 0,0-1 1,17-35-1,-34 57-127,1 0 0,-1 0 0,1-1 0,-1 1 0,1 0 0,-1 0 0,1 0 0,0 0 1,0 0-1,0 0 0,0 1 0,-1-1 0,1 0 0,0 0 0,0 0 0,0 1 0,1-1 0,-1 1 1,0-1-1,0 1 0,0-1 0,0 1 0,0 0 0,1-1 0,-1 1 0,0 0 0,3 0 1,-3 1 0,1-1 1,0 1 0,0 0 0,0 0-1,0 0 1,-1 1 0,1-1 0,0 0-1,-1 1 1,0-1 0,1 1 0,-1-1-1,0 1 1,3 3 0,4 9 15,-1 0 1,0 0 0,5 19-1,-11-33-22,13 39 16,-2 1-1,-1 1 0,-2 0 1,-2 0-1,3 62 0,-10-115-2,-2 0-1,0 0 1,-4-14-1,-1-7 2,-35-141-103,6 29 8,32 127 67,1 0 1,-1-24 0,4 39 11,-1-1 1,1 0 0,0 0 0,1 1-1,-1-1 1,1 0 0,-1 1 0,1-1-1,0 1 1,0-1 0,1 1 0,-1-1-1,1 1 1,0 0 0,0 0-1,0 0 1,0 0 0,4-5 0,-4 7 5,0 0 0,-1 1 0,1-1 0,0 0 0,0 1 0,0-1 0,0 1 0,0 0 0,0 0 1,0 0-1,0 0 0,0 0 0,0 0 0,0 0 0,0 0 0,-1 1 0,1-1 0,0 1 0,0 0 0,0-1 0,0 1 0,-1 0 1,1 0-1,0 0 0,-1 0 0,1 0 0,-1 1 0,2 0 0,5 4 43,-1 1-1,1-1 0,-2 1 1,9 10-1,-10-9-16,-1 0 0,1 1 1,-1-1-1,-1 1 0,0-1 0,0 1 0,-1 0 0,0 0 0,0 0 0,-1 1 0,0-1 0,-1 0 0,0 1 0,0-1 0,-1 0 0,0 0 0,-1 1 0,0-1 0,0 0 0,-1-1 0,0 1 0,-1 0 0,0-1 0,0 0 0,-1 0 0,-11 15 0,15-21-124,0-1-1,0 1 1,0-1-1,-1 0 1,1 1 0,0-1-1,-1 0 1,1 0-1,-1 1 1,0-1-1,1-1 1,-1 1 0,0 0-1,0 0 1,1-1-1,-1 1 1,0-1-1,0 1 1,0-1-1,0 0 1,0 0 0,0 1-1,0-1 1,1-1-1,-1 1 1,0 0-1,0 0 1,0-1-1,0 1 1,0-1 0,1 0-1,-1 1 1,0-1-1,0 0 1,1 0-1,-1 0 1,1 0-1,-1 0 1,1-1 0,-1 1-1,1 0 1,0-1-1,-1 1 1,0-3-1,-3-3-627,0 0-1,0 0 0,1 0 1,0-1-1,1 0 0,-1 0 0,2 0 1,-5-17-1,1-25-631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7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64 6961,'0'-6'970,"6"-36"3737,-6 41-4591,0 0 0,0 0 0,0 1-1,1-1 1,-1 0 0,0 0 0,0 1 0,1-1-1,-1 0 1,1 1 0,-1-1 0,1 0 0,-1 1 0,1-1-1,-1 1 1,1-1 0,-1 1 0,1-1 0,0 1-1,-1-1 1,1 1 0,0 0 0,-1-1 0,1 1 0,0 0-1,0 0 1,-1 0 0,1-1 0,0 1 0,0 0 0,-1 0-1,1 0 1,0 0 0,0 0 0,-1 0 0,1 0-1,0 0 1,0 1 0,-1-1 0,1 0 0,0 0 0,0 1-1,-1-1 1,1 0 0,0 1 0,-1-1 0,1 1-1,0 0 1,12 9 578,-1 1-1,0 1 1,-1 0 0,0 0-1,-1 1 1,-1 0-1,9 17 1,7 6 283,-7-10-540,-1 2 1,-2 0 0,-1 0 0,16 47-1,-22-54-549,-2 1 1,-1-1-1,-1 1 0,0 0 0,-2 0 0,-1 0 0,-1 31 0,-4-34-3272,-4-27-2107,3-13 3877</inkml:trace>
  <inkml:trace contextRef="#ctx0" brushRef="#br0" timeOffset="1">170 293 8986,'18'-5'4089,"9"-2"-1809,11 1-303,-1-3-241,0 6-208,1 4-191,-6 10-65,-3 9-280,-5 2-144,-7 9-384,-6-3-175,-5 1-185,-3-5-64,-3-2-345,2 0-247,-2-10-840,0-4-832,6-11 1447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8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12011,'-14'5'4801,"11"0"-3337,1-3-616,0-1-1000,2-2-536,14-4-4353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8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78 376 8738,'-7'7'6177,"-2"15"-4662,6-16-888,-7 15-22,-26 66 460,33-79-1034,1 1 0,0-1 0,0 1 1,0 0-1,1-1 0,0 1 0,2 18 0,-1-26-33,0 0 0,0 0 0,0 0 0,0 0 0,0 0 0,0 0 0,0 0 0,1 0-1,-1 0 1,1 0 0,-1 0 0,0-1 0,1 1 0,-1 0 0,1 0 0,0 0 0,-1 0 0,1-1 0,0 1 0,-1 0 0,1-1 0,0 1 0,0 0 0,0-1-1,-1 1 1,3 0 0,-2-1-5,1 0 0,-1 0 0,1 0-1,-1 0 1,1-1 0,-1 1 0,0 0-1,1-1 1,-1 1 0,1-1 0,-1 1-1,0-1 1,1 0 0,-1 1 0,2-3-1,3-1-15,0 0-1,-1-1 0,0 0 1,0 0-1,-1 0 0,8-11 1,-4 1 23,-1 0 0,-1-1 0,0 1-1,-2-2 1,1 1 0,-2 0 0,0-1 0,0-19 0,-3-138 82,-1 160-71,-18-211 821,24 287 373,13 126 219,-14-163-1144,1-1-1,1 0 1,1 0-1,1-1 1,20 40-1,-23-55-163,0-1-1,0 0 1,0 0 0,1 0-1,0 0 1,1-1 0,-1 0-1,1-1 1,0 1 0,1-1-1,13 7 1,-18-10-69,1-1 1,0 1-1,1 0 1,-1-1-1,0 0 0,0 0 1,0 0-1,1-1 1,-1 0-1,0 1 1,1-1-1,-1-1 0,0 1 1,1-1-1,-1 1 1,0-1-1,0-1 0,0 1 1,0 0-1,0-1 1,0 0-1,0 0 0,0 0 1,-1-1-1,8-4 1,-3-2-6,-1 0 0,1 0 0,-1-1 0,-1 0 0,0 0 0,0 0 0,-1-1 0,0 0 0,-1 0 0,-1 0 0,1-1 1,-2 1-1,1-1 0,-2 1 0,1-1 0,-2 0 0,0 0 0,0 0 0,-3-13 0,3 25-65,5 154-2837,-3-135 2238,-1-9-73,0-1 0,1 1 1,0 0-1,4 10 0,14 15-813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29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67 6233,'-4'-19'2897,"2"1"-1241,-1 2-223,-5 6-385,4 7-176,-4 9-288,-2 1-96,1 5-152,1 2-104,6-2-152,2 1-24,2-1-56,4-4-96,-7-8-488,-1-6-264,14-11-1272,-4-4 1287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30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6 8178,'0'0'139,"0"-1"0,0 1 0,0 0 0,-1-1 0,1 1 0,0 0 0,0 0 0,0-1 0,0 1 0,0 0 0,-1 0 0,1 0 0,0-1 0,0 1 0,-1 0 0,1 0 0,0 0 0,0 0 0,-1-1 0,1 1 0,0 0 0,0 0 0,-1 0 0,1 0 0,0 0 0,-1 0 0,1 0 0,0 0 0,0 0 0,-1 0 0,1 0 0,0 0 0,-1 0 0,1 0 0,0 0 0,0 0 0,-1 0 0,1 0 0,0 0 1,0 0-1,-1 0 0,1 1 0,0-1 0,0 0 0,-1 0 0,1 0 0,0 1 0,0-1 0,-1 0 0,1 0 0,0 0 0,0 1 0,0-1 0,-1 0 0,0 25 2602,10 33-1305,-9-57-1306,41 155 3141,-26-108-2868,-3 1-1,-1-1 1,5 69-1,-14-110-378,-1 0 0,1 1 0,0-1 0,0 0 0,1 0 1,5 11-1,-7-17-18,0 1 1,0 0 0,0 0 0,0-1 0,0 1-1,1-1 1,-1 1 0,1-1 0,-1 1 0,1-1 0,0 0-1,3 2 1,-4-3-5,-1 1 0,1-1-1,0 0 1,0 0 0,0 0-1,0 0 1,0 0 0,0 0 0,0 0-1,0 0 1,0 0 0,0-1-1,0 1 1,0 0 0,0-1 0,0 1-1,0-1 1,0 1 0,-1-1-1,1 1 1,0-1 0,0 1-1,-1-1 1,1 0 0,0 1 0,-1-1-1,1 0 1,0-1 0,5-7-9,0 0 0,-1 0 0,-1-1 0,1 0 0,-2 0 0,1 0 0,3-19 0,6-18-89,-10 39 74,19-44-73,-21 50 92,0-1 1,1 1-1,-1 0 1,0 0-1,1 0 1,-1 0-1,1 1 1,-1-1-1,1 0 1,0 1-1,0-1 1,0 1 0,0-1-1,0 1 1,0 0-1,0 0 1,0 0-1,5-1 1,-6 2 1,0 0 0,0 0 0,1 0-1,-1 1 1,0-1 0,0 0 0,0 1 0,1-1 0,-1 1 0,0 0 0,0-1 0,0 1 0,0 0 0,0-1 0,0 1 0,0 0 0,0 0 0,0 0 0,-1 0 0,1 0-1,0 0 1,-1 0 0,1 0 0,0 0 0,-1 0 0,1 1 0,-1-1 0,0 0 0,1 0 0,-1 0 0,0 3 0,6 40-7,-7-32 29,0 0 0,-1 0 0,-1 0 1,0 0-1,0 0 0,-2-1 0,1 1 0,-1-1 0,-13 20 0,12-20-229,-2 1-1,0-2 1,0 1 0,-1-1-1,0 0 1,-1-1 0,0 0-1,-20 13 1,28-20-22,0-1 0,0 0 1,0-1-1,0 1 0,-1 0 0,1-1 0,0 1 0,0-1 1,0 0-1,-1 1 0,1-1 0,-3 0 0,5 0 156,0 0 0,-1-1 1,1 1-1,0 0 0,-1 0 0,1 0 0,0 0 0,-1 0 0,1 0 1,0 0-1,-1-1 0,1 1 0,0 0 0,0 0 0,-1 0 0,1-1 1,0 1-1,0 0 0,-1 0 0,1-1 0,0 1 0,0 0 0,0-1 1,-1 1-1,1 0 0,0-1 0,0 1 0,0-1 0,6-14-1291,13-4 638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31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145 644 9570,'0'0'299,"-1"0"-1,0-1 1,1 1-1,-1-1 1,1 1-1,-1 0 1,0 0-1,1-1 1,-1 1-1,0 0 1,1 0-1,-1 0 1,0 0-1,0 0 1,1 0-1,-1 0 1,0 0-1,1 0 1,-1 0-1,-1 1 0,-18 7 1871,-13 15-1171,25-14-807,0 1-1,1-1 0,0 1 1,0 1-1,1-1 0,1 1 1,0 0-1,0 0 1,1 1-1,1-1 0,0 1 1,0 0-1,1 0 0,-1 18 1,3-28-168,0 0 0,0 0 0,0 0 0,0 0 0,0 0 0,1 0 0,-1 0 0,1 0 0,-1 0 0,1 0 0,0 0 0,0 0 0,1 3 0,-1-4-14,0-1-1,-1 1 0,1 0 1,0 0-1,0-1 1,-1 1-1,1-1 1,0 1-1,0-1 0,0 1 1,0-1-1,0 0 1,0 1-1,0-1 1,0 0-1,0 0 0,0 1 1,0-1-1,0 0 1,1 0-1,1-1-1,0 1-1,0-1 0,0 0 1,0 0-1,0 0 0,0 0 1,0-1-1,0 1 1,0-1-1,-1 0 0,1 0 1,-1 0-1,1 0 0,-1 0 1,3-3-1,6-10 0,0 0-1,-2 0 1,0-1 0,0 0 0,-2-1-1,0 1 1,-1-1 0,5-24-1,-2 14 8,-9 27 1,0-1-1,0 0 1,0 1-1,0-1 1,0 1-1,1-1 1,-1 0-1,0 1 1,0-1-1,1 1 1,-1-1-1,0 1 1,1-1-1,-1 1 1,1-1-1,-1 1 1,1 0-1,-1-1 1,1 1-1,-1-1 1,1 1-1,-1 0 1,1 0-1,-1-1 0,1 1 1,-1 0-1,1 0 1,0 0-1,-1-1 1,2 1-1,-1 1 14,0-1 0,1 0 0,-1 1-1,1-1 1,-1 1 0,0 0-1,0-1 1,1 1 0,-1 0-1,0 0 1,0 0 0,2 1-1,29 37 375,-29-35-380,3 4 71,-1 1-1,0 0 1,0 0 0,-1 0-1,0 1 1,-1-1 0,4 14 0,-7-23-88,0 1 0,0-1 0,0 1 0,0-1 1,0 1-1,0-1 0,0 1 0,0-1 0,0 1 1,0-1-1,0 1 0,0-1 0,1 0 0,-1 1 1,0-1-1,0 1 0,1-1 0,-1 0 0,0 1 1,0-1-1,1 0 0,-1 1 0,1-1 0,-1 0 1,0 1-1,1-1 0,-1 0 0,0 0 0,1 0 1,-1 1-1,1-1 0,-1 0 0,1 0 0,-1 0 1,1 0-1,-1 0 0,1 0 0,-1 0 0,0 0 1,1 0-1,-1 0 0,1 0 0,-1 0 0,1 0 1,-1 0-1,1 0 0,-1 0 0,1 0 1,-1-1-1,0 1 0,1 0 0,-1 0 0,1-1 1,-1 1-1,0 0 0,1-1 0,-1 1 0,0 0 1,1-1-1,-1 1 0,0 0 0,1-1 0,18-25 66,-14 12-49,0 0 0,-2 0-1,0-1 1,3-24 0,0-3 1,-5 36-21,1-3-2,0-1 0,0 0 0,1 1 0,7-17 0,-10 25 1,1 0 0,-1 0 0,1-1-1,0 1 1,-1 0 0,1 0 0,0 0 0,0 0-1,0 0 1,0 0 0,-1 1 0,1-1 0,0 0-1,1 0 1,-1 1 0,0-1 0,0 1 0,0-1-1,0 1 1,0-1 0,1 1 0,-1-1-1,0 1 1,0 0 0,0 0 0,1 0 0,-1 0-1,0 0 1,1 0 0,-1 0 0,0 0 0,0 0-1,0 1 1,1-1 0,-1 0 0,0 1 0,0-1-1,0 1 1,0-1 0,1 1 0,-1 0 0,0 0-1,0-1 1,0 1 0,0 0 0,-1 0 0,3 2-1,20 23-63,-17-18 8,0-1 1,1 0 0,0 0-1,14 11 1,-20-17 45,0 0 1,1 0-1,-1-1 0,1 1 1,-1 0-1,1-1 0,-1 1 1,1-1-1,-1 1 0,1-1 1,0 0-1,-1 1 0,1-1 1,-1 0-1,1 0 0,0 0 1,-1-1-1,1 1 1,0 0-1,-1 0 0,1-1 1,-1 1-1,1-1 0,-1 0 1,1 1-1,-1-1 0,1 0 1,-1 0-1,0 0 0,1 0 1,-1 0-1,0 0 0,2-2 1,11-14-273,-1 0 0,-1 0 1,0-1-1,-1-1 0,-2 0 0,15-37 1,-7 6 17,18-85 1,-30 98 528,-8 24 99,3 13-346,-1 1-1,0-1 1,1 0 0,-1 0-1,0 0 1,1 1-1,-1-1 1,0 0 0,1 1-1,-1-1 1,1 0 0,-1 1-1,1-1 1,-1 1-1,1-1 1,-1 1 0,1-1-1,-1 1 1,1-1-1,0 1 1,-1-1 0,1 1-1,-1 0 1,-11 19 160,0 1 0,2 0 1,0 0-1,1 1 0,1 0 0,1 1 1,2 0-1,-6 39 0,10-60-163,-1 17 108,0 1 0,1 30-1,1-46-110,0 0 0,1-1 0,-1 1 0,1 0 0,-1-1 0,1 1-1,0-1 1,1 1 0,-1-1 0,0 1 0,1-1 0,0 0-1,0 0 1,0 1 0,0-2 0,0 1 0,1 0 0,-1 0 0,1-1-1,6 5 1,-7-6-10,1 0 0,-1 0 0,1-1 0,-1 1 0,1-1 0,-1 0 0,1 1 0,0-1 0,-1-1 0,1 1 0,-1 0 0,1 0 0,0-1 0,-1 0 0,1 1 0,-1-1 0,0 0 0,1 0 0,-1 0 0,0-1 0,1 1 0,-1-1 0,0 1 0,0-1 0,3-3 0,6-5 3,0-1 0,-1 0 0,10-13 0,-8 7 2,-1 0-1,0 0 0,-1-1 1,-1-1-1,-1 0 0,0 0 0,-2 0 1,0-1-1,-1 0 0,-1 0 1,2-28-1,-5 22 14,-1-1-1,-1 1 1,-1 0 0,-1 0 0,-2 0-1,0 1 1,-2 0 0,-14-37 0,18 55-6,2 4 4,0-1 0,0 1 0,-1-1 1,0 1-1,1 0 0,-1 0 0,0 0 0,-1 0 0,1 0 0,0 0 1,-4-2-1,6 4-10,0 1-1,-1 0 1,1 0 0,0 0 0,0-1 0,-1 1 0,1 0 0,0 0-1,-1 0 1,1 0 0,0-1 0,0 1 0,-1 0 0,1 0 0,0 0-1,-1 0 1,1 0 0,0 0 0,-1 0 0,1 0 0,0 0-1,0 0 1,-1 0 0,1 0 0,0 0 0,-1 0 0,1 1 0,0-1-1,-1 0 1,1 0 0,0 0 0,0 0 0,-1 0 0,1 1-1,0-1 1,0 0 0,-1 0 0,1 0 0,0 1 0,0-1 0,0 0-1,-1 0 1,1 1 0,-6 20 214,5 23 67,3-12-98,1 0 0,2-1 0,14 55 0,41 91 653,-36-111-356,-22-62-449,3 11 118,0 0-1,2-1 1,-1 0-1,11 14 1,-16-25-123,0-1 0,1 1-1,0-1 1,-1 0 0,1 0 0,0 0-1,0 0 1,0 0 0,0 0 0,1-1 0,-1 1-1,0-1 1,1 1 0,-1-1 0,1 0-1,-1 0 1,1 0 0,0 0 0,-1 0-1,1-1 1,0 1 0,0-1 0,0 0-1,-1 0 1,1 0 0,0 0 0,0 0 0,-1-1-1,1 1 1,4-2 0,0-1 23,-1 0 0,0-1 0,0 0 0,-1 0-1,1 0 1,-1 0 0,0-1 0,0 0 0,0 0 0,0 0 0,5-11 0,7-9 128,17-39 0,-20 35-110,7-13-254,-3 0 1,-1-2-1,18-72 0,-27 93 205,-4 14-170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39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519 934 5161,'-1'0'227,"1"1"-1,-1-1 1,0 0 0,1 0-1,-1 0 1,1 0 0,-1 0-1,1 0 1,-1 0-1,0 0 1,1 0 0,-1 0-1,1-1 1,-1 1 0,1 0-1,-1 0 1,1 0-1,-1-1 1,1 1 0,-1 0-1,1-1 1,-1 1 0,1 0-1,-1-1 1,1 1-1,0-1 1,-1 1 0,1 0-1,0-1 1,-1 1 0,1-1-1,0 1 1,0-1-1,-1 1 1,1-1 0,0 0-1,0 1 1,0-1 0,0 1-1,0-1 1,-1 1-1,1-1 1,0 0 0,0 1-1,1-2 681,3 3 59,88 50 61,-83-47-905,0-1 1,1-1-1,-1 1 1,1-2-1,-1 1 1,1-1-1,0-1 1,-1 0-1,1 0 1,0-1-1,-1 0 1,18-5-1,-6 3 49,646-55 1586,6 57-291,-171 31 546,-228-23-1298,-181-9-205,162 19-1,-231-13-435,107 12 213,-110-15-252,-1-1 1,1-1 0,-1 0 0,30-7 0,-12-1-1,0-2 0,69-30 0,-70 27 6,-31 12-37,0 1-1,0-1 0,0-1 0,0 1 1,0-1-1,-1 0 0,1 0 1,-1-1-1,0 0 0,0 0 0,0 0 1,-1 0-1,8-9 0,0-4 12,3-5 24,0 1 1,-2-2 0,15-30-1,-24 43-21,0 0 0,-1 0 0,1 0 0,-2 0-1,0 0 1,0-1 0,0-10 0,-2 16 11,0 0-1,-1 1 1,0-1 0,0 0 0,0 0 0,-1 1-1,1-1 1,-1 1 0,0-1 0,0 1 0,-1 0-1,0 0 1,1 0 0,-1 0 0,0 0 0,-1 1-1,-5-6 1,-8-9 49,0-1-1,-23-35 1,30 39-69,1 1-1,-2 1 1,0 0 0,0 0-1,-1 1 1,-1 0 0,0 1-1,-16-10 1,-5 4 78,-1 2 1,-1 1-1,-1 2 0,-47-10 1,32 8 42,-98-24 153,-2 6 0,-200-15 0,114 36-238,-127-13 21,-182-40-174,495 60 32,0 2 1,-1 2-1,-64 10 1,63-5-80,1-2 0,-103-7 0,-249-20 38,395 24 115,-1 1 1,1 1 0,-1-1-1,1 2 1,0-1 0,0 2 0,0-1-1,0 1 1,0 1 0,1 0 0,-11 7-1,-10 9-22,-52 49-1,19-14 29,-18 6-35,43-36 23,1 2 1,2 2 0,-57 61-1,84-80 8,0-1 0,0 1 1,1 0-1,1 0 0,0 1 0,0 0 0,1 0 0,1 0 0,0 0 0,1 1 0,0 0 0,1 0 0,0 0 0,1 0 1,0 0-1,1 0 0,1 0 0,2 14 0,-1-14 4,1 0 1,0 0-1,1 0 1,1-1-1,0 0 1,0 0-1,1 0 0,1 0 1,0-1-1,0 0 1,16 17-1,-11-16 36,1-1 0,0 1-1,1-2 1,0 0 0,1-1-1,0 0 1,0-1 0,18 6 0,6-1 79,0-2-1,0-2 1,1-1 0,0-2 0,0-2 0,77-1 0,-12-10-7,112-21-1,-70 6-2550,0 9-5113,-65 9 4593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44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321 965 7178,'-2'-1'411,"-1"1"1,1 0 0,-1-1-1,1 1 1,-1 0 0,1 0-1,-1 0 1,1 1 0,-1-1-1,-3 2 1,4-2-277,0 1-1,0 0 1,1 0 0,-1-1 0,0 1-1,0 1 1,1-1 0,-1 0 0,1 0-1,-1 0 1,1 1 0,0-1 0,-1 1-1,1-1 1,0 1 0,0 0 0,0-1-1,0 1 1,0 0 0,1 0 0,-1-1-1,0 1 1,1 0 0,-1 0 0,1 0-1,0 0 1,0 0 0,0 0 0,0 0-1,0 0 1,0 0 0,0 0 0,0 0-1,1-1 1,0 5 0,0-5-36,0 0 0,0 0-1,0 1 1,0-1 0,1 0 0,-1 0 0,0 0 0,0 0-1,1 0 1,-1 0 0,0-1 0,1 1 0,-1 0 0,1-1 0,-1 1-1,1-1 1,-1 0 0,1 1 0,-1-1 0,1 0 0,3 0 0,37 1 1099,-8-6-628,0-2 0,0-2 1,40-15-1,-37 11-327,-1 2 0,62-10 0,-42 17-91,1 3 0,106 11 0,-97-4-137,109-4 0,-130-5 2,0-3 0,0-1 0,0-2 0,-1-2 0,63-25 0,-88 26 128,0 0 1,-1-1 0,0-1-1,-1 0 1,0-2-1,-1 0 1,0-1 0,17-21-1,-9 6 98,-2 0-1,-1-2 1,32-62-1,-44 75-191,-4 9 61,1-1 1,-2 1-1,0-1 1,5-17-1,-9 23-62,1 1 0,-1-1 0,0 1 0,0 0 0,0-1 0,0 1-1,-1-1 1,0 1 0,0 0 0,0-1 0,0 1 0,-1 0 0,0 0-1,0 0 1,-4-7 0,-7-8-29,-1 1 0,-1 1 0,0 0-1,-1 1 1,-1 0 0,-1 2 0,0 0-1,0 1 1,-2 0 0,1 2 0,-31-13 0,-360-148 860,385 163-883,0 1 1,-1 1-1,1 1 1,-2 1-1,1 1 0,-1 2 1,1 0-1,-1 2 0,1 1 1,-1 1-1,1 1 1,-1 2-1,-45 13 0,21 2-7,-54 30-1,-14 5 7,-160 75 0,263-122-2,1 1 0,0 0 0,0 1 0,1 0 0,0 1-1,1 1 1,0 1 0,1-1 0,0 2 0,-12 19 0,13-15 2,1 1-1,1 0 1,1 0 0,1 0-1,0 1 1,2 1-1,0-1 1,1 0 0,1 1-1,1 0 1,1 0-1,2 27 1,1-33 2,0 1 1,0-1-1,2 0 0,0 1 1,0-2-1,2 1 0,0 0 0,0-1 1,2 0-1,-1-1 0,2 0 1,0 0-1,0 0 0,1-1 0,1-1 1,23 21-1,-14-17 56,1 0 0,1-2 0,-1 0 0,2-2 0,0 0 0,0-2 0,1 0 0,0-1 0,0-2 0,37 5 0,-24-7 47,0-2 0,0-1-1,1-2 1,-1-2 0,0-1 0,52-14 0,-42 8-486,0-3 1,-1-1 0,0-2 0,-1-3 0,44-25-1,-60 19-138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17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0 354 6001,'6'21'1680,"-6"-21"-1643,0 0-1,0 0 1,0 1 0,0-1-1,0 0 1,0 0 0,0 0-1,0 0 1,0 0 0,0 0 0,1 1-1,-1-1 1,0 0 0,0 0-1,0 0 1,0 0 0,0 0-1,0 0 1,0 0 0,0 1-1,1-1 1,-1 0 0,0 0-1,0 0 1,0 0 0,0 0 0,0 0-1,1 0 1,-1 0 0,0 0-1,0 0 1,0 0 0,0 0-1,0 0 1,1 0 0,-1 0-1,0 0 1,0 0 0,0 0 0,0 0-1,0 0 1,1 0 0,-1 0-1,0 0 1,0 0 0,0-1-1,0 1 1,0 0 0,0 0-1,1 0 1,12-30 3677,-1-3-1447,14-8 3227,-27 52-1994,2 6-3464,-3 10 196,1 61 417,1-82-598,1 0-1,-1 0 1,1-1 0,1 1 0,-1 0 0,1-1-1,-1 1 1,2-1 0,-1 0 0,1 0 0,-1 1-1,6 5 1,-6-9-15,0 0-1,0-1 1,0 1 0,0-1-1,0 1 1,0-1-1,1 0 1,-1 0-1,1 0 1,-1 0 0,1 0-1,-1-1 1,1 1-1,-1-1 1,1 1-1,0-1 1,-1 0-1,1 0 1,-1 0 0,1 0-1,0-1 1,-1 1-1,1-1 1,-1 0-1,1 1 1,-1-1 0,3-2-1,6-2 118,0 0-1,-1-1 0,1 0 1,12-12-1,6-5 102,-2-1 1,0-1-1,39-50 1,-28 30-63,14-17-275,-4 3-1710,65-61 0,-106 114 203,0 0 0,1 1 1,15-9-1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47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636 1 7394,'-7'1'366,"1"-1"0,-1 2 0,1-1 0,-1 1 1,1 0-1,0 0 0,0 1 0,0 0 0,0 0 0,0 0 1,0 1-1,1 0 0,0 0 0,-1 0 0,2 1 1,-1-1-1,0 1 0,1 0 0,0 1 0,-5 7 0,-6 12-58,1 0 0,1 1 0,-13 37 0,-42 94 121,33-80 268,-48 155 1,-30 315-8,24-95-739,40-174 17,44-222 27,2-1 1,3 0-1,8 64 0,58 236-88,29-4 70,-84-315 91,1 1-1,1-2 1,2 0-1,2 0 1,1-2-1,23 33 0,-34-58 26,0-1-1,1 0 1,-1 0-1,2-1 1,-1 0-1,0 0 1,1-1-1,0 0 1,1 0-1,18 6 1,13 2 282,54 10 1,-73-18-298,7 2 60,1-1-1,1-1 1,-1-1-1,0-2 0,1-1 1,0-2-1,59-8 0,-45 0 84,-1-2-1,0-1 0,78-35 0,-106 40-143,-1-1 0,0-1 0,-1-1 0,0 0 0,0-1 0,-1 0 0,-1-1 0,0 0 0,0-1-1,-1 0 1,-1-1 0,0 0 0,11-23 0,8-29-30,-2-1 0,-4-1 0,19-85 0,23-219 224,-35 101 295,-9-471 0,-35 73-550,12 631-21,0 0-1,-3 0 1,-1 0 0,-13-42-1,13 61 6,-1 1-1,0-1 1,-2 2-1,0-1 1,0 1-1,-2 1 1,0 0-1,-1 0 1,-26-26-1,16 22 0,0 0-1,-44-28 1,51 39-1,0 1 1,-1 1 0,0 0 0,0 1-1,-1 0 1,-19-3 0,-36-2 81,-116-4 0,139 13-68,44 1-158,0 1-1,0 0 1,1 0 0,-1 0-1,0 1 1,0-1 0,1 1 0,-1 1-1,0-1 1,1 0 0,0 1-1,-7 3 1,4 2-502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50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22 6809,'-1'0'330,"0"0"0,0 0 0,-1 0 0,1 0 0,0-1-1,-1 1 1,1-1 0,0 1 0,0-1 0,-1 1 0,1-1-1,0 0 1,0 1 0,0-1 0,0 0 0,0 0 0,0 0-1,0 0 1,0 0 0,1 0 0,-1 0 0,0 0 0,0 0-1,1 0 1,-1 0 0,1-1 0,-1-1 953,14 12 278,-4-3-1415,0 1 0,0 0 0,-1 1 0,0 0 0,0 0 1,13 18-1,-5-4 39,21 25 245,-3 1 1,-2 2-1,27 57 1,-43-74-227,-2 1 1,-2 0 0,-1 0 0,-1 1-1,6 49 1,10 185 151,-13-91-203,-9-139 29,1-1 0,3 1 0,0-2 0,3 1 0,1-1 0,19 42-1,-25-68-66,0 1 0,0-1 0,1-1 0,1 1-1,0-1 1,0-1 0,1 1 0,0-1-1,0-1 1,1 0 0,0 0 0,1-1-1,0 0 1,0-1 0,0 0 0,1 0 0,0-2-1,0 1 1,0-2 0,0 1 0,1-2-1,20 3 1,-23-5-13,1 1 1,-1-1-1,0-1 0,1 0 1,-1 0-1,0-1 1,1 0-1,-1-1 0,-1 0 1,1-1-1,0 0 0,15-9 1,-15 6-254,-1 0 1,1 0-1,-1-1 1,-1-1 0,1 1-1,-2-1 1,1-1-1,-1 1 1,-1-1-1,11-20 1,6-18-2073,-9-2 892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51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137 403 8858,'-1'2'757,"1"0"-1,-1 0 1,1-1 0,-1 1 0,1 0 0,0 0-1,0 0 1,0 0 0,0 0 0,1 2 0,9 38 291,-7-31-286,192 607 2806,-169-537-3526,-26-81-41,0 0 0,0 0 0,0 0 0,0 0 0,0 0 0,0 0 0,0 0 0,-1-1-1,1 1 1,0 0 0,0 0 0,0 0 0,0 0 0,0 0 0,0 0 0,0 0-1,0 0 1,0 0 0,0 0 0,-1 1 0,1-1 0,0 0 0,0 0 0,0 0-1,0 0 1,0 0 0,0 0 0,0 0 0,0 0 0,0 0 0,0 0 0,0 0-1,0 0 1,0 0 0,-1 0 0,1 0 0,0 0 0,0 0 0,0 0 0,0 1-1,0-1 1,0 0 0,0 0 0,0 0 0,0 0 0,0 0 0,0 0 0,0 0-1,0 0 1,0 0 0,0 0 0,0 1 0,0-1 0,0 0 0,0 0 0,0 0-1,0 0 1,0 0 0,0 0 0,0 0 0,0 0 0,0 0 0,0 0 0,1 0-1,-1 0 1,0 1 0,0-1 0,-9-7 40,-8-10 20,-34-54-171,-66-121 0,87 138-47,3-1 1,2-2 0,3 0-1,2-2 1,-13-64-1,27 90 146,1 0-1,2-1 1,1 1-1,4-51 1,1 61 43,0 0-1,1 0 1,2 1 0,0 0 0,1 0 0,2 0 0,13-27-1,-19 44 24,0 0-1,1 0 1,0 0-1,-1 0 0,1 0 1,1 1-1,-1-1 1,1 1-1,0 1 1,0-1-1,9-5 0,-12 8-36,1 0 0,-1 0 0,1 0 0,-1 0 0,1 0 0,0 1 1,-1 0-1,1-1 0,0 1 0,-1 0 0,1 0 0,0 0 0,-1 1 0,1-1 0,-1 0 0,1 1 0,0 0 0,-1 0 0,1 0 0,-1 0 0,0 0 0,1 0 0,-1 0 0,0 1 0,0 0 0,0-1 0,0 1 0,0 0 0,3 3 0,1 3 0,0-1 1,-1 0-1,0 1 0,0 0 1,-1 0-1,0 1 0,0-1 1,-1 1-1,0 0 0,-1 0 1,0 0-1,0 0 0,-1 0 1,0 0-1,-1 1 0,0-1 1,0 0-1,-1 0 0,-4 18 0,2-12-7,-1 1 0,-1-2 0,-1 1-1,0-1 1,-1 0 0,0 0-1,-1 0 1,-1-1 0,0-1-1,0 1 1,-14 12 0,16-19-37,24-18 22,9 1 12,50-16 0,-70 25-6,1 0-1,-1 1 1,1 0-1,-1 0 0,1 1 1,0 0-1,-1 0 1,1 0-1,-1 1 0,1 0 1,-1 0-1,1 1 1,-1-1-1,1 1 0,-1 1 1,10 4-1,-13-4 4,1-1 0,-1 1 0,0-1 0,0 1 0,0 0 0,0 0 0,0 0 0,-1 1 0,1-1 0,-1 1 0,0-1 0,0 1 0,0 0 1,-1 0-1,1 0 0,-1 0 0,0 0 0,0 0 0,0 0 0,-1 0 0,0 0 0,1 1 0,-1-1 0,-1 8 0,-1 6 125,-1 0 0,0 0 0,-2 0 0,0-1 0,-13 32 0,16-44-91,-1 0 0,0-1-1,0 1 1,0-1-1,-1 1 1,1-1 0,-1 0-1,0 0 1,0-1 0,-6 5-1,6-6-31,1 0-1,0-1 1,-1 1-1,1-1 1,-1 0-1,0 0 1,1 0-1,-1-1 1,0 1-1,0-1 1,1 0-1,-1 0 1,0 0-1,0 0 1,1-1-1,-7-1 1,7 2-74,1-1 0,0 0 0,0 0 0,0 1 1,-1-1-1,1-1 0,0 1 0,0 0 0,0 0 0,1-1 0,-1 1 0,0-1 0,0 0 1,1 0-1,-1 1 0,1-1 0,0 0 0,-1 0 0,1 0 0,0 0 0,0-1 0,0 1 1,1 0-1,-1 0 0,0 0 0,1-1 0,-1 1 0,1 0 0,0-1 0,0-3 0,0-4-860,1 0 0,0 0 0,1 0 0,0 0 0,6-18 0,4-2-354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52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0 118 12227,'7'-7'5065,"7"-5"-2993,6-1-568,-3-1-687,2 1-289,-1 6-440,-2 0-304,-3 2-656,1-3-905,3-6-423,5-3 1143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52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245 0 10122,'-15'6'2320,"1"0"-1,0 0 1,-19 13-1,12-5-1935,0 2 0,2 0 0,0 1 0,0 1-1,-25 33 1,40-47-356,1 0 0,1 0 0,-1 1 0,0-1-1,1 1 1,0-1 0,0 1 0,-1 5 0,2-8-26,1-1 1,0 0-1,0 0 0,0 0 1,0 0-1,0 1 1,0-1-1,0 0 1,0 0-1,1 0 0,-1 0 1,0 0-1,1 0 1,-1 0-1,1 1 0,-1-1 1,1 0-1,0 0 1,-1 0-1,1-1 0,0 1 1,-1 0-1,1 0 1,0 0-1,0 0 1,0-1-1,0 1 0,0-1 1,0 1-1,0 0 1,0-1-1,0 1 0,0-1 1,0 0-1,0 1 1,1-1-1,-1 0 0,0 0 1,0 0-1,2 0 1,76 5 123,-54-5-116,43 6 0,-61-4 45,0-1 0,-1 1 0,1 0 0,-1 0 0,1 1 0,-1 0 0,0 0 1,0 0-1,0 1 0,11 8 0,-15-10-5,0 0-1,0 0 1,0 0 0,0 0-1,-1 1 1,1-1 0,0 1-1,-1-1 1,0 1 0,0 0-1,1-1 1,-2 1 0,1 0-1,0 0 1,0-1 0,-1 1-1,0 0 1,1 0 0,-1 4-1,-1-2 4,0 1 0,0-2 0,0 1 0,-1 0 0,0 0 0,0 0 0,0-1 0,0 1-1,-1-1 1,-4 7 0,-1-1-9,0-1 0,0 0 0,-1 0 0,0-1-1,0 0 1,-1-1 0,0 0 0,-19 10 0,22-14-115,-1 1 0,1-1 0,-1-1 0,0 0 0,-16 3 0,22-5-102,0 1 0,0-1 0,0 0 1,1 0-1,-1-1 0,0 1 1,0 0-1,0-1 0,1 1 1,-1-1-1,0 1 0,0-1 0,1 0 1,-1 0-1,1 0 0,-1 0 1,0 0-1,1 0 0,0 0 0,-1 0 1,1-1-1,0 1 0,0 0 1,-1-1-1,1 1 0,0-1 1,1 0-1,-1 1 0,0-1 0,0 0 1,1 1-1,-1-3 0,-4-16-976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53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22 9042,'-1'-8'2321,"0"-3"3207,1 11-5472,0 0-1,0 0 1,0 0 0,0 0 0,0 0 0,0 0-1,0-1 1,0 1 0,0 0 0,0 0-1,1 0 1,-1 0 0,0 0 0,0 0 0,0 0-1,0-1 1,0 1 0,0 0 0,1 0-1,-1 0 1,0 0 0,0 0 0,0 0 0,0 0-1,0 0 1,1 0 0,-1 0 0,0 0-1,0 0 1,0 0 0,0 0 0,0 0 0,1 0-1,-1 0 1,0 0 0,0 0 0,0 0-1,0 0 1,0 0 0,1 0 0,-1 0 0,0 1-1,0-1 1,0 0 0,0 0 0,0 0-1,0 0 1,1 0 0,-1 0 0,0 0 0,0 1-1,0-1 1,0 0 0,1 1 1178,5 8 467,6 11-1164,25 32 0,-24-36-257,-1 1-1,0 0 1,16 35 0,-6 5 176,-3 1 1,15 72-1,-1-3-417,-20-68-1778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53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1 268 9322,'1'-1'3902,"11"-11"-1712,0 0 1,26-19-1,0 1-535,-11 6-506,-5 3 193,49-34 0,-64 51-1241,-1 0 0,1 0 0,-1 1 0,1 0-1,0 0 1,1 0 0,-1 1 0,0 0 0,1 1 0,-1-1-1,1 2 1,-1-1 0,9 1 0,-12 1-91,0-1 1,0 1-1,0 1 0,0-1 1,-1 0-1,1 1 0,0 0 1,-1 0-1,1 0 1,-1 0-1,0 1 0,0-1 1,0 1-1,0 0 0,0 0 1,-1 0-1,1 0 0,-1 0 1,0 1-1,2 3 0,5 9 1,-2 0 0,0 0-1,5 21 1,-7-24 8,7 21 7,-6-20-22,-1 1 1,-1-1 0,0 1 0,0 0 0,1 27-1,-5-94-53,1-82-79,1 119 45,-1 0 1,2 0-1,0 0 0,1 1 0,0-1 0,10-21 0,4 10-29,-5 16-1853,1 10-5649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4:54.2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7 719 5121,'88'-38'3213,"-76"31"-1706,-13 4-68,-9 4 1007,7 0-2091,0 1 0,0-1-1,0 1 1,0 0 0,0 0 0,1 0 0,-1 0 0,1 1 0,0-1 0,0 1 0,-1-1 0,0 4 0,-24 38 1795,20-32-1677,2-2-262,0-1 0,1 0 0,0 1-1,-3 14 1,6-23-204,1 1-1,0-1 1,-1 1-1,1-1 1,0 0-1,0 1 0,0-1 1,0 1-1,0-1 1,1 0-1,-1 1 1,0-1-1,0 1 1,1-1-1,-1 0 1,1 0-1,0 1 1,0 0-1,0-1-1,0 0 0,0 0 0,1-1-1,-1 1 1,0-1 0,0 1 0,0-1-1,1 1 1,-1-1 0,0 0-1,1 0 1,-1 1 0,0-1 0,1 0-1,-1 0 1,0 0 0,1 0 0,-1-1-1,0 1 1,1 0 0,-1-1 0,0 1-1,2-1 1,1-1 26,0 0-1,-1 0 1,1 0-1,-1 0 1,1 0-1,-1-1 1,0 0-1,0 1 1,-1-1 0,1 0-1,0-1 1,-1 1-1,0 0 1,1-1-1,-2 1 1,3-5-1,-2 4 91,0 0-1,0 0 0,1 0 1,-1 0-1,1 1 1,0-1-1,0 1 0,0 0 1,1 0-1,-1 0 0,1 0 1,0 0-1,6-3 1,-6 7-30,0-1 1,0 1 0,0 0 0,0 1 0,0-1-1,-1 1 1,1-1 0,0 1 0,-1 0 0,1 0 0,-1 1-1,6 4 1,0 0 46,-6-6-103,-1 0-23,0 0 0,1 1 0,-1-1 0,0 1 0,0-1 0,0 1 0,0-1 0,-1 1 0,1 0 1,0 0-1,1 3 0,-6-6 52,3-8 21,2-8-87,1 1 0,0 0 0,1 1 0,0-1 0,1 1 0,1-1 0,1 2 0,8-17 1,-14 29-8,1 0-1,-1 0 1,0 0 0,0 0 0,1 0 0,-1 1 0,1-1 0,-1 0 0,1 1 0,0-1 0,0 1 0,0-1 0,0 1 0,0 0 0,0 0 0,0 0-1,0 0 1,0 0 0,0 1 0,1-1 0,-1 1 0,0-1 0,0 1 0,5-1 0,-5 2-30,0 0 1,1 0-1,-1 0 0,1 0 1,-1 0-1,0 1 1,0-1-1,0 1 0,0-1 1,0 1-1,0 0 1,0 0-1,0-1 0,-1 1 1,1 1-1,-1-1 0,1 0 1,-1 0-1,0 0 1,0 1-1,0-1 0,1 3 1,0 1-141,1 0 0,0 0 0,0 0 0,0 0 0,5 5 0,-7-10 158,-1 0-1,1-1 1,-1 1 0,1 0-1,0-1 1,-1 1 0,1-1 0,0 1-1,0 0 1,-1-1 0,1 0 0,0 1-1,0-1 1,-1 1 0,1-1-1,0 0 1,0 0 0,0 1 0,0-1-1,0 0 1,0 0 0,-1 0-1,1 0 1,0 0 0,0 0 0,0 0-1,0-1 1,0 1 0,0 0 0,-1 0-1,1-1 1,0 1 0,0 0-1,0-1 1,-1 1 0,1-1 0,0 1-1,0-1 1,-1 1 0,1-1 0,0 0-1,-1 1 1,1-1 0,-1 0-1,1 1 1,-1-1 0,1-1 0,19-26 61,-1-1 0,-2-1 0,-1-1 0,-1 0 1,17-53-1,-25 57 500,-6 21-133,-4 20-67,1-6-288,-15 79 199,16-79-245,0 1 0,1 0 1,0 0-1,0-1 0,1 1 1,0 0-1,4 15 0,-5-23-6,0 0 0,1 0 0,-1 0 1,0 1-1,0-1 0,1 0 0,-1 0 0,0 0 0,1 0 0,-1 0 0,1-1 0,0 1 0,-1 0 0,1 0 0,0 0 0,-1 0 0,1-1 0,0 1 0,0 0 0,0 0 1,-1-1-1,1 1 0,0-1 0,0 1 0,0-1 0,0 1 0,0-1 0,0 0 0,0 1 0,0-1 0,0 0 0,1 0 0,-1 0 0,0 0 0,0 0 0,0 0 1,0 0-1,0 0 0,0 0 0,0 0 0,0-1 0,0 1 0,0 0 0,0-1 0,0 1 0,2-2 0,2-1-1,0-1-1,-1 0 1,1 0 0,-1 0-1,0 0 1,8-10 0,-2-3 9,0 0 0,-1 0 1,-1 0-1,0-1 0,-1 0 1,-1-1-1,-1 0 1,-1 0-1,4-32 0,-5 15 27,-1 0-1,-2-1 0,-1 1 0,-8-46 0,7 64-10,-1 1 0,-1 0 0,0 0 0,-1 0 0,-1 1-1,-1 0 1,-8-17 0,15 33-19,-1-1 0,1 1-1,0-1 1,0 1 0,0 0 0,0-1-1,0 1 1,0 0 0,0 0 0,-1-1 0,1 1-1,0 0 1,0-1 0,0 1 0,-1 0-1,1 0 1,0-1 0,0 1 0,-1 0 0,1 0-1,0-1 1,-1 1 0,1 0 0,0 0-1,-1 0 1,1 0 0,0 0 0,-1-1 0,1 1-1,0 0 1,-1 0 0,1 0 0,0 0-1,-1 0 1,1 0 0,0 0 0,-1 0 0,1 0-1,0 0 1,-1 1 0,1-1 0,0 0-1,-1 0 1,1 0 0,0 0 0,-1 0-1,1 1 1,-1-1 0,-6 23 93,4 34-26,6-1 371,3-1-1,2 1 0,27 96 1,-32-143-298,1 1 0,0-1 0,0 1 0,1-1 0,0 0-1,1-1 1,-1 1 0,11 10 0,-13-16-97,-1-1-1,1 1 1,0-1-1,0 1 1,0-1 0,0 0-1,0 0 1,1-1-1,-1 1 1,1-1-1,-1 1 1,1-1 0,-1 0-1,1 0 1,0-1-1,-1 1 1,1-1-1,0 0 1,0 0-1,-1 0 1,1 0 0,0-1-1,0 1 1,-1-1-1,1 0 1,4-2-1,2-1 31,1-2 0,-1 1 0,0-1-1,0-1 1,-1 0 0,0 0-1,0-1 1,0 0 0,-1 0-1,-1-1 1,1 0 0,-1 0 0,-1-1-1,0 0 1,0 0 0,-1-1-1,0 1 1,3-14 0,-7 22-147,-1-1 0,0 0 0,1 0 1,-1 1-1,0-1 0,-1 0 0,1 0 1,0 1-1,-1-1 0,1 0 0,-1 1 1,0-1-1,0 0 0,0 1 0,0-1 1,-1 1-1,1 0 0,0-1 0,-5-3 1,2 1-8,-1 1 0,0-1 1,-1 1-1,1 0 0,-1 0 1,0 1-1,-7-4 0,-32-13 4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12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35 188 5305,'-7'-16'1693,"0"1"1,-9-33-1,15 42-1439,-1 0 0,2 0 0,-1 0 0,0 0 0,1 0 0,0 0 0,1 0 0,0 0 0,-1 0 0,2 0 1,2-10-1,-3 14-196,-1 1 0,1-1 0,-1 1 0,1-1 0,0 1 0,0 0 0,-1-1 0,1 1 0,0 0 0,0 0 0,0-1 0,1 1 0,-1 0 1,0 0-1,0 0 0,1 0 0,-1 0 0,0 1 0,1-1 0,-1 0 0,1 1 0,1-1 0,-1 0-7,1 1 0,-1 0-1,1 0 1,-1 0 0,1 1-1,-1-1 1,0 0 0,1 1-1,-1 0 1,0 0 0,1-1-1,-1 1 1,2 2 0,8 4 79,0 1 0,-1 0 0,-1 0 0,11 12 0,-19-19-109,275 299 2297,-57-55-1184,-182-207-1096,1-2 0,2-2 0,1-1 0,63 37 0,-96-65-175,-7-3 47,0-1 1,0 0-1,0 0 1,-1 0-1,2 0 0,-1 0 1,0 0-1,0 0 0,0-1 1,0 1-1,0-1 0,0 1 1,5-1-1,-7-1-148,0-1 1,-1 1 0,1-1-1,0 1 1,-1 0-1,1-1 1,-1 1-1,1 0 1,-1-1-1,0 1 1,0 0-1,1 0 1,-3-3-1,-20-21-1498,-18-11 800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13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2090 7546,'3'-7'872,"0"0"1,1 1 0,0-1 0,7-7 0,38-32 398,-11 12-412,53-53-189,4 3-1,158-106 1,-198 154-662,427-297 58,1-8 151,-13 10 64,-233 149-76,188-150 1845,-408 317-1881,-13 10-125,0 1 1,1 0 0,0 0-1,-1 0 1,1 1 0,1 0-1,-1 0 1,12-5 0,-17 8-44,1 0 0,-1 0 0,1 0 0,-1 1 0,1-1 1,-1 0-1,1 0 0,-1 0 0,1 1 0,-1-1 0,1 0 0,-1 1 0,1-1 0,-1 0 1,0 1-1,1-1 0,-1 0 0,0 1 0,1-1 0,-1 1 0,0-1 0,1 1 0,-1-1 1,0 1-1,0-1 0,1 1 0,-1-1 0,0 1 0,0-1 0,0 1 0,0-1 1,0 2-1,3 18 69,0 17 85,2 0 0,1-1 1,16 52-1,3-6-58,9 33 166,95 210 1,-120-309-251,-2 0 0,0 0 0,-1 1-1,-1 0 1,4 19 0,-7-27-9,-1 0-1,-1 0 1,0-1 0,0 1-1,-1 0 1,0 0-1,0 0 1,-1-1 0,0 1-1,-1 0 1,0-1 0,-4 10-1,-5 5 3,-2 0-1,0-1 1,-1-1 0,-1 0-1,-1-1 1,-1-1 0,-24 20-1,3-6-32,-1-2 0,-79 45 0,-301 120-445,22-12 77,-473 343 771,663-401 48,124-79-36,1 4 0,-131 107-1,206-150-368,2-3-7,-1 0-1,1 1 1,0 0-1,0 0 1,1 0 0,0 1-1,0-1 1,1 2-1,-6 10 1,10-17-30,-1 0 0,1-1 0,0 1 0,0-1 0,0 1 0,0 0 1,0-1-1,0 1 0,0 0 0,0-1 0,0 1 0,0-1 0,1 1 0,-1 0 0,0-1 0,0 1 0,1-1 0,-1 1 0,0 0 0,0-1 0,1 1 0,-1-1 1,1 1-1,-1-1 0,0 1 0,1-1 0,-1 0 0,1 1 0,-1-1 0,1 0 0,0 1 0,-1-1 0,1 0 0,-1 1 0,1-1 0,0 0 0,-1 0 1,1 0-1,-1 0 0,1 0 0,0 1 0,-1-1 0,1 0 0,0 0 0,-1-1 0,1 1 0,1 0 0,32-5-685,-28 3 917,-1 0 1,1 0 0,0-1 0,0 0-1,-1 0 1,6-4 0,35-36 461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19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14 261 4289,'-9'-6'12878,"9"5"-12318,-4-7 5950,5 20-6378,-2 1-35,1 0 1,0-1-1,1 1 0,1-1 0,0 1 1,0-1-1,2 0 0,-1 0 0,2 0 1,5 12-1,-10-23-61,1 0 1,-1 0-1,1 0 1,-1 0-1,1-1 1,0 1-1,-1 0 1,1 0-1,0 0 1,0-1-1,0 1 1,0 0-1,-1-1 1,1 1-1,0 0 1,0-1-1,0 0 1,0 1-1,0-1 1,0 1-1,0-1 1,1 0-1,-1 0 1,0 0-1,0 0 1,0 0-1,0 0 1,0 0-1,0 0 1,0 0-1,0 0 1,0 0-1,1-1 1,-1 1 0,2-1-1,3-2 111,-1-1-1,1 0 1,0 0 0,-1 0-1,6-5 1,-1 0 5,231-205 791,-111 96-4127,-75 68 1917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0.4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433 1148 7306,'-2'-6'3643,"2"5"-3335,-1 0 0,1 1-1,-1-1 1,1 1 0,0-1-1,-1 0 1,1 1 0,0-1 0,0 0-1,-1 0 1,1 1 0,0-1 0,0 0-1,0 0 1,0 1 0,0-1-1,0 0 1,0 1 0,0-1 0,0 0-1,0 0 1,0 1 0,1-1-1,-1 0 1,0 1 0,1-1 0,-1 0-1,0 1 1,1-1 0,0-1-1,32-13 80,1 1 0,0 2-1,1 1 1,0 2-1,0 1 1,1 2 0,47-2-1,260 7 783,-340 1-1164,270 5 433,143 8 231,190 6-830,-316-15 104,-54-10 53,-112 0 1,-70 4 2,0-3 0,0-3 0,-1-1-1,77-25 1,-90 20 13,-1-1 0,-1-2 0,0-1 1,-1-3-1,-2 0 0,45-36 0,-70 49 6,0-1 0,0 0-1,-1-1 1,0 0 0,-1 0 0,0-1-1,0 0 1,-2 0 0,1-1 0,5-14-1,-9 19 10,-1-1 0,0 1-1,-1 0 1,1 0 0,-1-1-1,-1 1 1,1-1 0,-1 1-1,-1-1 1,1 1-1,-1-1 1,-1 1 0,1 0-1,-1-1 1,-1 1 0,1 0-1,-1 0 1,0 1 0,-6-10-1,-11-12-10,-1 1-1,-1 1 1,-1 0-1,-1 2 1,-1 1-1,-2 1 1,-32-22-1,31 27-9,0 1 0,-1 1 0,0 2 0,-54-17 0,25 13-14,-97-13 1,-33 12 0,122 15 5,0-4 1,-108-24-1,143 22-5,0-1 1,0-1-1,-34-19 0,35 15-21,0 2 1,0 1-1,-1 2 0,0 1 0,-1 1 0,0 2 0,0 1 0,-1 1 0,1 2 0,-1 1 0,-46 6 1,-20 4-291,-99 25 1,-99 36 96,-84 16 208,-238 16 31,596-97-24,1 0-1,-1 1 1,1 1 0,1 1 0,-1 1 0,1 1-1,1 1 1,0 1 0,0 1 0,-31 27 0,27-19 5,1 2 0,2 1 0,0 1 0,1 0 1,2 1-1,1 2 0,-18 35 0,29-48 31,0 0 0,1 1-1,0-1 1,2 1 0,-1 0 0,2 0-1,0 0 1,1 0 0,1 0 0,0 1-1,1-1 1,1 0 0,1 0 0,0 0-1,1-1 1,0 1 0,2-1 0,10 24 0,-9-30 50,-1 0 1,1 0 0,0-1 0,1 0 0,0-1 0,0 1 0,1-2-1,0 1 1,0-1 0,0 0 0,1-1 0,0 0 0,0-1 0,21 7-1,1-3 201,0-1 0,1-1 0,56 3 0,60-7 349,175-21 0,-173 7-608,84-17-3244,-171 19 2301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46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 63 3009,'-126'-44'1841,"115"43"-3103,11 1 1378,0 0-1,-1 1 1,1-1-1,-1 0 1,1 0-1,0 0 1,-1 0-1,1 0 1,0 0 0,-1-1-1,1 1 1,-1 0-1,1 0 1,0 0-1,-1 0 1,1 0-1,0 0 1,-1-1 0,1 1-1,0 0 1,0 0-1,-1 0 1,1-1-1,0 1 1,-1 0-1,1 0 1,0-1 0,0 1-1,0 0 1,-1-1-1,1 1 1,0 0-1,0-1 1,0 1-1,0 0 1,0-1 0,0 1-1,-1 0 1,1-1-1,0 0 1,-1 0-193,1 0-1,-1 1 1,0-1 0,0 0 0,0 0-1,-1 0 1,1 1 0,0-1 0,0 1 0,0-1-1,0 1 1,-1-1 0,1 1 0,0 0 0,0-1-1,-1 1 1,1 0 0,0 0 0,-3 0-1,2 0-702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03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741 1050 5785,'-10'-3'994,"1"1"-1,0 1 0,0-1 1,0 1-1,-1 1 1,1 0-1,-19 2 0,24 2 1765,20-2-340,17-4-1743,33-6 1,23-3 127,-34 8-400,0 3 0,95 11 0,108 34-134,-228-39-239,87 13 258,230 7 1,122-33 501,-299 1-459,-165 6-307,214-14 912,-191 10-835,-1-2 0,-1 0-1,1-2 1,-1-1 0,47-22-1,-31 9 58,59-41 0,-89 54-93,0-1 0,-1 0 0,0 0 1,0-1-1,-1-1 0,0 0 0,-1 0 0,13-25 0,-10 15 59,-2-1 1,0 0 0,-2 0 0,10-42 0,-16 57-114,-1-1 0,0 1 1,-1 0-1,0-1 0,0 1 1,-1 0-1,0 0 0,0-1 1,-1 1-1,0 0 0,0 0 1,-1 0-1,0 0 0,-1 1 1,0-1-1,0 1 1,-9-12-1,-5-2-5,-1 2 0,0 0 1,-2 1-1,0 1 0,-1 0 0,-1 2 0,0 1 1,-1 1-1,-39-16 0,-25-4-31,-127-30 0,204 60 20,-403-125-187,389 120 186,-54-16-17,-1 4-1,-127-16 0,-168 12-30,226 27 34,-215 30 1,299-21 5,0 3 0,-102 39 0,90-27-9,17-8 4,1 4 0,-81 41 0,123-55 19,1 1 1,0 0 0,1 2-1,0-1 1,1 2 0,0 0 0,1 0-1,0 1 1,2 1 0,-1 0-1,2 1 1,-16 30 0,-1 22 1,2 1 1,4 2 0,-15 87-1,33-142 15,0 0 0,2-1-1,0 1 1,0 0 0,2 0-1,0 0 1,1-1 0,5 23-1,-5-29 2,1 0-1,1 0 0,0 0 0,0-1 0,1 1 0,-1-1 0,2 0 1,-1 0-1,1-1 0,1 1 0,-1-1 0,1-1 0,0 1 0,1-1 0,10 6 1,-2-3 53,1-1 1,0 0 0,0-1-1,1-1 1,0-1 0,0 0-1,0-2 1,1 0 0,-1-1-1,20 0 1,18-2 41,-1-2 1,62-12-1,-9-3-116,-37 4-1066,114-5 0,-118 18 519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06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13851,'-5'9'4993,"12"6"-4593,-6 2-288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09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65 7818,'21'-60'3722,"-21"60"-3630,0 0 0,0-1 0,0 1 1,0 0-1,0 0 0,0 0 0,0 0 1,0 0-1,0-1 0,0 1 0,0 0 0,0 0 1,1 0-1,-1 0 0,0 0 0,0-1 0,0 1 1,0 0-1,0 0 0,0 0 0,0 0 1,0 0-1,1 0 0,-1 0 0,0 0 0,0-1 1,0 1-1,0 0 0,0 0 0,0 0 1,1 0-1,-1 0 0,0 0 0,0 0 0,0 0 1,0 0-1,1 0 0,-1 0 0,0 0 0,0 0 1,0 0-1,0 0 0,0 0 0,1 0 1,-1 0-1,0 0 0,0 0 0,0 0 0,1 1 1,5 8 1534,2 13-428,10 49 468,-2 0-1,8 119 0,-10 147-555,-17-105-798,1 46-380,2-269-752,-2-9 30,-5-19-736,-8-34-1580,-5-54-4118,12 41 4881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0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34 10610,'-1'-1'199,"0"1"0,1-1 0,-1 1 0,0-1 0,0 1 0,1-1 0,-1 1 0,0-1 0,0 1 0,0 0 0,1-1 0,-1 1 0,0 0 0,0 0 0,0 0 0,0 0 0,0 0 0,0 0 0,1 0 0,-1 0 0,0 0 0,0 0 0,0 0 0,0 0 0,0 1 0,1-1 0,-1 0 0,0 1 0,0-1 0,0 1 0,0 0 0,-2 1 41,1 0 0,0 0 0,0 1-1,0-1 1,0 1 0,1-1 0,-1 1 0,1 0 0,-2 5 0,-4 11 22,1 1 1,-5 25 0,9-35 291,-13 70 552,2 1-1,-2 150 1,15-229-1093,0-1 1,0 0-1,0 1 0,0-1 1,0 0-1,0 1 0,0-1 1,0 1-1,1-1 0,-1 0 1,0 1-1,1-1 1,-1 0-1,1 0 0,0 2 1,0-3-9,-1 0 0,1 0 0,-1-1 0,1 1 1,-1 0-1,1 0 0,-1-1 0,1 1 0,-1 0 0,1-1 1,-1 1-1,0 0 0,1-1 0,-1 1 0,1-1 1,-1 1-1,0-1 0,0 1 0,1-1 0,-1 1 0,0-1 1,0 1-1,1-1 0,-1 0 0,20-50 110,-18 45-101,22-70 27,18-110 0,-6 21-135,-34 156 86,1-1 0,0 1-1,1 0 1,6-14 0,-9 22 8,-1 0-1,1 0 1,-1 0-1,1 0 0,-1 1 1,1-1-1,0 0 1,-1 0-1,1 0 1,0 0-1,0 1 1,0-1-1,0 0 1,0 1-1,0-1 1,-1 1-1,1-1 1,1 1-1,-1-1 1,0 1-1,0-1 1,0 1-1,0 0 0,0 0 1,0 0-1,0 0 1,0 0-1,0 0 1,1 0-1,-1 0 1,0 0-1,0 0 1,0 0-1,0 1 1,0-1-1,0 1 1,0-1-1,0 0 1,0 1-1,0 0 0,0-1 1,0 1-1,0 0 1,0-1-1,-1 1 1,1 0-1,0 0 1,1 1-1,11 14 28,0 0-1,-1 0 0,18 33 1,-21-33 94,1 1 0,0-1 1,2-1-1,24 27 0,-28-35-35,0 0 0,1-1 1,0 0-1,1 0 0,-1-1 0,1 0 0,0 0 0,0-1 0,14 3 0,-17-5-37,0-1 1,0 0-1,0 0 1,1 0-1,-1-1 1,0 0-1,1-1 1,-1 0-1,0 0 1,1 0-1,-1-1 1,0 0-1,0 0 1,8-5-1,-3-1 64,-31 27-82,10-4-7,-1-1-1,0 0 1,-1 0-1,-1-1 0,0-1 1,-1 0-1,0 0 0,-1-2 1,0 1-1,0-2 1,-1 0-1,-1-1 0,0 0 1,0-1-1,0-1 0,-24 6 1,-34 0 525,67-11-503,-1-1 1,1 0-1,0 0 1,0 0-1,0-1 0,0-1 1,-1 1-1,-9-4 1,16 5-171,1-1 0,-1 1 0,0 0 1,0-1-1,0 1 0,0-1 0,0 1 1,1-1-1,-1 1 0,0-1 0,0 0 1,1 1-1,-1-1 0,0 0 0,1 0 0,-1 1 1,1-1-1,-1 0 0,1 0 0,-1 0 1,1 0-1,0 0 0,-1 1 0,1-1 1,0 0-1,0 0 0,0 0 0,0 0 0,0 0 1,0 0-1,0 0 0,0 0 0,0 0 1,0 0-1,0 0 0,1 0 0,-1 0 1,0 0-1,1 1 0,-1-2 0,7-24-1553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1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34 807 6857,'-11'20'2062,"8"-16"-1509,1 0-1,-1 1 1,1 0 0,-1 0 0,1 0 0,0 0 0,1 0-1,0 0 1,-1 0 0,2 0 0,-2 6 0,2-10-506,0-1 0,0 0 0,1 0 0,-1 0 0,0 1 0,0-1 0,0 0 0,0 0 0,0 0-1,0 1 1,0-1 0,0 0 0,0 0 0,1 0 0,-1 0 0,0 1 0,0-1 0,0 0 0,0 0 0,0 0 0,1 0 0,-1 0 0,0 0 0,0 0 0,0 1 0,1-1 0,-1 0 0,0 0 0,0 0 0,0 0 0,1 0 0,-1 0 0,0 0 0,0 0 0,0 0 0,1 0 0,-1 0 0,0 0 0,0 0 0,0 0 0,1 0 0,10-7 983,11-14 125,-7 1-490,-1-2 0,-1 1 1,-1-2-1,15-37 0,28-102 484,-54 158-1132,9-27 64,-2 0 1,-2-1-1,-1 0 1,2-44 0,-7 53-68,-1 0 0,-1 0 0,0 1 0,-2-1 0,-1 1 0,-15-41 0,13 43-10,3 7 0,0 1 0,-1-1 0,-1 1 0,0 0-1,-1 0 1,0 1 0,0 0 0,-14-15 0,21 25-5,-1 0 0,0 0 1,0 0-1,0 0 0,0 1 0,0-1 1,0 0-1,0 0 0,0 1 0,0-1 1,-1 1-1,1-1 0,0 1 0,0-1 1,0 1-1,-1 0 0,1-1 0,0 1 0,0 0 1,-1 0-1,-1 0 0,2 1 0,0-1 0,0 1 0,0-1 0,0 1 0,0 0 0,0-1 0,0 1 0,1 0 0,-1 0 0,0 0 0,1 0 1,-1-1-1,1 1 0,-1 0 0,1 0 0,-1 0 0,1 0 0,-1 0 0,1 0 0,0 2 0,-2 4-2,1 0 1,0 0 0,1 0 0,-1 0-1,1 0 1,2 13 0,1-7 11,0 0 0,0 0 0,1-1 1,0 1-1,2-1 0,-1 0 0,1 0 1,1-1-1,12 17 0,-6-13 60,0-1 0,1 0 0,1-1-1,0 0 1,30 18 0,-18-14 33,-8-5-2,0 1 0,25 21 0,-39-29-75,0 0 0,0 0 0,-1 0-1,0 0 1,0 1 0,0-1 0,-1 1 0,0 0 0,0 1 0,0-1 0,-1 0 0,3 11 0,4 30 179,-9-46-184,5 10-12,102 246-11,7 18 6,-13-10-10,-96-246 51,-17-33 60,-2-3-83,-13-14-79,19 20-150,0 1 0,-1 0 0,0 0 1,0 1-1,-1 0 0,-1 1 0,1 0 0,-1 0 1,-18-8-1,24 12-1629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3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1185 6393,'-13'-38'2498,"12"38"-2151,0-1 0,1 1 0,-1 0 0,1-1 0,-1 1 0,0 0 0,1-1-1,-1 1 1,1 0 0,-1 0 0,0 0 0,1 0 0,-1 0 0,0 0 0,0 0 0,1 0 0,-1 0-1,0 0 1,1 0 0,-1 0 0,0 0 0,1 0 0,-8 2 6391,10 1-6385,25 53 59,-17-34-346,1 0 1,15 21-1,-25-42-62,-1 0-1,1-1 1,0 1 0,-1 0 0,1 0-1,0 0 1,-1 0 0,1-1 0,0 1 0,0 0-1,0-1 1,0 1 0,0 0 0,0-1-1,0 1 1,0-1 0,0 0 0,0 1-1,0-1 1,0 0 0,0 0 0,0 1-1,0-1 1,0 0 0,0 0 0,1 0-1,0-1 1,1 0 4,-1 1-1,1-2 1,-1 1-1,1 0 1,-1 0-1,0-1 1,0 1-1,1-1 1,-1 0-1,0 0 1,1-2-1,6-7 30,0 0 0,-1 0 0,9-17 0,-8 10-5,0-1 0,-1 0 0,-1-1 0,0 0 0,-2 0 0,-1 0 0,0-1 0,-1 1 0,-1-1 0,-1 0 0,-3-31 0,2 50 23,-4-17 26,4 18-43,0 1 1,0-1 0,0 1 0,0-1-1,0 0 1,0 1 0,-1-1-1,1 1 1,0-1 0,0 1 0,-1-1-1,1 1 1,0-1 0,-1 1 0,1-1-1,-1 1 1,1 0 0,0-1-1,-1 1 1,1-1 0,-1 1 0,1 0-1,-1 0 1,1-1 0,-2 1 0,2 9 390,1 6-342,0 0-1,1 0 1,1-1 0,0 1-1,1-1 1,0 1 0,1-1 0,1 0-1,11 18 1,-15-28-76,0 1 0,1-1 0,0 0 0,0 0 0,0-1 0,1 1 0,-1-1 0,1 0 0,-1 1 0,1-2 0,0 1 0,1 0 0,-1-1 0,0 0 0,1 0 0,-1 0 0,6 1 0,-6-2-9,0-1 0,0 1 0,0-1-1,0-1 1,0 1 0,0 0 0,0-1-1,0 0 1,0 0 0,0 0 0,0-1 0,0 1-1,-1-1 1,1 0 0,-1 0 0,1 0-1,-1 0 1,0 0 0,0-1 0,0 0 0,4-4-1,0-1 5,-1-1 0,1 0 0,-2-1 0,1 0 0,-1 0 0,-1 0 0,0 0 0,0-1 0,3-18 0,18-42 19,-23 65-22,1 1 1,0 0-1,0 0 1,1 0-1,0 0 0,0 0 1,0 1-1,0-1 1,10-7-1,-13 12 1,0-1 0,0 0 0,0 1 0,0-1 0,1 1 0,-1-1 0,0 1 0,0-1 0,0 1 0,0 0 0,1 0 0,-1-1 0,0 1 0,0 0 0,0 0 0,1 0 0,-1 0 0,0 1 0,0-1 0,1 0 0,-1 0 0,0 1 0,0-1 0,0 1 0,0-1 0,0 1 0,0-1 0,0 1 0,0 0 0,0-1 0,0 1 0,1 1 0,4 4 17,-1-1 0,0 1-1,-1 1 1,6 9 0,-7-12-12,-1 1 0,1-1-1,0 0 1,1 0 0,5 6 0,-8-9-8,-1-1 0,0 1-1,1-1 1,-1 0-1,0 1 1,1-1 0,-1 0-1,1 1 1,-1-1 0,1 0-1,-1 0 1,1 1-1,-1-1 1,1 0 0,-1 0-1,1 0 1,-1 0-1,1 0 1,0 0 0,-1 0-1,1 0 1,-1 0 0,1 0-1,-1 0 1,1 0-1,-1 0 1,1 0 0,-1 0-1,1 0 1,0-1-1,-1 1 1,1 0 0,-1 0-1,0-1 1,1 1 0,-1 0-1,1-1 1,-1 1-1,1-1 1,8-26-8,-1-3-1,-5 20 0,27-57-2,-28 63-7,0 0-1,0 0 1,0 1 0,1-1 0,0 1 0,-1-1-1,1 1 1,1 0 0,-1 0 0,0 0-1,1 1 1,-1-1 0,1 1 0,0 0 0,5-3-1,-5 5-56,0 1 0,0-1 0,0 0 0,0 1 0,0 0 0,0 0 0,0 0 0,0 1 0,0-1 0,0 1 0,-1 0 0,1 0 0,-1 0 0,1 0 0,4 5 0,19 9-525,-22-14 438,0 0 0,0 0 0,0 0 0,0-1 0,0 1 0,0-1 0,0-1 0,1 1 0,-1-1 0,0 0 0,1 0 0,-1 0 0,0-1 0,10-2 0,-8 1-244,-1-1 0,1-1 0,-1 1 0,0-1-1,0 0 1,0 0 0,0 0 0,-1-1 0,0 0-1,7-9 1,3-1-904,-2-2-1,0 0 1,20-34-1,-28 41 1258,-1-1-1,0 1 1,0-1 0,-1 0-1,0 0 1,-1 0 0,-1 0 0,1 0-1,-2-14 1,1 15 313,-2-1 0,1 0-1,-1 0 1,-4-15 0,5 26-235,0 0 0,0 0 0,0 0 1,0 0-1,0 0 0,0 1 0,0-1 0,0 0 0,0 0 0,0 0 0,0 0 0,-1 0 0,1 0 0,0 1 1,0-1-1,0 0 0,0 0 0,0 0 0,0 0 0,0 0 0,0 0 0,0 1 0,0-1 0,0 0 0,-1 0 1,1 0-1,0 0 0,0 0 0,0 0 0,0 0 0,0 0 0,0 0 0,-1 0 0,1 0 0,0 0 0,0 0 1,0 0-1,0 0 0,0 0 0,-1 0 0,1 0 0,0 0 0,0 0 0,0 0 0,0 0 0,0 0 0,0 0 1,-1 0-1,1 0 0,0 0 0,0 0 0,0 0 0,0 0 0,0 0 0,0 0 0,-1 0 0,1 0 0,0-1 1,0 1-1,0 0 0,0 0 0,0 0 0,0 0 0,0 0 0,0 0 0,0 0 0,0-1 0,0 1 0,-10 21 1111,-3 24 168,8-25-739,1 0 0,1 0-1,0 30 1,3-46-514,0 0 0,0 0 0,0 0 0,0 0 0,1 0 0,0 0 0,-1 0 0,1 0-1,1-1 1,-1 1 0,1 0 0,-1 0 0,1-1 0,0 1 0,0-1 0,1 0 0,-1 1 0,1-1 0,0 0 0,-1 0 0,1-1-1,1 1 1,-1-1 0,6 4 0,-6-5-47,0 0-1,-1 0 1,1 0 0,0 0-1,0-1 1,0 1-1,0-1 1,-1 0 0,1 0-1,0 0 1,0 0-1,0-1 1,0 1 0,0-1-1,-1 1 1,5-3 0,-1 1-1,-1-1 0,0 0 0,0 0 0,0 0 0,0-1 0,-1 1 0,8-9 0,-1-1 1,0-1-1,0 0 1,-2-1-1,13-24 1,-11 13-1,-2 0 1,0 0 0,-2-1 0,-1 0 0,-1-1 0,-2 1 0,0-1 0,-2 0 0,-1 0-1,-1 0 1,-1 1 0,-2-1 0,-1 1 0,-12-41 0,11 50-1,-1-1 1,-1 1 0,-1 1-1,-1-1 1,0 1-1,-15-17 1,25 32-1,-1 1 0,0 0 0,1-1 0,-1 1 1,0 0-1,0 0 0,0 0 0,0 0 0,0 0 0,0 0 1,-1 0-1,1 0 0,0 0 0,0 1 0,-1-1 0,1 0 0,0 1 1,-1-1-1,1 1 0,-1 0 0,1-1 0,0 1 0,-1 0 0,1 0 1,-1 0-1,1 0 0,-1 0 0,-2 0 0,3 2 13,0-1 1,-1 0-1,1 1 0,0-1 0,0 1 1,-1-1-1,1 1 0,1 0 1,-1 0-1,0-1 0,0 1 0,1 0 1,-1 0-1,0 0 0,1 0 0,0-1 1,0 1-1,-1 0 0,1 0 0,0 0 1,1 3-1,-1 14 177,2 0 0,0 1 0,1-1-1,1 0 1,10 28 0,41 92 697,-47-119-790,-2-7-63,10 25 127,1-2 0,25 40 0,-36-66-204,1-1-1,0 0 0,0-1 0,0 1 0,1-1 1,0-1-1,1 0 0,0 0 0,0 0 0,0-1 1,1-1-1,18 9 0,-26-13-79,-1-1 1,1 1-1,0-1 0,-1 1 1,1-1-1,0 1 0,0-1 1,-1 0-1,1 0 0,0 0 1,0 0-1,-1 0 0,4-1 1,-5 1-4,1 0 0,-1 0 0,1-1 0,-1 1 0,0 0 0,0-1 0,1 1 0,-1 0 0,0-1 0,1 1 0,-1 0 0,0-1 0,0 1 0,0-1 0,0 1 0,1 0 0,-1-1 0,0 1 0,0-1 0,0 1 0,0-1 0,0 1 0,0-1 0,0 1 0,0 0 0,0-1 0,0 1 0,0-1 0,0 1 0,0-1 0,-1 0 0,-1-5-834,-1 0 0,0 0 0,0 0 0,0 1 0,-8-9 0,-10-15-480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3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62 380 4249,'-52'-56'2919,"51"55"-2764,1 0-1,-1 0 0,0 1 1,0-1-1,1 0 0,-1 0 1,0 0-1,1 0 0,-1 0 1,1 0-1,-1 0 0,1 0 1,-1-1-1,1 1 0,0 0 1,0 0-1,-1 0 0,1 0 1,0-1-1,0 1 1,0 0-1,0 0 0,1 0 1,-1 0-1,0-1 0,0 1 1,1 0-1,-1 0 0,1 0 1,-1 0-1,1 0 0,-1 0 1,1 0-1,1-2 0,1 1 142,0 0 0,0-1 0,0 1 0,1 0-1,-1 0 1,1 1 0,6-3 0,-4 2 152,15-8 552,2 1 0,-1 2 0,1 0 0,0 1 1,1 2-1,28-3 0,-49 7-906,1 0 0,-1 0 0,1 1 0,-1-1 0,1 1 0,-1 0 0,0 0-1,1 0 1,-1 0 0,0 1 0,0 0 0,0-1 0,0 1 0,0 0 0,0 0 0,0 0 0,-1 1 0,1-1-1,-1 1 1,0-1 0,0 1 0,0 0 0,0 0 0,0 0 0,0 0 0,-1 0 0,1 0 0,-1 1 0,0-1 0,1 5-1,2 11-35,-1 0-1,-1 0 1,0 1-1,-2 27 0,0-5-45,1-34-1749,-3-14 73,0-20-1196,2-13 1457</inkml:trace>
  <inkml:trace contextRef="#ctx0" brushRef="#br0" timeOffset="1">240 0 11538,'-12'19'4457,"10"-6"-3240,4-2-513,10-5-704,0-6-264,3 0-848,3 0-481,3 7 929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5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107 519 7706,'-5'2'904,"0"1"1,1-1 0,-1 1 0,1 0-1,0 0 1,0 0 0,0 0 0,0 1-1,-5 7 1,3-4-241,1 1-1,0 0 0,0 0 1,-6 18-1,6-12-366,0 1-1,1 0 0,1 1 1,0-1-1,1 1 0,1 17 1,0-32-259,1 1 0,0-1 0,0 1 0,0 0 1,0-1-1,0 1 0,0 0 0,1-1 0,-1 1 0,1 0 1,-1-1-1,1 1 0,-1-1 0,1 1 0,0-1 0,0 1 0,0-1 1,-1 1-1,1-1 0,1 0 0,1 2 0,-3-3-22,1 1-1,-1-1 0,1 0 0,-1 0 1,1 0-1,0 0 0,-1 0 1,1 0-1,-1 0 0,1 0 0,-1 0 1,1-1-1,-1 1 0,1 0 1,0 0-1,-1 0 0,1-1 0,-1 1 1,1 0-1,-1 0 0,0-1 1,2 0-1,13-18 130,-7 3-70,0-1 0,-1 0 0,8-31 0,-11 32-19,0 1 0,2 0 0,0 0-1,0 1 1,12-19 0,-18 32-35,1 1 1,-1-1-1,0 1 1,1 0 0,-1-1-1,1 1 1,-1 0-1,1-1 1,-1 1-1,1 0 1,-1-1-1,1 1 1,-1 0-1,1 0 1,-1 0 0,1 0-1,-1-1 1,1 1-1,-1 0 1,1 0-1,-1 0 1,1 0-1,-1 0 1,1 0 0,0 0-1,-1 1 1,1-1-1,-1 0 1,1 0-1,-1 0 1,1 0-1,-1 1 1,1-1-1,-1 0 1,1 1 0,-1-1-1,0 0 1,1 1-1,-1-1 1,1 0-1,-1 1 1,0-1-1,1 1 1,-1-1-1,0 1 1,1-1 0,-1 1-1,0-1 1,0 1-1,1 0 1,13 26 459,-12-21-465,1-1-1,-1 0 0,1-1 1,0 1-1,0 0 1,1-1-1,6 8 0,4 5 4,-13-16-16,0 1 1,0-1 0,-1 1 0,1-1 0,-1 1 0,1-1 0,-1 1 0,1 0 0,-1-1 0,0 1 0,0 0 0,0-1-1,0 1 1,0 0 0,0-1 0,0 1 0,-1-1 0,1 1 0,-1 0 0,0 1 0,-1 11 27,2-14-67,0 0 0,0 0 0,0 0-1,0 0 1,0 0 0,0 0 0,0 0 0,0 0 0,1 0 0,-1 0 0,0 0 0,0 0 0,0 0-1,0 0 1,-3-12-600,3 10 639,0 1 0,0 0 0,-1 0 0,1-1 0,0 1 0,-1 0 0,1 0 0,-1 0 0,0 0 0,1 0 0,-1 0 0,0-1 0,0 2 0,0-1 1,1 0-1,-1 0 0,0 0 0,0 0 0,0 0 0,-1 1 0,0-2 0,-2 2 4,1 0-1,-1 1 1,0-1-1,1 0 1,-1 1 0,1 0-1,-1 0 1,1 0 0,-1 0-1,1 1 1,0-1-1,-1 1 1,1 0 0,-3 2-1,-33 29 20,32-24-18,-1 0 0,1 1 0,1 1 0,0-1 0,0 1 0,1 0 0,0 0 0,-5 20 0,6-9-6,4-22-2,0 0-1,0 1 1,-1-1-1,1 0 1,0 1-1,0-1 1,0 0-1,0 1 1,0-1-1,0 0 1,0 1-1,0-1 1,0 1-1,0-1 1,0 0-1,0 1 1,0-1-1,1 0 1,-1 1-1,0-1 1,0 0-1,0 1 1,0-1-1,1 0 1,-1 1-1,0-1 1,0 0-1,1 1 1,-1-1-1,0 0 1,0 0-1,1 0 1,-1 1 0,0-1-1,1 0 1,-1 0-1,0 0 1,1 1-1,-1-1 1,0 0-1,1 0 1,-1 0-1,0 0 1,1 0-1,-1 0 1,1 0-1,-1 0 1,0 0-1,1 0 1,3-20 125,0 3-109,-1 0 0,-1 1 0,0-1 0,-2 0 0,-1-24 0,-1 29-9,2 11-7,-1 0-1,1 0 0,0 0 0,-1 0 0,1 0 0,0 0 0,0-1 0,0 1 0,0 0 0,0 0 0,0 0 0,0 0 0,0 0 0,0-1 0,0 1 0,1 0 0,-1 0 0,0 0 0,1 0 0,-1 0 0,1 0 0,-1 0 0,1 0 0,-1 0 0,1 0 0,0 0 0,0 0 0,-1 1 0,1-1 0,1-1 0,-1 2 30,-1-1 0,0 0 0,1 1 0,-1-1-1,0 1 1,0-1 0,0 0 0,1 1 0,-1-1 0,0 0-1,0 0 1,0 1 0,0-1 0,0 0 0,0 1-1,0-1 1,0 0 0,-1 1 0,1-1 0,-1-1 0,2 2-14,-1 0 0,0 0 0,0-1 1,0 1-1,0 0 0,0 0 1,0 0-1,0-1 0,0 1 1,0 0-1,0 0 0,0-1 1,0 1-1,0 0 0,0 0 0,0 0 1,0-1-1,0 1 0,0 0 1,0 0-1,0-1 0,-1 1 1,1 0-1,0 0 0,0 0 0,0 0 1,0-1-1,0 1 0,0 0 1,-1 0-1,1 0 0,0 0 1,0 0-1,0-1 0,-1 1 1,1 0-1,0 0 0,0 0 0,0 0 1,-1 0-1,1 0 0,0 0 1,0 0-1,0 0 0,-1 0 1,1 0-1,0 0 0,0 0 0,-1 0 1,1 0-1,0 0 0,0 0 1,-20 61 8,-11 0-24,30-59 0,0 1 1,0 0 0,0 0 0,1-1-1,-1 1 1,1 0 0,-1 0 0,1 0 0,0 0-1,0 0 1,1 0 0,-1 0 0,0-1-1,1 1 1,0 0 0,0 0 0,0 0-1,0-1 1,0 1 0,0-1 0,1 1-1,-1-1 1,4 5 0,-4-6-1,-1-1 0,1 1 1,0 0-1,0 0 0,0 0 0,0-1 1,0 1-1,0-1 0,0 1 0,0-1 1,1 1-1,-1-1 0,0 1 0,0-1 0,0 0 1,0 0-1,1 0 0,-1 0 0,0 0 1,2 0-1,-1 0-1,-1-1 0,1 1-1,-1-1 1,1 0 0,-1 0 0,1 1 0,-1-1 0,1 0 0,-1 0-1,0-1 1,0 1 0,1 0 0,-1 0 0,0 0 0,0-1-1,0 1 1,0-1 0,1-2 0,0-3 5,1 0 0,-1 0 0,0 0 0,0 0 0,-1-1-1,0 1 1,0 0 0,-1-10 0,0 7 8,1 0-1,0-1 1,4-15-1,-3 22-16,1-7 94,0 1 0,2-1 0,9-18 0,-14 28-61,1-1 0,0 1 0,0-1 0,0 1 0,0-1 0,0 1 0,0 0 0,0 0 1,0-1-1,0 1 0,1 0 0,-1 0 0,0 0 0,1 0 0,-1 1 0,1-1 0,-1 0 0,1 0 0,-1 1 1,1-1-1,0 1 0,-1 0 0,1-1 0,0 1 0,-1 0 0,1 0 0,0 0 0,-1 0 0,1 0 1,0 0-1,-1 1 0,1-1 0,-1 1 0,4 0 0,2 2 77,0 1 0,0 0 0,-1 0 0,1 0 1,-1 1-1,0 0 0,0 0 0,0 1 0,-1 0 0,9 11 0,-14-16-83,1 1-13,0-1-1,0 1 1,0-1-1,0 0 0,0 1 1,0-1-1,0 0 0,0 1 1,0-1-1,1 0 1,-1 0-1,0 0 0,1 0 1,-1 0-1,1 0 0,-1 0 1,1-1-1,2 2 1,-2-13 39,2-8-51,0 0 1,1 1 0,9-21-1,-12 36 3,0 1 0,-1-1 0,1 0 0,1 1 0,-1-1 0,0 1 1,1-1-1,-1 1 0,1 0 0,0 0 0,-1 0 0,1 1 0,0-1 0,0 1 0,0-1 0,1 1 0,-1 0 0,0 0 0,0 0 0,5 0 0,4-1 1,0 1 0,1 1 0,21 0 1,-33 0 0,1 1 0,0-1 0,-1 0 0,1 0 0,0 1 0,-1-1 0,1 1 0,-1 0 0,1-1 0,-1 1 0,1 0 0,-1 0 0,1 0 0,1 2 0,5 2 9,-8-5-10,0 0-1,0 0 1,0 0 0,0 0-1,0 0 1,0 0 0,0-1-1,0 1 1,0 0 0,0 0-1,0 0 1,0 0 0,0 0-1,0-1 1,0 1 0,0 0-1,0 0 1,0 0 0,0 0-1,0 0 1,0 0 0,1 0-1,-1-1 1,0 1 0,0 0-1,0 0 1,0 0 0,0 0-1,0 0 1,0 0-1,0 0 1,1 0 0,-1 0-1,0 0 1,0-1 0,0 1-1,0 0 1,0 0 0,0 0-1,1 0 1,-1 0 0,0 0-1,0 0 1,0 0 0,0 0-1,0 0 1,1 0 0,-1 0-1,0 0 1,0 0 0,0 0-1,0 1 1,0-1 0,0 0-1,1 0 1,-1 0 0,0 0-1,0 0 1,0 0 0,0 0-1,0 0 1,0 0 0,1 1-1,-2-4 17,2-1-14,0-1 0,0 0 0,0 0 0,0 1 0,1-1 1,0 0-1,0 1 0,0 0 0,0-1 0,1 1 0,0 0 1,0 0-1,0 0 0,5-4 0,-4 3-1,0 1 1,0 0-1,-1-1 1,0 0-1,0 0 1,0 0-1,0 0 1,-1 0-1,0 0 1,3-11-1,-5 14-1,5-24 13,-5 26-14,0 1-1,0-1 1,0 0 0,-1 0 0,1 0 0,0 0 0,0 0 0,0 0 0,-1 0 0,1 0 0,0 0-1,0 0 1,0 0 0,-1 0 0,1 0 0,0 0 0,0 0 0,0 0 0,-1 0 0,1 0 0,0 0-1,0 0 1,0 0 0,-1 0 0,1 0 0,0 0 0,0 0 0,0 0 0,0 0 0,-1-1-1,1 1 1,0 0 0,0 0 0,0 0 0,0 0 0,0 0 0,-1-1 0,1 1 0,0 0 0,0 0-1,0 0 1,0 0 0,0-1 0,0 1 0,0 0 0,0 0 0,0 0 0,0-1 0,-1 2-2,0 1 0,0-1 0,0 0 1,1 1-1,-1-1 0,0 1 0,1-1 1,-1 1-1,1-1 0,0 1 0,0-1 1,-1 1-1,1-1 0,0 1 0,1 2 1,-2 10-1,-2 10 0,1-8 0,0-1-1,1 1 1,0 0 0,2 0-1,-1 0 1,5 22 0,-5-38 0,0 1 0,0 0 0,1-1 0,-1 1-1,0 0 1,0-1 0,0 1 0,0-1 0,1 1 0,-1 0 0,0-1 0,0 1 0,1-1 0,-1 1 0,1-1 0,-1 1 0,0-1 0,1 1 0,-1-1 0,1 1 0,-1-1 0,1 0 0,-1 1 0,1-1 0,-1 0 0,1 1 0,0-1 0,-1 0 0,1 0 0,-1 0 0,1 1-1,0-1 1,-1 0 0,1 0 0,0 0 0,0 0 0,1-1 0,0 0 0,-1 0-1,1 0 1,-1 0 0,1-1-1,-1 1 1,0 0 0,1-1-1,-1 1 1,0-1 0,0 1-1,1-3 1,26-49-3,-16 18-84,-1-1 1,-1 0-1,-2-1 0,-2 1 1,-1-1-1,-2 0 1,-2-1-1,-1 1 0,-2 0 1,-13-73-1,8 64 41,7 46 48,0 0 0,-1 0 0,1 0 0,0 1 0,0-1 0,0 0 0,0 0-1,0 0 1,0 0 0,0 0 0,0 0 0,0 0 0,0 0 0,0 0 0,0 0 0,0 0 0,0 1 0,0-1 0,-1 0-1,1 0 1,0 0 0,0 0 0,0 0 0,0 0 0,0 0 0,0 0 0,0 0 0,0 0 0,-1 0 0,1 0 0,0 0 0,0 0-1,0 0 1,0 0 0,0 0 0,0 0 0,0 0 0,0 0 0,0 0 0,-1 0 0,1 0 0,0 0 0,0 0 0,0 0-1,0 0 1,0-1 0,0 1 0,0 0 0,0 0 0,0 0 0,0 0 0,-1 0 0,1 0 0,0 0 0,0 0 0,0 0 0,0 0-1,0 0 1,0-1 0,-3 14 17,-2 28 223,2 1 0,1-1 1,7 81-1,-4-108-281,1 0 0,1 0 0,0-1 1,1 1-1,0-1 0,1 0 0,0 0 0,1-1 1,1 1-1,0-1 0,0-1 0,1 1 1,1-1-1,0-1 0,19 18 0,-21-23-298,-4-3-35,0 1 0,0-1 0,0 0 0,0 1 0,-1 0 0,1 0-1,-1 0 1,1 0 0,-1 0 0,3 6 0,0 22-1205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22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22 336 6401,'-11'-10'7337,"5"-1"-3561,5 8-3506,0-1-1,0 1 0,0-1 1,1 0-1,0 0 0,0 1 1,0-1-1,0-3 0,1-8 2064,-1 15-2131,0 6 150,0 8-253,-1-4-32,1-1 0,0 1-1,0-1 1,1 0 0,0 1 0,1-1-1,0 0 1,0 0 0,1 0 0,1 0-1,6 13 1,-9-21-25,0 1-1,0-1 1,0 0-1,0 0 1,0 0-1,1 0 1,-1 0 0,0 0-1,1 0 1,-1 0-1,0 0 1,1-1-1,0 1 1,-1-1 0,1 1-1,-1-1 1,1 1-1,-1-1 1,1 0-1,0 0 1,-1 0 0,1 0-1,0 0 1,-1 0-1,1 0 1,-1-1-1,1 1 1,0 0 0,-1-1-1,1 0 1,-1 1-1,1-1 1,-1 0-1,2-1 1,7-3 214,0-1 0,-1 0 0,16-13 0,-24 17-236,55-45 326,74-84-1,-23-5-3739,-67 71 2078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5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248 183 10114,'-5'-12'917,"-5"-14"588,-1 1 0,-18-29 1,26 49-1306,0 0-1,0 1 1,0-1 0,-1 1-1,1 0 1,-1 0 0,0 0 0,0 1-1,0-1 1,0 1 0,-1 0-1,0 0 1,1 0 0,-1 1 0,0 0-1,0 0 1,-1 0 0,-4-1-1,7 3-81,0-1-1,1 1 0,-1 0 1,0 1-1,1-1 0,-1 0 1,1 1-1,-1 0 0,1-1 1,-1 1-1,1 0 0,-1 0 0,1 0 1,-1 1-1,1-1 0,0 1 1,-4 2-1,2 0 62,0 0 0,1 0 0,-1 1 0,1-1 0,0 1 0,0 0 0,0 0 0,-1 5 0,-2 6 232,1 0 0,0 1 1,1-1-1,-3 31 0,6-24-185,0 1 0,2 0 0,0-1 1,2 1-1,1-1 0,0 0 0,2 0 0,1 0 0,0-1 0,22 43 0,-5-21-140,2-2 0,2-1 0,2-1 0,42 44 0,-40-49-154,37 42-20,-61-67-365,-1 0-1,0 0 1,-1 1 0,0 0 0,8 22-1,-13-32 276,-1 0-1,1 0 1,-1 0-1,1 0 1,-1 0-1,0 1 1,0-1-1,0 0 0,1 0 1,-1 0-1,0 0 1,-1 1-1,1-1 1,0 0-1,0 0 1,0 0-1,-1 0 1,1 1-1,0-1 0,-1 0 1,1 0-1,-1 0 1,0 0-1,1 0 1,-1 0-1,0 0 1,1 0-1,-1-1 1,0 1-1,0 0 0,0 0 1,-1 1-1,-1-1-215,1-1 0,-1 1 0,0 0 0,1 0 0,-1-1 0,1 0 0,-1 1 0,0-1 0,1 0 0,-1 0 0,0-1-1,1 1 1,-6-2 0,-35-12-1427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6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19 456 9018,'-16'-2'5424,"14"-4"-1381,22-16-500,-15 18-3588,146-123 4812,95-40-2831,-241 165-1958,2-3 31,0 1 0,1 0-1,15-5 1,-22 8-22,0 1 0,-1-1 0,1 1-1,0 0 1,0-1 0,0 1 0,0 0 0,-1 0-1,1 0 1,0 0 0,0 0 0,0 0 0,0 0-1,0 0 1,-1 0 0,1 0 0,0 0 0,0 1-1,0-1 1,0 0 0,-1 1 0,1-1 0,0 0-1,0 1 1,-1-1 0,1 1 0,0-1 0,-1 1 0,1 0-1,0-1 1,-1 1 0,1 0 0,-1-1 0,1 1-1,-1 0 1,1-1 0,-1 1 0,0 0 0,1 0-1,-1 0 1,0-1 0,1 1 0,-1 0 0,0 0-1,0 0 1,0 0 0,0 0 0,0 1 0,-3 44-495,2-35 470,0 0 0,0 0-1,1 0 1,1 1 0,2 17 0,-2-26 40,-1-1 1,1 1 0,0 0-1,0-1 1,1 0 0,-1 1-1,0-1 1,1 0 0,0 1-1,-1-1 1,1 0-1,0 0 1,0 0 0,0 0-1,0-1 1,0 1 0,1-1-1,-1 1 1,0-1 0,1 0-1,-1 0 1,1 0 0,0 0-1,-1 0 1,1 0 0,0-1-1,-1 1 1,4-1 0,2 1 8,0 0 0,0-1 1,-1 0-1,1-1 0,0 0 1,0 0-1,11-4 1,-15 4-9,0 0 0,0-1 1,0 1-1,-1-1 0,1 0 1,-1 0-1,1 0 0,-1-1 1,0 1-1,0-1 0,0 0 1,0 0-1,0 0 0,0 0 1,-1-1-1,3-3 1,-5 6-3,0 0 0,1 0 0,-1 0 0,1 0 1,-1 0-1,0 0 0,0 0 0,0 0 0,1-1 1,-1 1-1,0 0 0,-1 0 0,1 0 0,0 0 1,0 0-1,0 0 0,-1 0 0,1-1 1,0 1-1,-1 0 0,0-1 0,-20-21-24,9 14-60,-1 0 1,-20-8 0,24 12-23,-27-12-367,-20-12-673,52 27 787,-1-1-1,1 0 1,0 0-1,0-1 1,0 1-1,1-1 1,-1 0-1,1 0 1,-4-5-1,7 8 209,-1 0 0,1 0 0,0 0-1,-1 0 1,1 0 0,0-1 0,0 1 0,0 0-1,0 0 1,0 0 0,0 0 0,0 0 0,0 0 0,0 0-1,0-1 1,1 1 0,-1 0 0,0 0 0,1 0 0,-1 0-1,1 0 1,-1 0 0,1 0 0,0 0 0,-1 0 0,1 1-1,0-1 1,0 0 0,-1 0 0,2 0 0,34-25-2880,-34 25 2959,34-20-1088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6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7818,'16'1'1171,"-13"-1"-940,0 0 0,-1-1 0,1 2 0,0-1-1,0 0 1,-1 0 0,1 1 0,0 0 0,-1-1-1,1 1 1,0 0 0,-1 1 0,1-1 0,-1 0-1,0 1 1,1-1 0,-1 1 0,0-1 0,0 1-1,0 0 1,3 4 0,15 16 2409,32 29 1,-33-34-1374,0 1 0,27 35 0,-44-50-1167,0 1 0,0-1-1,0 1 1,0 0 0,-1 0 0,1-1 0,-1 1-1,0 1 1,0-1 0,-1 0 0,1 0 0,-1 4 0,-6-15 239,-2-14-296,4 3-40,-8-31-223,1-2 0,-3-59 0,13 99-81,0-33-363,1 42 483,0 0 0,0 0-1,1 0 1,-1 0-1,0 0 1,1 0 0,-1 0-1,1 0 1,0 0 0,0 0-1,-1 0 1,1 1 0,0-1-1,1 0 1,-1 1 0,2-3-1,-2 3-94,0 1-1,0-1 0,0 1 1,-1 0-1,1 0 0,0-1 0,0 1 1,0 0-1,0 0 0,0 0 1,0 0-1,-1 0 0,1 0 1,0 0-1,0 0 0,0 0 0,0 0 1,0 1-1,1-1 0,3 2-850,7-2-325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7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1 176 5001,'44'-47'3143,"-44"46"-2829,1 0-1,0 0 0,0 0 0,0 0 1,0 0-1,1 1 0,-1-1 0,0 0 1,0 0-1,1 1 0,-1-1 1,0 1-1,0-1 0,1 1 0,-1-1 1,1 1-1,-1 0 0,0 0 0,1 0 1,2 0-1,-2 0-75,0 1 1,0-1 0,0 1-1,0 0 1,0 0-1,0 0 1,0 0 0,-1 0-1,1 0 1,0 1 0,-1-1-1,3 3 1,3 4 270,0 0-1,-1 0 1,-1 1 0,7 12 0,-9-16-43,8 15 476,-1 0 1,12 35-1,-20-48-879,0-1 0,-1 1 0,1 0 0,-1 0 0,0 0 0,-1-1 0,0 1 0,0 0 0,0 0 0,-1 0 0,0 0 0,-4 13 0,1-70 1,-1 7-71,2 15-49,-1-45 1,4 66 42,0 1 0,1-1 1,0 0-1,0 0 1,1 1-1,-1-1 1,1 0-1,1 1 1,-1 0-1,1 0 0,7-12 1,-9 17 13,0 0 0,0 0 1,0-1-1,0 1 0,0 0 0,0 0 0,0 0 1,1 0-1,-1 0 0,0 1 0,0-1 1,1 0-1,-1 0 0,1 1 0,-1-1 0,0 1 1,1-1-1,-1 1 0,1 0 0,-1 0 1,1-1-1,-1 1 0,1 0 0,-1 0 0,1 1 1,0-1-1,-1 0 0,0 0 0,1 1 1,-1-1-1,1 1 0,-1-1 0,1 1 0,-1 0 1,0-1-1,1 1 0,-1 0 0,0 0 1,0 0-1,0 0 0,0 0 0,0 0 0,2 2 1,4 5 64,-1-1 0,1 1 0,-1 1 0,9 16 0,-10-18-18,-1 0-1,0 1 1,0-1 0,-1 1 0,0 0-1,-1 0 1,1 0 0,-1 0 0,-1 0-1,1 1 1,-2-1 0,1 1 0,-1-1-1,-1 11 1,-3 2-20,2-24 0,2-39 3,0 20-29,1 0 0,2 0 0,0 0-1,1 0 1,1 1 0,2-1 0,0 1 0,15-32 0,-21 51-1,1-1-1,-1 1 1,1 0-1,-1-1 1,1 1-1,0 0 1,0 0 0,0 0-1,0 0 1,0 0-1,0 1 1,1-1-1,-1 1 1,0-1-1,1 1 1,-1 0 0,1 0-1,0 0 1,-1 0-1,1 1 1,0-1-1,0 1 1,-1-1-1,4 1 1,-2 0 12,0 1 0,0 0 0,-1 0 1,1 0-1,0 0 0,0 1 0,-1-1 0,1 1 0,-1 0 1,0 0-1,0 0 0,1 0 0,-1 1 0,0-1 0,-1 1 1,1 0-1,2 3 0,2 4 86,0 1 1,-1-1-1,0 1 0,-1 0 1,6 16-1,-7-15 64,0-1 0,1 0 0,1 0 0,13 19 0,-19-29-165,0-1 0,0 0 0,0 0 1,0 1-1,0-1 0,1 0 0,-1 0 0,0 0 0,0 1 1,0-1-1,1 0 0,-1 0 0,0 0 0,0 1 1,0-1-1,1 0 0,-1 0 0,0 0 0,0 0 0,1 0 1,-1 0-1,0 0 0,0 1 0,1-1 0,-1 0 1,0 0-1,1 0 0,-1 0 0,0 0 0,0 0 0,1 0 1,-1 0-1,0-1 0,0 1 0,1 0 0,-1 0 1,0 0-1,1 0 0,-1 0 0,0 0 0,0 0 0,0-1 1,1 1-1,-1 0 0,0 0 0,0 0 0,0 0 1,1-1-1,-1 1 0,0 0 0,0 0 0,0-1 1,0 1-1,1 0 0,-1 0 0,0-1 0,0 1 0,0 0 1,0 0-1,0-1 0,5-19-660,-4 17 520,14-59-3660,2 23 2486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17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1 15827,'-10'34'6722,"-12"-11"-3914,2-1-743,-16-10-3321,-10-3 1080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2.0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397 1070 7194,'-2'0'385,"-1"0"0,1 0 0,0 0 1,-1 1-1,1-1 0,0 0 0,-1 1 0,1 0 1,0-1-1,0 1 0,-1 0 0,1 0 1,0 0-1,0 1 0,0-1 0,0 0 1,0 1-1,1-1 0,-4 4 0,5-4-268,-1 0 0,1 0 0,-1 0-1,1-1 1,0 1 0,-1 0-1,1 0 1,0 0 0,0 0 0,0 0-1,0 0 1,0 0 0,0 0-1,0 0 1,0 0 0,0 0 0,0-1-1,1 1 1,-1 0 0,1 1-1,0 0 14,0 1 0,0-1 0,1 0 0,-1 0 0,1 0 0,0 0 0,-1 0 0,1-1 0,0 1 0,4 2 0,3 2 133,1 0-1,-1-1 1,1-1 0,1 0 0,-1 0 0,0 0 0,20 2 0,80 8 821,-89-13-919,504 7 2348,-163-9-1644,-309 3-805,656 3 1227,-430-36-915,-254 27-332,20-1 146,51 2-1,-67 4-96,0-2-1,0-1 1,0-1-1,-1-1 1,53-16-1,-40 6 4,-6 2 23,42-20 0,-68 28-106,0-1 1,-1 0 0,0 0 0,0-1-1,0 0 1,-1 0 0,1-1-1,-2 0 1,12-14 0,-8 6-5,0-1-1,-1 0 1,-1-1 0,-1 0 0,0 0 0,7-30-1,-12 37-4,0 0 0,-1 0 0,0 0-1,-1-1 1,0 1 0,-1 0-1,0-1 1,0 1 0,-1 0-1,-1 0 1,1 0 0,-2 0-1,-5-13 1,8 21-4,-29-61 8,-60-93 0,77 137-6,-1 0 0,-1 1 0,0 1-1,-2 1 1,0 0 0,0 1 0,-2 1-1,-34-21 1,-10 4-28,-1 3 0,-85-25 0,-33-12-27,120 39-8,-2 3-1,0 2 0,-1 4 0,-1 2 1,-1 3-1,0 4 0,0 2 0,-1 3 1,-95 8-1,-496 40-54,595-41 112,0 3 0,1 2 0,0 3 0,0 3 0,-85 32 0,98-25-10,2 1 0,1 3 0,-79 56 0,112-71 13,0 1 0,1 1 0,0 0 0,1 1 1,1 0-1,0 1 0,1 0 0,-12 23 0,-3 16-5,-24 71-1,10-21 4,21-61 27,-17 65 0,30-90-13,1 1 1,1 0-1,1 0 1,0 0-1,2 1 1,2 25-1,-1-40 11,-1 1 0,2-1 0,-1 0 0,1 1 0,0-1 0,0 0 0,0 0 0,1 0 0,-1-1 0,1 1 0,1 0 0,-1-1 0,0 0 0,8 7 0,-4-5 39,1 0 0,1 0 0,-1-1 1,1 0-1,-1-1 0,1 0 0,16 5 0,7 0 176,0-2 1,1-1-1,62 2 0,36-3 4,1-6 0,141-19 0,-46-18-4275,-164 24 2688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3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 5057,'-10'5'1928,"3"0"-1543,2 2-81,5-6-120,-2-1-240,2-1 24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4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1 445 8018,'0'0'3424,"6"-5"-1943,8-7-17,0-7 32,18-11-31,5-9-145,9-14-168,10-1-128,-2-2-343,0 7-169,-9 12-344,-3 1-120,-20 16-304,-10 1-224,-10 9-561,-6 6-847,-11 3-553,5 1 1401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4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0 9362,'-5'4'664,"0"-1"1,0 1-1,0 0 1,0 1-1,1-1 0,0 1 1,0 0-1,0 0 1,0 0-1,-3 7 0,3-3-130,-1 0 0,2 1-1,-1 0 1,1-1 0,-2 20-1,3-14-218,0 0 0,2 0 0,0 0 0,1 0 0,0 0 0,1-1 0,1 1 1,6 21-1,-7-28-226,1-1 0,0-1 0,1 1 1,-1 0-1,1-1 0,0 1 0,1-1 1,-1-1-1,1 1 0,11 9 0,-12-12-68,-1-1-1,1 1 1,0-1-1,0 0 1,0 0-1,0 0 1,0 0-1,1-1 1,-1 0-1,1 0 0,-1 0 1,1 0-1,-1-1 1,1 1-1,-1-1 1,1-1-1,-1 1 1,1 0-1,4-2 0,10-3-87,-1-1-1,0-1 0,-1-1 1,33-18-1,61-51-3146,-63 37 889,-6-7 972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5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87 6929,'-39'-14'9456,"39"14"-9407,0 0-1,0 0 1,0 0 0,-1 0 0,1 0-1,0 0 1,0 0 0,0 0 0,0 0-1,0 0 1,0 0 0,-1 0 0,1 0 0,0 0-1,0-1 1,0 1 0,0 0 0,0 0-1,0 0 1,0 0 0,0 0 0,0 0-1,-1 0 1,1-1 0,0 1 0,0 0 0,0 0-1,0 0 1,0 0 0,0 0 0,0 0-1,0-1 1,0 1 0,0 0 0,0 0-1,0 0 1,0 0 0,0 0 0,0-1-1,0 1 1,0 0 0,0 0 0,0 0 0,0 0-1,1 0 1,-1 0 0,0-1 0,0 1-1,0 0 1,0 0 0,0 0 0,0 0-1,0 0 1,0 0 0,0 0 0,1 0 0,-1 0-1,0-1 1,0 1 0,0 0 0,0 0-1,0 0 1,0 0 0,1 0 0,-1 0-1,0 0 1,11-6 681,40-19 313,-40 19-848,0 1 1,0 0-1,0 1 0,1 0 1,19-4-1,-28 7-168,0 0 0,-1 1 0,1-1 1,0 1-1,0-1 0,0 1 0,-1 0 0,1 0 1,0 0-1,0 1 0,0-1 0,-1 0 0,1 1 1,0 0-1,-1 0 0,1 0 0,0 0 0,-1 0 1,1 0-1,-1 1 0,0-1 0,1 1 0,-1 0 1,0 0-1,0 0 0,3 3 0,-3-1-28,0 0-1,-1 0 1,1 0 0,-1 1-1,0-1 1,0 1-1,0-1 1,0 1 0,-1-1-1,0 1 1,0 0 0,0-1-1,0 1 1,-1-1-1,-1 8 1,-3 7-119,-1 1 0,-12 27 0,-6 20-392,24-66 509,0-1 0,0 1 0,0 0 0,-1-1 0,1 1 0,0 0 0,0-1 0,0 1 0,0 0 0,0-1 0,0 1 0,0 0 1,0-1-1,0 1 0,1 0 0,-1-1 0,0 1 0,0 0 0,1-1 0,-1 1 0,0 0 0,1-1 0,-1 1 0,0-1 0,1 1 0,-1-1 0,1 1 0,-1-1 0,1 1 0,-1-1 1,1 1-1,-1-1 0,1 0 0,0 1 0,-1-1 0,1 0 0,-1 0 0,1 1 0,0-1 0,-1 0 0,1 0 0,0 0 0,-1 0 0,1 0 0,0 0 0,-1 0 0,1 0 0,0 0 0,1 0 1,42-8-128,-34 6 119,1-1 76,-1 1 1,1 1 0,-1 0 0,1 0-1,0 1 1,-1 1 0,1 0-1,15 3 1,-23-3-43,1 0 0,-1 0 0,0 0 0,1 1 0,-1-1 0,0 1 1,0 0-1,0 0 0,-1 0 0,1 1 0,0-1 0,-1 1 0,1-1 0,-1 1 0,0 0 0,0 0 0,0 0 0,0 0 0,-1 0 0,1 0 0,-1 1 0,0-1 0,1 0 0,-2 1 0,1-1 0,0 1 1,-1-1-1,1 1 0,-1 5 0,-1-1 13,0 0 1,0 1-1,0-1 1,-1 0-1,0 0 1,-1 1 0,0-2-1,0 1 1,0 0-1,-1-1 1,0 1-1,-1-1 1,-7 9-1,2-3-55,0-1 0,-2 0 0,1-1 0,-1 0-1,-1 0 1,-15 9 0,26-19-97,1 0 0,-1 0 0,0 1-1,0-1 1,0-1 0,0 1 0,0 0 0,0 0 0,0-1-1,0 1 1,0-1 0,0 0 0,0 1 0,0-1 0,0 0-1,0 0 1,-1 0 0,1-1 0,0 1 0,0 0-1,-3-2 1,4 1-113,-1 0-1,0-1 1,1 1-1,-1-1 1,1 1-1,-1-1 1,1 0-1,0 0 0,0 1 1,0-1-1,0 0 1,0 0-1,0 0 1,0 0-1,0 0 1,1 0-1,-1-1 1,1 1-1,0 0 1,0 0-1,0-4 0,0-34-1066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24.3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16 362 6905,'-10'-2'9134,"5"6"-5522,4 15-3086,1-13 482,10-1 292,-3-4-1193,0-1 1,0 1 0,1-1-1,-1 0 1,0 0 0,0-1 0,0 0-1,0 0 1,0-1 0,0 0-1,0 0 1,-1-1 0,1 0-1,-1 0 1,0 0 0,1-1-1,6-5 1,13-11 234,-1-1-1,36-38 1,-28 25-203,61-43-47,-68 58-528,-1-1-1,-1-1 1,22-27-1,-18 6-203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5.5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10066,'43'75'8966,"-6"3"-5379,-21-43-3232,0-1-1,2-1 1,40 56-1,-3-21-871,-50-59-520,-11-9-1341,-14-11-1022,-2-8 1746,-14-14 702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5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90 8186,'1'0'99,"-1"0"-1,0-1 1,1 1 0,-1 0 0,1 0 0,-1 0 0,0-1 0,1 1 0,-1 0-1,0 0 1,0-1 0,1 1 0,-1 0 0,0-1 0,0 1 0,1 0-1,-1-1 1,0 1 0,0 0 0,0-1 0,1 1 0,-1 0 0,0-1-1,0 1 1,0-1 0,0 1 0,0 0 0,0-1 0,0 1 0,0-1 0,0 1-1,0-1 1,0 1 0,0 0 0,0-1 0,0 1 0,-1 0 0,1-1-1,0 1 1,0-1 0,0 1 0,-1 0 0,1-1 0,0 1 0,0 0-1,-1-1 1,1 1 0,0 0 0,0 0 0,-1-1 0,1 1 0,0 0-1,-1 0 1,1-1 0,-1 1 0,1 0 0,0 0 0,-1 0 0,1 0 0,-1 0-1,1 0 1,0 0 0,-1 0 0,1 0 0,-1 0 0,1 0 0,-1 0-1,36-18 1389,-31 16-1160,19-8 240,1 1 0,0 2 0,1 0-1,-1 1 1,1 2 0,33-3 0,-46 6-446,0 1 1,-1 0 0,1 0 0,-1 1 0,1 1 0,-1 0-1,0 1 1,1 0 0,-1 0 0,0 1 0,-1 1 0,1-1 0,-1 2-1,0 0 1,0 0 0,9 8 0,-14-8-87,0-1-1,0 2 1,0-1 0,0 0 0,-1 1 0,0 0-1,-1 0 1,0 0 0,0 0 0,0 1 0,-1-1-1,0 1 1,0 0 0,-1-1 0,0 1 0,-1 0-1,1 0 1,-1 0 0,-1 0 0,0 0 0,-2 9-1,0-3 0,0 1 0,-1 0-1,-1-1 1,-1 1-1,0-1 1,0-1 0,-2 1-1,0-1 1,-18 23-1,24-33-97,0-1 0,0 0-1,0 0 1,0 0 0,-1 0-1,1 0 1,-1-1-1,1 1 1,-1-1 0,1 0-1,-5 2 1,6-3 2,1 1 1,-1-1-1,1 0 0,-1 0 1,1 0-1,-1 0 0,1 0 1,-1 0-1,1 0 0,0 0 1,-1-1-1,1 1 1,-1 0-1,1 0 0,-1 0 1,1 0-1,-1 0 0,1-1 1,0 1-1,-1 0 0,1-1 1,-1 1-1,1 0 0,0 0 1,-1-1-1,1 0 0,-1 0-144,1 0 0,-1-1 0,1 1-1,-1 0 1,1-1 0,0 1-1,0 0 1,0-1 0,-1 1-1,1-1 1,1 1 0,-1 0 0,0-3-1,7-21-2073,4-13 1034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6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 29 9154,'-6'-4'431,"-1"1"0,1-1-1,-1 1 1,0 0 0,0 1 0,1 0 0,-2 0-1,1 0 1,0 1 0,0 0 0,0 0 0,-1 1-1,1 0 1,-8 1 0,10 0-246,0 0-1,-1 0 1,1 1-1,0 0 1,0 0 0,0 0-1,0 0 1,0 1-1,1 0 1,-1 0 0,1 0-1,0 1 1,0-1-1,0 1 1,0 0 0,0 0-1,1 0 1,0 1 0,-4 7-1,3-5-38,1 1-1,1-1 0,0 1 1,0-1-1,0 1 1,1 0-1,0 0 1,1 0-1,-1 0 1,2 0-1,-1 0 1,1 0-1,0 0 0,4 10 1,4 17 140,25 60 0,-30-85-231,54 133 745,90 158 0,-138-284-952,18 36 200,-27-49-460,1 0-1,-1 0 0,0 0 0,0 0 0,0 0 0,-1 6 0,-10-8-3090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6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1 327 9826,'13'-18'4434,"17"-3"-2774,-10 9-688,59-47 1485,-41 29-1449,1 1-1,1 3 0,76-38 0,-113 62-999,0 1 0,0 0 0,0 0 0,0 0 0,0 0-1,1 0 1,-1 1 0,0 0 0,0-1 0,1 1 0,-1 1 0,0-1 0,0 0-1,1 1 1,-1-1 0,0 1 0,0 0 0,0 0 0,0 0 0,0 1-1,4 2 1,-2-1-11,-1 1 0,0 0-1,0 0 1,0 0 0,0 0-1,0 1 1,-1 0 0,0 0 0,0 0-1,0 0 1,2 8 0,-2-9 16,-1 1 1,1-1 0,0 0-1,0 0 1,0 0-1,0 0 1,1 0 0,-1-1-1,1 1 1,0-1-1,0 0 1,1 0 0,-1-1-1,6 4 1,-7-5 14,-1 0 0,0 0 0,1 0 1,-1-1-1,1 1 0,-1 0 0,1-1 0,-1 0 0,1 0 1,0 0-1,-1 0 0,1 0 0,-1 0 0,1 0 0,-1-1 1,1 1-1,-1-1 0,1 0 0,-1 0 0,1 0 1,-1 0-1,0 0 0,0-1 0,0 1 0,1-1 0,-1 1 1,0-1-1,-1 0 0,1 0 0,2-2 0,-3 2-14,1 1 0,-1-1 0,0 1-1,0-1 1,0 0 0,0 1 0,0-1 0,-1 0-1,1 0 1,-1 1 0,1-1 0,-1 0 0,1 0-1,-1 0 1,0 0 0,0 0 0,0 0 0,0 0-1,0 1 1,0-1 0,-1-3 0,-1 2-6,1 0 1,-1 0-1,1 1 0,-1-1 1,0 0-1,0 1 0,0 0 1,0-1-1,0 1 0,-1 0 1,1 0-1,-4-2 0,-8-5-239,-1 1 0,-1 0 0,-30-10 0,33 13-165,-35-12-1366,-17-6-5967,53 16 5670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7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10530,'-7'20'4361,"12"17"-2648,4 2-41,6 7-296,7 2-96,2-3-199,3 1-129,-2-2-352,2-1-184,-1-9-256,-4 0-72,0-9-40,-7-1-120,-5 0-528,-5-6-392,-3-6-1249,0-3-343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7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137 462 9474,'1'-2'520,"8"-33"4665,-9 34-5128,0 1 0,0-1 0,0 1 0,0-1 0,0 1 1,0-1-1,0 1 0,0-1 0,0 1 0,0-1 0,0 1 0,0-1 0,0 1 0,0-1 0,0 1 0,0 0 1,-1-1-1,1 1 0,0-1 0,0 1 0,-1-1 0,1 1 0,0 0 0,0-1 0,-1 1 0,1-1 0,-1 1 0,1 0 1,0 0-1,-1-1 0,1 1 0,-1 0 0,1 0 0,-1-1 0,1 1 0,0 0 0,-1 0 0,1 0 0,-1 0 0,1 0 1,-1-1-1,1 1 0,-1 0 0,1 0 0,-1 0 0,1 0 0,-1 1 0,1-1 0,-1 0 0,1 0 0,-1 0 1,1 0-1,-1 0 0,1 1 0,-1-1 0,1 0 0,0 0 0,-1 1 0,1-1 0,-1 1 0,-6 3 100,1 0-1,0 0 0,0 0 0,1 1 1,-1 0-1,1 1 0,0-1 1,0 1-1,1 0 0,-1 0 1,2 0-1,-5 7 0,-1 5-11,1 0 0,0 0 0,-6 25 0,9-25-110,1 0 0,1 1 1,-1 24-1,3-37-35,1 0-1,0 0 1,0 0-1,1 0 1,0 0-1,0 0 1,0 0-1,1 0 1,0 0 0,0-1-1,0 1 1,1-1-1,0 1 1,4 5-1,-7-10 1,1 0 0,0 0 0,0 0 0,0 0 0,0 0-1,0 0 1,1 0 0,-1 0 0,0 0 0,0 0 0,1-1-1,-1 1 1,0 0 0,1-1 0,-1 1 0,0-1 0,1 0 0,-1 1-1,1-1 1,-1 0 0,1 0 0,-1 0 0,1 0 0,-1 0 0,1 0-1,-1 0 1,1-1 0,-1 1 0,0 0 0,1-1 0,-1 1-1,1-1 1,-1 0 0,0 1 0,0-1 0,1 0 0,-1 0 0,0 0-1,0 0 1,0 0 0,2-2 0,4-4 5,-1 0 0,0-1 0,0 0 0,-1 0 0,6-10 0,4-12 4,-1-1-1,-1 0 0,-2 0 1,-1-2-1,-1 1 0,-2-1 0,-1 0 1,2-57-1,-8 59-90,0 1 0,-2 0 0,-1-1 0,-2 2 0,-1-1 0,-1 0 0,-1 1 0,-2 0 0,-23-47 0,32 74 77,0 0 0,0 0 0,0 0 0,0 0 1,0 0-1,0 0 0,-1 0 0,1 0 0,-1 0 0,0 0 0,1 1 1,-1-1-1,0 1 0,0-1 0,0 1 0,-3-2 0,4 3 5,0 0-1,1 1 0,-1-1 1,0 0-1,0 0 0,1 1 1,-1-1-1,0 0 0,0 1 0,1-1 1,-1 1-1,0-1 0,1 1 1,-1-1-1,0 1 0,1-1 1,-1 1-1,1 0 0,-1-1 1,1 1-1,-1 0 0,1 0 1,0-1-1,-1 1 0,1 0 1,0 0-1,0 0 0,-1-1 0,1 2 1,-3 11 16,0 1 0,0 0 0,0 24 0,1 18 136,3 0 0,8 57-1,-4-76-38,1 0-1,3-1 1,0 0-1,17 38 1,-18-58-364,0 0 0,1 0 0,1-1 0,0-1 0,1 1 0,1-2 0,0 0 0,21 18-1,-3-6-541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8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154 669 6385,'2'-39'3588,"-1"27"-2485,-1 0 0,0 0 0,0 1 1,-4-22-1,4 32-1001,0 0 0,0 0 0,0 0 1,-1 0-1,1 0 0,0 0 0,0 0 1,-1 0-1,1 1 0,-1-1 1,1 0-1,-1 0 0,1 0 0,-1 1 1,0-1-1,1 0 0,-1 0 0,0 1 1,0-1-1,1 1 0,-1-1 0,0 1 1,0-1-1,0 1 0,0-1 0,1 1 1,-3-1-1,2 1-9,-1 0-1,1 1 1,-1-1-1,0 0 1,1 1-1,-1-1 1,1 1-1,-1 0 1,1-1 0,-1 1-1,1 0 1,0 0-1,-1 0 1,-1 1-1,-5 5 175,0 1 0,1 0 0,-10 13 0,7-7-70,1 0 0,1 1-1,0 0 1,1 1 0,-9 29-1,12-34-149,1 0 0,1 0 0,0 0 0,1 0-1,0 0 1,0 0 0,1 1 0,1-1 0,3 20 0,-4-28-45,1 0 0,0 0 0,0 0 0,0-1 0,0 1 0,0 0 0,1-1 0,-1 1 0,1-1 0,0 1 0,-1-1 0,1 0 0,0 0 0,0 0 0,1 0 0,-1 0 0,0 0 0,1-1 0,-1 1 0,1-1 0,-1 1 0,1-1 0,0 0 0,0 0 0,0 0 0,-1 0 0,1-1 0,0 1 0,0-1 0,0 0 0,0 0 0,0 0 0,0 0 0,0 0 0,0-1 0,0 1 0,5-3 0,1 1-18,0-1 0,0 0 0,0-1 1,-1 0-1,1 0 0,-1-1 0,0 0 1,0 0-1,-1-1 0,12-11 0,-8 5-43,0-1-1,0-1 1,-1 0-1,-1-1 1,12-24-1,-18 32 62,0 0 0,0-1 1,-1 1-1,0-1 0,0 1 0,0-1 1,-1 0-1,-1 0 0,1 0 0,-1 0 0,-1 0 1,1 1-1,-1-1 0,-3-11 0,3 16 33,0 0-1,1 0 0,-1 0 0,1-1 0,0 1 0,0 0 0,0 0 1,1-1-1,-1 1 0,1 0 0,-1 0 0,1 0 0,0-1 1,0 1-1,0 0 0,1 0 0,-1 1 0,1-1 0,0 0 0,0 0 1,0 1-1,0-1 0,0 1 0,0 0 0,1-1 0,-1 1 1,5-3-1,0 1 56,0 0 1,0 0 0,0 0-1,0 1 1,0 0 0,1 0-1,0 1 1,-1 0 0,1 0-1,13-1 1,-17 3-71,0 0 0,-1 0 0,1 1 0,0-1 0,-1 1 0,1 0 0,0 0 0,-1 0 0,1 0 1,-1 1-1,0-1 0,1 1 0,-1 0 0,0 0 0,0 0 0,0 1 0,0-1 0,0 1 0,-1-1 0,1 1 0,-1 0 0,2 3 0,0 0-14,-1-1-1,1 1 1,-2 0 0,1 0 0,-1 0-1,1 1 1,-2-1 0,1 0-1,-1 1 1,0-1 0,0 13 0,1 3 2,-2-17 0,1-1-1,-1 0 1,0 0 0,0 1-1,0-1 1,-1 0 0,1 1-1,-3 7 1,3-12-6,0 0 0,-1 0 0,1 1 0,0-1 0,0 0 0,0 0 0,-1 0 0,1 0 0,0 0 0,0 0 0,0 0 0,-1 1 0,1-1 0,0 0 0,0 0 0,0 0 0,-1 0 0,1 0 0,0 0 0,0 0 0,0 0 0,-1 0 0,1 0 0,0 0 0,0 0 0,-1-1 0,1 1 0,0 0 0,0 0 0,0 0 0,-1 0 0,1 0 0,0 0 0,0 0 0,0-1 0,0 1 0,-1 0 0,1 0 0,0 0 0,0 0 0,0 0 0,0-1 0,0 1 0,0 0 0,-1 0 0,1 0 0,0-1 0,0 1 0,0 0 0,0 0 0,0-1 0,0 1 0,0 0 0,0 0 0,0 0 0,0-1 0,0 1 0,0 0 0,0 0 0,0-1 0,-5-16 60,5-24-73,2 0 0,1 0 0,3 0 0,20-78 0,-24 111-1,1 0 1,0 0-1,0 0 0,1 1 0,-1-1 0,2 1 0,-1 0 0,1 0 1,7-7-1,-10 12 6,-1 0 0,1 1 0,0-1-1,0 1 1,0-1 0,1 1 0,-1 0 0,0 0 0,0 0 0,1 0 0,-1 1 0,0-1 0,1 0 0,-1 1 0,1 0 0,-1-1 0,1 1 0,-1 0 0,1 0-1,-1 1 1,1-1 0,-1 0 0,0 1 0,1 0 0,-1-1 0,1 1 0,-1 0 0,0 0 0,0 0 0,0 1 0,0-1 0,1 0 0,-2 1 0,5 3 0,21 16-20,-15-10 30,1-1 1,0-1-1,26 15 0,-33-22 10,-1 0 0,1 0 0,0 0 0,0-1 0,0 0 0,0 0 0,0 0 0,0-1 0,0 0 0,0 0 0,0 0 0,0-1 0,0 0 0,6-1 0,-3-2 11,0 1-1,0-1 1,-1 0-1,0 0 1,0-1 0,0-1-1,-1 1 1,1-1 0,-1 0-1,-1-1 1,1 1-1,-1-1 1,0-1 0,-1 1-1,1-1 1,-2 0 0,1 0-1,-1-1 1,0 1-1,4-16 1,-5 16-17,-1 0-1,0 0 1,0 0-1,0 0 1,-1-1-1,0 1 1,-1-1-1,0 1 1,0 0-1,-1-1 1,0 1-1,-1 0 1,0-1-1,0 1 1,0 0-1,-1 0 1,0 1-1,-1-1 1,0 1-1,0-1 1,-1 1-1,1 0 1,-8-7-1,11 12-7,-1 1-1,1-1 0,-1 0 1,0 1-1,0-1 1,0 1-1,0 0 0,0 0 1,0 0-1,0 0 0,0 0 1,0 0-1,0 0 0,-1 0 1,1 1-1,0-1 0,-4 1 1,4 0-3,1 0 1,-1 1-1,1-1 0,-1 1 1,1-1-1,-1 1 1,1 0-1,0-1 0,-1 1 1,1 0-1,0 0 1,0 0-1,0 0 0,0 0 1,0 0-1,0 0 0,0 1 1,0-1-1,0 0 1,-1 2-1,0 3-5,-1-1 0,1 1-1,0 0 1,0 0 0,1 0 0,0 0-1,0 0 1,0 0 0,1 0 0,0 0-1,1 11 1,0-10-48,1 1-1,0-1 1,0 0 0,0 0 0,1 0-1,0 0 1,1-1 0,0 1-1,-1-1 1,2 0 0,-1 0 0,1 0-1,0 0 1,0-1 0,1 0-1,0 0 1,-1-1 0,2 1 0,-1-1-1,0-1 1,1 1 0,0-1 0,0 0-1,0 0 1,0-1 0,7 2-1,-3-2-415,0 0 0,0 0 0,1-1 0,-1 0 0,0-1 0,0 0 0,0-1 0,1 0 0,-1-1 0,0 0 0,0-1 0,-1 0 0,1-1-1,-1 0 1,1 0 0,-1-1 0,10-7 0,27-23-780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8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127 553 7610,'-1'-4'568,"0"0"0,0 0 0,0 0 0,-1 1 0,0-1 1,0 0-1,-3-4 0,4 7-480,1 0-1,-1 1 1,0-1-1,0 0 1,0 1 0,1-1-1,-1 1 1,0-1-1,0 1 1,0-1 0,0 1-1,0 0 1,0-1-1,0 1 1,0 0 0,0 0-1,0 0 1,0 0-1,0 0 1,0 0 0,0 0-1,-1 0 1,1 0-1,0 0 1,0 1 0,0-1-1,0 0 1,0 1-1,1-1 1,-1 1 0,0-1-1,0 1 1,0-1-1,0 1 1,-1 1 0,-4 3 147,0 0 0,0 1 0,0 0 0,1 0 0,0 0 0,0 0 1,0 1-1,1 0 0,0 0 0,0 1 0,1-1 0,0 1 0,0-1 1,1 1-1,0 0 0,1 0 0,-2 9 0,2-8-156,0 0 0,0 1 1,1-1-1,0 1 0,1-1 0,0 0 0,0 1 0,1-1 1,0 0-1,1 0 0,0 0 0,0 0 0,1 0 0,8 13 0,-9-18-64,0 0-1,0 0 1,0-1-1,0 1 1,1-1-1,0 0 1,0 0-1,0-1 1,0 1-1,0-1 1,0 1-1,1-2 1,-1 1-1,1 0 1,6 1-1,-4-2-2,1 0 0,-1 0 0,0-1 0,1 0 0,-1-1 0,0 0 0,1 0-1,-1 0 1,9-4 0,0 0 0,-1-1 1,0-1-1,0 0 0,-1-1 0,0-1 0,0 0 0,-1-1 0,17-16 1,-19 14-6,-1 0 0,0-1 1,-1-1-1,0 1 0,-1-2 1,-1 1-1,0-1 0,-1 0 1,-1 0-1,0-1 0,-1 1 1,-1-1-1,0 0 0,1-23 1,-3-3-29,-1 0 0,-2 0 1,-2-1-1,-11-51 0,7 48-21,-13-55-57,18 91 99,0 0-1,0 0 0,-2 1 1,1-1-1,-1 1 1,0 0-1,-10-12 1,14 20 13,1 0 0,-1 0 0,1 0 0,-1 0 0,0 0 1,0 0-1,1 1 0,-1-1 0,0 0 0,0 0 0,0 1 0,0-1 0,0 1 0,0-1 1,0 1-1,0-1 0,0 1 0,0-1 0,0 1 0,0 0 0,-1 0 0,1 0 0,0 0 1,0-1-1,-1 2 0,1-1 2,0 1-1,0 0 1,0-1 0,0 1 0,0 0 0,0 0 0,1 0 0,-1 0-1,0 0 1,1 0 0,-1 0 0,0 0 0,1 0 0,-1 0-1,1 0 1,0 1 0,-1-1 0,1 2 0,-2 6 52,1 0 0,0 0 0,1 0-1,1 18 1,26 111 662,-4-24-263,-18-81-375,-1-2-49,1 0 1,2 0 0,1 0 0,1-1-1,23 52 1,-32-81-40,1 0-1,-1 0 1,1 0-1,-1 0 0,1 0 1,-1 0-1,1-1 1,0 1-1,-1 0 1,1 0-1,0 0 1,0-1-1,0 1 1,0 0-1,-1-1 1,1 1-1,0-1 1,2 1-1,-2-1 1,-1 0 0,1 0 0,0 0 0,-1 0-1,1 0 1,-1-1 0,1 1 0,0 0-1,-1 0 1,1-1 0,-1 1 0,1 0 0,-1-1-1,1 1 1,-1-1 0,0 1 0,1 0 0,-1-1-1,1 1 1,-1-1 0,0 1 0,1-1 0,-1 0-1,4-7 26,-1 1 1,0 0-1,3-16 0,-4 14-19,8-25 27,17-58-11,-23 81-32,1 1 0,-1-1 1,2 1-1,-1 0 0,15-18 0,-19 27 5,1-1 0,-1 1 0,0 0 0,1 0 0,-1 0 0,1 0 0,0 0 0,-1 0 0,1 0 0,0 1 0,0-1 0,-1 0 0,1 1 1,0 0-1,0-1 0,0 1 0,0 0 0,-1 0 0,1 0 0,0 0 0,0 0 0,0 1 0,0-1 0,0 0 0,-1 1 0,1-1 0,0 1 0,0 0 0,-1 0 0,4 1 0,4 4-6,0-1 0,0 1 1,-1 1-1,9 7 0,-12-9 4,19 18-175,-14-12 237,0-1 0,1-1-1,19 14 1,-28-21-200,1-1 1,-1 1-1,0-1 0,0 0 1,1 0-1,-1 0 0,0 0 0,1-1 1,-1 1-1,1-1 0,-1 1 1,1-1-1,-1 0 0,1 0 0,0 0 1,-1 0-1,1 0 0,-1-1 1,1 1-1,-1-1 0,1 1 0,-1-1 1,0 0-1,1 0 0,-1 0 1,3-2-1,16-16-1955,4-7 959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09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56 9898,'-3'-4'1027,"0"0"1,0-1-1,0 1 0,-1 1 0,0-1 1,-5-4-1,6 6-754,1 0-1,-1 0 1,0 1-1,0-1 1,0 1 0,0 0-1,0-1 1,0 2 0,-6-2-1,6 2-234,0 0 0,0 0-1,0 0 1,0 0 0,1 1-1,-1-1 1,0 1 0,0 0-1,0 0 1,1 0 0,-1 0-1,0 1 1,1-1 0,-1 1-1,1-1 1,-1 1 0,1 0-1,0 0 1,0 0 0,0 0-1,0 1 1,0-1 0,1 0-1,-1 1 1,0-1 0,0 4-1,-7 10 20,0 1-1,2 0 1,0 0-1,-7 31 1,12-41-48,0 1 1,1-1-1,0 1 0,0-1 1,1 1-1,0-1 0,0 1 1,1 0-1,0-1 0,0 1 1,1-1-1,0 0 0,0 1 1,5 8-1,-6-14-7,0-1 0,0 1 0,0-1 0,0 1 0,0-1 0,0 1 0,0-1 0,1 0 0,-1 0 1,1 1-1,-1-1 0,1 0 0,-1 0 0,1-1 0,0 1 0,-1 0 0,1 0 0,0-1 0,0 1 0,0-1 0,-1 0 0,1 1 0,0-1 0,0 0 0,0 0 0,0 0 0,0 0 0,-1 0 0,1-1 0,0 1 0,0-1 0,0 1 0,-1-1 0,1 1 0,0-1 0,0 0 0,-1 0 0,1 0 0,-1 0 0,1 0 0,1-2 0,3-1 7,0-1 0,0 1 0,-1-1 0,0-1 0,1 1-1,-2-1 1,1 0 0,-1 0 0,5-9 0,12-42-57,-20 54 16,0-1-1,0 1 0,-1-1 1,1 0-1,-1 1 0,0-1 1,0 0-1,0 1 0,0-1 1,-1 0-1,1 1 0,-1-1 0,0 1 1,-2-5-1,4 8 22,-1 1 0,0-1 0,0 1-1,0-1 1,0 1 0,0-1 0,0 1 0,0-1-1,0 0 1,0 1 0,0-1 0,0 1 0,0-1 0,0 1-1,-1-1 1,1 1 0,0-1 0,0 1 0,0-1-1,-1 0 1,1 1 0,0-1 0,0 1 0,-1-1 0,1 0-1,0 1 1,-1-1 0,1 0 0,-1 1 0,1-1-1,0 0 1,-1 0 0,1 1 0,-1-1 0,1 0 0,-1 0-1,1 0 1,-1 0 0,1 0 0,0 1 0,-1-1-1,1 0 1,-1 0 0,1 0 0,-1 0 0,1 0 0,-1-1-1,1 1 1,-1 0 0,1 0 0,-1 0 0,1 0-1,-1 0 1,1-1 0,0 1 0,-2-1 0,36 23 47,8 8 17,-41-29-45,1 0 0,0 0-1,0-1 1,0 1 0,-1 0 0,1-1 0,0 0 0,0 0-1,0 1 1,0-1 0,0 0 0,0-1 0,0 1-1,0 0 1,0 0 0,-1-1 0,1 1 0,0-1-1,0 0 1,0 1 0,-1-1 0,1 0 0,0 0 0,-1 0-1,1 0 1,2-3 0,-1 2 6,-1 0 1,1-1-1,0 1 0,-1-1 1,0 0-1,0 0 0,1 0 0,-2 0 1,1 0-1,0 0 0,1-6 1,4-20 84,-3 12-46,0 0 0,0 0 1,2 0-1,8-16 0,-13 32-40,0 0-1,1 0 0,-1 1 1,0-1-1,1 0 1,-1 1-1,1-1 1,-1 1-1,1-1 1,-1 1-1,1 0 0,0-1 1,-1 1-1,1 0 1,-1 0-1,1 0 1,-1 1-1,1-1 1,0 0-1,-1 0 0,1 1 1,-1-1-1,1 1 1,-1-1-1,1 1 1,-1 0-1,2 1 0,41 19 182,-30-13-443,-4-2 429,-1 0-1,1-1 1,12 5-1,-19-9-430,0 0 0,0 0 0,0-1 0,0 1 0,0-1 0,0 1 0,0-1 0,0 0 0,0 0 0,0-1 0,0 1 0,-1 0 0,1-1 0,0 0 0,0 0 0,5-2-1,0-2-754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10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50 9434,'-22'0'3489,"10"-4"-2905,12 1-232,0-4-192,0-3-200,17 3-232,-3-3-256,11 5 360,6 1-16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30.1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661 1122 5481,'0'0'195,"-1"0"-1,1-1 1,0 1 0,-1 0-1,1 0 1,0-1-1,-1 1 1,1 0 0,0-1-1,0 1 1,-1 0 0,1-1-1,0 1 1,0 0-1,0-1 1,-1 1 0,1-1-1,0 1 1,0 0-1,0-1 1,0 1 0,0-1-1,0 1 1,0 0 0,0-1-1,0 1 1,0-1-1,0 1 1,0 0 0,0-1-1,1 1 1,-1-1-1,0 1 1,0 0 0,0-1-1,0 1 1,1-1-1,-1 1 1,0 0 0,0 0-1,1-1 1,-1 1 0,0 0-1,1-1 1,26-12 959,12 3-362,2 2 0,54-6 1,2 1-19,378-85 486,-308 64-828,-140 31-299,0 0-1,0 2 1,0 1 0,38 5-1,-6 4 79,-1-4 0,1-2-1,94-7 1,71-21 263,341-23 155,102 51-416,-495-5-148,206-30 0,-251 19-17,-9 7-21,1 6 0,138 16 0,113 1-4,121-62 3,-191 29-3,-152 12-8,100 4-19,-4 0 42,-2 0-33,63-4 12,-227-3 3,12-1 16,152 5 1,-193 5-43,-1-1 0,76-9 1,-50 2 25,-57 7-14,-1-2-1,1 0 1,-1-1-1,0-1 0,1-1 1,-1 0-1,0-1 1,24-11-1,-11-1 8,-20 11 2,0 1 1,1 0-1,-1 0 0,1 1 0,0 0 1,13-3-1,-22 7-11,1-1-1,-1 1 0,1-1 1,-1 1-1,0-1 1,1 0-1,-1 1 1,0-1-1,0 0 1,1 0-1,-1 0 1,0 0-1,0 0 1,1-2-1,14-10 57,-12 11-56,0 0 0,0 0 0,0-1-1,0 0 1,0 0 0,0 0 0,0 0 0,-1-1-1,0 1 1,0-1 0,0 0 0,3-5 0,2-2 2,-5 7-2,0 0 0,0 0 0,-1 0 0,1-1 0,-1 1 0,0 0 0,-1-1 0,1 0 0,-1 1 0,0-1 0,0 0 0,0 0 0,-1 1 0,1-1 0,-1 0 0,-1-6 0,2-17 29,-1 23-27,-1-1-1,1 0 0,-1 1 1,0-1-1,0 1 0,0 0 0,-1-1 1,-2-5-1,2 7-1,0 0 0,1 1 1,0-2-1,-1 1 0,1 0 0,1 0 0,-1 0 1,1 0-1,-1-1 0,1 1 0,1 0 0,-1 0 1,0-1-1,1 1 0,2-8 0,8-4-10,-10 14 7,0 1 0,1-1 0,-1 0 0,0 0 0,0 0 0,0 0 0,0 0 0,0 0 0,0 0 0,-1 0 0,1-3-1,-2 4 10,-1-1-1,1 1 0,-1 0 1,1 0-1,-1 0 0,0 0 1,0 0-1,0 0 0,1 1 0,-1-1 1,0 0-1,0 1 0,0-1 1,0 1-1,-3 0 0,0-1-4,-106-28-12,37 13 2,49 9 1,-1 1 1,-38-3-1,-51 8 27,69 1-3,-82-8 1,121 7-21,-231-29-9,218 29-4,0 0 1,-1 0-1,1 2 0,0 1 1,-34 7-1,30-4 24,0 0 0,0-1 1,0-1-1,-1-1 0,1-2 0,-1 0 1,1-2-1,-41-7 0,-1-5-3,-1 3-1,-103-4 1,39 11-19,-217-33 1,227 18 28,-192-3 1,146 9-33,51 2 4,-65-4 8,-90-5-1,202 19 9,-132 13 0,-127 62-101,294-65 103,-42 13-9,-1-4-1,-1-4 1,-119 8 0,123-22-179,1-3 0,-139-25 1,154 19-51,0 3-1,-75 1 1,-113 17 151,149-6 89,-145-11-16,172 0 13,-115-17 20,72 6-23,-147-25-30,56 8 61,106 25-35,0 3 1,-123 10-1,123-1-14,-18-2 23,-83 5-41,84 9 33,1 6 1,-141 45-1,131-32 40,76-25-24,33-7-11,1 0 0,-1 1 0,1 0 0,-28 13 0,14-3-1,21-11 0,0 0 0,0 1 0,0 0-1,0 0 1,1 1 0,-9 7 0,-17 17 11,21-19-13,0 0 0,0 1 0,-11 15 0,4-3-3,10-13 1,1-1 0,0 1 0,0 1 0,1-1 0,1 1 1,-7 16-1,-2 12-11,8-23 3,0 1 1,1 0 0,-4 21-1,8-32 6,1 1-1,0-1 0,0 1 1,0-1-1,0 1 0,1-1 0,1 0 1,-1 1-1,1-1 0,0 0 1,0 0-1,5 10 0,-1-6 11,0-1-1,0-1 0,1 1 1,0-1-1,1 0 1,0-1-1,0 0 0,17 11 1,9 4 103,37 17 0,-41-24-12,-4 0 77,2-2 0,0-1 0,33 9 0,-50-18-78,1 0 0,0-1 1,-1 0-1,1-1 1,0-1-1,0 0 1,-1 0-1,1-1 0,0-1 1,0 0-1,12-4 1,161-61 1034,-84 29-992,-49 27-1127,-41 10-605,-1-1 0,0 0 1,17-6-1,-6-3 91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10.4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8402,'56'90'3231,"-52"-83"-2632,0-1 0,0 0 0,1-1-1,0 1 1,0-1 0,1 0 0,8 7 0,8 7 1261,-16-12-1542,0 0 1,-1 0-1,-1 1 1,1 0-1,-1 0 1,0 0-1,-1 1 1,0-1-1,4 17 1,-7-24-313,0-1 1,0 1-1,0 0 0,0-1 1,0 1-1,0-1 1,0 1-1,0-1 0,0 1 1,1-1-1,-1 1 1,0-1-1,0 1 0,1-1 1,-1 1-1,0-1 0,1 0 1,-1 1-1,0-1 1,1 1-1,-1-1 0,1 0 1,-1 1-1,0-1 1,1 0-1,-1 0 0,1 1 1,-1-1-1,1 0 1,-1 0-1,1 0 0,-1 1 1,1-1-1,-1 0 1,1 0-1,0 0 0,-1 0 1,1 0-1,-1 0 0,1 0 1,-1 0-1,1 0 1,-1 0-1,1-1 0,-1 1 1,1 0-1,-1 0 1,1 0-1,-1-1 0,1 1 1,-1 0-1,1-1 1,-1 1-1,0 0 0,1-1 1,-1 1-1,1 0 1,-1-1-1,0 1 0,1-1 1,22-30 188,-22 30-192,89-126 226,-78 113-48,0 0-1,1 1 0,1 1 1,0 0-1,0 1 1,24-14-1,-36 24-104,0 0 1,0 0-1,0 0 1,0 0-1,0 0 0,0 1 1,1-1-1,-1 1 0,0 0 1,1-1-1,-1 1 1,0 0-1,1 0 0,-1 0 1,0 1-1,0-1 1,1 1-1,3 1 0,-2-1 0,-1 1 0,1 0 0,-1 0 0,0 1 0,1-1-1,-1 1 1,0-1 0,-1 1 0,1 0 0,3 4 0,2 6 96,0 0 0,0 1 0,-1 0 0,8 23 0,34 100-169,-48-136-56,-1 0-73,0 0 0,1 1 0,-1-1 0,1 0-1,-1 0 1,1 0 0,-1 0 0,1 0 0,-1 0-1,1 1 1,0-1 0,0-1 0,0 1 0,0 0 0,0 0-1,0 0 1,0 0 0,1 0 0,17 6-725</inkml:trace>
  <inkml:trace contextRef="#ctx0" brushRef="#br0" timeOffset="1">998 4 18292,'-27'18'7658,"0"4"-4794,-5 4-1328,-2 1-743,3-7-697,3-4-320,4-1-777,3-8-607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3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1401 9122,'7'-24'1505,"-6"14"-619,2 1 0,0-1 1,0 1-1,0 0 0,1 0 0,8-13 0,-12 21-752,1 0-1,-1 0 1,1 1-1,-1-1 0,1 0 1,0 0-1,-1 1 1,1-1-1,0 0 1,-1 1-1,1-1 1,0 1-1,0-1 0,0 1 1,0-1-1,-1 1 1,1-1-1,0 1 1,0 0-1,0 0 0,0-1 1,0 1-1,0 0 1,1 0-1,-1 1-56,0-1 0,0 1 0,0-1 0,0 1 0,0-1 0,0 1 0,-1 0 0,1 0 0,0-1 0,-1 1 0,1 0 0,0 0 0,-1 0 0,1 0 0,-1 0 0,1 0 0,-1 0 0,1 1 0,2 8 107,0 1 0,-1 0-1,2 14 1,-3-19 30,10 120 743,-4-34-660,-6-82-266,2 20 65,0-27-19,2-16 31,2-29-7,4-52 0,-7 56-105,0 0 0,12-39-1,-16 75 6,5-16-4,1 0 0,10-23 0,-14 37 15,0 1-1,0-1 0,0 0 1,0 1-1,0-1 0,1 1 0,0 0 1,0 0-1,0 0 0,0 0 1,0 0-1,1 1 0,-1-1 0,1 1 1,-1 0-1,7-2 0,-7 3 8,-1 1-1,1 0 0,0 0 1,-1 0-1,1 0 0,-1 0 1,1 0-1,0 1 0,-1 0 0,1-1 1,-1 1-1,1 0 0,-1 0 1,0 0-1,1 0 0,-1 1 1,0-1-1,0 1 0,0-1 1,0 1-1,0 0 0,0 0 1,0 0-1,0 0 0,-1 0 1,3 4-1,2 3 29,0 0 1,-1 1-1,0-1 0,-1 1 1,4 12-1,-1 2 69,-1 2-1,-2-1 1,-1 1-1,1 47 1,-4-106-105,3 1 1,0 0 0,13-48 0,-13 66-48,1-1-1,0 1 0,1 1 0,1-1 0,0 1 0,1 0 0,1 0 0,0 1 0,0 0 1,1 1-1,19-19 0,-26 28 34,-1 0 1,1 1-1,0-1 1,0 1-1,0-1 1,0 1 0,0 0-1,1 0 1,-1 0-1,0 0 1,1 1-1,-1-1 1,0 0-1,1 1 1,-1 0-1,1-1 1,2 1-1,-3 1-1,0 0 0,0-1 0,0 1-1,0 0 1,0 0 0,0 0-1,-1 0 1,1 1 0,-1-1 0,1 0-1,-1 1 1,1-1 0,-1 1-1,0-1 1,1 1 0,-1 0 0,0 0-1,0-1 1,0 1 0,0 0-1,0 3 1,7 18-7,-5-13 25,0 0-1,0-1 0,1 0 1,1 0-1,5 10 0,-10-18-10,1 0-1,0 0 1,0 0 0,0 0-1,0 0 1,0 0-1,0 0 1,0 0-1,0 0 1,0 0 0,0-1-1,1 1 1,-1 0-1,0-1 1,0 1 0,1-1-1,-1 0 1,0 1-1,1-1 1,-1 0-1,1 0 1,-1 0 0,0 0-1,1 0 1,-1 0-1,0 0 1,1 0 0,-1 0-1,1-1 1,-1 1-1,0 0 1,0-1-1,1 0 1,-1 1 0,0-1-1,0 0 1,1 1-1,-1-1 1,0 0-1,0 0 1,0 0 0,0 0-1,1-1 1,10-11 24,0-1 0,-1 0 0,-1 0 0,0-1 0,15-31 0,4-6-2,3 2 73,41-48 1,-59 85 22,-14 13-118,1 0 0,-1 0-1,0 0 1,0 0 0,1 0 0,-1 0-1,0 0 1,0 0 0,1 0 0,-1 0-1,0 0 1,0 1 0,0-1-1,1 0 1,-1 0 0,0 0 0,0 0-1,1 0 1,-1 0 0,0 0-1,0 1 1,0-1 0,0 0 0,1 0-1,-1 0 1,0 0 0,0 1-1,0-1 1,0 0 0,0 0 0,1 1-1,-1-1 1,0 0 0,0 0-1,0 0 1,0 1 0,1 35 130,-1-18-104,0-6 18,1 0-1,0-1 1,1 1 0,0 0 0,1-1 0,6 17-1,-8-25-35,1 0-1,-1 0 1,1 0-1,0 1 1,-1-2-1,1 1 1,1 0-1,-1 0 1,0-1-1,1 1 1,-1-1-1,1 0 1,0 0-1,0 0 1,0 0-1,0 0 1,0 0-1,0-1 1,0 0-1,1 1 1,-1-1-1,0 0 1,1-1-1,-1 1 1,1-1-1,4 1 1,-4-2-13,0 1-1,-1-1 1,1 0 0,-1 0 0,1 0 0,-1-1-1,1 1 1,-1-1 0,0 1 0,0-1 0,0-1-1,0 1 1,0 0 0,0-1 0,0 1 0,-1-1-1,1 0 1,-1 1 0,0-1 0,0-1 0,0 1-1,0 0 1,-1 0 0,1-1 0,-1 1 0,1-4-1,4-10-17,-1 1-1,-1-1 0,-1 1 1,3-22-1,0-51-198,13 151-16,-15-52 236,0 0 0,0-1 0,0 0 0,1 0 0,1 0 0,0-1 1,7 8-1,-12-14-1,1-1 0,0 0 0,-1 0 1,1 0-1,0 0 0,0 0 1,0 0-1,0-1 0,0 1 0,0-1 1,0 1-1,0-1 0,0 0 1,0 0-1,0 1 0,0-2 0,0 1 1,0 0-1,0 0 0,0-1 1,0 1-1,0-1 0,0 1 0,0-1 1,0 0-1,0 0 0,0 0 1,-1 0-1,1 0 0,0 0 0,-1-1 1,1 1-1,-1 0 0,3-3 1,3-3 2,0 0 1,-1-1 0,0 1 0,0-1 0,8-16 0,-8 10 3,0 0 0,-1 0 0,-1 0 0,0-1 0,-1 0 0,-1 1 0,0-1 0,-1 0 0,-2-29 0,0 21 10,-2 0 0,-1 0 1,-1 1-1,-1 0 0,-15-39 0,14 49-20,6 11 5,0-1 0,0 1 1,0-1-1,0 0 0,0 1 1,0-1-1,0 0 0,1 1 0,-1-1 1,1 0-1,-1-3 0,1 5-7,3-27 94,1 3-82,-1-2-1,-2 1 1,-1-31 0,0 50-7,-1-1 1,1 1 0,-1 0 0,0 0 0,0 0 0,-1 0 0,0 0 0,0 1 0,0-1-1,-1 0 1,0 1 0,0 0 0,0-1 0,-1 1 0,0 0 0,0 1 0,0-1 0,0 1-1,-7-5 1,10 8-3,-1 0 0,1 0 0,0 0 0,0 0-1,-1 0 1,1 1 0,-1-1 0,1 1 0,-1-1-1,1 1 1,-1-1 0,1 1 0,-1 0 0,1 0-1,-1 0 1,1 0 0,-1 0 0,0 0 0,1 0-1,-1 0 1,1 1 0,-1-1 0,1 1 0,-1-1 0,1 1-1,0-1 1,-1 1 0,1 0 0,0 0 0,-1 0-1,1 0 1,0 0 0,0 0 0,0 0 0,0 0-1,0 0 1,0 0 0,0 1 0,0-1 0,0 0-1,0 3 1,-2 1 9,1 1 0,-1 0 0,2 0 0,-1 0-1,1 0 1,0 0 0,0 0 0,0 0 0,1 8-1,2 11 94,1 1 0,1-1 0,1 0-1,1 0 1,1 0 0,12 25 0,-3-13-27,2-2 0,1 0 0,29 40 0,-43-69-67,-1 1-1,2-1 1,-1 0 0,1-1-1,0 1 1,0-1-1,0 0 1,1-1 0,0 1-1,0-1 1,0-1-1,0 1 1,0-1 0,11 2-1,-13-4-3,0 0 0,1 0 0,-1-1 0,0 1 0,0-1-1,1-1 1,-1 1 0,0-1 0,0 0 0,0 0 0,0 0 0,0-1 0,0 0 0,0 0 0,0 0-1,-1-1 1,1 1 0,-1-1 0,1 0 0,-1-1 0,0 1 0,0-1 0,3-3 0,1-4 3,0 1 0,-1-1 0,0 0 0,-1 0 0,0 0 1,-1-1-1,0 0 0,-1 0 0,0-1 0,-1 1 0,2-24 1,0-13 14,-2-82 0,-3 130-20,-2-95-30,-22-154-1,22 241 33,-1-1 0,1 1 1,-7-14-1,8 20 1,0 1 0,0 0-1,-1 0 1,1 0 0,0 0 0,-1 1 0,1-1 0,-1 0-1,-2-2 1,3 4-1,0-1 0,1 1 1,-1 0-1,0-1 0,1 1 0,-1 0 0,0 0 0,1-1 0,-1 1 0,0 0 0,0 0 0,0 0 0,1 0 0,-1 0 0,0 0 0,0 0 0,1 0 1,-1 0-1,0 1 0,0-1 0,1 0 0,-1 0 0,0 1 0,1-1 0,-1 0 0,0 1 0,1-1 0,-2 1 0,0 1 4,0 0 1,0 0-1,1 0 0,-1 0 0,0 1 0,1-1 1,-1 0-1,1 1 0,0-1 0,0 1 0,0 0 1,0-1-1,0 1 0,0 3 0,-5 42 66,5-43-62,0 16 72,1 0 1,1 0-1,1 0 0,1-1 1,0 1-1,2 0 0,0-1 1,1 0-1,1 0 0,1-1 1,19 32-1,-11-24-28,1-1 0,1-1 0,1-1 0,2-1-1,0-1 1,1 0 0,36 25 0,-33-33-285,-12-9-595,-9-6-1570,-7-2 1815,0 0 0,0 1 0,0-1 1,0 1-1,0 0 0,-1 0 0,1 0 0,0 0 0,-1 1 0,-4-2 0,-8-5-1073,-19-10 90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4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11795,'2'8'5491,"9"-6"-3301,15-6-1513,-21 4-191,32-11 517,0-1 0,-1-2 0,66-35 0,-45 21-506,-22 10-335,-20 10-147,0 0-1,1 1 1,0 1 0,30-8 0,-45 14-19,0-1 0,1 1 0,-1 0 0,1 0 0,-1 0 0,1 0-1,-1 0 1,1 0 0,-1 0 0,1 1 0,-1-1 0,1 1 0,-1-1 0,0 1 0,1-1 0,-1 1-1,0 0 1,1-1 0,-1 1 0,0 0 0,0 0 0,2 2 0,-1-1 2,-1 0 0,0 0 1,1 1-1,-1-1 0,0 0 1,0 1-1,0-1 0,0 1 0,-1 0 1,1-1-1,-1 6 0,1 6 98,-1 1 0,-1-1 0,-5 26 0,5-30 65,0-5-88,0 0 1,1 1-1,0-1 1,0 0-1,0 0 1,1 0-1,0 0 1,1 6-1,-1-9-74,0 0 0,0 0 0,-1 0-1,1 0 1,0 0 0,1 0 0,-1 0 0,0-1 0,1 1 0,-1 0-1,0-1 1,1 0 0,0 1 0,-1-1 0,1 0 0,0 1-1,0-1 1,0 0 0,-1 0 0,1-1 0,4 2 0,-6-2-47,1 0 0,-1 0 1,1 1-1,-1-1 0,0 0 1,1 0-1,-1 0 0,1 0 1,-1 0-1,0 0 0,1 0 1,-1-1-1,0 1 0,1 0 1,-1 0-1,1 0 0,-1 0 1,0 0-1,1-1 0,-1 1 1,0 0-1,1 0 0,-1 0 0,0-1 1,1 1-1,-1 0 0,0-1 1,0 1-1,1 0 0,-1 0 1,0-1-1,0 1 0,0-1 1,1 1-1,-1 0 0,0-1 1,0 1-1,0 0 0,0-1 1,0 0-1,1-15-1588,-1 14 1394,0-18-3122,0 1 1,5-22 0,0 11 1094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4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7 5641,'-22'-7'3969,"7"7"200,4 6-2097,6 4-447,14-2-945,-1-1-384,11-9-904,0 2-504,4 0-809,6 0-343,10 2 1415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5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0 767 8354,'26'27'1458,"-17"-19"-820,-1 1 0,0 0 0,0 1 0,-1 0 0,0 0-1,-1 0 1,7 15 0,-3-4 407,105 230 5801,-90-190-6039,-69-172-558,33 75-242,-38-135-172,42 141 73,1-1-1,2 0 0,-1-50 0,5 72 72,1 0 1,0 0-1,0 0 0,1 0 1,5-15-1,-7 22 24,1 0-1,0 0 1,-1 0-1,1 0 1,0 0-1,0 0 1,0 1-1,1-1 1,-1 0-1,0 1 1,1-1-1,-1 1 1,0-1-1,1 1 0,0 0 1,-1 0-1,1 0 1,0-1-1,0 2 1,0-1-1,-1 0 1,1 0-1,0 1 1,0-1-1,0 1 1,0-1-1,0 1 1,0 0-1,0 0 1,4 0-1,-1 1 26,1 1 0,-1 0 0,0 0 0,0 0-1,0 0 1,-1 1 0,1 0 0,-1 0 0,1 0-1,-1 1 1,0 0 0,0-1 0,0 1 0,-1 1-1,1-1 1,-1 0 0,5 10 0,-2-4 68,-1-1 1,-1 1-1,1 0 1,-2 1 0,1-1-1,-1 0 1,-1 1-1,2 13 1,-4-15-46,-1 1 0,0-1 0,0 1 1,-1-1-1,0 0 0,-1 0 0,0 0 0,0 0 1,-1 0-1,0-1 0,-8 12 0,10-15-120,-1-1 1,0 1-1,0-1 0,0 0 0,0 0 0,0 0 1,-1-1-1,0 1 0,0-1 0,0 0 0,0 0 1,-1 0-1,1-1 0,-1 1 0,1-1 0,-1 0 1,0-1-1,0 1 0,0-1 0,0 0 0,0 0 1,-7 0-1,9-1-179,-1-1 1,1 0-1,-1 0 1,1 0 0,-1 0-1,1-1 1,-1 1-1,1-1 1,0 0-1,0 0 1,0 0-1,0 0 1,0-1 0,1 1-1,-1-1 1,1 0-1,-1 0 1,1 0-1,0 0 1,0 0-1,0 0 1,1 0 0,-3-7-1,-8-24-1049</inkml:trace>
  <inkml:trace contextRef="#ctx0" brushRef="#br0" timeOffset="1">279 14 10186,'0'-1'205,"0"0"0,0 1-1,1-1 1,-1 0 0,0 1-1,1-1 1,-1 0 0,1 1-1,-1-1 1,1 0 0,-1 1-1,1-1 1,-1 1 0,1-1-1,-1 1 1,1-1 0,0 1 0,-1 0-1,1-1 1,0 1 0,-1 0-1,1-1 1,0 1 0,0 0-1,-1 0 1,1-1 0,0 1-1,1 0 1,-2 1-40,1 0 0,0-1-1,0 1 1,-1 0 0,1 0-1,0 0 1,-1 0 0,1-1 0,-1 1-1,1 0 1,-1 0 0,1 0-1,-1 0 1,0 0 0,1 0-1,-1 0 1,0 2 0,6 52 1292,-5 4-767,3 0 0,20 97 0,-19-134-563,1 1-1,1-1 0,1 0 0,1 0 1,0-1-1,2 0 0,1-1 1,0 0-1,26 30 0,-31-42-85,1 0 1,0-1-1,0-1 0,0 1 1,1-1-1,0-1 0,0 0 1,0 0-1,16 5 0,-22-8-15,1-1 0,0 0 0,-1 0 0,1 0 0,0-1 0,0 1 0,0-1 0,0 0 1,-1 0-1,1-1 0,0 1 0,0-1 0,0 0 0,0 0 0,-1 0 0,1 0 0,-1 0 0,1-1 0,-1 0 0,1 0 0,-1 0 0,0 0 0,0 0 0,0-1 0,0 1 0,0-1 0,4-5 0,1-2 42,-1 0 0,-1 0-1,0-1 1,0 0 0,-1 0 0,0 0 0,-1-1 0,0 1 0,-1-1 0,-1 0 0,1 0 0,-2 0 0,0-1 0,0 1 0,-1 0 0,-2-15 0,2 25-69,-1 0 0,1 0-1,0 0 1,-1-1 0,1 1 0,-1 0 0,0 0 0,0 0 0,1 1 0,-1-1 0,-1 0 0,1 0 0,0 0 0,0 1 0,-1-1 0,1 1 0,-1-1 0,-2-2 0,3 4-2,0 0 0,0 0 0,0 0-1,-1 0 1,1 0 0,0 0 0,0 0 0,0 0 0,0 0 0,0 0 0,0 0 0,-1 1 0,1-1 0,0 1-1,0-1 1,0 1 0,0-1 0,0 1 0,0-1 0,0 1 0,1 0 0,-1-1 0,0 1 0,-1 1-1,-4 4-9,1 1 0,-1-1 0,1 1 0,1 0-1,-1 1 1,1-1 0,-4 12 0,0 2-71,2 0 1,0 0-1,2 1 1,-3 26-1,5-36-280,2 1 0,0-1-1,0 0 1,1 0 0,1 0-1,0 0 1,0 0 0,2 0-1,4 14 1,18 24-766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5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176 528 11474,'-2'0'226,"1"-1"-1,0 1 0,0 0 0,-1 0 1,1-1-1,0 1 0,-1 0 0,1 0 1,0 0-1,-1 0 0,1 1 0,0-1 1,0 0-1,-1 1 0,1-1 0,0 0 0,0 1 1,-1-1-1,1 1 0,0 0 0,0-1 1,0 1-1,0 0 0,0 0 0,0 0 1,0 0-1,0 0 0,0 0 0,1 0 1,-2 2-1,-34 43 465,26-31 63,-4 3-304,2 1 0,0 1-1,1 0 1,1 1 0,-9 24 0,16-38-337,1 1 0,-1 0 0,1 0 0,1 0 1,-1 0-1,2 0 0,-1 0 0,1 1 0,0-1 0,1 0 1,-1 0-1,2 0 0,-1 1 0,1-1 0,1-1 1,-1 1-1,8 14 0,-8-19-91,0 1-1,1 0 1,0-1 0,-1 1 0,1-1-1,1 0 1,-1 0 0,0 0 0,1-1-1,-1 1 1,1-1 0,0 0-1,0 0 1,0 0 0,8 2 0,-6-2-8,1-1 1,0 0-1,0 0 1,0-1 0,0 0-1,0 0 1,0-1-1,0 1 1,8-4 0,4-1-11,-1-1-1,0 0 1,0-2 0,-1 0 0,0-1 0,21-16 0,-22 14-51,0-1 1,-1-1-1,0-1 0,-1 0 0,-1-1 0,0 0 1,-1-1-1,-1-1 0,16-30 0,-16 24-36,-2 1 0,-1-1-1,-1-1 1,-1 1 0,-1-1-1,-1-1 1,2-38 0,-5 7-81,-3 0 1,-1 1-1,-4-1 0,-1 1 1,-3 0-1,-26-77 1,29 115 468,6 23 242,5 31 141,51 206 1833,-32-156-2163,-13-49-236,19 47 1,-23-71-107,1-1 0,0 0-1,1-1 1,1 0 0,0 0 0,18 20 0,-25-30-15,1 0 1,-1-1 0,1 1 0,0-1 0,-1 0 0,1 1 0,0-1 0,0 0 0,0 0 0,0 0-1,0 0 1,0 0 0,4 0 0,-5-1-3,0 0 1,1 0-1,-1 0 0,0 0 0,0 0 0,0-1 1,1 1-1,-1 0 0,0-1 0,0 1 0,0-1 1,0 1-1,0-1 0,0 1 0,0-1 0,0 0 0,0 1 1,1-3-1,3-2-19,-1-1-1,1 0 1,-2 0 0,1-1 0,-1 1 0,4-12-1,-1 5-19,12-32-115,-13 31 101,0 0 0,1 0-1,1 1 1,0 0 0,0 0-1,17-20 1,-23 31 53,1 0 1,0 1-1,-1-1 1,1 1-1,0-1 1,-1 1 0,1 0-1,0 0 1,0 0-1,0 0 1,0 0-1,0 0 1,1 0-1,-1 1 1,0-1-1,0 1 1,0-1-1,1 1 1,-1 0 0,0 0-1,0 0 1,0 0-1,1 1 1,-1-1-1,0 0 1,0 1-1,0 0 1,1-1-1,-1 1 1,0 0 0,0 0-1,0 0 1,3 3-1,5 4 2,0 0 0,-1 1 0,0 0 0,-1 1 0,8 10-1,12 13-254,-25-31 8,-1 1-1,1-1 0,0 1 0,0-1 0,0 0 1,0 0-1,0-1 0,0 1 0,1-1 1,-1 1-1,5 0 0,-6-1-3,0-1 1,0 0-1,1-1 0,-1 1 1,0 0-1,0-1 1,0 1-1,0-1 0,0 1 1,0-1-1,0 0 0,0 0 1,0 0-1,-1 0 1,1 0-1,0 0 0,-1-1 1,1 1-1,0-1 0,-1 1 1,0-1-1,3-2 0,20-28-1007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6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27 10266,'0'-1'426,"0"0"0,0 1 0,0-1 0,0 0 0,0 0 0,0 0 0,0 1 0,0-1 0,0 0 0,-1 0 0,1 1 0,0-1 0,0 0 0,-1 1 0,1-1 0,-1 0 0,1 1-1,-1-2 1,-10 4 4294,7 1-4486,-1 1-1,1 0 1,0 0 0,1 0 0,-5 6-1,-1 2-190,0 0-1,1 1 1,0 0-1,1 1 1,1-1-1,0 1 1,1 1-1,-7 28 1,5 21-17,6-57-26,1-1 0,1 0 1,-1 0-1,1 0 0,0 0 0,0 0 1,1 0-1,3 8 0,-5-13-2,0 0 0,1 0 0,-1 0-1,0-1 1,1 1 0,-1 0 0,1 0 0,-1-1 0,1 1 0,-1 0 0,1-1-1,0 1 1,-1 0 0,1-1 0,0 1 0,-1-1 0,1 1 0,0-1 0,0 0-1,-1 1 1,1-1 0,0 0 0,0 1 0,0-1 0,0 0 0,1 0 0,-1 0-8,1 0 0,-1-1 1,1 1-1,-1-1 0,0 0 1,1 1-1,-1-1 0,0 0 1,0 0-1,1 0 0,-1 0 1,0 0-1,0 0 0,1-1 1,4-5-71,-1-1 0,1 1 0,-2-1 0,5-9 1,-3 5-89,-1 0 1,0-1-1,-1 0 1,0 1-1,-1-1 1,-1 0 0,0-1-1,-1 1 1,0 0-1,-2-23 1,1 36 155,0-1 0,0 1 0,0-1 0,0 1 0,0-1 0,0 1 0,0-1 0,0 1 0,0-1 0,0 1 0,0-1 0,0 1 0,0 0 0,0-1 0,-1 1 0,1-1 0,0 1 0,0-1 0,0 1 0,-1 0 1,1-1-1,0 1 0,-1-1 0,1 1 0,0 0 0,-1-1 0,1 1 0,0 0 0,-1 0 0,0-1 0,-4 15-85,-2 29 191,7-36-27,0 0 1,0 0-1,1 0 0,0-1 0,0 1 0,1 0 0,0 0 0,0-1 0,0 1 0,1-1 0,0 1 0,4 5 0,-5-10-46,-1 0 0,0 0-1,1 0 1,0 0 0,-1-1-1,1 1 1,0-1 0,0 1-1,0-1 1,0 1 0,0-1-1,0 0 1,0 0 0,0 0-1,1 0 1,-1-1 0,0 1-1,0-1 1,1 1 0,-1-1-1,1 0 1,-1 0 0,0 0 0,1 0-1,-1 0 1,1 0 0,-1-1-1,0 1 1,1-1 0,-1 0-1,0 1 1,0-1 0,0 0-1,1 0 1,-1-1 0,0 1-1,0 0 1,-1-1 0,3-1-1,5-4 1,0 0-1,0-1 0,-1 0 0,-1 0 0,1-1 0,-1 0 0,-1 0 0,0-1 1,0 0-1,-1 0 0,0 0 0,-1 0 0,0-1 0,0 0 0,-1 0 1,-1 0-1,0 0 0,0 0 0,-1 0 0,-1-20 0,0 30-15,1-24 7,-1 25-10,0-1 0,-1 1-1,1 0 1,0 0 0,0-1 0,0 1 0,0 0-1,0-1 1,0 1 0,0 0 0,0-1-1,1 1 1,-1 0 0,0-1 0,0 1 0,0 0-1,0 0 1,0-1 0,0 1 0,1 0-1,-1-1 1,0 1 0,0 0 0,0 0 0,1-1-1,-1 1 1,0 0 0,0 0 0,1 0-1,-1 0 1,0-1 0,1 1 0,-1 0 0,0 0-1,0 0 1,1 0 0,-1 0 0,0 0-1,1 0 1,-1 0 0,0 0 0,1 0 0,-1 0-1,0 0 1,1 0 0,-1 0 0,0 0-1,0 0 1,1 0 0,-1 0 0,0 0 0,1 0-1,-1 0 1,0 0 0,1 1 0,-1-1-1,0 0 1,0 0 0,1 0 0,-1 1 0,0-1-1,0 0 1,1 1 0,1 2 40,0 0 0,0 0 0,0 0 0,0 0 0,0 1 0,-1-1 0,1 1 0,0 5 0,0-4 11,0 0 0,-1-1 0,2 1 0,-1 0 0,5 6 0,4 2 19,2 0 0,0 0-1,0-2 1,26 18 0,-38-28-111,0-1 1,-1 0-1,1 1 1,-1-1-1,1 0 1,-1 0-1,1 0 1,0 1-1,-1-1 1,1 0-1,-1 0 1,1 0-1,0 0 1,-1 0-1,1 0 1,0 0-1,-1 0 0,1 0 1,-1-1-1,1 1 1,0 0-1,-1 0 1,1-1-1,-1 1 1,1 0-1,-1 0 1,1-1-1,-1 1 1,1-1-1,-1 1 1,1 0-1,-1-1 1,0 1-1,1-1 1,-1 1-1,1-1 1,-1 1-1,1-2 1,11-25-1975,-9 20 1219,5-15-1328,-3 0 886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7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10026,'-2'12'4369,"4"0"-2465,13-4-1087,2-3-449,3-3-1216,2-5-305,11-3-535,-5 3 872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7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0 292 9898,'56'0'4130,"-54"0"-3959,0 1 0,0-1 0,0 1 0,0-1 0,-1 1 0,1 0 0,0-1 0,-1 1 0,1 0 0,0 0 0,-1 0 0,1 1 0,-1-1 0,1 0 0,-1 0 0,0 1 0,0-1 0,0 1 0,1-1-1,-1 1 1,0 0 0,-1-1 0,1 1 0,0 0 0,-1 0 0,2 3 0,0 3 144,-1 0 0,1 0-1,-2 0 1,1 11 0,-1-16-159,-12 204 3075,9-182-3032,4-23-118,1-9-20,5-22 15,7-44-29,-8 25-93,-3 13-155,2 0-1,2 0 1,18-57-1,-24 90 193,-1 0 1,1 0-1,0 0 1,0 0-1,0 0 1,0 0-1,1 0 0,-1 0 1,0 1-1,1-1 1,-1 0-1,1 1 1,0 0-1,2-3 1,-3 4 6,0 0 1,0 0-1,0 0 1,0-1 0,0 1-1,1 0 1,-1 0 0,0 1-1,0-1 1,0 0 0,0 0-1,0 0 1,0 1-1,0-1 1,0 1 0,0-1-1,0 1 1,0-1 0,0 1-1,0-1 1,0 1 0,0 0-1,-1-1 1,1 1-1,0 0 1,0 0 0,-1 0-1,1 0 1,-1 0 0,2 1-1,16 24-28,-11-15 205,1-1 0,0 1 0,0-1 1,19 17-1,-25-25-147,0-1-1,0 1 1,0-1 0,0 0-1,0 0 1,1 1 0,-1-1-1,0-1 1,0 1 0,1 0-1,-1-1 1,1 1 0,-1-1-1,1 1 1,-1-1 0,1 0-1,-1 0 1,0 0 0,1-1-1,-1 1 1,1-1 0,-1 1-1,1-1 1,-1 0 0,0 0-1,0 0 1,1 0 0,-1 0-1,0 0 1,0 0 0,4-4-1,-1 0-5,1 0-1,-1 0 0,-1-1 0,1 0 1,-1 0-1,1 0 0,-2 0 0,1-1 1,-1 1-1,4-12 0,2-9 137,7-41 0,-1 4-61,-13 55-85,1 0 0,0 1 0,0-1 0,1 1 0,0 0 0,1 0 0,8-12 0,-11 18-1,1 0-1,-1-1 1,1 1 0,-1 0-1,1 0 1,0 0 0,0 0 0,0 1-1,0-1 1,0 1 0,0 0 0,0 0-1,1 0 1,-1 0 0,0 0 0,0 1-1,1-1 1,-1 1 0,1 0 0,-1 0-1,0 1 1,1-1 0,5 2 0,-2-1 113,0 1 1,0 0 0,0 1 0,-1 0 0,1 0 0,-1 0 0,0 0 0,0 1-1,0 0 1,0 1 0,-1-1 0,1 1 0,-1 0 0,0 0 0,-1 1 0,0-1-1,7 12 1,-8-12-36,-1 0 0,0 0-1,0 0 1,0 1 0,-1-1 0,0 0-1,0 1 1,0-1 0,-1 1-1,1-1 1,-1 1 0,-1 0 0,1-1-1,-1 1 1,0-1 0,0 0-1,0 1 1,-1-1 0,0 0 0,0 0-1,-1 1 1,1-2 0,-6 9-1,0-1-33,-1-1 0,0-1 0,-1 0-1,0 0 1,0-1 0,-1 0-1,0 0 1,-1-2 0,-14 8-1,17-9-251,-1-2 0,0 0-1,0 0 1,0 0-1,0-2 1,-1 1 0,0-1-1,1-1 1,-1 0 0,0 0-1,0-1 1,-17-2-1,-6-9-1655,8-9 784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7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 1 19396,'5'22'7858,"-19"7"-5658,-9 5-223,-13 1-1625,-5-6-624,0-7-1641,-3-3-1143,-12-1 1807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43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69 6785,'41'2'8634,"-32"-1"-8498,0 0 1,0-1-1,0 0 0,0-1 1,0 0-1,0 0 1,16-5-1,49-13 1455,145-20 1,-175 36-1223,-1 1 1,1 2-1,-1 2 1,81 14 0,57 21 1559,250 18 0,-345-49-1328,158 2 1413,-204-12-1582,-31 3-330,1-1 0,-1 2 0,1-1-1,-1 1 1,1 1 0,-1-1 0,1 2 0,11 2-1,-21-4-162,0 0 0,0 0-1,1 0 1,-1 0-1,0 0 1,0 0 0,0 0-1,1 0 1,-1 1-1,0-1 1,0 0 0,0 0-1,0 0 1,1 0 0,-1 0-1,0 0 1,0 1-1,0-1 1,0 0 0,1 0-1,-1 0 1,0 1 0,0-1-1,0 0 1,0 0-1,0 0 1,0 1 0,0-1-1,0 0 1,0 0-1,0 0 1,0 1 0,0-1-1,0 0 1,0 0 0,0 0-1,0 1 1,0-1-1,-1 0-796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29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1 12019,'-64'130'5105,"50"-130"-2481,19 2-2600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3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978 465 6009,'26'-129'2410,"-24"93"-1190,-8 22-321,2 5-359,-11-35 1438,-22-53 1304,32 86-2898,-1-1 1,0 1 0,-1 0-1,0 0 1,-16-16-1,17 21-293,-1 0 1,0 1-1,0 0 0,-1 1 0,1 0 0,-1 0 0,0 0 0,0 1 0,-1 0 0,1 1 0,0 0 0,-1 0 1,0 1-1,1 0 0,-1 1 0,0-1 0,-14 3 0,-3 0 53,0 2-1,1 0 1,-1 2 0,-40 15-1,41-11-58,1 1 1,0 2-1,1 0 0,0 2 0,1 0 0,1 2 0,-38 36 1,15-6 194,2 2 0,-41 62 0,61-80-203,2 1 1,2 0-1,0 1 1,3 1-1,0 1 1,3 0-1,1 1 1,1 0-1,-5 40 1,8-26 63,1 0 0,3 1 1,2-1-1,8 74 0,-4-105-86,0 0-1,1-1 0,1 1 1,1-1-1,1 1 0,0-2 1,1 1-1,1-1 0,1 0 1,0-1-1,1 0 0,1-1 1,0 0-1,26 23 0,-18-23 29,1 0 0,0-1 0,1-2 0,0 0 0,1-1 0,1-2 0,-1 0 0,1-1 0,1-2 0,-1 0 0,1-2 0,0 0 0,30-1 0,-2-2 76,-1-2 1,0-3-1,-1-2 0,1-2 1,68-21-1,-68 14 20,-2-3 0,0-2 0,-1-1 0,68-43 0,-90 47-100,-1-2 0,0 0 0,-2-1 1,0-2-1,-1 0 0,-2-2 0,0 0 0,30-48 0,-43 58-16,-1 0 0,-1 0 0,0 0 0,-1-1 0,0 0 0,-2 0 0,1-1-1,1-23 1,-4 16-20,-1 0 0,-1 0-1,-1 0 1,-1 0 0,-7-29-1,-1 15-27,-1-1-1,-2 2 1,-2 0-1,-1 1 0,-1 1 1,-37-50-1,41 63-12,-2 1 0,-1 1 0,0 1 0,-2 0-1,-34-25 1,41 35-7,-1-1 1,0 2-1,-1 0 0,0 1 0,0 0 1,0 1-1,-1 0 0,1 1 0,-1 1 0,-26-2 1,33 4-62,-77 0-701,75 1-69,0 2-1,1-1 1,-17 6-1,26-7 757,0 0 0,-1 0-1,1-1 1,0 1 0,0 0 0,0 0-1,-1 0 1,1 0 0,0 0-1,0 0 1,-1 0 0,1 0-1,0 0 1,0 1 0,0-1 0,-1 0-1,1 0 1,0 0 0,0 0-1,-1 0 1,1 0 0,0 0-1,0 0 1,0 1 0,0-1-1,-1 0 1,1 0 0,0 0 0,0 0-1,0 1 1,0-1 0,0 0-1,-1 0 1,1 0 0,0 1-1,0-1 1,0 0 0,0 0 0,0 0-1,0 1 1,0-1 0,0 0-1,0 0 1,0 1 0,0-1-1,0 0 1,0 0 0,0 1-1,0-1 1,0 0 0,0 0 0,0 0-1,0 1 1,0-1 0,1 0-1,-1 0 1,0 0 0,0 1-1,0-1 1,0 0 0,0 0 0,0 0-1,1 0 1,-1 1 0,18 0-1410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4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1069 160 5785,'-102'-65'5046,"79"48"-3894,0 1 1,-2 1 0,-48-22 0,64 35-1007,-1-1-1,0 2 1,0-1 0,0 1-1,0 1 1,0 0 0,0 0 0,0 1-1,0 0 1,0 1 0,0 0-1,1 1 1,-18 6 0,-10 6-5,1 2 1,-35 22-1,65-36-110,-37 23 70,0 1 0,2 2 0,1 2 0,2 2 0,1 1 0,1 2 0,-47 62 0,63-70-7,1 0-1,2 1 1,1 1-1,1 1 1,2 0 0,1 1-1,1 0 1,2 0-1,1 1 1,2 1-1,1-1 1,0 45 0,4-34 21,3 0 0,2 1 0,2-1 0,1 0 0,3-1 0,1 0 1,24 58-1,-25-77-32,1 0 0,1-1 0,1-1 0,1 0 0,1 0 0,1-2 0,1 0 0,1-1 0,0 0 0,1-2 0,2 0 1,-1-1-1,2-1 0,24 13 0,-20-15-14,2-1 0,-1-2 0,1 0 1,1-2-1,-1-1 0,1-1 0,1-2 0,51 2 1,-56-6-39,-1-2 1,0 0 0,0-1 0,0-2 0,0 0-1,0-2 1,-1 0 0,0-2 0,-1 0-1,0-2 1,22-13 0,-17 6 78,0 0 1,-1-2-1,-2-2 1,0 0-1,-1-1 1,-1-1-1,21-30 0,-33 40-62,-1-1-1,0 0 0,-1-1 1,0 0-1,-2 0 0,0-1 1,0 1-1,-2-1 1,0 0-1,-1-1 0,-1 1 1,0-1-1,-1 1 0,-3-32 1,-3 18-31,-2 0 0,-1 1 1,-1 0-1,-1 0 1,-2 1-1,-22-40 0,5 18-2,-2 2-1,-59-72 1,57 82-315,-1 2 0,-62-53 0,77 75-403,0 1 0,-1 1 0,0 1-1,-1 1 1,0 0 0,0 2 0,-43-13 0,1 10-308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5.4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688 1 7794,'-36'6'928,"-1"2"1,2 2 0,-1 1 0,1 2 0,-57 29 0,71-30-692,0 1 0,1 0 0,0 2 0,2 0 0,-1 1 0,2 1 0,0 0 0,1 2 0,-24 36 0,11-6 45,3 2 0,2 0 1,3 2-1,-19 67 0,20-44-22,3 1 0,-10 118 0,25-164-154,0 0 0,2 1-1,2-1 1,0 0 0,12 52 0,-10-70-50,-1-1 1,2 0-1,-1 0 0,2 0 1,0 0-1,0-1 0,1 0 0,0 0 1,1-1-1,0 0 0,0 0 1,1-1-1,1 0 0,0-1 1,0 0-1,17 11 0,-4-8 26,0 0 0,0-1 0,1-2 0,1 0 0,-1-1 0,1-2 0,0-1 0,1 0 0,-1-2 0,0-1 0,39-3 0,-28-2-53,0-1 1,0-1-1,0-2 1,-1-2-1,0-1 0,-1-1 1,48-26-1,-51 22 6,-2-2 1,-1-2-1,0 0 0,-1-2 0,-2-1 0,0-1 1,-1-1-1,-2-1 0,38-57 0,-49 66 45,-2-1 0,0 0 0,-1-1-1,-1 0 1,-1 0 0,0-1 0,5-38-1,-10 42 17,0 0-1,-1 1 1,-1-1-1,0 1 0,-1-1 1,-1 1-1,0 0 1,-1-1-1,-1 2 0,-1-1 1,-8-17-1,3 11 27,-1 2 0,-1 0 0,-1 0 0,-1 1 0,0 1 0,-1 0-1,-1 1 1,-1 1 0,0 1 0,-1 0 0,0 2 0,-36-19 0,31 20-80,-1 0 0,0 2 0,-1 1 0,0 1 0,0 1 0,0 1 0,-1 1 0,0 1 0,1 2 0,-47 3 0,64-1-233,1 0-1,0 1 1,0 0-1,0 1 1,-10 3-1,15-5-74,1 0 0,-1 1 0,0-1 0,1 1 0,-1 0 0,0-1 0,1 1 0,0 0 0,0 1 0,-1-1 0,1 0 0,1 1 0,-1-1 0,0 1 0,0-1 0,1 1 0,-2 4 0,2 16-818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6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627 6 6593,'-23'-2'960,"1"0"-1,-1 1 0,1 1 1,-38 5-1,48-2-805,0 0-1,1 0 1,-1 1 0,1 0 0,0 1 0,1 0-1,-1 1 1,1 0 0,0 0 0,-15 14-1,1 3 130,0 1 0,2 1-1,1 0 1,0 2-1,-19 35 1,3 6 230,-33 79 0,53-105-300,2 0 0,2 2 0,-16 87-1,25-101-116,1 0 0,2 0 0,1 0 0,1 0 0,1 0 0,12 56 0,-10-74-22,1 1-1,0-1 0,0 0 0,1-1 1,1 1-1,0-1 0,0 0 0,1-1 1,0 0-1,1 0 0,0-1 0,1 0 0,0-1 1,0 0-1,1 0 0,0-1 0,23 11 1,-5-5 67,2 0 1,0-3 0,0 0-1,1-2 1,0-1 0,34 2-1,-16-5-11,-1-2 1,1-2-1,0-3 0,88-15 0,-61 1 90,0-2-1,93-39 1,-141 47-151,0-1 1,-2-2-1,1-1 0,48-36 1,-64 42-38,-1-1 1,0 0-1,-1-1 1,0 0-1,0-1 1,-2 0-1,1 0 1,-1-1-1,-1 0 1,-1 0-1,0-1 1,7-21-1,-7 8 86,-1 1 0,-1-1 0,-1 0 0,-2 0 0,0 0 0,-2 0 0,-1 0 0,-1 0 0,-2 0 0,0 0 0,-2 1 0,-1 0 0,-1 0 0,-23-45 0,22 52-89,0 0-1,-2 0 1,0 1-1,-1 1 1,-1 0-1,0 1 1,-2 0-1,1 1 1,-2 1-1,0 1 1,-1 0 0,0 1-1,-1 1 1,0 1-1,0 0 1,-1 2-1,-1 0 1,1 1-1,-23-4 1,29 9-74,0 0 1,0 1-1,0 1 1,0 0-1,0 1 1,1 0 0,-1 1-1,0 1 1,-19 6-1,23-5-312,0-1 0,0 2 0,0-1 0,1 2 0,0-1 0,0 1 0,0 0 0,1 1 0,0 0 0,0 1-1,1-1 1,-12 17 0,6 5-1684,7 9 836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6.7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616 88 6761,'-49'-32'3967,"-22"-12"-2795,67 42-1080,0 0-1,0 0 1,-1 1 0,1 0-1,0 0 1,-1 0 0,1 1-1,0-1 1,-1 1 0,1 0 0,-1 0-1,1 1 1,-1-1 0,1 1-1,0 0 1,-1 0 0,1 0-1,0 1 1,0-1 0,0 1-1,0 0 1,0 1 0,0-1 0,-4 4-1,-4 3 146,0 1-1,1 1 1,0 0-1,1 0 1,-11 16-1,-14 23 360,3 1 0,-28 57 0,-41 119 330,83-184-687,2 1 0,3 1 0,-13 67 0,23-88-156,0 0 1,2 0 0,0 0-1,2 0 1,1 0 0,0 0-1,2 0 1,10 36 0,-5-35-15,0 1 1,1-2-1,2 0 1,0 0-1,2-1 1,1 0-1,0-1 1,34 35-1,-35-43-28,0-1 0,1 0 0,1-1 0,0-1 0,1-1 0,0 0 0,0-1 0,1-1-1,0-1 1,1 0 0,-1-1 0,35 5 0,-15-5-22,0-2 0,0-2-1,0-1 1,0-3 0,0 0 0,59-13 0,-77 11-6,1-2 1,-1 0 0,0-1 0,-1-1-1,0-1 1,0-1 0,-1 0 0,0-1-1,0-1 1,-2-1 0,1-1 0,-2 0-1,20-23 1,-9 4 174,-1-1 0,-2-1 1,-2-1-1,-1-1 0,-1-1 0,-3 0 0,15-50 0,-24 61-86,0 0-1,-2-1 1,-1 0 0,-2 0-1,0 0 1,-2-1 0,-1 1-1,-1 0 1,-2 0 0,-1 0-1,-13-46 1,5 33-77,-2 1 0,-2 1 0,-1 0 0,-2 1 0,-2 1 0,-1 1 0,-41-48 0,56 75-26,0 2 0,-1-1 1,1 1-1,-1 0 0,-1 1 1,1 0-1,-1 0 0,0 1 1,0 0-1,-1 1 0,1 0 0,-1 1 1,0 0-1,0 1 0,0 0 1,-1 1-1,1 0 0,0 0 1,0 1-1,-22 4 0,15-2-103,-1 1-1,2 0 1,-24 9 0,33-9-136,0 0 1,1 0-1,-1 1 1,1 0 0,-1 1-1,1-1 1,1 1 0,-1 1-1,-8 8 1,13-13 113,1 0 1,0 1-1,0-1 1,0 0-1,0 0 1,1 0-1,-1 1 1,0-1-1,0 0 1,1 1-1,-1-1 1,1 0-1,-1 1 1,1-1-1,0 1 1,-1-1-1,1 1 1,0-1-1,0 1 1,0-1-1,0 1 1,0-1-1,0 1 1,1-1-1,-1 1 1,0-1-1,1 1 1,-1-1-1,1 1 1,0-1-1,-1 0 1,1 1-1,0-1 1,0 0-1,0 0 1,0 0-1,0 0 1,0 1-1,0-1 1,0-1-1,1 1 1,-1 0-1,0 0 1,0 0-1,3 1 1,28 8-969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7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658 22 8258,'-13'-4'385,"0"-1"1,0 2 0,-1 0 0,1 0-1,-1 1 1,0 1 0,1 0 0,-1 1-1,0 1 1,0 0 0,0 0 0,1 2-1,-1 0 1,1 0 0,0 1-1,0 1 1,-17 8 0,10-3-134,1 2 1,0 0-1,1 1 0,0 1 1,1 0-1,1 1 1,0 1-1,1 1 0,1 0 1,-14 21-1,0 6-2,2 0 1,2 2-1,2 0 0,1 2 1,3 0-1,3 2 0,1-1 0,-13 97 1,25-121-169,1 0 0,1 0 0,1 0 1,1 0-1,2 0 0,0 0 0,2-1 1,0 0-1,13 29 0,-13-39-32,0-1-1,1 0 1,0 0-1,1-1 1,0 0 0,1 0-1,1-1 1,0 0-1,0-1 1,1 0 0,0-1-1,1 0 1,0 0-1,0-2 1,1 1 0,0-2-1,16 7 1,-5-6 8,0-1 1,1-1-1,-1-1 1,1-1-1,0-1 0,0-1 1,0-2-1,0 0 1,29-6-1,2-4 3,-1-1-1,-1-3 1,53-23 0,-64 21-50,0-3 1,-2-1 0,0-2-1,-2-2 1,66-53 0,-83 59 54,-1-1 1,-1-1-1,-1 0 1,-1-2-1,-1 0 1,0-1-1,-2 0 1,-1-2-1,-1 1 1,15-46-1,-23 55 40,-1 0 1,-1 0-1,0-1 1,-1 1-1,-1-1 1,0 1-1,-1-1 0,-1 1 1,-1-1-1,0 1 1,-8-28-1,3 25-46,0-1 0,-1 1 0,-1 0 0,-1 1 0,-1 0 1,0 1-1,-1 0 0,-22-23 0,10 16-46,0 2-1,-2 0 1,0 2 0,-1 1 0,-1 1-1,-1 1 1,-1 1 0,0 2 0,0 1 0,-2 2-1,-47-12 1,53 18-95,0 1 0,0 0 0,-1 2 0,1 1 0,0 1 0,-1 2 0,1 0 0,0 2 0,0 1 0,-43 13 0,68-18 15,0 1 0,0-1 0,0 0 0,-1 1 0,1-1 0,0 1 0,0-1 0,0 1 0,0 0 0,0-1 0,0 1 0,0 0 0,0 0 0,0 0 0,1 0 0,-1 0 0,0 0 0,0 0 0,1 0 0,-1 0 0,0 2 0,1-3-43,0 1 0,0 0 1,1 0-1,-1 0 0,0 0 0,1 0 0,-1-1 1,0 1-1,1 0 0,-1 0 0,1-1 0,-1 1 1,1 0-1,0-1 0,-1 1 0,1 0 0,0-1 1,-1 1-1,1-1 0,0 1 0,1 0 0,7 4-578,0-1-1,0 0 1,18 5-1,28 6-345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7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626 25 8554,'-10'-5'651,"-1"1"0,0 1-1,0-1 1,-1 2 0,1-1 0,-1 2 0,1 0 0,-1 0 0,-11 1 0,9 1-221,0 1 1,1 0 0,0 1 0,-1 0 0,1 1 0,-25 12 0,18-6-171,1 2 0,0 0 0,1 1-1,0 1 1,1 1 0,0 0 0,1 1 0,1 1 0,-15 22 0,-1 4 29,2 1 0,2 1 0,-35 79 1,53-102-177,1 0 0,1 1 0,1 0 1,2 0-1,0 0 0,1 1 1,1 0-1,1-1 0,1 1 1,5 36-1,0-35-58,1 0 1,1 0-1,2 0 0,0-1 0,2 0 1,0 0-1,2-1 0,0-1 1,2 0-1,0-1 0,1-1 1,2 0-1,0-2 0,0 0 0,2 0 1,31 20-1,-27-22-49,1-1 1,0-1-1,1-1 1,0-1-1,1-2 1,0 0-1,1-2 1,0-1-1,0-2 1,1 0-1,-1-2 1,1-1-1,0-1 1,51-6-1,-46 0 37,1-1-1,-1-2 0,-1-2 0,1 0 0,35-19 0,-46 18 60,-1-1 0,0-1 1,-1-1-1,0-1 0,-1-1 1,-1-1-1,31-35 0,-18 14 334,-3-2-1,-1-1 0,23-46 0,-37 60-197,-2 0 0,0-1 0,-2-1 1,-1 0-1,-1 0 0,4-36 0,-10 45-240,-2-1-1,0 1 1,-1-1 0,-1 1 0,-1 0 0,-1 0 0,0 0-1,-2 0 1,0 1 0,-2 0 0,0 0 0,-1 0 0,0 1-1,-2 1 1,0 0 0,-1 0 0,-1 1 0,0 0-1,-1 1 1,-1 1 0,0 0 0,-1 2 0,0-1 0,-1 2-1,-1 0 1,-22-10 0,14 11-124,0 1 0,-1 2 0,0 0 0,-1 2 0,1 1 0,-44-1 0,32 5-412,1 1-1,0 2 0,-1 2 0,-46 12 1,51-9-1383,34-8 1900,0 0 0,0 0 0,0 1 0,0-1 0,0 0 0,-1 0 0,1 0 0,0 0 0,0 0 0,0 0 0,0 0 0,-1 0 0,1 0 0,0 0 0,0 0 0,0 0 0,0 0 0,0 0 0,-1 0 0,1 0 0,0 0 0,0 0 0,0 0 0,0 0-1,-1 0 1,1 0 0,0 0 0,0 0 0,0 0 0,0 0 0,0 0 0,-1-1 0,1 1 0,0 0 0,0 0 0,0 0 0,0 0 0,0 0 0,0 0 0,0-1 0,0 1 0,-1 0 0,1 0 0,0 0 0,0 0 0,0 0 0,0-1 0,0 1 0,0 0 0,0 0 0,0 0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8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18 699 9994,'-17'7'4225,"20"-4"-2337,2-6-103,19-23-113,7-11-15,19-22-81,17-9-160,9-7-504,4-5-247,-2 7-417,-5 4-96,-2 11-72,-12 9-224,-10 12-1001,-8 3-463,-9 10-1233,9 7 1569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39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124 399 8578,'-85'-1'3619,"83"1"-3427,0 0 0,0 0 0,0 0 0,0 0 0,0-1 0,0 1 0,0-1 0,0 1 0,0-1 0,0 0 0,0 1 0,0-1 0,1 0 0,-1 0 0,-3-3 0,4 3-124,1 0 0,-1 1 1,1-1-1,0 0 0,-1 0 0,1 0 0,0 0 0,-1 0 0,1 0 0,0 0 0,0 0 0,0 0 0,0 0 0,0 1 0,0-1 0,0 0 0,0 0 0,0 0 0,0 0 0,0 0 0,1 0 0,0-2 0,2-3 120,1-1 0,-1 1 1,2-1-1,-1 1 0,10-10 1,-9 10 11,142-149 2612,-118 129-2293,0 2 0,2 0 0,50-28 0,-73 47-481,0 1 0,0 0 0,0 1 0,1 0 1,-1 0-1,1 1 0,0 0 0,8-1 0,-15 3-36,1 0-1,-1 0 0,0 0 0,0 1 1,0-1-1,0 0 0,0 1 1,0 0-1,0-1 0,0 1 0,0 0 1,0 0-1,0 0 0,-1 0 0,1 0 1,0 0-1,-1 1 0,1-1 1,-1 1-1,1-1 0,-1 1 0,1-1 1,-1 1-1,0 0 0,0 0 0,0-1 1,0 1-1,0 0 0,-1 0 1,1 0-1,0 0 0,-1 0 0,1 0 1,-1 0-1,0 0 0,0 1 1,0-1-1,0 3 0,1 42 289,-8 77 0,2-75 257,3 67 1,5-92-244,1 0-1,1 0 1,1-1 0,1 1-1,2-1 1,12 25 0,-7-13 27,-10-23-193,7 13-416,-11-25 207,1 1-1,-1 0 0,1-1 0,-1 1 0,1 0 0,-1-1 0,1 1 1,-1-1-1,1 1 0,-1-1 0,1 1 0,0-1 0,-1 0 0,1 1 1,0-1-1,0 0 0,-1 1 0,1-1 0,0 0 0,0 0 1,-1 0-1,1 0 0,0 0 0,0 0 0,-1 0 0,2 0 0,-1 0-31,-1 0-1,0 0 0,1 0 0,-1-1 1,1 1-1,-1 0 0,0 0 0,1 0 1,-1-1-1,0 1 0,1 0 0,-1-1 1,0 1-1,0 0 0,1-1 0,-1 1 1,0 0-1,0-1 0,0 1 0,1-1 1,-1 1-1,0 0 0,0-1 0,0 0 1,5-17-1492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49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752 1520 5705,'0'-1'156,"-1"1"0,1-1 1,0 0-1,0 1 0,-1-1 0,1 1 0,0-1 0,0 0 0,0 1 0,0-1 1,0 0-1,0 1 0,0-1 0,0 0 0,0 0 0,0 1 0,0-1 0,0 1 1,0-1-1,1 0 0,-1 1 0,0-1 0,0 0 0,1 1 0,0-2 0,-1 2-53,1 0-1,0 0 0,0 0 0,-1 0 1,1 0-1,0 0 0,0 0 1,-1 0-1,1 1 0,0-1 0,0 0 1,-1 0-1,1 1 0,0-1 0,-1 0 1,1 1-1,0-1 0,0 1 1,43 34 926,-30-23-288,-3-5-573,0 0 1,1-1 0,0 0-1,0-1 1,0 0 0,0-1-1,1-1 1,0 0 0,0 0 0,0-1-1,20 0 1,14-2 338,86-11 1,27-8 463,225 2 0,-324 18-732,-1-3 1,0-2 0,1-3 0,-2-3 0,0-2 0,66-23 0,162-48 580,-263 76-745,-2 0 1,1-1-1,-1-1 0,0-1 1,-1-2-1,0 0 1,-1 0-1,-1-2 1,0-1-1,26-25 0,-30 26-40,-2 0-1,0-1 0,0-1 0,-1 0 1,-1 0-1,-1-1 0,-1 0 0,0-1 1,-1 0-1,-1-1 0,0 1 0,5-27 1,-10 25 34,0 0 0,0 0 1,-2 0-1,-1 0 0,0 0 0,-2 1 1,0-1-1,-6-19 0,-8-18 106,-33-76-1,36 103-98,-2 0 0,0 1 0,-2 1 0,-2 1 0,0 0 0,-2 2 0,-1 0 0,0 2 0,-50-38 0,12 17-16,-2 3-1,-2 2 1,-88-37 0,98 52-45,-1 3 0,-1 3-1,-1 2 1,0 2 0,-91-9 0,66 17-33,0 4 0,-1 3 0,-115 16 0,131-8 18,-378 62 24,414-64-29,-1 0 0,2 3 0,-1 0-1,1 2 1,1 1 0,0 2 0,1 1 0,-43 30 0,-125 120-13,155-126 7,2 2 1,-54 72 0,76-89 5,1 1 0,1 1 0,2 1 0,1 0 0,1 0 1,-10 38-1,16-43 2,1 0 1,1 1-1,2-1 1,0 1-1,2 0 1,0 0-1,2-1 1,0 1-1,7 26 0,-3-27 15,0-1-1,2 1 1,0-2-1,2 1 1,0-1-1,2-1 0,0 0 1,1-1-1,1 0 1,0-1-1,2 0 1,0-1-1,1-1 0,22 16 1,-13-13 7,1-2 0,1 0-1,0-2 1,1-1 0,1-1 0,0-2 0,0-1 0,1-1 0,57 8 0,-28-13 43,0-2 1,0-3 0,0-2 0,60-12 0,8 1-421,-6 4-2564,-66 10 1737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40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262 159 8898,'-55'-43'3669,"53"42"-3528,1 0 1,-1 0-1,0 0 1,0 1-1,0-1 1,0 0 0,0 1-1,0-1 1,0 1-1,0 0 1,-1-1-1,1 1 1,0 0 0,0 1-1,0-1 1,0 0-1,0 0 1,0 1-1,0-1 1,0 1-1,0 0 1,-3 1 0,-1 1 97,1 1 0,-1 0 0,1 0 0,-11 9 0,12-9-16,-8 8 8,1 0 1,0 0-1,1 1 1,0 0-1,1 1 1,1 0-1,0 0 1,-6 17-1,9-20-72,1 0 0,1 0 0,0 1 1,0-1-1,1 1 0,1 0 0,0 0 0,0-1 0,1 1 1,1 0-1,3 22 0,-3-30-124,0-1 0,0 1 0,0 0 0,1-1 0,0 1 0,-1-1 0,1 0 0,0 1 0,1-1 0,-1 0 0,1 0 0,-1 0 0,1-1 0,0 1 0,0-1 0,0 1 0,0-1 0,1 0-1,-1 0 1,0 0 0,1-1 0,0 1 0,-1-1 0,1 0 0,0 0 0,0 0 0,-1 0 0,1-1 0,0 0 0,4 0 0,4 1 4,0-2 1,0 0-1,0-1 0,0 0 0,0 0 1,0-1-1,-1-1 0,15-6 1,3-5-12,0-1 1,-2-2-1,0 0 1,-1-2 0,-1-1-1,0-1 1,-2-1 0,-1-1-1,-1-1 1,-1 0-1,-1-2 1,-1-1 0,-2 0-1,16-37 1,-29 59-22,16-46 50,-19 50-55,1 0-1,-1-1 1,1 1-1,-1 0 1,0-1-1,0 1 1,0 0-1,0 0 1,0-1-1,-1 1 1,1 0-1,-1 0 1,1-1-1,-1 1 1,0 0-1,0 0 1,0 0-1,0 0 1,0 0-1,-3-3 1,4 4-4,-1 0 1,0 1-1,0-1 0,1 1 0,-1-1 1,0 1-1,0 0 0,1-1 1,-1 1-1,0 0 0,0 0 1,0-1-1,0 1 0,0 0 1,1 0-1,-1 0 0,0 0 1,0 0-1,0 0 0,0 0 0,0 1 1,0-1-1,1 0 0,-1 0 1,0 1-1,0-1 0,0 0 1,1 1-1,-1-1 0,0 1 1,0-1-1,1 1 0,-1-1 0,0 1 1,1 0-1,-1-1 0,1 1 1,-1 0-1,1-1 0,-1 1 1,0 1-1,-3 3-17,1 0 1,0 0-1,0 1 1,-5 10-1,5-7 16,1 0-1,-1 0 1,1 0 0,1 0 0,0 0-1,0 0 1,1 0 0,0 0 0,0 1-1,1-1 1,0 0 0,1 0-1,0 0 1,5 14 0,-5-18 2,1 0 0,-1 1 0,1-1-1,0 0 1,0 0 0,1 0 0,0-1 0,-1 1 0,2-1 0,-1 0 0,0 0-1,1-1 1,0 1 0,-1-1 0,1 0 0,1 0 0,-1 0 0,0-1 0,1 0-1,-1 0 1,1 0 0,0-1 0,9 2 0,-9-3 4,1 0 0,-1 0 0,0 0 0,0-1 0,0 0 0,0 0 0,0 0 0,0-1 0,0 0 0,0 0-1,-1-1 1,1 1 0,-1-1 0,1 0 0,-1-1 0,0 1 0,0-1 0,-1 0 0,1 0 0,-1-1 0,0 1 0,0-1 0,4-7 0,-5 8 0,-1 0-1,1 0 1,-1 0 0,0-1-1,0 1 1,-1-1 0,1 0-1,-1 1 1,0-1-1,0 0 1,-1 0 0,1 0-1,-1 1 1,0-1 0,0 0-1,-1 0 1,0 0 0,0 0-1,0 1 1,0-1 0,0 0-1,-1 1 1,0-1 0,0 1-1,0-1 1,-1 1 0,0 0-1,-6-7 1,3 5-28,-1 0 0,0 1 1,0 0-1,0 0 0,-1 1 1,0 0-1,0 0 0,0 1 0,0 0 1,0 0-1,-1 1 0,1 0 0,-12-1 1,-12-1-703,0 2 0,-40 1 0,68 1 496,0 0 0,-1 1 1,1 0-1,0-1 1,-1 1-1,1 0 0,0 1 1,0-1-1,0 1 1,0 0-1,0 0 0,0 0 1,-5 4-1,9-5 248,0-1 0,0 0 0,-1 1-1,1-1 1,0 0 0,0 1 0,0-1 0,0 0 0,0 1 0,0-1-1,0 0 1,0 1 0,0-1 0,0 0 0,0 1 0,0-1-1,0 0 1,0 1 0,0-1 0,0 0 0,0 1 0,0-1 0,0 0-1,0 1 1,1-1 0,-1 0 0,0 1 0,0-1 0,0 0-1,1 0 1,-1 1 0,0-1 0,0 0 0,1 0 0,-1 0 0,0 1-1,0-1 1,1 0 0,-1 0 0,0 0 0,1 0 0,-1 1-1,0-1 1,1 0 0,-1 0 0,0 0 0,1 0 0,-1 0 0,0 0-1,1 0 1,-1 0 0,0 0 0,1 0 0,-1 0 0,0 0-1,1 0 1,-1 0 0,0-1 0,1 1 0,29-4 883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40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0 114 7290,'61'136'8898,"47"58"-4604,-91-164-3589,-10-19-521,0 0 0,-2 0 0,1 1 0,-1 0-1,-1 0 1,4 18 0,-8-30-179,1 1 0,-1-1-1,0 0 1,0 1 0,0-1-1,0 0 1,0 0 0,0 1 0,0-1-1,0 0 1,0 1 0,0-1 0,0 0-1,0 1 1,0-1 0,0 0-1,0 1 1,0-1 0,0 0 0,0 1-1,0-1 1,0 0 0,0 0 0,-1 1-1,1-1 1,0 0 0,0 0-1,0 1 1,-1-1 0,1 0 0,0 0-1,0 1 1,-1-1 0,1 0-1,0 0 1,0 0 0,-1 0 0,1 1-1,0-1 1,0 0 0,-1 0 0,1 0-1,0 0 1,-1 0 0,-15-8 67,-13-21-33,14 9-106,2-2-1,0 0 1,2 0-1,0-2 1,1 1-1,2-1 1,0 0-1,2-1 1,0 1-1,2-1 1,1-1-1,1 1 1,1 0-1,1-1 0,4-34 1,-3 52 61,1 1 0,0-1 0,0 1 0,0-1 0,1 1 0,0 0 0,0 0 0,1 0 0,0 1 0,0-1 0,1 1 0,6-7 0,-8 9 13,0 1 0,1 1 0,-1-1 0,1 0 0,0 1 0,0 0-1,0 0 1,0 0 0,0 0 0,0 1 0,1 0 0,-1-1 0,1 2 0,-1-1 0,0 0 0,1 1 0,-1 0 0,1 0 0,-1 0 0,1 1-1,-1-1 1,6 3 0,-3-2 74,0 1-1,-1-1 1,1 2-1,-1-1 1,0 1-1,1 0 0,-1 0 1,9 7-1,-13-8-26,0 0-1,0 1 1,0-1-1,0 0 0,0 1 1,0-1-1,-1 1 1,1-1-1,-1 1 0,0 0 1,0 0-1,0 0 1,0-1-1,0 1 1,-1 0-1,1 0 0,-1 0 1,0 0-1,1 0 1,-2 0-1,1 5 0,-2 1 7,1 0 0,-1-1-1,-1 1 1,1-1 0,-2 0-1,1 0 1,-1 0 0,0 0 0,-1-1-1,1 1 1,-2-1 0,1 0-1,-11 10 1,11-13-175,0 1 0,0-1 0,0 0 0,0 0 0,-1-1-1,0 1 1,0-1 0,0 0 0,0-1 0,0 0 0,0 0 0,-1 0 0,1 0 0,-1-1 0,1 0 0,-1-1 0,1 0 0,-12 0-1,17 0-7,0 0-1,0 0 0,0 0 0,0 0 0,-1-1 0,1 1 0,0 0 0,0 0 0,0-1 0,0 1 1,0-1-1,1 1 0,-1-1 0,0 1 0,0-1 0,0 0 0,0 1 0,0-1 0,1 0 1,-1 0-1,0 1 0,1-1 0,-1 0 0,1 0 0,-1 0 0,0 0 0,1 0 0,0 0 0,-1 0 1,1 0-1,0 0 0,-1 0 0,1 0 0,0 0 0,0 0 0,0 0 0,0 0 0,0 0 0,0 0 1,1-2-1,1-21-829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41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 7618,'46'-36'4000,"-38"53"-863,6 7-1048,-2 11-489,1 4-304,6 4-296,-6-1-111,1-6-289,-2-6-136,-5-8-264,-1-3-96,6-9-72,-5-1-184,-2-11-552,-7-10-312,-6-6-1505,5-15 1193,1-6 600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41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10138,'-14'5'3881,"14"5"-2825,15 0-864,6-1-472,6-4-832,2 1-376,-4 5 872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42.0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1 358 6817,'3'20'835,"-2"-12"-270,0 1-1,0-1 1,1 1 0,0-1 0,0 0 0,1 0 0,0 0 0,1 0 0,0-1 0,0 1 0,6 7 0,-8-13-388,0-1 0,1 1 0,0 0 0,-1-1 0,1 1 0,0-1 0,0 0 0,-1 1 0,1-1 0,0-1 0,0 1 0,0 0 1,1-1-1,-1 0 0,0 0 0,0 1 0,0-2 0,0 1 0,0 0 0,0-1 0,0 1 0,0-1 0,0 0 0,0 0 0,5-3 0,4-1 232,-1 0 1,0-1-1,0 0 0,-1-1 1,12-9-1,-9 5-133,-1-1-1,0 0 1,-1 0 0,0-1 0,-1 0 0,-1-1-1,0 0 1,10-22 0,-17 30-237,1 1-1,-2-1 1,1 0 0,-1 0 0,1 0-1,-2 1 1,1-1 0,-1 0 0,1 0 0,-2 0-1,0-11 1,-1 12-35,1 1 0,-1-1-1,0 1 1,0 0 0,0 0 0,0 0 0,-1 0-1,1 0 1,-1 0 0,0 1 0,0-1 0,-1 1-1,1 0 1,-1 0 0,1 0 0,-1 0-1,-5-2 1,7 4-7,-1 0 0,1-1-1,0 1 1,-1 0-1,0 0 1,1 1 0,-1-1-1,1 0 1,-1 1 0,0 0-1,1 0 1,-1-1-1,0 1 1,0 1 0,1-1-1,-1 0 1,-4 2 0,3 0-2,-1-1-1,1 1 1,0 0 0,-1 1 0,1-1 0,0 1 0,1 0 0,-1 0 0,-5 5 0,2-1 0,1 1 1,-1 0 0,1 1 0,1 0 0,-1-1 0,2 2 0,-1-1 0,-5 17 0,8-16 19,0-1-1,1 0 1,0 0-1,1 1 0,0-1 1,0 0-1,1 0 1,0 1-1,1-1 1,0 0-1,1 0 1,-1 0-1,2 0 0,-1-1 1,1 1-1,0-1 1,1 0-1,0 0 1,0-1-1,1 1 1,0-1-1,11 10 0,-12-12 18,0-1 0,0 0 0,0 0-1,0 0 1,1-1 0,-1 0-1,1 0 1,0 0 0,0 0 0,1-1-1,-1 0 1,0-1 0,1 1 0,-1-1-1,0 0 1,1-1 0,0 0-1,-1 0 1,1 0 0,-1-1 0,1 0-1,-1 0 1,1 0 0,-1-1-1,0 0 1,0 0 0,0-1 0,0 0-1,0 0 1,0 0 0,-1-1-1,8-6 1,0 0-6,-1-2-1,-1 1 1,0-2-1,0 1 1,-1-1-1,-1-1 1,0 0 0,-1 0-1,12-28 1,-3-6-7,20-89-1,-37 136-17,7-27 340,-1-1 1,-2 0 0,1-37 0,1 70-228,0-1 1,0 1 0,0 0-1,-1 0 1,0 1 0,7 7-1,136 130-83,-136-130 45,0 0 0,-1 0 0,0 1 0,11 16 0,-22-28-63,0 0-1,0-1 1,1 1 0,-1 0-1,0 0 1,0 0 0,0 0-1,0-1 1,0 1 0,0 0-1,0 0 1,0 0 0,0 0-1,0 0 1,-1-1 0,1 1-1,0 0 1,-1 0 0,1 0-1,0-1 1,-1 1 0,1 0-1,-1 0 1,1-1 0,-1 1-1,0 0 1,1-1 0,-1 1-1,1-1 1,-1 1 0,0-1-1,0 1 1,-1 0 0,-31 17 189,26-15-164,-199 80-785,182-78-1158,16-7-384,14-7-1437,10-4 2436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42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70 14323,'0'-7'8082,"-11"2"-6930,6-14-448,-1-20-432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49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30 484 7338,'-24'5'5091,"19"-6"-1610,19-7-1733,373-140 1380,77-32-1625,-441 170-1447,62-27 187,2 4 0,126-31 0,-165 56-739,-29 9-321,-19-1 786,0 0 1,1 0 0,-1 0-1,0 0 1,0 0-1,1 0 1,-1 0 0,0 0-1,0 0 1,0 1-1,1-1 1,-1 0-1,0 0 1,0 0 0,0 0-1,0 0 1,1 0-1,-1 1 1,0-1 0,0 0-1,0 0 1,0 0-1,1 0 1,-1 1-1,0-1 1,0 0 0,0 0-1,0 0 1,0 1-1,0-1 1,0 0-1,0 0 1,0 0 0,0 1-1,0-1 1,0 0-1,0 0 1,0 1 0,0-1-1,0 0 1,0 0-1,0 0 1,0 1-1,0-1 1,0 0 0,0 0-1,0 1 1,0-1-1,0 0 1,-1 0 0,1 0-1,0 0 1,0 1-1,0-1 1,0 0-1,0 0 1,-1 0 0,1 0-1,0 1 1,0-1-1,-1 0 1,-25 18-897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50.9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280 415 7706,'2'-146'7203,"-2"142"-6884,0-23 1171,0 26-1447,0 1 1,0-1-1,0 1 0,0-1 0,0 1 0,-1-1 0,1 1 1,0-1-1,0 1 0,0-1 0,0 1 0,0-1 1,-1 1-1,1 0 0,0-1 0,0 1 0,-1-1 0,1 1 1,0 0-1,-1-1 0,1 1 0,0 0 0,-1-1 1,1 1-1,0 0 0,-1-1 0,1 1 0,-1 0 0,1 0 1,-1 0-1,1-1 0,-1 1 0,1 0 0,-1 0 1,1 0-1,0 0 0,-1 0 0,1 0 0,-1 0 0,1 0 1,-1 0-1,1 0 0,-1 0 0,0 0 0,-10 7 121,1-1 0,1 1 0,-1 0 0,1 1 1,0 1-1,1-1 0,-1 1 0,-6 11 0,-4 2 20,-7 6 58,2 2 1,2 0 0,0 1 0,-24 48-1,43-73-216,1 0 0,-1 0 0,1 0 0,0 0 0,1 0 0,-1 1 0,1-1-1,0 1 1,1-1 0,0 1 0,0-1 0,0 1 0,2 7 0,-2-12-23,1 1 0,0-1 0,0 1 0,0-1 0,1 1 0,-1-1 0,0 0 1,1 0-1,0 0 0,-1 1 0,1-2 0,0 1 0,0 0 0,0 0 0,0-1 0,0 1 1,1-1-1,-1 1 0,0-1 0,1 0 0,-1 0 0,1 0 0,-1 0 0,1 0 0,0-1 0,-1 1 1,1-1-1,0 0 0,-1 0 0,1 0 0,0 0 0,-1 0 0,5-1 0,5-1-8,0 0 0,0 0-1,0-1 1,-1-1-1,1 0 1,-1-1-1,0 0 1,0 0 0,0-1-1,-1-1 1,1 0-1,8-8 1,-11 8-2,-1 1 0,0-1 0,0 0 0,-1-1 0,0 1 0,0-1 0,-1-1 0,0 1 0,0-1 1,-1 0-1,0 0 0,0 0 0,-1 0 0,-1-1 0,3-16 0,-4 23 17,-1 1-1,0-1 1,-1 0-1,1 1 1,0-1 0,-1 0-1,0 1 1,1-1-1,-1 0 1,0 1-1,-1-1 1,1 1 0,0 0-1,-3-4 1,-6-12 382,10 16-347,0 1 0,0 0 0,-1 0 0,1-1 1,0 1-1,0 0 0,0 0 0,0-1 0,0 1 0,0 0 0,1 0 0,-1 0 0,0-1 0,1 1 0,-1 0 0,1 0 0,-1 0 1,1 0-1,0 0 0,-1-1 0,1 1 0,0 0 0,0 1 0,-1-1 0,3-2 0,28-19 442,-29 20-454,20-10 223,0 0-1,45-17 0,-54 25-155,0-1 0,0 2 0,0 0 1,0 1-1,1 0 0,-1 1 0,16 0 0,-27 2-90,0-1 0,0 0-1,0 1 1,0 0-1,0-1 1,0 1-1,0 0 1,0 0-1,0 0 1,0 0-1,-1 0 1,1 1 0,0-1-1,-1 0 1,1 1-1,-1-1 1,1 1-1,-1 0 1,0-1-1,0 1 1,0 0-1,0 0 1,0 0 0,0 0-1,0 0 1,-1 0-1,1 0 1,-1 0-1,1 0 1,-1 0-1,0 0 1,0 0-1,0 4 1,0 7-12,0 0 1,-1 0-1,-1 0 0,-3 13 1,5-24 3,-4 12 3,-1 0-1,0-1 1,-1 1-1,0-1 0,-1 0 1,-13 18-1,10-15 0,16-43 167,18-6-185,-10 16 7,56-64 4,-61 72-19,0 0 1,1 0-1,0 1 1,0 0-1,1 1 0,15-8 1,-24 14 7,1 1-1,-1-1 1,1 1 0,-1-1 0,1 1 0,-1 0-1,1 0 1,-1 1 0,1-1 0,-1 0-1,1 1 1,-1 0 0,1-1 0,-1 1 0,0 0-1,3 1 1,23 6-23,-16-8 49,1-1 1,-1 0-1,1-1 0,-1 0 0,1-1 0,-1 0 0,0-1 1,0-1-1,0 0 0,-1 0 0,0-1 0,0 0 0,0-1 1,-1 0-1,0-1 0,0 0 0,-1-1 0,0 0 1,0 0-1,-1-1 0,-1 0 0,13-22 0,-18 27 6,0 0 0,0-1 0,-1 0 0,0 1 0,0-1 0,0 0 0,-1 1 0,0-1 0,0 0 0,0 1 0,-1-1 0,0 0 0,-2-7 0,2 9 5,0-1 0,0 1 0,-1 0 0,0-1 0,0 1 0,0 0 0,0 0 0,-1 0 0,1 1 0,-1-1 0,0 1 0,0-1 0,-1 1 0,1 0 0,-1 0 0,-6-4 0,9 6 6,0 0 0,0 1 0,0-1 0,0 1 0,-1-1 0,1 1 0,0 0-1,0-1 1,0 1 0,-1 0 0,1 0 0,0 0 0,0 0 0,-1 0 0,1 0 0,0 0 0,0 0 0,0 0 0,-1 1 0,1-1 0,0 1 0,0-1-1,0 1 1,0-1 0,-2 2 0,1-1 11,0 1-1,1 0 1,-1 0-1,1 0 1,-1 0-1,1 0 1,0 0-1,-1 0 1,1 0-1,0 1 1,-1 4-1,0 3 39,0-1 0,0 2 0,1-1 0,0 20 0,1-24-82,0 1-1,1-1 0,0 0 0,0 1 1,1-1-1,-1 0 0,1 0 0,1 0 1,-1 0-1,1-1 0,0 1 1,0-1-1,1 1 0,0-1 0,0 0 1,0 0-1,0-1 0,1 1 0,0-1 1,0 0-1,0 0 0,0-1 0,0 0 1,1 0-1,0 0 0,0 0 0,-1-1 1,11 3-1,0-1-357,1-1 0,-1-1 0,1 0-1,0-1 1,0 0 0,0-2 0,-1 0 0,1-1 0,0-1 0,17-4-1,51-22-1930,3-12 836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52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33 744 8186,'-14'3'3296,"6"1"-1895,-2 1 3112,10-7-3113,0 0-32,25-18-87,77-68 7,-7 18 32,27-9-80,19-23-375,0 2-185,-9 11-624,-18 10-512,-18 26-1073,3 9-1167,-30 17 1640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53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56 8210,'-86'18'5354,"86"-18"-5300,0 0 0,0 0 0,0-1 0,0 1 0,0 0 0,0 0 0,0 0 0,0-1 0,0 1-1,1 0 1,-1 0 0,0 0 0,0-1 0,0 1 0,0 0 0,0 0 0,0-1 0,0 1 0,-1 0 0,1 0 0,0-1 0,0 1-1,0 0 1,0 0 0,0 0 0,0-1 0,0 1 0,0 0 0,0 0 0,-1 0 0,1 0 0,0-1 0,0 1 0,0 0 0,0 0-1,-1 0 1,1 0 0,0 0 0,0-1 0,0 1 0,-1 0 0,1 0 0,0 0 0,0 0 0,-1 0 0,1 0 0,0 0 0,0 0-1,0 0 1,-1 0 0,1 0 0,0 0 0,0 0 0,-1 0 0,1 0 0,0 0 0,0 0 0,0 0 0,-1 0 0,1 0 0,0 0-1,0 1 1,0-1 0,-1 0 0,15-16 1596,-5 10-1420,-1 0 1,1 0-1,1 1 1,-1 0-1,1 0 1,-1 1-1,1 1 1,1 0 0,-1 0-1,11-1 1,-17 3-222,0 1-1,-1 0 1,1 0 0,-1 1 0,1-1 0,0 1 0,-1-1 0,1 1 0,-1 0 0,1 0 0,-1 1 0,0-1 0,0 1 0,1 0-1,-1 0 1,0 0 0,0 0 0,-1 0 0,1 0 0,0 1 0,-1 0 0,1-1 0,-1 1 0,0 0 0,0 0 0,0 0 0,-1 1-1,1-1 1,-1 0 0,1 1 0,-1-1 0,0 0 0,0 5 0,2 1 0,-1 1 0,-1 0 0,0 0 1,0 0-1,-1 0 0,0 0 0,-1 0 0,0 0 0,-1 0 1,-3 11-1,-5 13 223,-22 51 1,19-55 457,-13 49 0,25-79-665,1 1 0,0-1 0,0 0 0,0 0 0,0 1 0,0-1 0,0 0 0,-1 1 0,1-1 1,0 0-1,0 1 0,0-1 0,0 0 0,0 1 0,0-1 0,0 0 0,0 1 0,1-1 0,-1 0 0,0 1 0,0-1 1,0 0-1,0 1 0,0-1 0,0 0 0,1 0 0,-1 1 0,0-1 0,0 0 0,0 1 0,1-1 0,9-3 324,16-18-141,-22 17-119,149-113 154,3-4-3173,-147 113 2073,0-1 0,0-1 0,-1 0 1,-1 0-1,1-1 0,9-19 0,-2-1-135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52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8914,'0'0'4633,"0"11"-4681,0-5 8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53.8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7 456 8890,'0'0'142,"0"0"0,0 0 0,-1 0 0,1 0 0,0 0 0,0 0 0,0 0 0,-1 0 0,1 0 0,0 0 0,0 0 0,-1 0 0,1 0 0,0 0 0,0 0 0,0 0 0,-1 0 0,1 1 0,0-1 0,0 0 0,0 0 0,-1 0 0,1 0 0,0 0 0,0 1 0,0-1 0,0 0 0,-1 0 0,1 0 0,0 1 0,0-1 0,0 0 0,0 0 0,0 0 0,0 1 0,0-1 0,0 0 0,0 0 0,0 0 0,-1 1 0,1-1 0,0 0 0,6 13 2444,17 14-1382,-20-24-537,2 3-448,0 0 0,-1 0 0,1 0 0,-2 0 0,1 1 0,-1-1 0,0 1 0,4 12 0,-6-16-200,0 0 0,-1 1 1,1-1-1,-1 0 0,0 1 0,0-1 1,0 1-1,0-1 0,0 0 1,-1 1-1,0-1 0,1 0 0,-1 1 1,-1-1-1,1 0 0,0 0 1,-1 0-1,1 0 0,-1 0 0,-4 5 1,6-8-19,0 0 1,-1 0-1,1 1 0,0-1 1,0 0-1,0 0 1,0 1-1,-1-1 1,1 0-1,0 0 1,0 0-1,-1 0 0,1 0 1,0 1-1,0-1 1,-1 0-1,1 0 1,0 0-1,-1 0 1,1 0-1,0 0 1,0 0-1,-1 0 0,1 0 1,0 0-1,0 0 1,-1 0-1,1 0 1,0 0-1,-1 0 1,1 0-1,0 0 0,0-1 1,-1 1-1,1 0 1,0 0-1,0 0 1,-1 0-1,1-1 1,-9-12 39,0-18-4,8 21-33,0 0-1,1 0 1,0 0 0,1 0 0,0 0 0,0 0 0,6-18 0,-6 23-5,0 0 1,1 1-1,0-1 1,-1 1-1,2 0 1,-1-1-1,0 1 1,1 0-1,0 0 1,0 0-1,0 1 1,0-1-1,1 1 1,-1 0-1,1 0 1,0 0-1,0 0 1,6-3-1,-7 5 0,0 1-1,0-1 1,0 0-1,0 1 1,0 0-1,0 0 1,0 0-1,0 0 1,0 0-1,0 0 1,0 1-1,0 0 1,0-1 0,0 1-1,0 0 1,0 0-1,2 2 1,8 4-146,0 1 0,17 14 0,-22-16-224,1 0 1,-1 0-1,1 0 0,0-1 0,11 4 1,-16-8 2,1 1 0,0-1 1,0-1-1,0 1 0,0 0 0,1-1 1,-1 0-1,0 0 0,0-1 0,0 0 1,0 1-1,0-2 0,0 1 1,0 0-1,8-5 0,-6 2-84,0 0 0,0-1 0,0 0 1,-1 0-1,0-1 0,0 1 0,0-1 0,-1 0 0,6-9 0,0-2 270,-1-1-1,0 0 0,-1-1 1,-1 0-1,-1-1 0,0 0 1,3-20-1,-9 32 379,11-61 1481,-11 65-1408,-1-1 1,0 1-1,0-1 1,0 1 0,0-1-1,0 1 1,-1-1-1,0 1 1,0 0-1,0-1 1,-1 1 0,-1-5-1,2 9-203,1 0-1,0-1 0,0 1 1,-1 0-1,1-1 1,0 1-1,-1 0 0,1-1 1,0 1-1,-1 0 1,1 0-1,0-1 1,-1 1-1,1 0 0,-1 0 1,1 0-1,0 0 1,-1-1-1,1 1 1,-1 0-1,1 0 0,-1 0 1,1 0-1,0 0 1,-1 0-1,1 0 0,-1 0 1,1 0-1,-1 0 1,1 1-1,-1-1 1,-14 11 1123,-7 19 55,21-30-1209,-14 26 1063,-23 50-1,33-63-946,0 1 0,0-1-1,2 1 1,-1-1 0,2 1 0,-1 15-1,2-28-141,1 0 0,0 0 0,0 0-1,-1 0 1,1 0 0,0 0-1,0 0 1,0 0 0,0 0-1,1 0 1,-1 1 0,0-1 0,0 0-1,1 0 1,-1 0 0,0 0-1,1 0 1,-1 0 0,1-1 0,-1 1-1,1 0 1,0 0 0,-1 0-1,1 0 1,0-1 0,0 1-1,-1 0 1,1-1 0,0 1 0,0 0-1,0-1 1,0 1 0,0-1-1,0 1 1,0-1 0,0 0-1,0 1 1,0-1 0,0 0 0,0 0-1,0 0 1,0 0 0,0 0-1,0 0 1,0 0 0,1 0 0,-1 0-1,0 0 1,1-1 0,2 0 3,0-1 1,0 1 0,0-1-1,0 0 1,0 0 0,0-1-1,-1 1 1,1-1 0,-1 1 0,5-6-1,2-5-1,-1 0-1,0 0 0,-1-1 0,-1 0 1,0-1-1,-1 1 0,0-1 1,-1 0-1,-1-1 0,3-16 1,-4 9-1,0 0 1,-2 0 0,0 0 0,-2 0 0,0 0 0,-6-29 0,7 51-4,0 0 1,0 0 0,0 0-1,0 0 1,0 0 0,-1 0-1,1 0 1,0 0 0,0 0 0,-1 0-1,1 0 1,-1 0 0,1 1-1,-1-1 1,1 0 0,-1 0 0,1 0-1,-1 1 1,0-1 0,0 0-1,-7 13 366,-1 35 177,6-31-447,2 1 1,0-1 0,1 1-1,1-1 1,0 1-1,2-1 1,-1 0 0,2 0-1,8 24 1,-7-29-185,0 0 0,0-1 1,1 1-1,0-2 0,1 1 0,0-1 1,1 0-1,0 0 0,0-1 1,1 0-1,0 0 0,0-1 0,1 0 1,13 7-1,-14-9-436,1 0-1,0 0 1,0 0-1,1-2 1,0 1-1,-1-1 1,1-1 0,0 0-1,0 0 1,20-1-1,14-7-753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54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196 502 10202,'-4'0'394,"0"0"0,1 0 1,-1 1-1,1 0 0,-1-1 0,1 1 0,0 0 0,-1 0 0,1 1 0,0-1 0,0 1 1,0 0-1,0-1 0,0 1 0,0 1 0,0-1 0,-2 3 0,-6 6 127,1 0 0,-15 20 1,23-28-353,-15 21 835,-23 40 0,35-55-796,0 0-1,1 0 0,1 1 0,0-1 0,0 1 1,1-1-1,0 1 0,-1 15 0,3-21-178,0 0 0,0-1-1,1 1 1,-1 0 0,1-1-1,0 1 1,0 0 0,0-1 0,1 1-1,-1-1 1,1 0 0,-1 1-1,1-1 1,0 0 0,1 0-1,-1 0 1,0 0 0,1 0 0,0-1-1,0 1 1,-1-1 0,1 0-1,1 0 1,-1 0 0,0 0-1,0 0 1,1-1 0,-1 0 0,1 1-1,-1-1 1,1 0 0,0-1-1,5 2 1,1-1-27,-1 0-1,1-1 1,0 0-1,0 0 1,-1-1-1,1 0 1,-1-1 0,1 0-1,-1 0 1,1-1-1,-1-1 1,10-4-1,0-3-11,-1-1-1,-1 0 0,0-1 1,0-1-1,-2 0 0,0-2 1,0 0-1,-2 0 0,0-1 1,0-1-1,-2 0 0,0 0 1,13-34-1,-15 29-33,-1-1-1,-1 1 1,-1-1-1,-1 0 1,-1-1-1,-1 1 1,-1-1-1,-2 0 1,0 0 0,-1 1-1,-8-37 1,0 19 5,-2 0 1,-2 0-1,-2 1 1,-21-40 0,35 80 41,1 0 0,0 0 0,-1 0 0,1 0 0,-1 0 1,1 0-1,-1 0 0,0 0 0,1 0 0,-1 1 1,0-1-1,0 0 0,1 0 0,-1 1 0,0-1 0,0 0 1,0 1-1,0-1 0,-2 0 0,2 1 1,1 1-1,-1-1 1,1 0-1,-1 1 1,1-1 0,-1 1-1,1-1 1,0 0-1,-1 1 1,1 0 0,-1-1-1,1 1 1,0-1-1,0 1 1,-1-1-1,1 1 1,0 0 0,0-1-1,-1 1 1,1-1-1,0 1 1,0 0-1,0 0 1,-3 51 207,3-49-190,0 52 239,3 0 0,2-1 0,2 1 0,3-1 0,2-1 0,24 67 0,-32-110-236,1 1-1,0-1 0,0-1 1,1 1-1,9 11 0,-14-19-20,0 0 0,1-1-1,-1 1 1,0-1 0,1 1-1,-1-1 1,1 0 0,-1 0-1,1 1 1,0-1-1,-1 0 1,1-1 0,0 1-1,0 0 1,0 0 0,0-1-1,-1 1 1,1-1-1,0 1 1,0-1 0,0 0-1,0 0 1,0 0 0,0 0-1,0 0 1,0-1 0,0 1-1,0 0 1,0-1-1,0 0 1,0 1 0,0-1-1,-1 0 1,1 0 0,0 0-1,0 0 1,-1 0 0,3-2-1,2-3 4,-1 1 1,0-1-1,-1 0 0,1 0 1,-1 0-1,0 0 0,-1-1 0,1 0 1,2-7-1,20-72 38,-19 61-34,4-16-1,-8 26-7,1 0 0,0 0-1,1 1 1,1 0 0,7-14-1,-13 27-1,1 0 0,-1 1-1,1-1 1,-1 0 0,0 0-1,1 1 1,-1-1 0,1 1 0,-1-1-1,1 0 1,0 1 0,-1-1-1,1 1 1,0-1 0,-1 1 0,1-1-1,0 1 1,0 0 0,-1-1-1,1 1 1,0 0 0,0 0-1,0-1 1,-1 1 0,1 0 0,0 0-1,0 0 1,0 0 0,0 0-1,-1 0 1,1 0 0,0 1 0,0-1-1,0 0 1,-1 0 0,1 1-1,0-1 1,0 0 0,-1 1 0,1-1-1,0 0 1,-1 1 0,1-1-1,0 1 1,-1 0 0,1-1 0,0 1-1,0 0 1,5 6-3,-1 0-1,0 0 1,0 0 0,4 8-1,-1-3 7,20 35-36,-22-35-220,1 0 0,0-1 0,1 0 0,0 0 0,0 0 0,1-1 0,1-1 0,14 13 0,-21-21-145,-1 1-1,0-1 1,1 0 0,-1 0-1,1 0 1,0 0-1,-1 0 1,1-1-1,0 1 1,-1-1-1,1 0 1,0 0 0,0 0-1,-1 0 1,1 0-1,4-2 1,12 1-932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55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 32 10122,'0'-2'363,"-1"1"0,0-1 0,0 0 0,1 0 0,-1 0 0,-1 1 0,1-1 0,0 0 0,0 1 0,-1-1 0,1 1 0,0-1 0,-1 1 0,0 0 0,1 0 0,-1-1 0,0 1 0,1 1 0,-1-1 0,0 0 0,-3-1-1,2 2-186,0 0-1,0 0 0,0 0 1,0 1-1,0-1 0,-1 1 1,1-1-1,0 1 0,0 0 1,0 0-1,0 0 0,1 1 0,-5 2 1,0 0-10,0 1 1,0 0-1,1 0 1,0 1-1,0-1 1,0 1-1,1 1 1,0-1-1,0 1 1,1 0-1,-1 0 1,1 0-1,1 1 1,-5 13-1,3-7-116,1 1 0,0 0 0,1 1 0,1-1 0,0 1 0,2-1-1,0 16 1,0-28-51,0-1 0,0 0 0,0 1 0,1-1 0,-1 0 0,1 0 0,-1 1-1,1-1 1,0 0 0,0 0 0,0 0 0,0 0 0,0 0 0,1 0 0,-1 0 0,0 0-1,4 2 1,-4-3-2,1-1-1,-1 1 1,0-1-1,0 1 0,1-1 1,-1 0-1,0 1 0,0-1 1,1 0-1,-1 0 0,0 0 1,1 0-1,-1 0 1,0-1-1,1 1 0,-1 0 1,0-1-1,0 1 0,1 0 1,-1-1-1,0 0 1,0 1-1,0-1 0,0 0 1,0 1-1,1-1 0,-1 0 1,-1 0-1,1 0 1,0 0-1,2-2 0,4-6-54,0-1-1,0 1 0,-1-1 0,0-1 0,-1 1 0,0-1 1,-1 0-1,0 0 0,2-13 0,1-3-540,5-45-1,-12 80 599,0 0 0,0 0 0,0 0-1,1 0 1,0 0 0,1 0 0,0-1 0,0 1-1,1 0 1,4 8 0,-6-13 12,0-1 0,1 1 0,-1 0 0,1-1 0,-1 1 0,1-1 0,0 1 0,0-1 0,0 0 0,1 0 0,-1 0 0,0 0 0,1 0 0,-1-1 0,1 1 0,0-1 0,-1 1 0,1-1 0,0 0 0,0 0 0,0-1 0,0 1 0,0 0 0,0-1 0,0 0 0,0 1 0,0-1 0,0-1 0,0 1 0,4-1 0,-2 0 9,-1-1-1,1 0 1,-1 0 0,1-1-1,-1 1 1,0-1-1,0 0 1,0 0 0,0 0-1,-1-1 1,1 1-1,-1-1 1,0 0-1,0 0 1,0 0 0,4-8-1,4-9 72,-1-1 0,9-26 0,-14 35-50,-1 0-71,-4 12 42,0 0 0,0 1 1,0-1-1,0 0 0,0 1 0,0-1 0,0 0 0,0 1 0,0-1 0,1 1 1,-1-1-1,0 0 0,0 1 0,1-1 0,-1 1 0,0-1 0,1 1 0,-1-1 0,1 0 1,-1 1-1,1 0 0,-1-1 0,1 1 0,-1-1 0,1 1 0,-1 0 0,1-1 0,-1 1 1,1 0-1,0-1 0,-1 1 0,1 0 0,-1 0 0,1 0 0,0 0 0,-1-1 1,1 1-1,0 0 0,-1 0 0,1 0 0,0 0 0,-1 1 0,1-1 0,0 0 0,-1 0 1,1 0-1,0 0 0,-1 1 0,1-1 0,-1 0 0,2 1 0,4 2 42,1 0 0,-1 1 0,0-1 0,0 1 0,0 1-1,0-1 1,7 9 0,-8-8-85,0 0-1,0-1 1,0 0-1,1 0 0,-1 0 1,1-1-1,0 0 1,0 0-1,0 0 1,7 2-1,-12-5-133,0 0 0,1 1 0,-1-1 0,0 0 0,1 0 0,-1 0 0,0 0 0,1 0 0,-1 0 0,0 0 0,1 0 0,-1-1 0,0 1 0,0-1 0,1 1 0,-1-1 0,0 1 0,0-1 0,0 1 0,1-1 0,-1 0 0,0 0 0,0 0 0,0 0 0,0 1 0,1-3 0,7-16-922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55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4 7290,'-15'-2'4080,"1"1"-63,12 4-3793,4-1-728,3-2-1160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5:55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1 139 7850,'1'18'7732,"3"1"-3872,12 37-3574,-10-39 648,-1 0-571,-5-12-234,2-1-1,-1 1 0,0-1 0,1 1 0,0-1 1,0 1-1,0-1 0,0 0 0,1 0 0,4 5 0,-7-9-121,0 0 0,0 1 0,0-1 0,0 0-1,0 0 1,1 0 0,-1 0 0,0 1 0,0-1-1,0 0 1,1 0 0,-1 0 0,0 0-1,0 0 1,0 0 0,1 0 0,-1 0 0,0 0-1,0 1 1,1-1 0,-1 0 0,0 0 0,0 0-1,0 0 1,1 0 0,-1 0 0,0 0-1,0-1 1,1 1 0,-1 0 0,0 0 0,0 0-1,0 0 1,1 0 0,-1 0 0,0 0 0,0 0-1,0-1 1,1 1 0,-1 0 0,0 0 0,0 0-1,0 0 1,0 0 0,1-1 0,-1 1-1,0 0 1,0 0 0,0 0 0,0-1 0,0 1-1,0 0 1,7-20 157,-3 5-173,3-9 21,-4 9-10,1 1-1,0 0 1,1 0-1,1 0 1,0 1-1,1 0 1,9-14-1,-15 26-1,0 0 1,0 0-1,0 0 0,0 0 0,0 0 0,0 0 1,0 0-1,1 0 0,-1 0 0,0 1 0,1-1 1,-1 0-1,1 1 0,-1-1 0,1 1 0,-1 0 0,0-1 1,1 1-1,0 0 0,-1 0 0,1 0 0,-1 0 1,3 0-1,-1 1 6,-1 0 1,1 0 0,-1 1-1,1-1 1,-1 0 0,1 1-1,-1 0 1,0-1 0,0 1-1,0 0 1,0 0 0,2 2-1,3 5 35,0 0 0,-1 1-1,0 0 1,-1 0-1,6 14 1,-11-24-42,1 5-4,1-1-1,0 1 0,0-1 0,0 0 0,1 1 0,-1-1 0,4 4 1,-5-8-110,0 1 0,0 0 0,0-1 0,0 1 0,0-1 0,0 1 0,0-1 0,0 1 0,0-1 0,0 0 0,0 0 0,0 1 0,0-1 0,0 0 0,0 0 0,1 0 0,-1 0 0,0 0 0,0 0 0,0-1 0,0 1 0,0 0 0,0 0 1,0-1-1,0 1 0,0-1 0,0 1 0,0-1 0,0 1 0,0-1 0,0 0 0,0 1 0,0-1 0,-1 0 0,1 0 0,1-1 0,10-9-1169</inkml:trace>
  <inkml:trace contextRef="#ctx0" brushRef="#br0" timeOffset="1">851 0 17132,'-7'5'6841,"-7"5"-4712,-11-1-753,-9 4-1224,5-7-720,12-10-2489,9-8 2089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21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 11418,'-5'-3'4537,"8"4"-3168,2-4-1369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26.7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1217 5929,'-10'4'9696,"10"-4"-9524,0-1 0,0 0-1,0 0 1,0 0-1,0 0 1,0 0 0,0 0-1,0 1 1,1-1-1,-1 0 1,0 0 0,0 0-1,1 0 1,-1 1-1,1-1 1,-1 0 0,0 0-1,1 1 1,0-2-1,48-76 789,-35 59-750,-2 0 0,0-2 0,-1 1 0,10-30 0,-9 16-48,-2 0 0,-1-1 0,-2 0-1,-1 0 1,-2-1 0,-1 1 0,-2-1 0,-5-48-1,4 76-159,-1-1-1,0 0 1,-1 1-1,0-1 1,0 1-1,-1-1 1,0 1-1,0 0 1,-1 0-1,0 0 1,0 1-1,-1-1 1,0 1-1,-1 0 1,-7-8-1,12 14-1,0 0-1,-1 0 0,1 0 0,-1 0 1,1 0-1,-1 0 0,0 0 0,1 1 0,-1-1 1,0 1-1,0-1 0,1 1 0,-1-1 0,0 1 1,0 0-1,1 0 0,-1 0 0,0 0 0,0 0 1,0 0-1,1 1 0,-1-1 0,0 0 0,0 1 1,1 0-1,-1-1 0,0 1 0,1 0 0,-1 0 1,1 0-1,-1 0 0,1 0 0,-1 0 0,1 0 1,-2 2-1,-2 2-1,1 0 0,0 1 0,0-1 0,1 1 1,-1-1-1,1 1 0,0 0 0,-3 12 0,2-4 9,1 0-1,1 0 1,1 1 0,0-1 0,0 0-1,2 1 1,0-1 0,0 0-1,1 1 1,1-1 0,1 0-1,0-1 1,0 1 0,8 14-1,11 20 132,1 0 0,44 61 0,82 95 344,-18-27-329,-103-134-149,-2 2 0,25 56-1,-42-80 1,-2 1-1,0 0 0,-2 1 0,0 0 0,4 42 0,-10-56-9,1 0 0,-2 0-1,1-1 1,-1 1 0,-1 0-1,1-1 1,-1 1 0,-4 9-1,4-13-10,-1-1 1,1 1-1,-1 0 0,0-1 0,0 1 0,0-1 0,-1 0 1,1 0-1,-1 0 0,0-1 0,0 1 0,-1-1 0,1 0 1,-7 3-1,5-3-9,0-1 0,0 0 1,0-1-1,0 1 1,0-1-1,-1 0 0,1-1 1,0 1-1,-1-1 0,1-1 1,0 1-1,-1-1 0,1 0 1,0 0-1,0-1 1,0 0-1,0 0 0,0-1 1,0 1-1,0-1 0,-9-6 1,-3-3-12,0-1 0,0-1-1,2 0 1,-31-33 0,39 39 34,1-1 0,0 0-1,1-1 1,0 0 0,0 0-1,1 0 1,1-1 0,-1 0 0,2 1-1,-1-1 1,-2-21 0,5 24 14,0 1 1,1-1 0,0 0-1,1 0 1,0 0 0,0 0-1,0 0 1,1 1 0,0-1-1,1 0 1,-1 1 0,2 0-1,-1 0 1,1 0 0,0 0 0,0 0-1,10-10 1,36-41 251,-3-2 1,-2-2-1,-3-2 0,-3-2 1,40-91-1,-79 156-260,5-9 35,-1-1 1,0 1-1,0-1 1,-1 0-1,-1 0 1,3-21-1,-5 31-33,0 1 1,0 0-1,0-1 0,0 1 0,0 0 1,0 0-1,0-1 0,0 1 0,0 0 0,0-1 1,0 1-1,0 0 0,0 0 0,0-1 0,0 1 1,0 0-1,0 0 0,0-1 0,0 1 0,0 0 1,0-1-1,-1 1 0,1 0 0,0 0 1,0 0-1,0-1 0,0 1 0,-1 0 0,1 0 1,0 0-1,0-1 0,-1 1 0,1 0 0,0 0 1,0 0-1,-1 0 0,1 0 0,0-1 0,0 1 1,-1 0-1,1 0 0,0 0 0,-1 0 1,1 0-1,0 0 0,-1 0 0,-11 10 226,7-1-175,0 0-1,1 1 1,0-1-1,1 1 1,0 0-1,0 0 1,1 0-1,0 0 1,1 0-1,0 0 1,0 1-1,2-1 1,-1 0-1,1 1 1,0-1-1,1 0 1,5 15-1,-5-19-12,0 0 0,0-1 1,0 1-1,1 0 0,0-1 0,0 0 0,0 0 0,1 0 0,0 0 1,0-1-1,0 1 0,0-1 0,9 6 0,-9-8-27,0 1 0,1-1 0,-1 0-1,1-1 1,-1 1 0,1-1 0,0 0 0,0 0-1,0 0 1,-1-1 0,1 0 0,0 0 0,0 0 0,0 0-1,0-1 1,0 0 0,-1 0 0,1 0 0,5-2-1,-1-1-12,0 1 0,0-1-1,-1-1 1,1 0-1,-1 0 1,0-1 0,0 0-1,-1 0 1,0 0-1,0-1 1,0 0 0,9-15-1,-8 11 3,-1-1 0,-1 0 0,0 0 0,0 0-1,-1 0 1,-1-1 0,0 0 0,3-23 0,-7 36-4,0-1 0,1 0 0,-1 0 1,0 0-1,0 0 0,0 1 0,0-1 0,0 0 1,0 0-1,0 0 0,0 0 0,0 0 0,0 1 0,-1-1 1,1 0-1,0 0 0,-1 0 0,1 1 0,0-1 1,-1 0-1,1 0 0,-1 1 0,1-1 0,-1 0 1,0 1-1,1-1 0,-1 1 0,1-1 0,-1 1 1,0-1-1,0 1 0,1-1 0,-1 1 0,0 0 1,0-1-1,0 1 0,1 0 0,-1-1 0,0 1 0,0 0 1,0 0-1,0 0 0,-1 0 0,1 0 1,-1 0 0,1 1 0,0-1-1,-1 0 1,1 1 0,0-1 0,0 1 0,0 0 0,-1-1-1,1 1 1,0 0 0,0 0 0,0-1 0,0 1-1,0 0 1,0 0 0,0 0 0,0 0 0,1 1-1,-1-1 1,0 0 0,1 0 0,-1 0 0,0 1-1,1-1 1,0 0 0,-1 0 0,1 1 0,-1 1-1,1-1 11,0 0-1,-1 1 0,1-1 0,0 1 0,0-1 0,1 1 1,-1-1-1,0 1 0,1-1 0,0 0 0,-1 1 0,1-1 0,0 0 1,0 0-1,0 1 0,0-1 0,1 0 0,-1 0 0,1 0 1,-1 0-1,1 0 0,0-1 0,-1 1 0,1 0 0,0-1 0,0 0 1,0 1-1,1-1 0,-1 0 0,0 0 0,0 0 0,0 0 1,1 0-1,-1-1 0,1 1 0,-1-1 0,0 1 0,1-1 0,3 0 1,2 1 20,1-1 0,-1 0 1,0 0-1,0-1 1,0 0-1,0-1 1,0 0-1,0 0 0,0 0 1,14-7-1,-1-5 32,-1 0 0,0-2 0,27-26 0,-4 2 526,-42 39-557,0 0 0,0 0 0,0 1 0,0-1 0,0 0-1,0 0 1,0 1 0,0-1 0,1 1 0,-1-1 0,0 1 0,0 0 0,0-1 0,1 1 0,0 0 0,-1 0-23,-1 0 0,1 0 0,-1 0-1,1 0 1,-1 1 0,1-1 0,-1 0 0,1 0 0,-1 1 0,1-1 0,-1 0 0,1 1 0,-1-1-1,0 0 1,1 1 0,-1-1 0,0 1 0,1-1 0,-1 1 0,0-1 0,1 1 0,-1-1-1,0 1 1,0 0 0,2 5-2,-1 1-1,0-1 1,0 1-1,0 13 1,-2-17-3,1 0 1,0 1 0,0-1 0,1 1 0,-1-1 0,1 1 0,2 5 0,-3-8-6,1-1 0,-1 0 0,0 0 1,1 0-1,-1 1 0,1-1 0,-1 0 1,1 0-1,-1 0 0,1 0 0,-1 0 1,0 0-1,1 0 0,-1 0 0,1 0 1,-1 0-1,1 0 0,-1 0 0,1 0 1,-1 0-1,1-1 0,-1 1 0,0 0 1,1 0-1,-1 0 0,1-1 0,-1 1 1,0 0-1,1-1 0,-1 1 0,0 0 1,1-1-1,-1 1 0,0 0 0,0-1 1,1 1-1,-1 0 0,0-1 0,0 1 1,1-1-1,-1 1 0,0-1 0,0 1 1,0-1-1,11-22 3,-10 22-1,71-159 62,-71 158-65,0 0 0,0 0 0,0 0 0,0 1 0,1-1 0,-1 0 0,1 0 0,-1 1 0,1-1 0,0 1 0,-1-1 0,1 1 0,3-2 0,-4 3-1,0 0 0,0 0 0,-1 0 1,1 0-1,0 0 0,0 0 0,0 0 1,0 0-1,0 0 0,-1 0 0,1 0 0,0 1 1,0-1-1,0 0 0,-1 1 0,1-1 1,0 1-1,0-1 0,-1 0 0,1 1 1,0 0-1,-1-1 0,1 1 0,-1-1 0,1 1 1,-1 0-1,1-1 0,-1 1 0,1 0 1,-1 0-1,1-1 0,-1 1 0,0 0 0,0 0 1,1 0-1,-1 0 0,0 0 0,9 24-123,-7-17 84,1 0 0,0 1 0,0-1 0,1 0 0,0-1 0,6 9 0,-8-15-9,-1 1 0,0-1 0,1 1 0,0-1 0,-1 0 1,1 1-1,-1-1 0,1 0 0,0 0 0,0-1 0,0 1 0,0 0 0,0 0 0,0-1 0,0 1 1,0-1-1,0 0 0,0 0 0,0 1 0,0-1 0,0-1 0,0 1 0,0 0 0,0 0 0,0-1 1,0 1-1,0-1 0,0 0 0,-1 1 0,1-1 0,0 0 0,2-1 0,7-6-659,0-1 1,0 0-1,-1 0 0,0-1 0,0 0 0,-1-1 0,10-15 0,-2 4-544,1-4-373,0-1 0,25-56 0,-4 9 191,-30 59 1348,-5 10 215,-1 0 0,0 1-1,0-1 1,0 0 0,-1 0 0,0-1 0,0 1 0,0 0-1,-1-1 1,1 1 0,-2-1 0,2-6 0,-28 44 3721,19-18-3205,0 1 1,0 1 0,2-1 0,-8 33 0,11-42-534,1 1 0,0-1 1,0 0-1,1 1 0,0-1 0,0 1 1,1-1-1,-1 0 0,1 1 1,1-1-1,-1 0 0,1 0 1,0 0-1,1 0 0,5 11 1,-6-14-102,-1-1-1,1 0 1,0 0 0,-1 0 0,1 0 0,0 0 0,0 0 0,1-1 0,-1 1 0,0-1-1,1 1 1,-1-1 0,1 0 0,-1 0 0,1 0 0,-1 0 0,1-1 0,0 1-1,4 0 1,-3-1-6,1 0 0,-1-1 0,0 0-1,1 1 1,-1-1 0,0-1-1,1 1 1,-1-1 0,0 1 0,0-1-1,4-3 1,3-2-22,-1-1 0,0 1 0,0-2 0,-1 1-1,0-2 1,0 1 0,12-19 0,-10 10-34,-2 0 1,0-1-1,-1 0 0,-1-1 1,-1 0-1,7-36 0,-8 29 14,-2 0-1,-1 0 0,-1 0 0,-4-48 0,-1 50-12,0-1 0,-2 0 0,-1 1 0,-1 1 0,-1-1 0,-1 1 0,-1 1 0,-2-1 0,-21-30 0,33 52 52,-1 0 0,0 0-1,1 0 1,-1 0 0,0 0-1,0 0 1,0 1 0,0-1-1,0 1 1,0-1 0,-1 1-1,1 0 1,0 0 0,-1 0-1,1 0 1,-1 0 0,1 1-1,-6-2 1,7 3 6,-1-1-1,1 1 1,-1-1 0,1 1-1,-1 0 1,1-1-1,-1 1 1,1 0 0,0 0-1,0 0 1,-1 0 0,1 0-1,0 0 1,0 1 0,0-1-1,0 0 1,0 0 0,0 1-1,0-1 1,1 1 0,-1-1-1,1 1 1,-1-1 0,1 1-1,-1-1 1,1 1 0,0-1-1,-1 1 1,1-1-1,0 4 1,-2 13 66,1 1 0,1-1 0,1 1 1,0-1-1,1 1 0,1-1 0,1 0 0,0 0 0,2-1 0,0 1 0,0-1 1,2 0-1,0 0 0,1-1 0,1-1 0,0 1 0,1-1 0,1-1 0,0 0 0,1-1 1,1 0-1,17 12 0,-8-7-138,-1-2-179,-1 1 0,-1 0 0,-1 2 1,31 36-1,-47-44-1783,-3-11 1960,0 0 0,0 0 0,0 0-1,0 0 1,0 0 0,0-1 0,0 1 0,0 0 0,0 0 0,0 0 0,0 0 0,0 0 0,0 0-1,0 0 1,0 0 0,0-1 0,0 1 0,0 0 0,0 0 0,-1 0 0,1 0 0,0 0 0,0 0-1,0 0 1,0 0 0,0 0 0,0 0 0,0 0 0,0 0 0,0 0 0,-1-1 0,1 1-1,0 0 1,0 0 0,0 0 0,0 0 0,0 0 0,0 0 0,0 0 0,-1 0 0,1 0 0,0 0-1,0 0 1,0 0 0,0 0 0,0 1 0,0-1 0,0 0 0,0 0 0,-1 0 0,1 0 0,0 0-1,0 0 1,0 0 0,0 0 0,0 0 0,0 0 0,0 0 0,0 0 0,0 0 0,0 1-1,0-1 1,-1 0 0,-1-9-1446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27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8074,'1'-3'5241,"7"-1"-3570,-4 2-550,141-70 4875,-13 4-3838,-128 67-2111,3-3 41,0 1 0,0 0 1,0 0-1,1 1 0,9-3 1,-15 5-80,0 0-1,-1 0 1,1 0 0,0 0 0,-1 0 0,1 0 0,0 0 0,-1 0 0,1 1 0,0-1 0,-1 1-1,1-1 1,-1 1 0,1 0 0,-1 0 0,1 0 0,-1 0 0,1 0 0,-1 0 0,0 0-1,0 0 1,1 0 0,-1 0 0,0 1 0,0-1 0,0 0 0,0 1 0,-1-1 0,1 1-1,1 1 1,2 10 112,1 0 0,-2 0-1,4 17 1,-7-23-34,1 0 0,1 1 1,-1-1-1,1 0 0,0 0 1,1 0-1,0 0 0,0 0 1,1 0-1,-1-1 0,1 0 1,1 0-1,-1 0 0,8 7 1,-12-12-149,1-1 0,-1 0 1,0 1-1,1-1 0,-1 0 1,1 1-1,0-1 0,-1 0 1,1 0-1,-1 0 0,1 1 1,-1-1-1,1 0 0,-1 0 1,1 0-1,0 0 0,-1 0 1,1 0-1,-1 0 0,1 0 1,0 0-1,-1 0 0,1 0 1,-1-1-1,1 1 0,-1 0 1,1 0-1,-1 0 0,1-1 1,0 1-1,-1 0 0,0-1 1,1 1-1,-1 0 0,1-1 1,-1 1-1,1-1 0,-1 1 1,0-1-1,1 1 0,-1-1 1,0 1-1,1-1 0,-1 1 1,0-1-1,0 1 0,0-1 1,0 1-1,1-2 0,7-31-4830,-8 29 4401,1-17-909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27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0 7714,'-15'27'4393,"7"-8"-409,4-5-2351,9-2-1001,7-6-312,5-2-664,4-4-680,6 1-169,-5 3 513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28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125 884 10714,'-8'2'1192,"1"0"-1,-1 1 1,1 1-1,0-1 1,-8 6-1,8-5-605,0 1 0,0 1-1,1-1 1,-1 1 0,-6 9 0,10-13-529,1 1 0,-1 1 1,1-1-1,0 0 1,0 0-1,0 1 1,0 0-1,1-1 1,-1 1-1,1 0 1,0-1-1,0 1 0,0 0 1,1 0-1,-1 0 1,1 0-1,0 0 1,0 0-1,1 0 1,-1 0-1,1 0 0,0-1 1,0 1-1,0 0 1,0 0-1,0-1 1,1 1-1,2 4 1,-3-8-58,-1 1 0,0-1 0,1 0 0,-1 1 0,0-1 0,1 0 0,-1 1 0,0-1 1,1 0-1,-1 0 0,1 1 0,-1-1 0,1 0 0,-1 0 0,1 0 0,-1 0 0,1 1 0,-1-1 1,0 0-1,1 0 0,-1 0 0,1 0 0,-1 0 0,1 0 0,-1 0 0,1 0 0,-1-1 0,1 1 1,-1 0-1,1 0 0,-1 0 0,1 0 0,-1-1 0,1 1 0,-1 0 0,0 0 0,1-1 0,-1 1 1,1 0-1,-1-1 0,0 1 0,1-1 0,19-21 22,-13 15-14,5-6 66,3-2 213,0 1-1,-2-2 1,0 0-1,0-1 1,-2 0-1,0 0 1,15-35-1,-26 52-258,1 0 0,-1-1 0,0 1 1,1-1-1,-1 1 0,1 0 0,-1-1 0,1 1 0,-1 0 0,1-1 0,-1 1 0,1 0 0,-1 0 0,1-1 1,-1 1-1,1 0 0,-1 0 0,1 0 0,0 0 0,-1 0 0,1 0 0,-1 0 0,1 0 0,-1 0 1,1 0-1,0 0 0,-1 0 0,1 0 0,-1 0 0,1 1 0,-1-1 0,2 1 0,18 8 335,-18-6-340,0-1-1,0 1 1,0-1 0,0 1 0,0-1 0,-1 1-1,1 0 1,-1 0 0,1 0 0,-1 0 0,0 0-1,1 6 1,-2-6-21,1-1-1,0 1 0,-1 0 0,1 0 0,0-1 1,1 1-1,-1-1 0,0 1 0,1-1 0,-1 1 1,1-1-1,0 0 0,0 0 0,0 0 1,3 3-1,-5-5 0,0 0 0,0 0 0,1 0-1,-1 0 1,0 0 0,0 0 0,0 0 0,1 0 0,-1 0 0,0 0 0,0 0 0,0 0 0,1 0 0,-1 0 0,0 0 0,0 0 0,1 0-1,-1 0 1,0 0 0,0 0 0,0 0 0,0-1 0,1 1 0,-1 0 0,0 0 0,0 0 0,0 0 0,1 0 0,-1-1 0,0 1 0,0 0-1,0 0 1,0 0 0,0 0 0,0-1 0,1 1 0,-1 0 0,0 0 0,0-1 0,6-14 0,1-3-11,-2 6 1,6-10-39,-2 0 0,10-39-1,3-16-216,-19 70 229,0-1 0,0 2 0,1-1 0,0 0 0,0 1 0,0-1 0,1 1 0,6-7 0,-9 12 31,-1 0 0,0 1 0,0-1 0,0 0 0,0 1 1,0-1-1,1 0 0,-1 1 0,0-1 0,0 1 0,1 0 0,-1 0 0,0-1 0,1 1 0,-1 0 0,1 0 1,-1 0-1,0 0 0,1 0 0,-1 1 0,0-1 0,1 0 0,-1 1 0,0-1 0,0 1 0,1-1 1,-1 1-1,0-1 0,0 1 0,0 0 0,0 0 0,0 0 0,0-1 0,0 1 0,0 0 0,0 0 1,0 0-1,1 3 0,5 4 14,0 2 0,-1-1 0,9 17 0,-9-14 41,-4-8 5,1 1 1,0-1-1,0 1 1,1-1-1,-1 0 1,1 0-1,0-1 1,0 1 0,5 3-1,-8-7-23,1 1 0,-1 0-1,1 0 1,0 0 0,-1-1 0,1 1 0,0-1 0,-1 0-1,1 1 1,0-1 0,0 0 0,0 0 0,-1 0-1,1 0 1,0 0 0,0 0 0,-1-1 0,1 1 0,0-1-1,0 1 1,-1-1 0,1 0 0,-1 1 0,1-1-1,0 0 1,-1 0 0,0 0 0,1 0 0,-1 0-1,3-3 1,11-13 141,0-2 0,-1 1 0,-1-1-1,-1-1 1,-1-1 0,14-33 0,-9 21-145,27-45 0,-53 139-247,-20 61-998,34-153-226,9-41 664,-11 65 722,0 1 1,1 0-1,-1 0 0,1 0 0,0 0 0,1 1 0,0-1 0,-1 1 0,8-8 1,-11 13 54,1 0 0,-1 0 0,0 0 0,0 0 0,0 0 0,0 0 1,0-1-1,1 1 0,-1 0 0,0 0 0,0 0 0,0 0 0,0 0 0,1 0 1,-1 0-1,0 0 0,0 0 0,0 0 0,0 0 0,1 0 0,-1 0 1,0 0-1,0 0 0,0 0 0,0 0 0,1 0 0,-1 0 0,0 0 0,0 0 1,0 0-1,0 1 0,1-1 0,-1 0 0,0 0 0,0 0 0,0 0 0,0 0 1,0 0-1,0 0 0,1 1 0,-1-1 0,0 0 0,0 0 0,0 1 18,1-1 0,-1 0 0,1 1 0,-1-1 0,0 0 0,1 1 0,-1-1-1,1 0 1,-1 0 0,1 1 0,-1-1 0,1 0 0,-1 0 0,1 0 0,0 0 0,-1 0-1,1 1 1,-1-1 0,1 0 0,-1 0 0,1-1 0,-1 1 0,1 0 0,0 0 0,-1 0 0,1 0-1,9-5 82,0 0 0,-1 0 0,0-1 0,0-1 0,0 1 0,-1-1 0,0-1 0,13-14 0,-17 18-59,6-8 19,0 0 0,-1-1 0,0 0 0,-1-1 0,0 0 0,-1 0 0,-1 0 1,0-1-1,-1 0 0,-1 0 0,0 0 0,-1 0 0,-1-1 0,0 0 0,-1 1 0,-1-1 0,0 0 0,-1 1 0,-1-1 0,-1 0 0,0 1 0,0 0 0,-2 0 0,0 0 0,-10-20 0,15 34-49,-1 0-1,1 0 0,-1 0 1,1 0-1,-1 0 0,1 1 1,-1-1-1,1 0 1,-1 0-1,0 1 0,1-1 1,-1 0-1,0 1 0,0-1 1,0 1-1,0-1 1,1 1-1,-1-1 0,0 1 1,0 0-1,0-1 0,0 1 1,0 0-1,0 0 1,0-1-1,0 1 0,-1 0 1,1 1 6,0-1 0,-1 1 0,1 0 0,0 0 0,0-1 0,0 1 0,0 0 0,0 0 1,0 0-1,1 0 0,-1 0 0,0 0 0,0 0 0,1 0 0,-1 0 0,0 1 0,1-1 0,0 0 0,-1 0 1,1 1-1,-1-1 0,1 0 0,0 0 0,0 2 0,-3 16 85,1 0 1,1 1-1,1-1 0,0 0 0,2 0 1,0 0-1,1 0 0,9 32 1,-2-20-91,1 0 0,1-1 1,2-1-1,25 42 0,-32-60-478,0 0 1,1-1-1,12 14 0,-17-22 202,-1 1 1,1 0-1,0-1 1,1 0-1,-1 0 1,0 0-1,0 0 1,1-1-1,-1 1 0,1-1 1,0 0-1,-1 0 1,1 0-1,0 0 1,6 0-1,29-3-1054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56.3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328 1066 5457,'-6'12'727,"5"-10"-527,0 1-1,0-1 0,0 0 1,0 1-1,0-1 1,0 0-1,1 1 1,-1-1-1,1 1 0,0 2 1,8-21 5553,24-17-5468,-28 29 25,5-5-184,0 1 1,1 0-1,-1 1 1,1 0-1,1 1 1,-1-1 0,22-7-1,-29 12-39,1 1 1,-1-1-1,0 0 1,0 0-1,0 0 0,0-1 1,0 1-1,0-1 1,0 1-1,-1-1 0,3-3 1,25-41 316,-8 13-107,-4 6-63,-1 0 0,24-55 0,-9 15-211,-28 60-2,-1-1 0,1 0 0,-2 0 0,1 0-1,-1 0 1,-1 0 0,0 0 0,0-11 0,-5-79 780,-1 25-620,5 54-171,-1 1 0,-1 0 0,-1-1 1,-1 1-1,-8-25 0,3 11-7,7 25-2,0 0 0,-1 0-1,1 1 1,-1-1 0,-1 1-1,-7-13 1,-7-8 27,11 17-29,0 0-1,0 1 0,-1 0 0,0 0 1,-1 0-1,-19-15 0,19 19-5,0 0-1,0 0 1,-1 1 0,1 0-1,-1 1 1,0 0-1,0 1 1,-1 0 0,1 0-1,-1 1 1,1 1-1,-1 0 1,0 0 0,1 1-1,-1 0 1,0 1-1,1 0 1,-1 1 0,-15 4-1,18-4 21,2-1-7,1 0-1,-1 0 0,0 1 1,1 0-1,-1 0 0,1 0 1,-1 1-1,1 0 0,0 0 1,0 0-1,1 0 0,-1 1 1,1 0-1,-1 0 0,-5 8 1,-41 56-10,-51 94 1,97-149 2,-1 0 1,2 0-1,-6 26 0,-3 8-4,10-34 10,0 0-1,1 0 1,0 0 0,1 1-1,0-1 1,2 0 0,1 19-1,2 0 15,17 60 0,-18-77 16,0 0 0,1 23 0,-3-23 12,1 0-1,6 28 1,6-2 105,1-1 0,20 37 0,-15-29 474,-15-33-333,1-1-1,1 1 1,0-2 0,0 1 0,14 17 0,-19-28-262,1 0 0,-1-1 0,1 1 0,0-1 0,0 0 0,0 1 1,0-1-1,0-1 0,0 1 0,0 0 0,1-1 0,-1 0 0,1 0 0,-1 0 0,1 0 1,-1 0-1,1-1 0,0 1 0,-1-1 0,1 0 0,0 0 0,-1-1 0,1 1 0,0-1 1,-1 1-1,1-1 0,-1 0 0,4-2 0,5-2-744,-1 0-1,-1-1 1,1-1 0,-1 0-1,0 0 1,0-1 0,10-10-1,1-4-512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29.3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74 636 10882,'3'-26'2276,"2"0"0,1 1-1,10-29 1,-9 31-1875,0 0 1,-2-1-1,0 0 0,1-25 0,-6 17-347,-2 0-1,0 0 0,-3 0 0,0 1 0,-2 0 1,-2 0-1,0 1 0,-24-50 0,32 77-42,0 0-1,-1 1 0,1-1 1,-1 1-1,0-1 1,0 1-1,0-1 1,0 1-1,-4-4 0,6 6-5,-1 0 0,1 0 0,0-1-1,-1 1 1,1 0 0,-1 0 0,1 0-1,0 0 1,-1 0 0,1 0 0,-1 0-1,1 0 1,0 0 0,-1 0 0,1 0-1,-1 0 1,1 0 0,-1 0 0,1 0-1,0 0 1,-1 1 0,1-1 0,0 0-1,-1 0 1,1 0 0,0 1 0,-1-1-1,1 0 1,0 0 0,-1 1 0,1-1-1,0 0 1,-1 1 0,1-1 0,0 0-1,0 1 1,0-1 0,-1 0 0,1 1 0,-2 6 33,0 0 0,0-1 0,0 1 0,1 0 0,0 0 0,1 0 0,-1 11 0,2 18 64,2 1-1,1 0 1,2 0 0,16 56-1,60 143 487,-17-58-14,-62-170-549,69 236 643,-59-192-453,-2 1-1,5 92 0,-15-132-184,-1 0-1,-1 0 1,0 0 0,0 0 0,-2 0-1,0 0 1,0-1 0,-1 1-1,0-1 1,-1 0 0,-1 0 0,0 0-1,-14 20 1,18-30-28,0 1 1,-1-1-1,1 1 0,0-1 0,-1 0 1,1 1-1,-1-1 0,0-1 0,0 1 1,1 0-1,-1-1 0,0 1 1,-1-1-1,1 0 0,0 0 0,0 0 1,0 0-1,-5 0 0,3-1-1,0-1 0,0 1 0,1-1-1,-1 0 1,0 0 0,1 0 0,-1-1 0,1 1-1,0-1 1,-1 0 0,-6-5 0,1 0-7,0 0 0,1-1 0,0 0 0,0 0 1,0-1-1,2 0 0,-1-1 0,1 0 0,-8-14 1,7 9-1,1-1 0,1 0 0,0 0 1,1 0-1,1-1 0,1 0 0,0 0 1,1 0-1,1 0 0,1-32 0,2 29 1,1-1 1,1 1-1,1 0 0,1 0 0,1 1 0,0 0 1,1 0-1,19-31 0,167-257 38,-172 271 345,46-55 0,-68 91-377,0 0-1,0 0 0,0 0 1,0 0-1,1 0 0,-1 0 1,0 0-1,0 0 0,0 0 1,0 0-1,0 0 0,0 0 1,0 0-1,0 0 0,0 0 1,1 0-1,-1 0 0,0 0 1,0-1-1,0 1 0,0 0 1,0 0-1,0 1 0,0-1 1,1 0-1,-1 0 0,0 0 1,0 0-1,0 0 0,0 0 1,0 0-1,0 0 0,0 0 0,0 0 1,1 0-1,-1 0 0,0 0 1,0 0-1,0 0 0,0 0 1,0 0-1,0 1 0,0-1 1,0 0-1,0 0 0,0 0 1,0 0-1,0 0 0,0 0 1,0 0-1,0 0 0,0 1 1,1-1-1,-1 0 0,0 0 1,0 0-1,0 0 0,0 0 1,-1 0-1,4 14-17,-2 19 2,0-19 21,0-1-1,1 1 0,0 0 0,1 0 0,4 13 1,-5-21-7,1-1 0,-1 0 0,1 1 0,-1-1 0,2 0 0,5 8 0,-8-11-3,1-1 0,0 1 0,-1 0 1,1-1-1,0 1 0,0-1 0,0 0 0,0 0 1,0 1-1,1-1 0,-1-1 0,0 1 1,0 0-1,1 0 0,-1-1 0,5 1 0,-6-1 3,1 0 0,0 0 0,0 0 0,0 0 0,-1-1-1,1 1 1,0 0 0,-1-1 0,1 0 0,0 1 0,-1-1-1,1 0 1,0 0 0,-1 0 0,1 0 0,-1 0 0,0 0-1,1 0 1,-1 0 0,0-1 0,0 1 0,0 0 0,0-1-1,0 1 1,0-1 0,0 1 0,0-1 0,1-3 0,-1 3 4,-1-1 1,1 0-1,0 0 1,-1 1-1,0-1 1,0 0-1,1 0 1,-2 0-1,1 0 1,0 0-1,0 1 1,-1-1-1,0 0 1,0 0-1,1 1 1,-1-1-1,-2-3 1,-3-3-28,0 1 0,0-1-1,-1 2 1,0-1 0,0 1 0,-1 0 0,1 0 0,-2 1 0,1 0 0,-1 0-1,0 1 1,0 1 0,0-1 0,-18-5 0,17 7-716,0 1 0,-1 0 0,1 0 0,-1 1 1,-10 0-1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29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0 180 6321,'101'-38'3726,"-96"36"-3191,-1 0-1,1 1 0,-1-1 0,1 1 1,-1 0-1,1 1 0,0-1 0,0 1 1,-1 0-1,1 0 0,0 0 0,0 1 1,-1-1-1,9 4 0,8 0 960,-15-4-1005,3 1 93,0 0 0,0 1 0,0-1 1,0 2-1,11 3 0,-19-5-556,1 0 0,-1-1 0,0 1 0,1 0 0,-1-1 0,0 1 0,0 0 0,0 0-1,0 0 1,0 0 0,0 0 0,0 0 0,0 0 0,0 1 0,-1-1 0,1 0 0,0 0 0,-1 1 0,1-1 0,-1 0 0,1 1 0,-1-1-1,0 1 1,1-1 0,-1 0 0,0 1 0,0-1 0,0 1 0,0-1 0,0 1 0,0-1 0,-1 0 0,1 1 0,0-1 0,-1 1-1,1-1 1,-1 0 0,0 1 0,1-1 0,-1 0 0,0 0 0,-1 2 0,2-2-24,0-1 0,-1 0 0,1 1 0,0-1 0,0 0 0,0 1 0,-1-1 0,1 0 0,0 0 0,0 1 0,-1-1 0,1 0 0,0 0 0,-1 1 0,1-1 0,0 0 0,0 0 0,-1 0 0,1 1 0,-1-1 0,1 0 0,0 0 0,-1 0 0,1 0 0,0 0 0,-1 0 0,0 0 0,1 0 4,-1-1 0,1 1-1,-1 0 1,1-1 0,0 1-1,-1-1 1,1 1 0,0-1 0,0 1-1,-1-1 1,1 1 0,0-1-1,0 0 1,0 1 0,-1-1-1,1 1 1,0-1 0,0 0-1,0 1 1,0-1 0,0 1-1,0-1 1,0 1 0,1-1-1,-1 0 1,0-12-4,1 1 1,0-1-1,1 1 0,1-1 1,0 1-1,0 0 0,1 0 1,1 1-1,0-1 1,1 1-1,0 0 0,9-13 1,12-2-522,-26 25 310,0 1 0,0-1 0,-1 1 0,1-1 0,0 1 0,0-1 0,0 1 0,0 0 0,0 0 0,0-1 0,0 1 0,0 0 0,-1 0 0,1 0 0,0 0 0,0 0 1,0 0-1,0 0 0,0 0 0,0 0 0,0 0 0,0 1 0,0-1 0,0 0 0,0 0 0,-1 1 0,1-1 0,0 1 0,0-1 0,0 1 0,0-1 0,-1 1 0,1 0 0,0 0 0,4 5-1170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30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1 228 9026,'59'-24'4095,"-58"24"-3753,0-1-1,0 1 0,0-1 0,0 1 0,0 0 0,0-1 0,0 1 0,0 0 0,0 0 0,0 0 0,0 0 1,0 0-1,0 0 0,0 0 0,0 0 0,0 0 0,0 0 0,0 1 0,0-1 0,0 0 0,0 1 0,0-1 1,0 0-1,1 2 0,-1 0 24,0-1 1,0 1-1,0-1 1,-1 1-1,1 0 1,0-1-1,-1 1 1,1 0-1,-1 0 1,1 3-1,-1-2-388,0 0 1,1 0-1,0-1 0,0 1 0,0 0 0,0 0 1,3 4-1,26 34 44,-29-39-17,10 12-54,-9-21-77,0-8 112,0 2-1,0 0 1,0 0 1,1 1-1,1-1 0,0 1 0,0 0 0,1 0 0,13-21 0,-17 31 13,1-1 1,-1 0-1,1 1 0,0-1 0,0 1 0,0 0 0,0 0 0,0-1 0,1 1 0,-1 1 0,0-1 0,1 0 0,0 1 0,-1-1 0,1 1 1,0 0-1,0 0 0,0 0 0,5-1 0,-6 2 10,1 0 1,-1 0-1,1 0 1,-1 1-1,0-1 0,1 1 1,-1 0-1,0-1 1,1 1-1,-1 0 0,0 1 1,0-1-1,0 0 1,0 1-1,0-1 1,0 1-1,0-1 0,0 1 1,-1 0-1,1 0 1,-1 0-1,1 0 1,-1 0-1,2 4 0,1 2 68,0 0 1,-1 1-1,0-1 0,0 1 0,-1 0 0,1 10 0,11 34 792,-14-52-849,0-1 1,0 1 0,0-1-1,0 1 1,0-1-1,0 0 1,1 1 0,-1-1-1,0 1 1,0-1 0,1 0-1,-1 1 1,0-1-1,0 0 1,1 1 0,-1-1-1,0 0 1,1 1 0,-1-1-1,1 0 1,-1 0-1,0 0 1,1 1 0,-1-1-1,1 0 1,-1 0-1,1 0 1,-1 0 0,0 0-1,1 0 1,0 0 0,11-10 381,10-32 16,-18 33-326,18-37 83,-12 22-184,0 1 0,2 0-1,1 1 1,0 1 0,23-27-1,-35 46-4,0 1-1,0 0 0,0 0 0,0 0 0,0 0 0,1 0 0,-1 0 1,0 0-1,1 1 0,-1-1 0,0 0 0,1 1 0,-1-1 1,1 1-1,-1-1 0,1 1 0,-1 0 0,1 0 0,-1-1 0,1 1 1,-1 0-1,3 1 0,-2 0-12,0-1-1,0 1 1,0 0 0,0 0 0,0 1 0,0-1-1,0 0 1,-1 1 0,1-1 0,0 1-1,-1-1 1,0 1 0,1 0 0,0 2 0,6 9-391,-1 0-1,-1 0 1,9 28 0,-10-26-349,-1-5 10,-1-3-773,-3-20 1441,-1-13-29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34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348 44 920,'-13'32'707,"12"-32"-526,1 0 1,0 1-1,0-1 0,0 1 0,-1-1 1,1 0-1,0 1 0,0-1 0,-1 0 1,1 1-1,0-1 0,-1 0 0,1 0 1,0 1-1,-1-1 0,1 0 0,0 0 1,-1 0-1,1 0 0,-1 1 0,1-1 1,0 0-1,-1 0 0,1 0 0,-1 0 1,1 0-1,0 0 0,-1 0 0,1 0 1,-1 0-1,1 0 0,-1 0 0,1 0 1,0 0-1,-1 0 0,1-1 0,0 1 1,-1 0-1,1 0 0,-1 0 0,0-1 1,-16-14 4540,7 7-1526,1 7-2950,0 0 0,0 1 0,0 0-1,-1 0 1,1 1 0,0 0 0,0 1-1,0 0 1,-13 5 0,16-5-204,0 0 54,0 1 0,0 0 1,0 0-1,1 1 1,-1-1-1,1 1 1,0 0-1,0 1 0,1-1 1,-1 1-1,1 0 1,0 0-1,0 0 1,1 1-1,-6 9 0,-8 11 255,6-8-196,0-1-1,1 2 0,1-1 1,1 1-1,1 0 0,1 1 1,0 0-1,1 0 0,2 0 1,-3 27-1,6-33-82,1-1 0,0 1-1,1 0 1,1 0 0,0-1 0,0 1-1,12 24 1,47 87 385,-51-107-411,1-1 1,1 0-1,1-1 0,0 0 1,1-1-1,0-1 1,2 0-1,-1-1 0,2-1 1,-1-1-1,2 0 1,27 11-1,-13-8 33,1-2 1,0-1 0,1-1-1,0-2 1,0-2-1,53 4 1,-62-9 96,0 0 0,0-2 0,0-1 0,0 0 0,-1-2 0,1-2 0,-1 0 0,0-1 0,0-2 0,-1 0 0,0-2-1,-1 0 1,0-2 0,24-17 0,-27 14-23,-1-1 1,0 0-1,-1-2 0,-1 0 0,27-39 0,-22 29-29,-14 20-49,-1 0 1,0 0 0,-1-1 0,0 0 0,0 0-1,-1 0 1,-1-1 0,5-15 0,-4 4 69,-1 0 1,-1 0 0,-1-1-1,-1 1 1,-1-1 0,-4-28-1,3 41-132,-1 0-1,-1 0 1,0 0-1,0 0 0,-1 1 1,0-1-1,-1 1 1,0 0-1,0 0 1,-1 0-1,0 1 0,0 0 1,-1 0-1,0 1 1,-1-1-1,-8-5 1,-70-59 13,48 38-3,-44-29 1,76 59-24,0 0-1,0 0 1,0 0 0,-1 1-1,1 0 1,-1 0 0,0 1-1,0 0 1,0 0 0,0 0 0,0 1-1,0 0 1,-1 1 0,1 0-1,0 0 1,-14 1 0,-1 4 5,-43 15 1,-15 4 13,72-22-18,0-1 1,0 0-1,-1-1 1,1 0 0,0 0-1,-1 0 1,1-1-1,-9-3 1,11 3 2,0 0-1,0 1 1,0-1 0,0 1 0,0 1 0,1-1 0,-1 1 0,0 0-1,0 0 1,0 0 0,1 1 0,-1 0 0,1 0 0,-1 1 0,-7 4-1,-8 6-6,2 1 0,-30 26 0,11-8 8,36-31-70,0 0-1,1 1 1,-1-1 0,0 0-1,1 1 1,0-1 0,-1 1-1,1-1 1,0 1 0,0 0-1,0-1 1,0 1-1,0 0 1,0 0 0,1 0-1,-1 0 1,0 0 0,1 0-1,-1 3 1,2-5-101,-1 1 1,0-1-1,1 1 1,-1-1-1,1 1 0,-1-1 1,0 1-1,1-1 0,-1 1 1,1-1-1,0 0 0,-1 1 1,1-1-1,-1 0 1,1 0-1,0 1 0,-1-1 1,1 0-1,-1 0 0,1 0 1,0 0-1,-1 0 1,1 0-1,0 0 0,-1 0 1,1 0-1,0 0 0,-1 0 1,1 0-1,1-1 0,4 1-1159,12 4-243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35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1 7874,'-94'25'15410,"95"-20"-15287,1 0-1,-1 0 1,1 0 0,0 0 0,0 0 0,0 0 0,1 0 0,-1-1 0,1 1 0,0-1-1,1 0 1,5 7 0,-3-5 58,0 1-1,0 1 0,-1-1 0,0 1 1,7 15-1,44 93 1508,-55-113-1684,0-1 1,1 0-1,-1 1 0,1-1 0,-1 0 0,1 0 1,0 0-1,0 0 0,0 0 0,0-1 1,0 1-1,1-1 0,-1 1 0,5 1 0,-6-2-81,0-1-1,0 1 1,1-1 0,-1 0-1,0 1 1,0-1-1,0 0 1,1 0-1,-1 0 1,0 0-1,0 0 1,0 0 0,1 0-1,-1-1 1,0 1-1,0 0 1,0-1-1,0 1 1,0 0-1,0-1 1,1 0 0,-1 1-1,0-1 1,0 0-1,-1 1 1,1-1-1,0 0 1,0 0-1,0 0 1,0 0 0,-1 0-1,2-2 1,9-17-2334,4-12 1028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36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1 6089,'-36'62'2570,"33"-57"-2122,1-1-1,0 1 1,0-1 0,1 1-1,-1 0 1,0 7 0,2-11-324,0 1 0,-1-1 0,1 1 0,0-1 0,-1 1 0,1-1 0,-1 0 0,1 1 0,-1-1 0,-7 9 8252,13-13-5155,37-23-2804,-34 19-328,-2 2 16,-1 1 0,1-1 0,0 1 1,0 0-1,1 0 0,-1 1 1,1 0-1,0 0 0,-1 0 0,1 1 1,15-3-1,-22 5 24,0 7-75,0 8-48,-2 0 1,1 0-1,-2-1 1,0 1-1,-1 0 1,-1-1-1,-11 25 1,0 3 31,15-40-28,1-1 0,-1 0 0,1 1-1,0-1 1,0 0 0,-1 1-1,1-1 1,0 0 0,0 1 0,0-1-1,0 1 1,1-1 0,-1 0-1,0 1 1,1-1 0,-1 0 0,1 1-1,-1-1 1,1 0 0,-1 0-1,1 1 1,0-1 0,0 0 0,-1 0-1,3 2 1,0 0 52,1-1-1,-1 1 1,1-1-1,-1 0 0,1 0 1,0 0-1,-1-1 1,1 1-1,4 0 1,3 1 96,0 0 0,0-1 0,1-1 0,-1 0 0,0 0 0,15-2 0,-19 0-149,1 0 1,-1 0-1,0-1 0,0 0 0,0 0 1,0-1-1,8-4 0,-13 6-220,0 0 0,0-1 1,0 0-1,0 1 0,0-1 0,-1 0 0,1 0 1,0 0-1,-1 0 0,1 0 0,-1 0 1,0-1-1,0 1 0,0 0 0,0-1 0,0 1 1,0 0-1,-1-1 0,1 0 0,-1 1 0,0-1 1,1 1-1,-1-1 0,-1-3 0,-7-50-5278,1 19 3827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37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544 18 6225,'-14'-4'2088,"-1"0"-1,-28-4 1,30 7-1348,1 1 1,-1 0 0,-23 3 0,27-2-576,1 1 0,0-1 0,0 2 0,0-1 0,0 1 1,1 1-1,-1-1 0,1 1 0,0 1 0,0-1 0,0 1 1,1 0-1,-1 1 0,1-1 0,-9 12 0,-66 76 1428,-9 13 51,79-91-1447,1 1 1,0 0-1,2 0 0,0 1 1,-10 29-1,9-16-90,1 0 0,1 1-1,2 0 1,2 0 0,0 0 0,2 0 0,1 1-1,6 41 1,-3-54 10,1-1 0,1 0 0,0 0 0,1 0 0,1-1-1,1 0 1,0 0 0,2 0 0,0-1 0,0-1 0,1 0 0,1 0 0,1-1 0,0-1 0,19 16-1,100 62 653,-86-60-507,-31-22-165,1 0 0,0-2 0,1 1 0,0-2 0,27 7 0,91 13 831,-117-24-828,0 0 0,0 0 0,0-2 0,0 0 0,0-2 0,0 0 0,0 0 0,-1-2-1,1 0 1,-1-1 0,0-1 0,0 0 0,-1-2 0,1 0 0,-2 0 0,1-2 0,20-16 0,114-84 288,-145 106-339,-1 0-1,0-1 1,0 1-1,0-1 1,-1 0-1,1 0 1,4-11-1,10-14 334,-14 24-320,0 0 0,0 0 1,0 0-1,0-1 1,-1 1-1,0-1 1,-1 0-1,1 0 1,-1 0-1,-1 0 0,1 0 1,-1-1-1,-1 1 1,1 0-1,-1-1 1,-1-9-1,1-19 54,0 24-101,0 1 0,0-1 0,-1 1 1,0-1-1,-1 1 0,0-1 0,-1 1 1,0 0-1,-10-21 0,-35-76-2,35 75-11,-1 0-1,-2 0 1,-1 2-1,-29-40 1,39 63-3,0-1-1,0 1 1,-1 1 0,0-1-1,-1 1 1,1 1 0,-2 0 0,1 0-1,0 1 1,-1 0 0,0 0-1,0 1 1,-1 1 0,1 0-1,-1 0 1,0 1 0,1 0 0,-21 0-1,10 2 4,-1 2-1,0 0 1,1 2-1,-24 6 1,20-4-65,0-1 1,-35 2-1,57-7 6,1 0 1,0 0-1,0 0 0,-1-1 0,1 1 0,0-1 0,0 0 1,0 1-1,-1-1 0,1 0 0,0 0 0,0 0 0,1 0 1,-4-3-1,-16-6-3072,20 9 2751,-1 1 1,1 0-1,0 0 0,0 0 0,-1 0 0,1 0 0,0 0 1,0 0-1,-1 1 0,1-1 0,0 0 0,0 1 0,0-1 1,-1 0-1,1 1 0,0 0 0,0-1 0,-2 2 0,-1 7-1102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37.8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223 1 7114,'-19'10'3176,"4"-2"-1407,-2-1-153,1 5-288,3 5 40,-6 2-119,-1 1-113,0 4-136,-3-2-136,3 1-239,3 5-145,4-10-264,2 1-336,15-6-3977,3-1 3025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42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7 375 8266,'-7'2'5233,"16"-7"-1904,9-4-1641,27 1-72,82-69 1,-41 37 7,4-10-8,-5 1-351,-5 3-289,-16 12-520,-8 6-224,-15 9-344,-14 7-656,-35 29-7418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44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13 978 7282,'-11'-4'8408,"9"-7"-5884,14-20-2405,-11 29 140,280-500 5746,-227 415-5642,20-47-810,-71 127 260,0 0 1,0-1-1,-1 1 0,0-1 0,0 0 1,-1 0-1,0 1 0,-1-12 0,1 17 105,-2 0-1,1 0 1,0 0-1,0 0 1,-1 0 0,1 0-1,-1 0 1,1 0-1,-1 0 1,0 0-1,0 0 1,0 1-1,0-1 1,0 0-1,0 1 1,0-1 0,-1 1-1,1-1 1,-1 1-1,1-1 1,-1 1-1,1 0 1,-1 0-1,0 0 1,0 0 0,1 0-1,-1 0 1,0 0-1,0 1 1,0-1-1,0 1 1,0-1-1,0 1 1,0 0-1,0-1 1,-3 2 0,-4-2-16,0 1 0,0 0 0,0 1 0,0 0 0,0 1 0,0-1 0,0 2 0,0-1 0,1 1 0,-1 1 0,1-1 0,0 2 0,0-1 0,1 1 0,-1 0 0,1 0 0,-8 8 1,10-10 766,5-5 728,11-9-68,1 5-1123,-1-1 0,0 0 0,0 0 0,14-14 0,-15 13-25,1-1 1,0 2-1,0-1 1,0 1-1,16-6 1,-24 11-133,5-2 158,1 0 0,-1 1-1,1-1 1,0 2 0,16-4-1,-23 6-185,0 0 0,0 0 0,0 0 0,0 0 0,-1 0 0,1 0 0,0 1 0,0-1-1,-1 0 1,1 1 0,0 0 0,0-1 0,-1 1 0,1 0 0,-1 0 0,1 0 0,-1 0 0,1 0 0,-1 0 0,0 1-1,1-1 1,-1 0 0,0 1 0,0-1 0,0 1 0,0-1 0,0 1 0,0 0 0,0-1 0,-1 1 0,1 0 0,-1-1-1,1 1 1,-1 0 0,0 0 0,1 2 0,0 6-2,0 1-1,0 0 1,-1 0-1,-1 0 1,0 0-1,-3 14 1,1-2-452,3-20 35,0-1-1,0 1 1,0 0-1,0-1 0,1 1 1,-1 0-1,1 0 1,1 3-1,7 13-919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28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3 956 8354,'-1'1'273,"1"0"0,-1 0 0,1 0 0,0 1 0,0-1 0,0 0 0,-1 0 0,1 0 0,0 1 0,0-1 0,1 0 0,-1 0 0,0 0 0,0 1 0,1-1 0,0 2 0,-1-3-180,1 0 1,-1 0 0,1 0 0,0 0-1,-1 0 1,1 0 0,-1 0-1,1-1 1,-1 1 0,1 0 0,-1 0-1,1-1 1,-1 1 0,1 0 0,-1-1-1,1 1 1,-1 0 0,0-1 0,1 1-1,-1-1 1,0 1 0,1 0 0,-1-1-1,1 0 1,27-40 1528,-3-7-901,-3-1 1,-1 0-1,-3-2 1,23-102-1,-38 140-668,-1 0-1,0 0 1,-1-1 0,0 1-1,-3-24 1,2 37-52,0-1-1,1 1 0,-1-1 1,0 1-1,0 0 1,0-1-1,0 1 1,0-1-1,0 1 1,-1 0-1,1-1 0,0 1 1,0 0-1,0-1 1,0 1-1,0-1 1,-1 1-1,1 0 1,0-1-1,0 1 0,0 0 1,-1-1-1,1 1 1,0 0-1,0 0 1,-1-1-1,1 1 1,0 0-1,-1 0 0,1-1 1,0 1-1,-1 0 1,1 0-1,-1 0 1,-7 11-5,-4 25-13,8-23 20,1 0 1,1 0-1,0 0 1,0 1 0,1-1-1,1 0 1,0 1-1,1-1 1,1 1-1,0-1 1,7 24-1,-9-36-3,1 1 0,-1-1 0,1 0 0,0 1 0,-1-1 0,1 0-1,0 0 1,0 0 0,0 1 0,-1-1 0,1 0 0,1 0-1,-1 0 1,0 0 0,0-1 0,0 1 0,0 0 0,0 0-1,1-1 1,-1 1 0,0-1 0,1 1 0,1 0 0,-1-1-1,0 0 0,0-1 0,0 1 0,0 0 0,0-1 0,0 1 0,0-1 0,0 1 0,-1-1 0,1 0 0,0 0 0,0 0 0,0 0 1,2-2-1,4-3-1,-1-1 1,1 0-1,-1-1 1,-1 1-1,10-15 1,2-6-3,-2-1 1,-1 0-1,-2-1 1,-1-1-1,-1 0 0,-1-1 1,6-37-1,-9 22 56,-1 0-1,-2-1 1,-3 1 0,-5-64-1,3 98 7,1 9-24,0-1 0,0 1 0,0 0 0,-1 0 0,0-1 0,1 1 0,-2 0 0,1 0 0,0 0 0,-1 0 0,0 0 0,-2-4 0,3 7-30,1 1 0,0 0 0,0 0 0,-1 0 0,1 0 0,0 0 0,0-1 0,-1 1 0,1 0 0,0 0 0,-1 0 0,1 0 0,0 0 0,0 0 0,-1 0 0,1 0 0,0 0 0,-1 0 0,1 0 0,0 0 0,-1 0-1,1 0 1,0 0 0,0 1 0,-1-1 0,1 0 0,0 0 0,0 0 0,-1 0 0,1 1 0,0-1 0,0 0 0,-1 0 0,1 0 0,0 1 0,0-1 0,0 0 0,-1 0 0,1 1 0,0-1 0,0 0 0,0 0 0,0 1 0,0-1 0,0 0 0,0 1 0,-1-1 0,1 0-1,0 0 1,0 1 0,-6 20 33,5-18-20,-8 34 142,1 2-1,2-1 0,1 0 0,3 1 0,1 0 1,1 0-1,8 45 0,-7-76-138,1 1 0,0-1 0,0 0 0,1 0 0,0 0 0,1 0-1,-1-1 1,2 1 0,-1-1 0,1 0 0,0 0 0,0 0 0,1-1 0,8 8 0,-9-10-18,-1-1 0,1 0-1,0 0 1,0 0 0,0-1 0,1 1 0,-1-1-1,1 0 1,-1-1 0,1 1 0,-1-1 0,1 0-1,0-1 1,0 1 0,-1-1 0,1 0 0,0-1-1,0 1 1,0-1 0,-1 0 0,10-4 0,-5 1-3,0 0 0,-1-1 0,0 0 0,0 0 0,0-1 0,-1-1 0,1 1 0,-1-1 0,-1-1 1,0 1-1,0-1 0,0-1 0,7-12 0,-10 15-5,0-1 0,0 1 0,0-1-1,-1 0 1,0 0 0,-1 0 0,0-1 0,0 1 0,0-1 0,-1 1-1,0-1 1,0 1 0,-1-1 0,0 0 0,-1 1 0,1-1 0,-1 1-1,-5-16 1,6 23 3,0 0-1,0 0 1,0 0-1,0 0 1,-1-1-1,1 1 1,0 0-1,0 0 1,0 0-1,-1 0 1,1 0 0,0-1-1,0 1 1,0 0-1,-1 0 1,1 0-1,0 0 1,0 0-1,-1 0 1,1 0-1,0 0 1,0 0-1,-1 0 1,1 0-1,0 0 1,0 0-1,0 0 1,-1 0-1,1 0 1,0 0-1,0 0 1,-1 0-1,1 0 1,0 1-1,0-1 1,0 0-1,-1 0 1,1 0-1,0 0 1,0 0-1,0 1 1,-1-1-1,1 0 1,0 0 0,0 0-1,0 1 1,0-1-1,0 0 1,0 0-1,0 0 1,-1 1-1,1-1 1,0 0-1,0 0 1,0 1-1,0-1 1,-8 14-64,7-12 46,-3 8 3,-1 0 0,2 0 1,-1 0-1,-2 18 1,6-27-2,-1 1 1,1-1 0,0 1 0,0-1 0,0 1 0,0-1-1,0 1 1,0-1 0,0 0 0,0 1 0,1-1 0,-1 1-1,0-1 1,1 0 0,-1 1 0,1-1 0,0 0 0,-1 1-1,1-1 1,0 0 0,0 0 0,0 0 0,0 0 0,0 0-1,0 0 1,0 0 0,0 0 0,0 0 0,1 0 0,-1 0-1,0-1 1,1 1 0,-1-1 0,0 1 0,1-1 0,-1 1-1,1-1 1,-1 0 0,0 1 0,1-1 0,-1 0 0,1 0-1,-1 0 1,2-1 0,5 0-420,0 0-1,-1-1 1,1 1-1,-1-2 1,0 1-1,0-1 1,0 0 0,0-1-1,0 0 1,-1 0-1,1 0 1,10-10-1,-7 6-229,22-14-419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57.3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78 6921,'-16'-44'2301,"15"43"-2230,1 0 1,0 0-1,0 0 0,0 0 1,0 0-1,0 0 0,0 0 0,0 0 1,0 0-1,0 0 0,1 0 1,-1 0-1,0 0 0,1 1 1,-1-1-1,0 0 0,1 0 1,-1 0-1,1 0 0,0 0 1,-1 1-1,1-1 0,0 0 0,-1 0 1,1 1-1,0-1 0,0 1 1,-1-1-1,1 0 0,0 1 1,0 0-1,0-1 0,1 0 1,27-5 1872,-23 7-1657,1 0 1,-1 0 0,-1 1-1,1 0 1,0 0-1,0 0 1,-1 1-1,1 0 1,6 4-1,46 37 878,-46-34-908,34 32 433,-2 2 1,60 76-1,-97-112-653,18 26 57,-2 0 0,-1 1-1,-1 1 1,-2 1 0,-2 0-1,-1 2 1,19 72 0,-32-98-74,69 217 554,-61-202-518,1-1 0,1 0 0,2 0 0,0-1 1,37 45-1,-43-61-23,1 0 1,1-1 0,0 0 0,0-1-1,0 0 1,1 0 0,0-1 0,1-1-1,-1 0 1,1-1 0,1 0 0,-1-1-1,1-1 1,-1 0 0,1-1 0,0 0-1,23 0 1,-11-3 131,0-1-1,1-1 1,-1-1-1,0-2 1,-1 0-1,0-2 1,0 0 0,34-18-1,-27 9 244,-25 12-331,1 0-1,0 1 1,1 0-1,-1 0 1,1 1 0,-1 0-1,1 0 1,15-2 0,-17 7-3214,-8-2 1975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45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8 237 8866,'-7'-9'9570,"16"5"-6616,2 0-3550,151-39 2506,202-48 1848,-193 62-3788,-168 28-231,-1 0-1,1 0 0,0 0 0,0-1 0,-1 1 1,1-1-1,0 0 0,-1 1 0,0-1 0,1 0 1,2-4-1,-4 5-83,0-1 0,0 1 0,0 0 1,0 0-1,-1-1 0,1 1 0,0 0 0,-1-1 1,1 1-1,-1 0 0,0-1 0,1 1 0,-1-1 0,0 1 1,0-1-1,0-1 0,-1-6-825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45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54 8298,'-27'-39'3823,"27"38"-3760,0 1 1,0 0-1,0-1 0,-1 1 0,1 0 0,0-1 0,0 1 0,0 0 0,0-1 1,0 1-1,0-1 0,0 1 0,0 0 0,1-1 0,-1 1 0,0 0 1,0-1-1,0 1 0,0 0 0,0-1 0,0 1 0,1 0 0,-1-1 0,0 1 1,0 0-1,1 0 0,-1-1 0,0 1 0,0 0 0,1 0 0,-1-1 1,0 1-1,1 0 0,-1 0 0,0 0 0,1 0 0,-1 0 0,0-1 0,1 1 1,-1 0-1,0 0 0,1 0 0,0 0 0,19-2 1508,-17 2-1177,8 0 363,1 0 1,-1 0-1,0 1 0,0 1 1,0 0-1,-1 0 1,15 6-1,-21-7-642,-1 1-1,1-1 0,-1 1 1,0 0-1,1 0 0,-1 0 1,0 1-1,0-1 0,-1 1 1,1-1-1,0 1 0,-1 0 1,0 0-1,0 0 0,0 1 1,0-1-1,0 0 0,0 1 1,-1-1-1,0 1 0,0-1 1,0 1-1,0 0 0,0 0 1,-1 4-1,0 1-187,0 0 0,-1 0-1,0 0 1,0 0 0,-1 0 0,-1 0-1,1-1 1,-1 1 0,-1-1-1,0 1 1,0-1 0,0 0 0,-1-1-1,0 1 1,-1-1 0,-7 7 0,-7 2-1949,19-15 1985,0-1-1,0 1 1,0-1-1,0 0 1,0 1-1,1-1 1,-1 0-1,0 0 1,0 1-1,0-1 1,0 0-1,0 0 1,0 0-1,0 0 1,0 0-1,0 0 1,0-1-1,0 1 1,0 0-1,0 0 1,0-1-1,0 1 1,0 0-1,0-1 0,-1 0 1,-9-16 276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46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8218,'-3'3'7369,"12"1"-2605,5 2-3721,7 27-390,-7-14-474,-7-9-62,1 1 0,-1 1 0,-1-1 0,0 1 0,9 24 0,-3 5 154,-7-21-216,0-1 0,2 0 0,0 0 0,12 20 0,-18-38-112,-1 0 0,1 0-1,-1 0 1,1 0 0,0 0-1,0 0 1,-1 0-1,1 0 1,0 0 0,0-1-1,0 1 1,0 0 0,0-1-1,0 1 1,0 0 0,0-1-1,1 0 1,-1 1 0,0-1-1,0 1 1,0-1-1,0 0 1,1 0 0,-1 0-1,2 0 1,-2 0-116,0-1 0,0 1 0,0-1 0,0 1 0,0-1 0,0 1-1,0-1 1,0 0 0,0 1 0,-1-1 0,1 0 0,0 0 0,0 0 0,-1 0 0,1 0 0,-1 0 0,1 0 0,-1 0 0,1 0 0,-1 0-1,0 0 1,1 0 0,-1 0 0,0 0 0,0 0 0,0 0 0,0-2 0,2-17-1017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46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203 64 7722,'-9'1'611,"0"1"0,1 1 0,-1 0 0,1 0 0,0 0 0,-1 1 1,2 0-1,-1 1 0,0 0 0,1 0 0,-8 7 0,7-4-254,0 0 0,0 1 0,1 0 0,0 1 0,1-1-1,-1 1 1,-7 21 0,7-14-195,1 1 0,1-1 1,0 1-1,2 1 0,0-1 0,1 1 0,1-1 0,0 1 0,1-1 0,6 34 1,-4-41-90,1 1 0,0 0 0,1-1 0,1 0 0,-1 0 0,2 0 0,-1 0 0,2-1 0,-1 0 0,10 11 0,-3-7 14,1 0 1,0-1 0,0 0 0,1-2 0,29 19 0,-2-8 16,1-2 0,1-1-1,1-3 1,58 15 0,-82-25-28,1-1-1,0-1 0,0-1 1,36 1-1,-49-5-9,0 1 1,1-1-1,-1-1 0,0 0 0,0 0 1,0-1-1,0 0 0,-1 0 0,1-1 1,-1 0-1,0-1 0,0 0 0,11-9 1,-8 5 47,-2-1 0,1 1 0,-2-2 0,1 1 0,-1-1 1,-1-1-1,0 1 0,0-1 0,-1-1 0,-1 1 0,6-21 1,-8 22-39,0 0 0,-1 0 0,0 0 0,-1 0 0,0 0 0,-1 0 0,0 0 0,-1-1 0,0 1 0,-1 0 0,0 0 1,-1 1-1,0-1 0,-7-16 0,-17-21-52,-3 1 1,-2 1-1,-53-60 1,72 90-15,0 0-166,-2-3 222,-1 0 0,-1 0 0,-1 2 0,-21-17 0,34 30-123,0 1-1,0 0 1,0 0-1,-1 1 1,1-1 0,-1 1-1,0 0 1,1 1-1,-10-2 1,11 2-88,0 1 0,0 0 0,0 1-1,0-1 1,0 0 0,1 1 0,-1 0 0,0 0 0,0 0 0,1 1 0,-1-1-1,0 1 1,1 0 0,0 0 0,-7 5 0,0 6-4295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47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98 6481,'-47'36'3348,"47"-35"-3105,-1-1-1,0 1 1,0 0 0,-1-1 0,1 1-1,0-1 1,0 1 0,0-1 0,0 0-1,0 1 1,0-1 0,-1 0 0,1 0 0,0 0-1,0 0 1,-2 0 0,2 0-111,1 0 0,0 0 0,0 0 0,0-1 0,0 1 0,-1 0 0,1 0 0,0 0-1,0 0 1,0-1 0,0 1 0,-1 0 0,1 0 0,0-1 0,0 1 0,0 0 0,0 0 0,0 0 0,0-1 0,0 1 0,0 0 0,0 0 0,0-1 0,0 1 0,0 0 0,0 0 0,0-1 0,0 1 0,0 0 0,0 0 0,0-1 0,0 1 0,0 0 0,0 0 0,0-1 0,1 1 0,-1 0-1,0 0 1,0 0 0,0-1 0,0 1 0,0 0 0,1 0 0,-1 0 0,0 0 0,0-1 0,0 1 0,1 0 0,-1 0 0,0 0 0,0 0 0,1 0 0,-1 0 0,1 0 0,34-33 1114,-23 22-959,0 1 0,0 0 0,1 1 0,1 0-1,17-9 1,22-5 750,-49 22-977,1-1 1,-1 1 0,1 0 0,-1 1 0,1-1 0,-1 1-1,1 0 1,-1 0 0,1 0 0,5 2 0,-8-2-54,-1 1 0,1 0 0,-1 0 1,0-1-1,1 1 0,-1 0 0,0 0 0,0 1 0,0-1 1,0 0-1,0 0 0,0 0 0,0 1 0,0-1 1,0 0-1,0 1 0,-1-1 0,1 1 0,-1-1 0,1 1 1,-1-1-1,0 1 0,1 0 0,-1-1 0,0 1 0,0-1 1,0 1-1,0 0 0,0-1 0,-1 1 0,1-1 1,0 1-1,-1-1 0,0 3 0,-1 7-3,-1 0 0,-1-1 1,-6 16-1,-18 33-99,-23 53-70,45-97 167,1 1 0,1-1 0,0 1 0,1 0 0,-1 23 0,4-37 6,0 0 0,0-1 0,0 1 1,0 0-1,0 0 0,1 0 0,-1 0 0,1 0 1,-1 0-1,1-1 0,0 1 0,-1 0 0,1-1 0,0 1 1,0 0-1,0-1 0,1 1 0,-1-1 0,0 1 1,0-1-1,1 0 0,-1 1 0,1-1 0,-1 0 0,1 0 1,0 0-1,-1 0 0,1-1 0,0 1 0,-1 0 1,1-1-1,0 1 0,0-1 0,0 1 0,0-1 1,0 0-1,0 0 0,-1 0 0,1 0 0,3 0 0,10-1 87,-1-1 0,0 0 0,0-1 0,18-6-1,-26 7-56,19-4 244,-1-2 0,-1-1 1,28-14-1,-41 17-435,0 0 0,0 0 0,13-14 0,-16 14-641,-1-1-1,0 0 1,0 0 0,0-1-1,5-9 1,-2 0-1817,1-3 1081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48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488 29 7378,'-8'-5'650,"1"1"0,-1 1 1,0 0-1,-1 0 0,1 0 0,0 1 1,-1 0-1,0 1 0,1 0 1,-16 0-1,17 2-443,0 0-1,0 0 1,0 1-1,0 0 1,0 0-1,1 1 1,-1 0-1,1 0 1,0 0-1,-1 1 1,2 0-1,-1 0 1,-9 8-1,-7 10 391,0 1-1,1 0 0,2 2 0,-27 41 0,-52 116 1220,91-169-1725,-1 8-7,-1 0 1,2 0-1,1 1 0,1 0 0,1 0 0,0 0 1,2 0-1,1 1 0,0-1 0,2 1 0,4 32 1,0-26 8,1 0 1,0 0 0,3 0 0,0-1 0,2 0 0,1-1-1,1-1 1,19 30 0,-21-40 86,1-1-1,1-1 0,0 0 1,0-1-1,2 0 0,0-1 1,0-1-1,1 0 0,0-1 1,1-1-1,0-1 0,0 0 1,1-1-1,0-1 0,34 7 1,-27-8-72,1-1 1,0-1 0,0-2 0,0 0-1,-1-2 1,1-1 0,0-1-1,0-1 1,-1-1 0,0-1 0,27-11-1,-15 0 93,-2-2-1,0-1 0,-1-1 0,-1-2 1,-1-2-1,52-51 0,-74 65-123,0 0 1,0-1-1,-1 0 0,0-1 0,-1 0 0,-1 0 1,0-1-1,-1 0 0,0 0 0,-1-1 1,-1 1-1,0-1 0,-1 0 0,-1 0 1,0 0-1,-1-20 0,-1 11-36,-1 1 0,-2 0 1,0-1-1,-2 1 0,0 0 0,-1 1 0,-2 0 0,0 0 0,-2 0 1,-11-20-1,-11-16-32,15 25-8,-1 0 0,-1 1-1,-2 1 1,-1 1-1,-47-49 1,65 76-14,0 0-1,0-1 1,0 1-1,0 1 1,0-1-1,-1 1 1,0-1 0,1 1-1,-1 0 1,0 1-1,0-1 1,0 1-1,0 0 1,0 0 0,0 1-1,0 0 1,0 0-1,0 0 1,-8 1-1,-2 3-283,0 0-1,0 1 1,1 0-1,0 1 0,-14 8 1,0 0-743,22-11 596,5-2 247,0 0 0,-1 0 0,1-1 0,0 1 0,-1 0 0,1-1-1,-1 1 1,1 0 0,-1-1 0,1 0 0,-1 1 0,1-1 0,-1 0 0,1 0-1,-1 0 1,0 0 0,1 0 0,-1 0 0,-1-1 0,-12-15-1134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0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289 65 8074,'71'-43'3849,"-76"28"-1793,-10 10-312,-12 3-175,-21 16-377,-3 11-80,-6 12-216,2 9-143,11 10-265,10 0-144,17-1-368,10-6-352,24-10-3289,7-16 2585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1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37 8018,'-131'-25'10009,"141"20"-8760,2 2-1023,0 2 1,0-1-1,0 1 0,0 1 1,0 0-1,0 1 1,0 0-1,0 1 0,15 4 1,-1-1 230,51 7 589,0-4 1,79-1-1,155-18 542,-281 6-1587,-53 1-1334,-1 0-729,20 3 1428,-1 0 0,1 0 0,-1 1 0,1-1 0,-1 1 0,-6 0 0,-18 5-958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2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 6129,'0'0'4217,"-2"0"-3185,0 0-191,1 0-329,1 2-184,0 3-200,-2 3-64,0-4-152,2-1-128,0-1-472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2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381 8 8882,'-13'-7'5518,"11"7"-5400,1 0 0,0 0 0,0 0 0,-1 0 0,1 0 0,0 0 1,-1 0-1,1 0 0,0 0 0,-1 1 0,1-1 0,0 0 0,0 1 1,0-1-1,-1 1 0,1 0 0,0-1 0,0 1 0,0 0 0,0 0 1,0-1-1,0 1 0,0 0 0,0 0 0,0 0 0,1 0 0,-1 1 1,0-1-1,0 2 0,-39 74 1254,26-52-952,1 0 0,-16 47 0,-7 44 682,18-54-434,-2-2 1,-43 90 0,46-116-501,10-19-192,-1 0-1,-14 23 0,21-38-54,1 1 0,0-1-1,-1 1 1,1-1-1,-1 1 1,1-1-1,0 1 1,-1-1-1,1 0 1,-1 1-1,0-1 1,1 0 0,-1 1-1,1-1 1,-1 0-1,1 0 1,-1 1-1,0-1 1,1 0-1,-1 0 1,1 0 0,-1 0-1,0 0 1,1 0-1,-1 0 1,0 0-1,1 0 1,-1 0-1,1 0 1,-1-1-1,0 1 1,1 0 0,-1-1-1,-16-14-3639,7 3 2300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29.9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1244 3927 4969,'0'0'84,"0"0"0,-1 0 0,1 0 0,0-1 0,-1 1 0,1 0 0,0 0 0,0 0 0,-1 0 0,1 0 0,0 0 0,0 0 0,-1 0 0,1 0 0,0-1 0,0 1 0,-1 0 0,1 0 0,0 0 0,0-1 0,0 1-1,-1 0 1,1 0 0,0 0 0,0-1 0,0 1 0,0 0 0,0 0 0,-1-1 0,1 1 0,0 0 0,0-1 0,0 1 0,0 0 0,0 0 0,0-1 0,0 0 0,4-15 1200,13-12-266,-12 24-852,0 1-1,0 0 1,1 0-1,-1 0 1,1 0-1,0 1 1,0 0-1,0 0 1,0 1-1,0 0 1,8-1 0,13 0 314,35 1 1,-39 1-327,80 0 729,0-4-1,153-27 0,26-12 325,-225 39-988,-1 3 0,112 11 0,52 34 264,-147-26-313,138 15 1,-82-30 131,-1-6 1,131-19 0,-208 19-259,-1 2 0,79 9 1,-87-4-2,1-1-1,-1-2 1,1-2 0,53-8 0,-86 8-10,0 0 0,-1 1 1,15 1-1,21-2 99,-42 0-123,0 0-1,0 0 1,0 0 0,0 0-1,-1-1 1,1 1 0,0-1-1,-1 0 1,1 0 0,-1 0-1,0 0 1,1 0 0,-1 0-1,0 0 1,0-1 0,1-2-1,27-49 150,-24 40-124,13-28-7,-3-1 1,-1 0 0,-3-1-1,-1-1 1,-2 0 0,-3 0-1,3-88 1,24-160-45,-1 24-22,-25 139-22,12-195-654,0-113 127,-20 408 587,-2 1-1,-1-1 1,-2 0-1,-13-41 1,-49-113 41,40 113-34,-109-323 18,47 129 185,58 177-93,-24-55 221,-77-140 1,126 269-288,0 0-1,-1 0 1,-1 1 0,0 0 0,-1 1-1,0 0 1,-1 0 0,0 1 0,-1 1 0,0 0-1,-1 0 1,0 1 0,-1 1 0,1 0 0,-2 1-1,1 1 1,-25-8 0,2 4-54,-1 2-1,1 2 1,-1 2 0,0 1-1,0 1 1,-1 3 0,-45 6-1,2 5-25,-1 3 1,-95 32-1,43-4 7,-150 39-57,58-39 9,-380 22 0,409-48 58,-284 61 0,354-55-2,53-11-4,-143 43-1,197-47 11,0 0 1,0 1-1,1 1 1,1 1-1,-1 0 1,2 2 0,0 0-1,0 1 1,1 1-1,1 1 1,-16 19-1,0 6 3,-79 108-25,97-126 29,1 0-1,1 0 1,1 1 0,1 1 0,-7 29-1,-2 32 2,5 1-1,-3 91 0,13-129-2,-2 44 15,11 132 1,25 95-17,0-12-74,-30-304 78,24 263-269,-17-220 197,3 0 0,1-1 0,27 70 0,8 6 8,18 45-58,-32-97-174,31 102 1,-58-158 291,0 1 0,2-2 0,-1 1 0,2-1 0,0 0 0,0-1 0,1 0 0,1 0 0,0-1 0,1 0 0,0 0 0,0-1 0,1-1 0,0 0 0,1-1 0,0 0 0,0-1 0,1-1 0,0 0 0,19 6 0,48 9 146,184 43 1352,-136-32-301,-88-21-589,1-1 0,71 8 0,-104-17-697,0-1 1,0-1 0,0 1-1,0-2 1,0 1 0,-1-1-1,1 0 1,0-1 0,-1 0-1,1 0 1,-1-1 0,0 0-1,-1-1 1,1 1 0,-1-1-1,10-9 1,3-8-675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3.1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100 121 9258,'-4'0'338,"0"0"0,0 0 0,0 1 0,0 0 0,0-1 0,0 2 0,1-1 0,-1 0 0,0 1 1,1-1-1,-1 1 0,-3 3 0,4-2-14,0 0 0,1 1 0,-1 0 0,1 0 0,-1-1 0,1 1 0,0 0 0,1 1 0,-1-1 0,1 0 0,-2 7 0,1-4 51,-3 11 489,1 0 0,-3 23 1,6-37-747,1-1 0,-1 1 0,1-1 1,0 1-1,0-1 0,1 1 1,-1-1-1,1 0 0,-1 1 0,1-1 1,0 1-1,0-1 0,1 0 1,-1 0-1,1 0 0,-1 0 0,1 0 1,0 0-1,4 4 0,-4-6-76,0 0 0,0 1 0,0-1 0,0 0 0,0-1 0,0 1-1,1 0 1,-1-1 0,0 1 0,1-1 0,-1 0 0,0 0 0,1 0 0,-1 0 0,0 0 0,1 0-1,-1-1 1,0 1 0,0-1 0,1 1 0,-1-1 0,0 0 0,3-1 0,7-4 30,0 0 0,20-15 0,-28 18-52,19-13-345,-1-1 0,-1-2 0,0 0 0,19-23 0,-28 27 106,0-1 0,-1 0 0,0-1 1,-1 0-1,-1 0 0,12-32 0,-10-2 681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3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20 6673,'-14'-7'3091,"9"5"-2077,1 0 0,0 0-1,-1 0 1,1 1-1,-10-3 1,7 11 3300,1 11-4266,4-13 298,-3 7-232,0 0 0,-1 0 0,-13 19 0,-10 20 475,29-50-565,-1 0-1,0 0 0,1 0 0,-1 0 1,1 0-1,0 0 0,-1 0 0,1 0 1,0 0-1,0 0 0,0 0 1,-1 0-1,1 0 0,0 0 0,1 0 1,-1 1-1,0-1 0,0 0 0,0 0 1,1 0-1,-1 0 0,0 0 1,1 0-1,-1 0 0,1 0 0,-1 0 1,2 1-1,-1-1 14,1 0 0,0 0 0,-1 0 1,1 0-1,0 0 0,0 0 0,0 0 0,0-1 0,0 1 1,0-1-1,0 1 0,0-1 0,3 0 0,9 0 153,0 0 1,-1-2-1,18-2 0,-30 3-176,8 0-124,26-5 502,38-3 0,-18 11-1784,-46 0 327,0-1-1,-1 1 0,1 1 0,9 3 1,15 9-1440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4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14 362 6105,'-1'-1'416,"0"-1"0,0 1 0,-1-1 0,1 1 0,0-1 0,0 0 0,0 1 0,1-1 0,-1 0 0,0 0 0,1 0 0,-1 1 0,1-1 0,-1 0 0,1-4 0,0 5-217,0 0 1,0 1 0,1-1-1,-1 0 1,0 0-1,1 0 1,-1 0 0,1 1-1,-1-1 1,1 0-1,-1 0 1,1 1 0,-1-1-1,1 0 1,-1 1-1,1-1 1,0 1 0,0-1-1,-1 1 1,1-1-1,0 1 1,0-1 0,-1 1-1,2-1 1,1 1 11,0-1 0,0 1 0,0-1 1,-1 1-1,1 0 0,0 0 0,0 0 1,0 0-1,0 1 0,0-1 0,-1 1 1,1 0-1,0-1 0,0 1 0,-1 0 0,1 1 1,0-1-1,-1 0 0,5 4 0,-2-1-90,-1 0-1,0 1 0,0-1 1,0 1-1,0 0 0,-1 0 1,0 0-1,0 0 0,0 0 0,0 1 1,-1-1-1,0 1 0,2 9 1,-1 5-27,0 0 0,1 35-1,0 7-32,0-47-50,0-23 9,2-32 23,-5 28-35,6-23-61,1 0 1,1 1 0,2 0-1,1 0 1,2 1-1,20-34 1,-33 65 46,0 1-1,0-1 1,0 0 0,0 1-1,0-1 1,1 1-1,-1-1 1,0 1 0,1 0-1,0-1 1,-1 1-1,1 0 1,-1 0 0,1 0-1,3-1 1,-4 2 2,0 0 1,1 0-1,-1 0 1,0-1-1,0 2 1,1-1-1,-1 0 1,0 0-1,0 0 1,1 1-1,-1-1 1,0 0-1,0 1 0,0-1 1,1 1-1,-1 0 1,0-1-1,1 2 1,5 5-3,0-1 0,-1 1 0,0 0 1,0 1-1,8 12 0,12 15 59,-24-33-42,1 0-1,0 0 0,0-1 1,0 1-1,1-1 0,-1 1 1,0-1-1,1 0 0,-1 0 1,0-1-1,1 1 0,-1-1 1,1 1-1,-1-1 0,1 0 1,-1 0-1,1-1 0,-1 1 1,1-1-1,-1 0 0,1 0 1,-1 0-1,0 0 0,0 0 1,1-1-1,-1 0 0,0 1 1,0-1-1,4-4 0,2 0 19,0-1-1,-1-1 1,1 0 0,-1 0-1,-1-1 1,0 0 0,11-17-1,4-25 32,-12 24-47,-11 29-13,-1 1-1,1 0 0,0 0 0,0 0 0,0 0 1,0 0-1,0 0 0,1 0 0,0 0 0,-1 0 1,1 0-1,0 0 0,1 0 0,-1 0 0,0 0 1,1 0-1,0 0 0,-1 0 0,1 0 0,1 0 1,-1 0-1,0 0 0,1 0 0,-1-1 0,1 1 1,0-1-1,0 1 0,3 3 0,-2-4 0,1 1 0,-1-1 1,1 0-1,0 0 0,-1 0 0,1-1 0,0 1 0,0-1 0,0 0 0,0 0 0,0 0 1,0-1-1,1 1 0,-1-1 0,0 0 0,0 0 0,0-1 0,0 1 0,0-1 1,0 0-1,5-2 0,-1 1 48,-1-2 0,0 1 0,0-1 0,0 0 0,-1 0 0,1-1 0,-1 0 0,0 0 1,-1 0-1,1-1 0,-1 0 0,0 0 0,5-9 0,-8 12-22,1 0 1,-1 0-1,0 0 1,-1-1-1,1 1 0,0-1 1,-1 0-1,0 1 1,0-1-1,0 0 1,-1 0-1,1 1 0,-1-1 1,0 0-1,0 0 1,0 0-1,0 0 1,-1 1-1,1-1 0,-1 0 1,0 0-1,0 1 1,-1-1-1,1 0 0,-1 1 1,0-1-1,0 1 1,-3-5-1,-2 1-21,0 0 0,0 1 0,-1-1 0,0 1 0,0 1 0,-1 0-1,0 0 1,0 1 0,0-1 0,0 2 0,0 0 0,-1 0 0,-11-2 0,14 4-313,1 0 0,-1 0 1,0 0-1,1 1 1,-1 0-1,0 0 0,0 1 1,1 0-1,-1 0 0,1 1 1,-1 0-1,1 0 0,0 0 1,-1 1-1,1 0 1,0 0-1,1 0 0,-1 1 1,0 0-1,-5 5 0,10-2-1827,8-6 898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5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2 7890,'-1'-1'195,"1"1"1,-1 0-1,1 0 1,0 0-1,-1 0 0,1 0 1,0 0-1,-1 0 1,1 0-1,0 0 1,-1 0-1,1 0 1,-1 0-1,1 0 1,0 0-1,-1 0 1,1 0-1,0 0 1,-1 1-1,1-1 0,0 0 1,-1 0-1,1 0 1,0 0-1,-1 1 1,1-1-1,0 0 1,0 0-1,-1 1 1,1-1-1,0 0 1,0 1-1,-1-1 0,1 0 1,0 1-1,0-1 1,0 0-1,0 1 1,0 19 2425,15 24-1041,129 205 2106,-80-146-3337,-59-96-445,-3-5-17,-1 0 0,1 0 0,-1 0 0,0 1 0,1-1-1,-1 0 1,0 0 0,0 1 0,0-1 0,-1 1 0,1-1 0,0 1-1,-1-1 1,0 1 0,0-1 0,1 1 0,-2 2 0,1-5-46,0 1 1,-1-1 0,1 0 0,0 0 0,-1 0 0,1 1 0,-1-1 0,1 0-1,0 0 1,-1 0 0,1 0 0,-1 0 0,1 0 0,0 0 0,-1 0-1,1 0 1,-1 0 0,1 0 0,-1 0 0,1 0 0,0 0 0,-1 0-1,1 0 1,-1-1 0,1 1 0,0 0 0,-1 0 0,1 0 0,0-1-1,-1 1 1,1 0 0,0 0 0,-1-1 0,1 1 0,0 0 0,0-1-1,-1 1 1,-15-15-1846</inkml:trace>
  <inkml:trace contextRef="#ctx0" brushRef="#br0" timeOffset="1">1 280 9698,'3'1'4569,"9"-1"-1992,22-6-1273,15-1-480,9-8-480,5-2-232,-4 3-1096,-3-3-504,10 5 815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46:56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1463 8586,'31'-60'6190,"26"-26"-3188,10-17-1632,-52 77-1100,-2 0 0,16-47 0,-27 68-253,0-1 0,0 0 0,0 0 0,-1 0 0,0 0 0,-1 0 0,1 0 0,-1 0 1,0 0-1,0 0 0,-1 0 0,0 0 0,0 0 0,0 0 0,-1 0 0,0 0 0,0 1 0,-1-1 0,-5-9 0,8 14-12,-1 0 1,0 0-1,0 0 1,1 0-1,-1 0 1,0 0-1,0 0 1,0 0-1,0 0 0,0 1 1,0-1-1,0 0 1,0 1-1,-1-1 1,1 1-1,-2-2 1,2 3-4,1-1 0,-1 0 0,1 0 0,0 0 0,-1 0 0,1 1 1,-1-1-1,1 0 0,-1 0 0,1 1 0,0-1 0,-1 0 0,1 1 1,0-1-1,-1 1 0,1-1 0,0 0 0,0 1 0,-1-1 1,1 1-1,0-1 0,0 0 0,0 1 0,0-1 0,0 1 0,-1-1 1,1 1-1,0 0 0,0 3 7,-1 1 1,1 0-1,0 0 1,0-1-1,0 1 1,1 6-1,19 63 143,3-1-1,3-1 1,36 69-1,-43-99-79,13 24 9,20 54-6,-47-106-74,0 1 1,-1 0 0,-1 0 0,-1 1-1,0-1 1,-1 23 0,-1-35 0,1 0 0,-1-1-1,-1 1 1,1 0 0,0 0 0,-1 0 0,0 0-1,1 0 1,-1-1 0,0 1 0,-1 0 0,1 0-1,0-1 1,-1 1 0,1-1 0,-1 0 0,0 1-1,0-1 1,0 0 0,0 0 0,0 0 0,0 0-1,-1 0 1,1-1 0,-1 1 0,1-1 0,-1 1-1,1-1 1,-1 0 0,0 0 0,-5 1 0,5-2 0,-1 0 0,0 0 0,0 0 1,0 0-1,1-1 0,-1 1 0,0-1 1,0 0-1,1-1 0,-1 1 1,1 0-1,-1-1 0,1 0 0,0 0 1,-1 0-1,1 0 0,0 0 0,0-1 1,0 1-1,1-1 0,-1 0 0,1 0 1,-4-6-1,0 1-1,2-1 0,-1 0 1,1 0-1,0-1 0,1 1 0,0-1 1,1 1-1,0-1 0,1 0 0,0 0 0,0 0 1,1-19-1,4-4-2,1 0 1,13-48-1,-10 51 3,3-7 86,3 0 0,1 1 1,1 0-1,40-60 0,12-28 1006,-67 122-1045,0 0 1,0-1-1,0 1 1,0-1-1,0 1 1,0-1-1,-1 1 0,1-1 1,-1 1-1,0-1 1,0 0-1,0-4 1,-1 7-41,1 0-1,0 0 1,-1 1 0,1-1 0,-1 0 0,1 0-1,0 0 1,-1 0 0,1 1 0,0-1 0,-1 0-1,1 0 1,0 1 0,-1-1 0,1 0 0,0 0-1,0 1 1,-1-1 0,1 0 0,0 1 0,0-1-1,-1 0 1,1 1 0,0-1 0,0 1 0,0-1-1,0 0 1,0 1 0,0-1 0,0 1 0,0-1 0,0 0-1,0 1 1,0 0 0,-7 18 40,4-8-6,1 0 0,1 1-1,-1-1 1,2 17 0,0-24-26,-1-2-4,1-1 0,0 1 1,0-1-1,0 1 0,0-1 0,0 1 1,0 0-1,0-1 0,1 1 0,-1-1 1,1 1-1,-1-1 0,1 1 0,0-1 1,-1 1-1,1-1 0,0 0 0,0 1 1,0-1-1,0 0 0,0 0 0,0 0 1,0 0-1,0 1 0,1-2 0,-1 1 1,0 0-1,1 0 0,-1 0 0,0-1 1,1 1-1,-1 0 0,1-1 0,-1 1 1,1-1-1,0 0 0,-1 0 0,1 1 1,-1-1-1,1 0 0,-1 0 0,1-1 1,0 1-1,-1 0 0,1 0 0,-1-1 1,3 0-1,2-1-7,0 0 1,0 0-1,-1 0 1,1-1-1,0 1 0,-1-2 1,0 1-1,0 0 1,0-1-1,6-5 1,-2-3 0,1-1 0,-2 0 1,1 0-1,-2 0 0,0-1 0,0 0 1,-2-1-1,0 1 0,0-1 0,-1 0 1,-1 0-1,2-30 0,-4 44-5,-1 1 0,0-1 0,0 0 0,0 0 0,0 1 0,0-1 0,0 0 0,0 0 0,0 1 0,0-1 0,0 0 0,0 1 0,0-1 0,0 0 0,-1 1 0,1-1 0,0 0-1,-1 1 1,1-1 0,0 0 0,-1 1 0,1-1 0,-1 1 0,1-1 0,-1 1 0,1-1 0,-1 1 0,1-1 0,-1 1 0,0-1 0,1 1 0,-1 0 0,1-1 0,-1 1 0,0 0 0,0 0 0,1-1-1,-1 1 1,0 0 0,0 0 0,0 0 8,4 6 60,2 2-23,0 0 0,0 0-1,0-1 1,1 0-1,1 0 1,7 7-1,-5-6-23,-1 0-1,0 1 0,0 1 1,9 15-1,-17-25-18,1 0 0,-1 0-1,0 0 1,0 0 0,0 0 0,1 0 0,-1 0 0,0 0-1,0 0 1,0 0 0,1 0 0,-1 0 0,0 0 0,0-1-1,0 1 1,1 0 0,-1 0 0,0 0 0,0 0 0,0 0-1,0 0 1,0 0 0,1-1 0,-1 1 0,0 0 0,0 0 0,0 0-1,0 0 1,0-1 0,0 1 0,0 0 0,1 0 0,-1 0-1,0 0 1,0-1 0,0 1 0,0 0 0,0 0 0,0 0-1,0-1 1,0 1 0,0 0 0,0 0 0,0 0 0,0-1 0,0 1-1,7-23 19,0-2-13,-3 15-10,0-5 7,2 0 1,10-20 0,-15 32-9,1 0 1,0 0-1,-1 0 1,1 0-1,0 0 1,0 1-1,1-1 1,-1 1-1,1-1 1,-1 1-1,1 0 1,-1 0-1,1 0 1,0 1-1,0-1 1,0 1-1,0-1 1,0 1-1,4-1 1,-5 2-1,-1 0 0,1 0 0,-1 1 0,1-1 0,0 0 0,-1 1 1,1-1-1,-1 1 0,1-1 0,-1 1 0,1 0 0,-1-1 0,0 1 0,1 0 0,-1 0 0,0 0 0,1 0 1,-1 0-1,0 1 0,0-1 0,0 0 0,0 0 0,0 1 0,0-1 0,-1 1 0,1-1 0,0 1 0,-1-1 1,1 2-1,0 0-7,1-1 0,-1 1 1,1-1-1,-1 1 0,1-1 0,0 0 1,0 0-1,2 2 0,-3-3-3,0 0 0,0-1 0,1 1 0,-1-1-1,0 1 1,0-1 0,1 0 0,-1 0 0,0 1-1,1-1 1,-1 0 0,0 0 0,1 0 0,-1 0-1,0 0 1,1-1 0,-1 1 0,0 0 0,0-1-1,1 1 1,-1-1 0,2 0 0,4-3-111,-1 0 0,0 0 0,0-1 0,0 1 1,-1-1-1,1 0 0,-1-1 0,6-9 0,10-8-289,-9 10 213,-1-1 0,-1-1 0,0 1 0,-1-2 0,0 1 0,-1-1 0,-1-1 0,-1 1 0,8-33 0,-17 59 644,0 1-281,0 0 0,0 1 0,-1 14 0,4-23-148,0 1 0,0-1 0,0 1 1,0-1-1,0 1 0,1-1 0,0 0 1,-1 1-1,1-1 0,0 0 0,1 1 0,-1-1 1,1 0-1,-1 0 0,1 0 0,0 0 0,3 3 1,-4-5-16,1 0 1,-1 0-1,1 0 1,-1 0-1,1 0 1,0 0-1,0 0 1,-1-1-1,1 1 1,0-1-1,0 1 1,0-1-1,0 0 1,0 0-1,0 1 1,-1-1-1,1 0 1,0-1-1,0 1 1,0 0-1,0-1 1,0 1-1,0-1 1,-1 1-1,1-1 1,0 0-1,0 0 1,-1 0-1,1 0 1,-1 0-1,3-2 1,3-2-2,1 0 0,-1-1 0,-1 0 1,1 0-1,6-8 0,-6 4 6,-1 0 0,0 0 0,-1 0 1,1 0-1,-2-1 0,0 0 0,0 0 0,3-19 0,0-8 10,2-46 0,-7 45-3,-2 1 1,-2 0-1,-1-1 1,-2 1-1,-1 0 0,-2 1 1,-2 0-1,-2 0 1,-1 1-1,-29-58 1,41 92-4,1 1 0,-1-1 0,0 0 0,0 0 0,0 1 0,0-1-1,0 0 1,-1 1 0,1-1 0,0 1 0,-1-1 0,1 1 0,-1 0 0,-2-2 0,3 3-2,1 0-1,-1 0 0,1 0 1,-1 0-1,1 0 0,-1 0 1,1 1-1,-1-1 0,1 0 1,-1 0-1,1 1 0,-1-1 1,1 0-1,-1 0 1,1 1-1,0-1 0,-1 1 1,1-1-1,0 0 0,-1 1 1,1-1-1,0 1 0,-1-1 1,1 1-1,0-1 0,0 1 1,-1-1-1,1 1 0,0-1 1,0 1-1,0-1 1,0 1-1,-2 7 32,1-1 0,0 1 0,0-1-1,0 1 1,2 14 0,3 3 26,0 1 0,2-1-1,17 47 1,39 72 315,-25-62-304,-28-60-237,10 22-169,-3-21-2894,-15-23 3058,-1 0 1,0 0 0,1 0 0,-1 0 0,0 0 0,1 0-1,-1 0 1,0 0 0,1 0 0,-1 0 0,0-1 0,1 1 0,-1 0-1,0 0 1,0 0 0,1-1 0,-1 1 0,0 0 0,0 0-1,1-1 1,-1 1 0,0 0 0,0-1 0,0 1 0,0 0-1,1 0 1,-1-1 0,0 1 0,0 0 0,0-1 0,0 1 0,0 0-1,0-1 1,0 1 0,0 0 0,0-1 0,0 0 0,4-15-2321,0-11 525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4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15 464 8258,'-14'3'6457,"22"-16"-4608,21-20-17,9-7-208,14-21-535,4-4-225,-2 2-672,1 9-544,-8 5-1625,2 7 4554,-18-4-2441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4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22 7698,'-1'-2'316,"-1"0"1,0 1 0,1-1 0,-1 0 0,0 1-1,0 0 1,0-1 0,0 1 0,0 0 0,0 0-1,0 0 1,0 0 0,0 0 0,-1 1 0,1-1-1,0 1 1,-1-1 0,1 1 0,-4 0 0,2 0-102,1 1 0,0 0 0,-1 0 0,1 0 0,0 0 1,-1 0-1,1 1 0,0 0 0,0-1 0,0 1 1,-5 4-1,-1 3 23,0 0 1,1 0 0,0 1-1,0 0 1,1 0 0,-8 14 0,2 1 96,0 0 0,2 0 0,1 1 1,-12 45-1,22-70-329,0 1 0,-1-1 1,1 0-1,0 1 0,0-1 1,0 0-1,0 1 0,0-1 0,0 1 1,0-1-1,1 0 0,-1 1 1,0-1-1,1 0 0,-1 1 0,1-1 1,-1 0-1,1 0 0,0 0 0,-1 1 1,1-1-1,0 0 0,0 0 1,0 0-1,0 0 0,0 0 0,0 0 1,0-1-1,0 1 0,1 0 0,-1 0 1,0-1-1,0 1 0,0-1 1,1 1-1,-1-1 0,0 1 0,1-1 1,1 0-1,6 2 12,0-2 0,0 1 0,1-1 0,15-2 0,-12 1 10,7 0-9,3-2 77,-1 2 1,1 1-1,-1 1 0,1 1 0,23 4 1,-42-5-74,0 0 0,0 0 0,-1 0 1,1 0-1,0 1 0,-1 0 0,1-1 1,-1 1-1,1 0 0,-1 1 0,0-1 1,0 1-1,0-1 0,0 1 0,0 0 0,-1 0 1,1 0-1,-1 0 0,0 1 0,0-1 1,0 1-1,0-1 0,-1 1 0,0-1 1,1 1-1,-1 0 0,0 0 0,-1 0 1,1 0-1,-1 0 0,0 0 0,0 0 1,0 0-1,0-1 0,0 1 0,-2 5 1,-1 4 9,1-1 1,-2 0-1,0 0 1,0-1-1,-1 1 1,-11 18-1,12-23-187,-1 1-1,0-1 0,-1 0 0,1 0 1,-1 0-1,-1-1 0,1 0 1,-1 0-1,0-1 0,-9 5 1,15-10 65,1 1 0,-1-1 0,1 0 1,-1 0-1,0 0 0,1 0 0,-1 0 1,1 0-1,-1 0 0,0 0 0,1 0 1,-1-1-1,1 1 0,-1 0 0,0 0 0,1 0 1,-1-1-1,1 1 0,-1 0 0,1-1 1,-1 1-1,1 0 0,-1-1 0,1 1 1,-1-1-1,1 1 0,-1 0 0,1-1 1,0 1-1,-1-1 0,1 0 0,0 1 1,0-1-1,-1 1 0,1-1 0,0 1 0,0-1 1,0 0-1,0 1 0,-1-1 0,1 1 1,0-2-1,-2-26-1061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5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144 255 7618,'22'26'4265,"-6"-1"-273,-3 2-1831,6 4-593,-1-2-432,-6-12-639,4 1-169,-3-11-200,-1-5-168,5-6-536,0-7-649,0-10-1231,-4-13 1448</inkml:trace>
  <inkml:trace contextRef="#ctx0" brushRef="#br0" timeOffset="1">5 1 6249,'-5'19'2249,"15"-9"-1721,11-5-608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5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9 308 7898,'3'14'692,"0"1"1,-1-1-1,-1 1 0,0-1 1,-1 1-1,-1-1 1,0 1-1,-1-1 0,-7 29 1,7-38-454,1 0 1,0 1-1,1-1 1,-1 0-1,1 1 1,0-1-1,0 1 1,1-1-1,-1 0 1,1 1-1,2 6 1,-2-11-234,-1-1 0,0 0 0,0 1 0,0-1 1,0 0-1,0 1 0,0-1 0,0 0 0,1 1 0,-1-1 1,0 0-1,0 0 0,1 1 0,-1-1 0,0 0 0,0 0 1,1 1-1,-1-1 0,0 0 0,0 0 0,1 0 0,-1 0 1,0 1-1,1-1 0,-1 0 0,0 0 0,1 0 0,-1 0 1,0 0-1,1 0 0,-1 0 0,0 0 0,1 0 0,-1 0 1,0 0-1,1 0 0,-1 0 0,0 0 0,1 0 0,-1 0 1,0-1-1,1 1 0,-1 0 0,0 0 0,0 0 0,1 0 1,-1-1-1,0 1 0,1 0 0,-1 0 0,0-1 0,0 1 1,0 0-1,1-1 0,11-15 19,-11 15-17,8-16 5,-1 0 0,-1 0 0,0 0 0,-1-1 1,-1 0-1,-1 0 0,-1 0 0,0-1 0,-1 1 0,-1-1 0,-1 0 1,-2-20-1,-2 0 107,-1 0 1,-3 0-1,-1 1 1,-24-64-1,19 77 539,14 25-646,0 0 0,0 0 0,0 0 1,0 0-1,-1-1 0,1 1 0,0 0 0,0 0 0,0 0 1,0 0-1,0 0 0,-1 0 0,1 0 0,0 0 0,0 0 0,0-1 1,0 1-1,-1 0 0,1 0 0,0 0 0,0 0 0,0 0 1,0 0-1,-1 0 0,1 0 0,0 0 0,0 0 0,0 0 0,-1 0 1,1 0-1,0 1 0,0-1 0,0 0 0,0 0 0,0 0 1,-1 0-1,1 0 0,0 0 0,0 0 0,0 1 0,-4 15 524,4 0-422,1 1 0,1 0 0,0-1 0,1 1 0,1-1 0,1 0 0,0 0-1,1-1 1,0 1 0,17 26 0,-17-31-59,1 0-1,0-1 1,1 1-1,0-2 1,1 1-1,0-1 1,1 0-1,-1-1 1,2 0-1,-1-1 1,1 0-1,0-1 1,0 0-1,22 8 1,-29-13-18,0 0-1,0 0 1,1-1 0,-1 0 0,0 0 0,0 0-1,0 0 1,0 0 0,0-1 0,0 0-1,0 0 1,0 0 0,0 0 0,0-1 0,0 1-1,0-1 1,-1 0 0,1 0 0,-1-1-1,1 1 1,-1-1 0,0 1 0,0-1 0,0 0-1,0 0 1,-1-1 0,1 1 0,3-6 0,0-1 4,-1 0 0,0 0 0,0-1 0,0 1 1,-2-1-1,1 0 0,-1 0 0,-1 0 0,1-13 0,-1 8 3,-2-1 0,0 1-1,-5-28 1,5 40-41,-1-1 1,0 0 0,0 1 0,-1-1-1,1 1 1,-1-1 0,0 1 0,0 0-1,0-1 1,-1 1 0,1 0 0,-1 0-1,0 1 1,-1-1 0,1 1-1,-6-6 1,8 9-6,0-1 0,0 1 1,0-1-1,1 1 0,-1 0 0,0-1 0,0 1 0,0 0 0,0 0 0,1-1 1,-1 1-1,0 0 0,0 0 0,0 0 0,0 0 0,0 0 0,0 0 0,1 1 1,-1-1-1,0 0 0,0 0 0,0 0 0,0 1 0,0-1 0,1 1 0,-1-1 1,0 0-1,0 1 0,1-1 0,-1 1 0,0 0 0,1-1 0,-1 1 0,1 0 1,-1-1-1,0 1 0,1 0 0,-1-1 0,1 1 0,0 0 0,-1 0 0,1 0 1,0 0-1,-1 0 0,-1 4-5,1 0 0,-1 0 0,1 0 1,0 0-1,0 1 0,0 5 0,1-5-3,0-1 1,1 0-1,-1 1 0,1-1 1,0 0-1,0 0 0,1 0 0,-1 1 1,1-1-1,1-1 0,-1 1 0,0 0 1,1-1-1,0 1 0,0-1 1,1 0-1,-1 0 0,1 0 0,0 0 1,0-1-1,0 1 0,0-1 1,10 5-1,-7-4-284,1-1 1,-1 1-1,1-2 1,0 1-1,0-1 1,0 0-1,1-1 1,-1 0-1,0 0 1,1-1-1,-1 0 1,0 0-1,1-1 1,12-3-1,25-10-1859,-5-3 984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47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352 206 16091,'-188'-5'761,"133"-2"823,28 0-456,-54-10-464,96 2-224,4-6-288,3-1-48,-4-1-336,1-1-360,-5 0-1432,8 2-569,-9 3 1497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15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96 3401,'3'-8'5272,"9"-4"-2291,3-4 640,-15 14-3489,1 1-1,-1-1 1,0 0 0,0 1-1,1-1 1,-1 0-1,0 1 1,-1-1-1,1 1 1,0-1-1,0 0 1,-1 1 0,1-1-1,-1 1 1,1-1-1,-1 1 1,0-1-1,1 1 1,-1-1 0,0 1-1,0 0 1,0-1-1,0 1 1,0 0-1,0 0 1,-1 0 0,1 0-1,0 0 1,-1 0-1,1 0 1,0 0-1,-1 0 1,1 1-1,-1-1 1,0 1 0,1-1-1,-3 0 1,-4-1-125,-1-1 0,0 1 0,0 1 1,-16-2-1,22 3 10,0 0-1,-1 1 1,1-1-1,0 1 1,-1-1-1,1 1 1,0 0 0,0 0-1,0 1 1,0-1-1,0 1 1,0-1 0,0 1-1,0 0 1,-4 4-1,0 1 32,-1 0 0,1 1 0,-8 12 1,6-7 53,2-5-36,0 1 1,1 0-1,0 0 0,0 1 0,1-1 1,0 1-1,1 0 0,0 1 0,0-1 0,1 1 1,1 0-1,0 0 0,0 0 0,0 13 1,2-19 6,0 0 1,1-1-1,-1 1 1,1 0-1,0-1 1,0 1-1,0 0 1,1-1-1,0 1 1,0-1-1,0 0 1,0 0-1,0 0 1,1 0 0,0 0-1,0 0 1,0-1-1,0 1 1,1-1-1,-1 0 1,1 0-1,8 5 1,11 11 185,-17-13-243,0-1 0,1 0 0,-1 0 0,1-1 0,0 0 0,0 0 0,0 0 0,1-1 0,12 4-1,5-1 142,0 0 0,1-2 0,-1-1 0,1-1 0,-1-1 0,1-2 0,31-3-1,-40 3-45,12-2 9,-28 3-113,0 0 1,0-1-1,0 1 0,0 0 1,0-1-1,0 1 0,0 0 1,0-1-1,-1 1 0,1-1 1,0 1-1,0-1 0,0 1 1,-1-1-1,1 0 0,0 0 1,-1 1-1,1-1 0,0 0 1,-1 0-1,1-1 0,-4 2 17,0 0-1,0 0 0,0 0 1,0 0-1,0 0 0,0 1 0,0-1 1,-4 2-1,-54 21-15,46-16-9,0-2-1,0 0 1,-17 4 0,1-3-75,0-2-1,-54 1 1,79-5 74,0-1 0,0-1 0,1 1-1,-1-1 1,0 0 0,1 0 0,0-1 0,-1 1-1,1-1 1,0 0 0,0-1 0,1 1-1,-1-1 1,1 0 0,0 0 0,0 0-1,-6-8 1,5 5-5,-1 0 1,1-1-1,0 0 0,1 1 0,0-2 1,0 1-1,1 0 0,0-1 0,0 1 1,1-1-1,-1-9 0,2 9-17,2 1 0,-1-1-1,1 1 1,0-1 0,1 1 0,0-1 0,0 1-1,1 0 1,0 0 0,0 0 0,1 1 0,0-1-1,1 1 1,-1 0 0,1 0 0,1 0 0,10-11-1,0 4 7,0 0-1,0 1 0,1 1 0,1 1 1,0 0-1,23-10 0,-26 16 38,0-1 0,0 2 1,0 0-1,1 1 0,-1 1 0,1 0 0,0 1 0,0 0 0,30 4 0,-132 6 310,47-6-351,23-3 12,1 1 0,0 0 0,-1 2 0,1-1 0,0 2 0,0 0 0,-23 10 0,24-4-11,0 1 0,1 0 0,0 1 1,-19 22-1,15-15 19,13-16 2,1 1 0,0 0-1,0 0 1,0 1-1,0-1 1,0 1 0,1-1-1,0 1 1,0 0-1,0 0 1,1 0 0,0 0-1,0 0 1,0 0-1,0 0 1,1 0 0,0 0-1,0 0 1,0 0-1,1 1 1,-1-1 0,3 5-1,-1-2 13,1-1 0,0 0 0,0 0-1,0-1 1,1 1 0,0-1 0,0 1 0,1-1 0,0-1-1,0 1 1,0-1 0,1 0 0,0 0 0,9 6-1,-1-2 67,0 0 0,1-1 0,0-1-1,0 0 1,21 5 0,-27-10-14,-1 0 1,1 0-1,-1-1 1,1 0 0,-1-1-1,1 0 1,0 0-1,-1-1 1,1 0-1,-1 0 1,1-1-1,8-3 1,114-29 590,-174 49-674,12-4-39,-57 12 0,80-22 28,1 0 0,0-1-1,0 0 1,0-1 0,0 1-1,0-1 1,0-1 0,0 1 0,0-1-1,1 0 1,-1-1 0,1 0-1,-1 0 1,1 0 0,0-1 0,0 0-1,0 0 1,-6-6 0,1 0-21,0 0 0,1-2 0,0 1 0,1-1 0,0 0 0,0-1 0,-10-22 0,17 30 43,0 0-1,0 1 0,1-1 1,-1 0-1,1 0 0,0 0 0,1 0 1,-1 0-1,1 0 0,0 0 1,0-1-1,1 1 0,-1 0 1,1 0-1,3-8 0,-2 5 3,2 1-1,-1 0 0,1-1 1,0 1-1,0 1 1,1-1-1,0 1 0,0 0 1,8-8-1,-3 5 4,0 0 0,1 1 0,0 1 0,0-1 0,1 2 0,0-1 0,0 2 0,0 0 0,1 0 0,-1 1 0,27-5 0,-29 9 21,-1 1 1,0-1-1,1 1 1,-1 1-1,0 0 0,14 5 1,22 4 232,15 7 578,-57-17-524,-11-1-4256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4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1 335 9130,'25'-6'3637,"-12"3"-2578,1 0 0,-1 1 0,24 0 1,-34 1-901,0 1 0,-1 0 0,1 1 0,0-1 0,0 0 0,-1 1 0,1 0 0,0-1 0,-1 1 1,1 0-1,0 1 0,-1-1 0,0 0 0,1 1 0,-1-1 0,0 1 0,1 0 0,-1-1 0,3 5 0,-4-4-132,0-1 0,0 1-1,0 0 1,0 0 0,0 0-1,0-1 1,-1 1-1,1 0 1,-1 0 0,1 0-1,-1 0 1,0 0 0,0 0-1,0 0 1,0 0 0,0 0-1,0 0 1,0 0-1,-1 0 1,1 0 0,-1 0-1,1 0 1,-1 0 0,0-1-1,0 1 1,-1 3-1,1-5-22,1 0-1,0 1 0,0-1 0,0 1 0,0-1 1,0 0-1,-1 1 0,1-1 0,0 0 0,0 1 1,-1-1-1,1 0 0,0 0 0,0 1 0,-1-1 1,1 0-1,0 0 0,-1 1 0,1-1 0,-1 0 1,1 0-1,0 0 0,-1 1 0,1-1 0,0 0 1,-1 0-1,1 0 0,-1 0 0,1 0 0,0 0 1,-1 0-1,1 0 0,-1 0 0,1 0 0,0 0 1,-1 0-1,1 0 0,-1 0 0,1-1 0,0 1 1,-1 0-1,1 0 0,0 0 0,-1-1 0,1 1 1,0 0-1,-1 0 0,1-1 0,0 1 0,-1 0 1,1 0-1,0-1 0,0 1 0,-1 0 0,1-1 1,0 1-1,0-1 0,0 1 0,-11-25 23,10 24-28,-4-16 1,0-1 1,2 0 0,-4-31-1,6 46 6,1 0-1,0 0 1,0 0 0,0 0-1,0 0 1,0 0 0,0 0-1,1-1 1,-1 1-1,1 1 1,0-1 0,0 0-1,0 0 1,0 0 0,1 0-1,-1 1 1,1-1-1,0 0 1,-1 1 0,1 0-1,0-1 1,1 1 0,-1 0-1,0 0 1,1 0-1,-1 0 1,1 1 0,-1-1-1,1 1 1,0-1 0,0 1-1,-1 0 1,1 0-1,0 0 1,4 0 0,-1 0 74,0 0 1,0 1-1,0 0 1,0 0-1,0 1 1,0 0-1,-1 0 1,1 0-1,0 0 0,-1 1 1,1 0-1,-1 0 1,1 1-1,-1 0 1,0-1-1,7 6 1,-7-3-13,0 0 0,0 1 0,-1-1-1,0 1 1,0-1 0,0 1 0,-1 1 0,0-1 0,0 0 0,0 1 0,-1-1-1,3 13 1,-2-13-34,-2-8 29,-3-17 23,-1 2-85,-1 0-5,0 0-1,1 0 0,2 0 0,-1 0 1,2 0-1,3-32 0,-2 40-9,0 0 0,1 0-1,0 0 1,0 1 0,1-1 0,8-15-1,-10 21 13,0 1-1,1-1 1,0 1-1,-1 0 0,1-1 1,0 1-1,0 0 1,0 0-1,0 1 0,0-1 1,1 0-1,-1 1 1,1-1-1,-1 1 0,1 0 1,-1 0-1,1 0 1,0 0-1,-1 0 0,1 0 1,0 1-1,0-1 1,0 1-1,-1 0 1,1 0-1,3 0 0,1 1 17,0 0-1,0 0 0,0 1 1,-1 0-1,1 0 0,-1 1 0,1 0 1,-1 0-1,0 0 0,6 5 1,2 2 77,0 2 0,20 22 0,-29-28-321,0-1 1,1 1-1,-1-1 0,1-1 1,0 1-1,0-1 1,1 0-1,-1-1 0,1 1 1,10 2-1,-16-6 108,0 0 0,0 0 0,0 0 0,0 0 0,0 0 0,0 0 0,0-1 0,0 1 0,0 0 0,-1-1 0,1 1 0,0-1 0,0 1 0,0-1 0,0 1 0,0-1 0,-1 0 0,1 1 0,0-1 0,1-1 0,12-16-165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48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156 162 5353,'2'-6'1386,"1"-1"-1,-2 0 1,1 0 0,1-13-1,-3 20-1230,0-1-1,0 0 1,0 0-1,0 0 1,0 0-1,0 0 1,0 0-1,-1 1 1,1-1-1,0 0 1,0 0-1,-1 0 1,1 1-1,0-1 1,-1 0-1,1 0 1,-1 1-1,1-1 1,-1 0-1,0 0 1,0 0-47,0 1 1,0 0-1,0 0 1,0-1-1,0 1 0,-1 0 1,1 0-1,0 0 1,0 0-1,0 0 1,0 1-1,0-1 0,0 0 1,0 0-1,0 1 1,0-1-1,0 0 1,0 1-1,0-1 1,0 1-1,0 0 0,0 0 1,-7 4 138,1 0 0,0 0 0,1 1 1,-1 0-1,1 0 0,0 1 0,1 0 0,0 0 0,-8 13 1,1 2 211,1 0 1,-10 29-1,16-37-352,1-1 1,0 1-1,1 0 1,0 1-1,1-1 1,1 0-1,1 1 0,1 19 1,-1-33-109,0 0 1,0 0-1,0 0 0,0-1 1,0 1-1,0 0 0,0 0 1,0-1-1,1 1 0,-1 0 1,0 0-1,1-1 0,-1 1 1,0 0-1,1-1 1,-1 1-1,1-1 0,-1 1 1,1 0-1,-1-1 0,1 1 1,-1-1-1,1 1 0,0-1 1,-1 1-1,1-1 0,0 0 1,-1 1-1,1-1 0,0 0 1,-1 0-1,1 1 0,0-1 1,0 0-1,-1 0 1,1 0-1,0 0 0,0 0 1,0 0-1,-1 0 0,1 0 1,0 0-1,0 0 0,-1-1 1,1 1-1,0 0 0,-1 0 1,1-1-1,0 1 0,0 0 1,-1-1-1,1 1 1,-1-1-1,1 1 0,1-2 1,3-1-9,0-1 1,0 0-1,-1 0 1,1 0 0,7-9-1,-6 3-17,-1 1-1,0-1 1,-1 0-1,0 0 0,0 0 1,-1 0-1,0-1 1,-1 1-1,-1-1 1,1 0-1,-1-16 0,4-21 37,-4 51-2,1 1 0,0-1 0,0 0 0,1 0 1,-1 0-1,0 0 0,1 0 0,0-1 0,0 1 0,0-1 1,0 0-1,0 0 0,0 0 0,0 0 0,6 2 0,0-2 16,-1-1 0,1 0 0,-1-1 0,1 1-1,-1-2 1,1 1 0,-1-1 0,14-3-1,-17 2-16,0 1-1,0-1 1,0 1-1,0-2 0,0 1 1,0 0-1,-1-1 0,1 0 1,-1 0-1,0 0 0,0-1 1,0 1-1,0-1 1,5-7-1,-1 0 6,0 0-1,-1-1 1,0 1 0,-1-2 0,-1 1-1,0-1 1,0 1 0,-1-1 0,4-26-1,-8 33-4,1-1 0,0 1 0,0-1 0,1 1 0,1-7-1,-2 12 2,-1 0 0,0 0 0,1 0 0,-1 1 0,0-1 0,1 0 0,-1 0 0,1 0 0,-1 1 0,1-1 0,0 0 0,-1 1 0,1-1 0,0 0 0,-1 1 0,1-1 0,0 1 0,0-1 0,0 1-1,-1 0 1,1-1 0,0 1 0,0 0 0,0-1 0,0 1 0,0 0 0,0 0 0,0 0 0,-1 0 0,1 0 0,0 0 0,0 0 0,0 0 0,0 0 0,0 0 0,0 0 0,0 1 0,0-1 0,-1 0-1,1 1 1,0-1 0,0 1 0,0-1 0,-1 1 0,1-1 0,0 1 0,1 0 0,31 25 359,-25-20-320,-1 1 1,1-1-1,0-1 0,1 1 0,-1-1 0,1-1 0,0 0 0,0 0 0,1-1 0,9 3 1,-18-6-113,0 0 1,0 1 0,0-1 0,-1 0 0,1 0 0,0 0-1,0 0 1,0 0 0,0 0 0,0 0 0,0 0 0,0 0 0,0 0-1,0 0 1,0-1 0,0 1 0,-1 0 0,1-1 0,0 1-1,0 0 1,0-1 0,0 1 0,-1-1 0,1 0 0,0 1 0,-1-1-1,1 0 1,0 1 0,-1-1 0,1 0 0,-1 0 0,1 1 0,-1-1-1,1 0 1,-1 0 0,0 0 0,1 0 0,-1 0 0,0 1-1,0-1 1,1-2 0,-2-2-770,1 0 0,-1 0-1,1 0 1,-2 0 0,1 0-1,-2-6 1,1 5 244,-4-14-629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4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 4297,'-4'0'1984,"9"0"-511,11-5-1465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49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8906,'21'56'6970,"-11"-35"-5122,-6-20-760,-4-9 326,0-73-318,0 79-1037,0 0 0,0 1-1,0-1 1,0 0 0,0 0 0,0 1 0,0-1 0,1 0 0,-1 1-1,1-1 1,0 0 0,-1 1 0,1-1 0,0 1 0,0-1 0,0 1-1,0-1 1,0 1 0,0 0 0,0-1 0,0 1 0,1 0 0,-1 0-1,0 0 1,1 0 0,-1 0 0,1 0 0,-1 0 0,1 0 0,0 1-1,-1-1 1,1 1 0,0-1 0,-1 1 0,1 0 0,0-1-1,0 1 1,-1 0 0,1 0 0,0 0 0,0 0 0,-1 1 0,1-1-1,0 0 1,-1 1 0,4 0 0,7 4 113,0-1-1,-1 1 1,1 1-1,19 13 1,-24-14-187,-7-5 17,5 3-189,-1 0-1,1 0 1,0-1-1,0 0 1,0 1-1,0-2 1,0 1-1,0 0 1,7 0-1,9-1-425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0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119 364 7642,'-48'1'3222,"46"0"-2998,1-1 1,-1 0-1,0 0 1,0 1 0,0-1-1,0 1 1,0-1-1,0 1 1,1 0 0,-1 0-1,0 0 1,1 0 0,-1 0-1,0 0 1,1 0-1,-1 1 1,1-1 0,0 0-1,-1 1 1,1-1-1,0 1 1,-1 2 0,-15 37 887,15-33-694,-1 3-158,0 0-1,0 1 1,1 0 0,1 0 0,-1 13 0,2-23-223,0 1 0,1 0 1,-1-1-1,0 1 0,1 0 1,0-1-1,-1 1 0,1-1 0,0 1 1,1-1-1,-1 1 0,2 2 0,-2-3-24,0-1-1,1 0 0,-1 0 1,0 0-1,1 0 0,-1 0 1,0-1-1,1 1 0,-1 0 1,1-1-1,-1 1 0,1-1 1,-1 1-1,1-1 0,0 0 1,-1 1-1,1-1 0,-1 0 1,1 0-1,0 0 0,-1-1 1,3 1-1,1-1-8,0-1 0,-1 1 0,1-1-1,-1 0 1,1 0 0,-1-1 0,0 1 0,0-1 0,0 0 0,0 0-1,-1 0 1,1 0 0,-1-1 0,5-5 0,0-1-38,-1 0 0,-1 0 1,1 0-1,7-19 0,-9 14-13,-1 0 0,0 0-1,-1-1 1,-1 1 0,0-1 0,-1 1-1,0-1 1,-2 0 0,0 1 0,0-1-1,-2 1 1,-4-16 0,-1 1 49,-1 0-1,-1 1 1,-2 0 0,-1 0-1,-17-26 1,27 50 39,0 1 0,0-1 1,0 1-1,0 0 0,-1 0 0,-7-7 0,11 11-36,0-1 1,0 1-1,0 0 0,0 0 1,0 0-1,0 0 0,0 0 1,0 0-1,0 0 0,0 0 0,-1 0 1,1 0-1,0 0 0,0 0 1,0 0-1,0 0 0,0 0 1,0 0-1,0 0 0,0 0 0,0 0 1,0 0-1,-1 0 0,1 0 1,0 0-1,0 0 0,0 0 1,0 0-1,0 0 0,0 0 0,0 0 1,0 0-1,0 0 0,0 0 1,-1 0-1,1 0 0,0 0 1,0 0-1,0 0 0,0 0 0,0 0 1,0 0-1,0 0 0,0 0 1,0 1-1,0-1 0,0 0 1,0 0-1,0 0 0,0 0 0,0 0 1,0 0-1,0 0 0,0 0 1,-1 0-1,1 0 0,0 0 1,0 1-1,0-1 0,0 0 0,0 0 1,0 0-1,1 0 0,-1 0 1,1 11 201,8 13 148,18 26 689,57 77 0,-74-114-998,0 0 0,1-1-1,1 0 1,0-1 0,1 0-1,0 0 1,1-2 0,-1 0 0,2 0-1,24 10 1,-38-18-43,1-1-1,-1 1 1,1 0-1,-1-1 1,1 0-1,0 1 1,-1-1-1,1 0 1,-1 0-1,1 0 1,0 0-1,-1 0 1,1 0-1,0 0 1,-1 0-1,1-1 1,-1 1-1,1-1 1,0 1-1,-1-1 1,1 0-1,-1 1 1,0-1-1,1 0 1,-1 0-1,0 0 1,1 0-1,-1 0 1,0-1-1,0 1 1,0 0-1,0 0 1,0-1-1,0 1 1,0-1-1,-1 1 1,1-1-1,0 1 0,-1-1 1,1-1 0,2-9 14,0 0 1,-1-1-1,0 1 1,-1-20-1,1 5-43,-1 19 17,0 0-1,0 1 1,1-1-1,0 1 0,0 0 1,1 0-1,0-1 1,0 2-1,5-8 1,-6 11 5,0 0 0,0 1 0,0 0 0,1-1 0,-1 1 0,1 0 0,-1 0 0,1 0 0,0 0 0,0 1 0,0-1 0,0 1 0,0 0 0,0 0 0,0 0 0,1 0 0,-1 1 0,0-1 0,1 1 0,-1 0 0,0-1 0,1 2 1,2-1-1,16 2-32,-8-1-733,1 0 0,-1 0 0,1-2 0,0 1 0,-1-2 0,24-5 0,-7-3-1049,0-5 638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0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74 148 7322,'-2'0'287,"0"0"0,0 0 0,0 0 0,1 0 0,-1 1 0,0-1 0,0 1 0,0-1 0,0 1 1,0 0-1,1-1 0,-1 1 0,0 0 0,1 0 0,-1 1 0,1-1 0,-1 0 0,1 0 0,-1 1 1,1-1-1,0 1 0,0-1 0,-1 1 0,1-1 0,0 1 0,1 0 0,-3 3 0,-1 6 286,0-1-1,1 1 0,-4 18 1,4-16 10,1-1-325,0-1 1,0 1-1,1 20 0,1-28-236,0 0 0,0 0 0,1 0 1,-1 0-1,1 0 0,0 0 0,0 0 0,1 0 0,-1 0 1,1-1-1,-1 1 0,1 0 0,5 6 0,-6-9-20,1 0 0,-1-1 0,0 1 0,1 0-1,-1 0 1,1-1 0,-1 1 0,1-1 0,-1 1 0,1-1 0,-1 0-1,1 1 1,0-1 0,-1 0 0,1 0 0,-1 0 0,1 0 0,0-1-1,-1 1 1,1 0 0,-1-1 0,1 1 0,-1-1 0,1 1 0,-1-1-1,1 0 1,-1 1 0,0-1 0,1 0 0,-1 0 0,0 0 0,0 0-1,0 0 1,2-2 0,3-3 7,0 1-1,0-1 1,0-1 0,9-12-1,-11 11-21,0-1 0,-1 1 0,1-1-1,-2 1 1,1-1 0,-1 0 0,2-18 0,-1-63-107,-2 90 115,0 1 1,0-1-1,0 0 1,0 0-1,0 1 1,0-1-1,-1 0 1,1 1-1,0-1 0,0 1 1,0-1-1,-1 1 1,1-1-1,0 1 1,-1 0-1,1-1 1,0 1-1,-1 0 1,1-1-1,-1 1 1,1 1-1,20 20 25,-19-19 7,1 0 1,0 0 0,-1-1-1,1 1 1,0-1 0,1 0-1,-1 0 1,0 0 0,1 0-1,-1 0 1,1-1 0,-1 0-1,1 1 1,0-1 0,0-1-1,4 2 1,-6-2-18,0 0 0,1 0 0,-1-1 0,0 1 0,0 0 0,1-1 0,-1 1 0,0-1 0,0 0 0,0 0 0,1 0 0,-1 0 0,0 0 0,0 0 0,-1-1 0,1 1 0,0-1 0,0 1 0,-1-1 0,1 0 0,-1 1 0,1-1 0,-1 0 0,0 0 0,0 0 0,1 0 0,-1 0 0,0-3 0,16-58 76,-15 52-80,1 0 0,-1 0 0,2 0 0,0 1 0,7-16 1,-11 26-5,1 0 0,-1-1 1,1 1-1,-1-1 0,1 1 1,-1-1-1,1 1 1,-1 0-1,1 0 0,-1-1 1,1 1-1,0 0 0,-1 0 1,1-1-1,0 1 1,-1 0-1,1 0 0,0 0 1,-1 0-1,1 0 0,0 0 1,-1 0-1,1 0 0,-1 0 1,1 1-1,0-1 1,-1 0-1,1 0 0,0 1 1,-1-1-1,1 0 0,-1 0 1,1 1-1,-1-1 1,1 1-1,-1-1 0,1 1 1,0 0-1,18 16 199,-18-14-208,1-1 1,0 0-1,0 0 0,0 0 1,0 0-1,0-1 0,0 1 1,1 0-1,-1-1 0,0 1 1,1-1-1,-1 0 0,1 0 1,0 0-1,-1 0 0,1-1 1,0 1-1,-1-1 0,1 1 1,0-1-1,0 0 0,0 0 1,-1 0-1,1 0 0,0-1 1,0 1-1,-1-1 0,1 0 1,0 0-1,-1 1 0,1-2 1,-1 1-1,1 0 0,-1-1 1,1 1-1,-1-1 0,0 1 1,3-4-1,-2 3-283,-1 0-1,0 0 1,1 0 0,-1-1-1,0 1 1,0-1 0,-1 1 0,1-1-1,0 0 1,-1 1 0,1-1-1,-1 0 1,0 0 0,0 0-1,1-4 1,-2-16-933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1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6505,'2'17'2769,"5"-5"-1513,13-5-848,2-7-88,2-9-664,1 4-304,-3-3 376</inkml:trace>
  <inkml:trace contextRef="#ctx0" brushRef="#br0" timeOffset="1">227 109 7594,'93'3'3030,"-90"-3"-2819,0 1 1,0-1-1,1 1 1,-1 0 0,0 0-1,-1 0 1,1 1 0,0-1-1,0 1 1,0-1-1,-1 1 1,1 0 0,-1 0-1,1 0 1,-1 0 0,0 0-1,0 1 1,0-1 0,3 6-1,0-1 474,6 10 492,-10-15-1053,0 0 1,0 1-1,0-1 1,0 0-1,0 0 1,1 0-1,-1-1 1,1 1-1,-1 0 1,1 0-1,0-1 1,0 1-1,-1-1 1,1 1-1,0-1 1,0 0-1,1 0 1,-1 0-1,0 0 1,4 1-1,-5-2-87,-1 0 1,1-1-1,0 1 1,0 0-1,-1 0 0,1-1 1,0 1-1,-1 0 0,1-1 1,0 1-1,-1-1 0,1 1 1,0-1-1,-1 1 0,1-1 1,-1 1-1,1-1 0,-1 1 1,1-1-1,-1 0 1,0 1-1,1-1 0,-1 0 1,0 1-1,1-1 0,-1-1 1,9-29 599,-2 8-174,-3 12-280,2 0 1,0 0 0,0 0 0,1 1-1,0 0 1,1 0 0,0 1 0,9-9-1,-12 14-250,0 0 0,1 0 0,-1 0 0,1 1 0,0 0 0,0 0 0,0 1 0,0-1 0,0 1 0,1 1 0,-1-1 0,1 1 0,-1 0 0,1 1 0,0-1 0,12 2 0,14 6-451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1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7154,'-17'7'3744,"15"15"-751,29 17-1305,6 5-55,13 3-137,4-3-168,-9-5-376,8-1-167,-5-8-401,-5-1-152,-3-5-152,-9 1 0,-8-6-392,-4-7-296,-3-5-841,-7-7-743,-7-19-449,2 5 1473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2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94 595 6801,'-79'-55'3046,"78"54"-2918,0 1-1,0-1 1,0 0-1,0 1 1,0-1-1,0 0 1,0 0-1,1 0 1,-1 1-1,0-1 1,1 0-1,-1 0 1,0 0-1,1 0 1,-1 0-1,1 0 1,0 0-1,-1 0 1,1-3-1,8-5 1134,-4 7-779,29-28 1966,-8 10-1367,-2-2-1,38-44 0,-55 58-1124,0 1-1,-1-2 0,0 1 0,-1 0 0,0-1 0,0 0 0,0 0 0,-1 0 0,-1-1 0,0 1 0,0-1 0,-1 1 0,1-19 0,-5 7-308,0 0 1,-1 0-1,-1 0 0,-1 1 1,-1 0-1,0 0 0,-2 1 1,-17-30-1,14 32 524,11 24 491,13 35 602,3-1-246,1-1 0,39 69 0,-47-96-950,-1-1-1,2 0 1,0-1 0,0 0-1,1 0 1,0-1 0,1 0-1,0-1 1,1 0 0,-1-1-1,2 0 1,19 9 0,-28-15-294,1-1 0,0 1 0,0-1 0,-1 1 0,1-1 0,0-1 0,0 1 0,0-1 0,0 0 0,0 0 0,0 0-1,0-1 1,0 1 0,0-1 0,0-1 0,0 1 0,-1-1 0,1 1 0,-1-1 0,1-1 0,-1 1 0,7-5 0,8-12-1029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0 263 6473,'0'7'3969,"5"-7"-40,14-5-2185,6-8-127,4-15-713,3 0-304,1-6-408,0-2-272,-4-5-1280,-2-1-537,-3 0 1033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40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8 347 5449,'-2'-6'2086,"1"1"-1,-1-1 1,1 0-1,0 0 1,1 0-1,-1 1 1,1-11-1,0 16-2032,9 5 503,-7 3-451,-1-5-79,0 0 1,0-1-1,1 1 1,-1 0-1,0-1 0,1 1 1,0-1-1,2 4 1,28 31 145,-31-36-150,0 0 0,0 0-1,0 0 1,0 0 0,0-1 0,0 1-1,1 0 1,-1 0 0,0-1 0,0 1 0,0-1-1,1 1 1,-1-1 0,0 1 0,1-1 0,-1 0-1,0 1 1,1-1 0,-1 0 0,1 0-1,-1 0 1,0 0 0,1-1 0,-1 1 0,3-1-1,-1 0 38,1-1-1,-1 0 1,0 1-1,0-2 1,0 1-1,-1 0 1,4-3-1,1-1 64,37-34 561,-2-2 0,62-79-1,-11 11-700,-73 86-749,-16 7 288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2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6969,'7'37'3819,"-5"-26"-2796,0 0 1,0 0-1,1 0 1,1 0-1,7 14 1,-1-8-410,0-1 0,2-1 0,0 0-1,0-1 1,2 0 0,22 19 0,6-1 199,51 31 1,-45-36-682,-46-26-150,1 0 0,-1 0-1,0 0 1,1 0 0,-1 0-1,1 0 1,-1 0 0,1-1-1,-1 0 1,1 1 0,-1-1-1,1 0 1,-1 0 0,1 0 0,0-1-1,-1 1 1,5-2 0,-5 1-47,-1-1 0,0 1 0,1-1 1,-1 0-1,0 0 0,0 1 0,0-1 1,0 0-1,0 0 0,0 0 1,-1 0-1,1 0 0,-1 0 0,1-1 1,-1 1-1,0-4 0,1-41-731,-2 39 633,1-9-84,1-51-360,-1 64 596,1-1 0,0 1 1,0-1-1,0 1 0,0 0 0,1-1 0,0 1 1,0 0-1,0 0 0,0 0 0,1 0 0,3-4 1,-5 7 31,0 0 1,0-1-1,1 1 1,-1 0 0,0 0-1,1 0 1,-1 0-1,1 0 1,-1 1-1,1-1 1,0 0 0,-1 1-1,1-1 1,-1 1-1,1 0 1,0-1 0,0 1-1,-1 0 1,1 0-1,0 0 1,-1 0 0,1 0-1,0 1 1,-1-1-1,1 0 1,0 1 0,-1-1-1,1 1 1,0 0-1,-1-1 1,1 1 0,-1 0-1,0 0 1,3 2-1,-1-1 75,0 1-1,0 0 1,0-1-1,-1 1 0,1 0 1,-1 0-1,0 1 1,0-1-1,0 0 1,0 1-1,0-1 0,-1 1 1,0 0-1,2 4 1,-2 2 19,0 1 1,0 0 0,-1 0 0,0 0 0,-1 0-1,0 0 1,-1-1 0,0 1 0,-1 0 0,-7 19-1,6-23-158,1 1-1,-1-1 1,0 0-1,0 0 0,-1-1 1,0 1-1,-1-1 1,1 0-1,-1 0 0,0-1 1,0 0-1,-1 0 1,0 0-1,1-1 0,-10 5 1,15-9-46,0 1 0,1-1 0,-1 1 0,1-1 0,-1 0 0,0 1 0,1-1 0,-1 0 0,0 1 0,1-1 0,-1 0-1,0 0 1,0 0 0,1 0 0,-1 0 0,0 1 0,0-1 0,1-1 0,-1 1 0,0 0 0,0 0 0,1 0 0,-1 0 0,0 0 0,1-1 0,-1 1 0,0 0 0,1-1 0,-1 1 0,0 0 0,1-1 0,-1 1 0,0-1 0,1 1 0,-1-1 0,1 1 0,-1-1 0,1 1 0,-1-1 0,1 0 0,0 1 0,-1-1 0,1 0 0,0 1 0,-1-1 0,1 0 0,0 1 0,0-1 0,0 0 0,0 0 0,0 1-1,-1-2 1,5-20-961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3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40 754 9130,'-9'38'8751,"-10"64"-7943,14-74-70,3-14-640,0 0 1,-1 28-1,4-36-87,-1-1 1,1 0-1,-1 0 0,1 0 1,1 0-1,-1 0 0,1 0 0,0 0 1,0 0-1,0 0 0,5 6 1,-7-11-12,0 0 1,1 1 0,-1-1 0,0 0 0,0 0-1,0 0 1,1 1 0,-1-1 0,0 0 0,0 0-1,1 0 1,-1 0 0,0 0 0,0 0 0,1 1-1,-1-1 1,0 0 0,1 0 0,-1 0 0,0 0-1,0 0 1,1 0 0,-1 0 0,0 0 0,1 0-1,-1 0 1,0 0 0,0-1 0,1 1 0,-1 0-1,0 0 1,0 0 0,1 0 0,-1 0 0,0 0-1,0-1 1,1 1 0,-1 0 0,0 0 0,0 0-1,0-1 1,1 1 0,-1 0 0,0 0 0,0 0-1,0-1 1,0 1 0,0 0 0,1 0 0,-1-1-1,0 1 1,0 0 0,0-1 0,0 1 0,0 0-1,0 0 1,0-1 0,0 1 0,0 0 0,0-1-1,0 1 1,5-21 34,3-34 28,-5 23-82,11-44 0,-12 69 65,0-1 1,1 1-1,-1 0 1,1 0-1,1 0 1,-1 0-1,1 1 1,0 0-1,1-1 0,0 1 1,7-7-1,-11 12 5,1-1 0,0 0 0,0 1-1,-1 0 1,1-1 0,0 1 0,1 0-1,-1 0 1,0 0 0,0 0 0,0 0-1,1 1 1,-1-1 0,0 1 0,1-1-1,-1 1 1,0 0 0,1 0 0,-1 0-1,1 0 1,-1 0 0,0 0 0,1 1-1,-1 0 1,0-1 0,0 1-1,1 0 1,-1 0 0,0 0 0,0 0-1,0 0 1,0 0 0,4 4 0,2 3 105,0 0 0,0 1-1,0 0 1,-1 1 0,8 14 0,-6-10-79,-9-14-73,0 1-1,0-1 0,0 1 1,0-1-1,1 0 0,-1 1 1,0-1-1,0 1 0,0-1 1,1 1-1,-1-1 0,0 0 1,0 1-1,1-1 0,-1 0 1,0 1-1,1-1 1,-1 0-1,1 1 0,-1-1 1,0 0-1,1 0 0,-1 1 1,1-1-1,-1 0 0,0 0 1,1 0-1,-1 0 0,1 0 1,-1 1-1,1-1 0,-1 0 1,1 0-1,1-17 136,-3 10-144,2-23-33,1 0-1,8-41 1,-7 56-47,0 0 1,2 1-1,0-1 1,0 1-1,1 0 1,14-23 0,-19 36 69,-1 0 1,1-1-1,0 1 1,0 0-1,0 0 1,0 0-1,1 0 0,-1 0 1,0 0-1,0 0 1,1 0-1,-1 0 1,0 1-1,1-1 1,-1 0-1,1 1 1,-1-1-1,1 1 1,-1 0-1,1 0 1,-1-1-1,1 1 1,-1 0-1,1 0 1,-1 0-1,1 0 1,-1 1-1,1-1 1,-1 0-1,1 1 1,-1-1-1,1 1 1,-1-1-1,1 1 1,-1 0-1,0 0 1,0-1-1,1 1 1,0 1-1,8 6-72,-1-1 0,-1 1-1,0 0 1,10 12 0,-4-4-103,-13-15 140,0 0 1,1 0 0,-1 1 0,1-1 0,0 0 0,-1 0 0,1-1 0,0 1-1,-1 0 1,1 0 0,0-1 0,0 1 0,0-1 0,0 0 0,-1 1 0,1-1-1,0 0 1,0 0 0,0 0 0,0 0 0,0-1 0,0 1 0,0 0 0,-1-1-1,1 0 1,0 1 0,0-1 0,-1 0 0,1 0 0,0 0 0,-1 0-1,1 0 1,-1 0 0,1 0 0,2-3 0,2-2-170,0 1-1,-1-1 1,0-1 0,0 1 0,0-1-1,7-13 1,4-14-377,-2-1 0,-1-1-1,16-73 1,-20 62 990,-3 0-1,1-80 1,-11 192 1734,-1-4-1354,3 79-1,2-136-751,0 0 0,1-1-1,0 1 1,0-1 0,0 1-1,0 0 1,0-1-1,1 0 1,-1 1 0,5 5-1,-5-8-18,0-1 0,-1 1 0,1 0 0,0 0-1,0-1 1,0 1 0,0-1 0,0 1 0,0-1 0,0 1-1,0-1 1,0 1 0,0-1 0,0 0 0,0 1-1,0-1 1,0 0 0,0 0 0,0 0 0,0 0 0,0 0-1,0 0 1,0 0 0,0-1 0,0 1 0,0 0-1,0 0 1,0-1 0,0 1 0,0-1 0,0 1 0,0-1-1,0 1 1,0-1 0,0 0 0,0 1 0,0-1-1,-1 0 1,1 0 0,1-1 0,3-3 10,-1-1 0,0 1 0,0-1 0,0 0-1,-1 0 1,0 0 0,0-1 0,0 1 0,-1-1 0,0 1 0,0-1 0,-1 0 0,1 0 0,-2 0 0,1-7 0,0-17 70,-5-62 1,3 85-74,-1-10 20,-1-17 23,-8-39-1,9 65-26,0 0 0,0 1 0,-1-1 0,-1 1 0,1 0 0,-1 0 0,-1 0 0,1 0 0,-11-12 0,15 20-22,0 0 0,0 0-1,0-1 1,0 1 0,0 0 0,0 0 0,0 0 0,-1 0 0,1 0 0,0 0 0,0-1 0,0 1 0,0 0 0,0 0 0,0 0-1,0 0 1,-1 0 0,1 0 0,0 0 0,0 0 0,0 0 0,0 0 0,0 0 0,-1 0 0,1 0 0,0 0 0,0 0 0,0 0 0,0 0-1,-1 0 1,1 0 0,0 0 0,0 0 0,0 0 0,0 0 0,0 0 0,-1 0 0,1 0 0,0 0 0,0 0 0,0 0 0,0 0-1,0 0 1,-1 0 0,1 1 0,0-1 0,0 0 0,-3 11 86,3 21-28,0-28-44,1 27 28,1 0-1,1-1 1,10 42-1,-11-64 0,0 0 0,0-1 0,1 1 0,0-1 0,0 0 0,0 0 0,1 0 0,0 0 0,1-1 0,-1 0 0,1 1 0,1-2 0,-1 1 0,1-1 0,0 1 0,0-2 0,0 1 0,1-1 0,7 4 0,-10-6-2,-1-1 0,1 0 0,-1 1 0,1-2 0,-1 1 0,1 0 0,0-1 1,-1 0-1,1 0 0,0 0 0,0 0 0,-1 0 0,1-1 0,0 1 0,-1-1 0,1 0 0,-1-1 0,1 1 0,-1 0 0,1-1 0,-1 0 0,0 0 1,0 0-1,0 0 0,0 0 0,0-1 0,0 1 0,-1-1 0,1 0 0,3-5 0,4-7 46,0-2-1,0 1 0,-2-1 1,12-31-1,-12 28-83,4-13 60,-8 20 66,1 0 1,1 1-1,0 0 1,7-12 0,-13 23-107,1 0 0,-1 0 1,1 1-1,-1-1 1,1 0-1,-1 0 1,1 0-1,0 1 1,0-1-1,-1 0 0,1 1 1,0-1-1,0 0 1,-1 1-1,1-1 1,0 1-1,0 0 1,0-1-1,0 1 0,0 0 1,1-1-1,22 14 275,-24-13-299,6 5 57,0 0 0,0 1 1,-1 0-1,0 0 1,0 0-1,-1 0 0,0 1 1,0-1-1,0 1 1,-1 0-1,0 1 0,0-1 1,3 14-1,-6-20-50,0 0 0,0 0 0,0 0 0,0 0-1,0 0 1,-1-1 0,1 1 0,0 0 0,0 0 0,-1 0 0,1 0-1,-1-1 1,1 1 0,-1 0 0,1-1 0,-1 1 0,1 0-1,-1-1 1,0 1 0,1 0 0,-1-1 0,0 1 0,1-1 0,-1 1-1,0-1 1,-1 1 0,-26 12 68,20-10-61,-13 4-133,0-1 0,0-1-1,-31 4 1,25-5-1156,-42 13 0,63-15 1028,-1 0-1,1 0 1,-1 1-1,1-1 1,0 2 0,0-1-1,1 1 1,-1 0-1,-6 5 1,-4 12 674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6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55 8426,'-12'-41'3657,"12"40"-3560,0 0 1,0 1-1,0-1 1,-1 0-1,1 1 1,0-1-1,0 1 0,-1-1 1,1 0-1,-1 1 1,1-1-1,0 1 1,-1-1-1,1 1 1,-1-1-1,1 1 1,-1 0-1,1-1 1,-1 1-1,0-1 1,1 1-1,-1 0 1,1 0-1,-1-1 1,0 1-1,1 0 1,-1 0-1,0 0 1,1 0-1,-1 0 1,0 0-1,1 0 1,-1 0-1,0 0 1,1 0-1,-1 0 1,0 0-1,1 0 1,-2 1-1,-18 14 1458,18-14-1359,-7 11 67,0-1 0,1 1 0,0 1 0,0-1 0,2 1-1,0 1 1,0-1 0,1 1 0,1 0 0,0 0 0,1 0 0,0 1 0,2-1-1,-1 1 1,2-1 0,1 22 0,-1-33-236,1 1-1,-1-1 1,1 1 0,0-1 0,0 0-1,0 1 1,1-1 0,-1 0-1,1 0 1,-1 0 0,1 0-1,0 0 1,0 0 0,1 0-1,-1-1 1,0 1 0,1-1 0,0 0-1,0 1 1,-1-1 0,1 0-1,0-1 1,7 4 0,-7-5-24,-1 1 1,1-1 0,0 1-1,0-1 1,0 0 0,0 0-1,-1 0 1,1-1-1,0 1 1,0-1 0,0 1-1,-1-1 1,1 0 0,0 0-1,-1 0 1,1 0-1,-1-1 1,1 1 0,-1-1-1,0 1 1,1-1 0,-1 0-1,0 0 1,0 0-1,0 0 1,0 0 0,-1-1-1,1 1 1,1-4 0,3-3 9,-2-1-1,1 1 1,-1-1 0,-1 0 0,1 0 0,-2-1 0,0 1 0,2-16 0,-3 21-13,-1 0 0,1 0 0,-1-1 0,0 1 0,-1 0 0,1 0 0,-1 0 0,0 0 1,-1 0-1,1 0 0,-1 0 0,0 0 0,0 0 0,0 0 0,-1 1 0,0 0 0,1-1 0,-2 1 0,-3-4 0,7 7-1,-1 1 1,1-1-1,-1 1 1,0-1-1,0 1 1,1 0-1,-1-1 1,0 1-1,0 0 1,1-1-1,-1 1 1,0 0-1,0 0 1,0 0-1,1-1 1,-1 1-1,-2 1 0,2 1-15,9 2 10,-5-3-160,23 7 139,-10-8-3210,-16-12-6632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7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180 511 5209,'0'-4'178,"0"-1"266,0 1 0,0-1 1,0 1-1,-1-1 0,0 1 1,-1-8-1,1 12-333,1-1-1,0 0 1,-1 1 0,1-1 0,0 1-1,-1-1 1,1 1 0,-1-1 0,1 0-1,-1 1 1,1 0 0,-1-1 0,1 1-1,-1-1 1,1 1 0,-1 0 0,0-1-1,1 1 1,-1 0 0,-1-1 0,1 1 61,-1 0 0,1 0-1,0 0 1,-1 0 0,1 1 0,-1-1 0,1 0 0,0 1 0,-1-1 0,1 1 0,0-1 0,-1 1 0,1-1 0,-2 2 0,-4 4 336,-1 0 0,1 0 0,0 0 1,1 1-1,0 0 0,0 1 1,0-1-1,-8 16 0,-33 71 1756,42-82-2128,0 0 0,1 1 0,1-1 0,0 1 0,0-1-1,1 1 1,1 0 0,0 0 0,1 0 0,0 0 0,3 15 0,-2-23-115,0 1 1,0-1 0,1 1 0,0-1 0,0 0-1,0 1 1,1-1 0,0 0 0,0-1 0,0 1-1,0 0 1,1-1 0,0 0 0,0 0-1,0 0 1,0 0 0,0-1 0,1 1 0,0-1-1,0 0 1,0-1 0,0 1 0,0-1 0,0 0-1,1 0 1,-1-1 0,10 2 0,-7-2 7,-1 0 1,1 0-1,0-1 1,-1 0-1,1 0 1,-1-1-1,1 0 1,-1 0-1,1-1 1,-1 0 0,0 0-1,1-1 1,9-5-1,-7 3 18,-1-1-1,0 0 1,0-1-1,-1 0 1,0 0-1,0-1 1,-1 0-1,11-16 1,-7 8-4,0-2-1,-2 0 1,0 0-1,-1-1 1,-1 0-1,0 0 1,-2-1-1,0 1 1,3-36-1,-7 33-42,-1 0-1,-1 1 0,-1-1 0,-1 1 1,-1-1-1,-1 1 0,-1 1 0,-10-27 0,-11-15-223,-44-75-1,54 108 119,2 0 46,-1 2 0,-2 0 0,-33-38 0,51 65 60,0 0 0,0 0 1,0 0-1,0 0 1,0 0-1,0 0 1,0 0-1,0 1 0,0-1 1,0 0-1,0 0 1,0 0-1,0 0 1,-1 0-1,1 0 0,0 0 1,0 0-1,0 0 1,0 0-1,0 0 1,0 1-1,0-1 0,0 0 1,0 0-1,-1 0 1,1 0-1,0 0 1,0 0-1,0 0 0,0 0 1,0 0-1,0 0 1,0 0-1,-1 0 1,1 0-1,0 0 0,0 0 1,0 0-1,0 0 1,0 0-1,0 0 1,0-1-1,0 1 0,-1 0 1,1 0-1,0 0 1,0 0-1,7 21 66,15 32 132,62 164 840,-51-123-540,60 118-1,-90-208-488,-1 2 1,1 0-1,0 0 1,0-1-1,1 1 1,0 0 0,0-1-1,0 0 1,1 0-1,0-1 1,-1 1 0,2-1-1,5 4 1,-10-7-8,1-1-1,-1 1 1,1-1 0,-1 0 0,0 0 0,1 0-1,-1 0 1,1 0 0,-1 0 0,1 0-1,-1 0 1,0 0 0,1-1 0,-1 1 0,1 0-1,-1-1 1,0 1 0,1-1 0,-1 0 0,0 1-1,0-1 1,0 0 0,1 0 0,-1 0 0,0 0-1,0 0 1,0 0 0,0 0 0,-1 0 0,1 0-1,1-3 1,3-4 9,-1 1-1,0-1 1,5-17 0,-7 22-11,4-20-38,0 0 1,-1 0-1,3-41 1,-5 33-101,10-42 0,-12 68 126,0 0 0,1 0-1,0 1 1,0-1-1,0 0 1,1 1-1,-1-1 1,1 1 0,0 0-1,1 0 1,-1 0-1,5-4 1,-6 7 8,0-1-1,0 1 1,0 0 0,0 0 0,0 0-1,0 0 1,0 0 0,1 0-1,-1 0 1,0 1 0,0-1 0,1 1-1,-1 0 1,1 0 0,-1 0 0,0 0-1,1 0 1,-1 0 0,0 0-1,1 1 1,-1 0 0,0-1 0,0 1-1,1 0 1,-1 0 0,0 0-1,0 0 1,3 2 0,39 33-22,-36-28-129,0-1 0,1 0 0,12 8 1,-20-14 54,0-1 0,0 1 1,0-1-1,0 1 1,0-1-1,0 0 1,0 1-1,1-1 1,-1 0-1,0 0 1,0 1-1,0-1 1,0 0-1,1 0 1,-1-1-1,0 1 1,0 0-1,0 0 1,0 0-1,1-1 1,-1 1-1,0-1 1,0 1-1,0-1 1,0 1-1,0-1 1,0 0-1,0 1 1,0-1-1,0 0 1,0 0-1,-1 0 1,1 1-1,0-1 1,0 0-1,0-2 1,3-4-621,0 0 1,-1-1-1,1 1 1,2-12-1,-3 10 160,11-34-528,4-4 320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8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46 165 7690,'-5'-2'6886,"4"3"-6782,1-1 0,0 0 1,-6 16 2549,-3 25-1340,8-39-910,-8 54 1106,1 0-1,1 85 0,7-136-1478,2 26 51,-2-30-79,0 0-1,0 0 1,0 0-1,0-1 1,1 1 0,-1 0-1,0 0 1,0 0-1,1 0 1,-1-1-1,1 1 1,-1 0 0,0 0-1,1-1 1,0 1-1,-1 0 1,1-1 0,-1 1-1,1-1 1,0 1-1,-1-1 1,1 1 0,0-1-1,0 1 1,-1-1-1,1 0 1,0 1 0,1-1-1,-1 0-1,0 0 0,0 0 0,0-1 0,0 1 0,0 0 0,0-1 1,0 1-1,0-1 0,0 0 0,0 1 0,0-1 0,0 0 0,0 1 0,-1-1 0,1 0 0,0 0 0,-1 0 0,1 1 0,-1-1 0,1 0 0,0 0 0,-1 0 0,0 0 1,1-2-1,9-28-17,-4-8-237,-2 1 1,-1-1-1,-2 1 1,-7-68-1,3 66-26,5 37 74,4 7 141,3 6 28,-6-3 21,0 1 0,-1-1 0,0 1 0,0 0 0,1 12 0,-3-14 36,1 1 0,0-1 1,0 0-1,1 0 0,0 0 0,0 0 1,5 11-1,-6-16-2,0 1 1,0 0-1,0-1 0,0 1 1,1-1-1,-1 1 1,0-1-1,1 0 0,-1 1 1,1-1-1,-1 0 1,1 0-1,0 0 1,-1 0-1,1 0 0,0-1 1,0 1-1,3 1 1,-4-2-5,0-1 1,1 1-1,-1 0 0,0 0 1,1-1-1,-1 1 1,0-1-1,0 1 1,1-1-1,-1 1 1,0-1-1,0 0 1,0 0-1,0 1 1,0-1-1,0 0 1,0 0-1,0 0 1,0 0-1,0-1 1,4-5 23,-1 0 0,0 0 0,-1 0 0,0-1 0,0 1 0,4-14 0,-2-11-15,0 1 1,-2-1 0,-1-32-1,1-16 3,23 137 437,-22-48-345,-1-1 0,2 1 0,-1-1 0,1 1-1,0-1 1,1-1 0,0 1 0,8 7 0,-12-12-115,0-2-1,0 1 1,1 0 0,-1 0 0,1-1-1,-1 1 1,1-1 0,-1 0 0,1 0 0,0 0-1,0 0 1,-1 0 0,1-1 0,0 1-1,0-1 1,0 0 0,0 1 0,0-1 0,0-1-1,0 1 1,0 0 0,-1-1 0,1 0 0,0 1-1,0-1 1,0 0 0,-1 0 0,1-1-1,-1 1 1,5-3 0,-3 1-187,-1 0 1,0 0-1,0-1 0,0 1 0,-1-1 1,1 1-1,-1-1 0,0 0 0,0 0 1,0 0-1,-1 0 0,1 0 0,0-5 1,0 4-314,0-1 1,-1 0-1,0 1 0,-1-1 1,1 0-1,-1 0 1,0 0-1,0 0 1,-2-9-1,-15-26-815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8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53 7242,'-5'2'3008,"5"-1"-1543,10-7-1153,2-4-8,5-4-376,2 0-392,-1 3 279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0:58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8274,'82'59'3351,"-76"-55"-2803,0 1-1,-1 0 1,1 0 0,-1 1-1,0 0 1,0 0 0,6 11-1,-1-1 537,-6-11-779,0 0 0,-1 0 0,0 1 0,0-1 1,0 1-1,-1 0 0,1 0 0,-1 0 0,-1 0 0,1 0 0,-1 0 0,0 0 0,-1 0 0,1 7 0,-2-13-285,1 0-1,0 0 1,0 0-1,0 0 1,0 0-1,0 0 1,0 0-1,0 0 1,0 0-1,0 0 1,0 0-1,0 0 1,0 0 0,-1 0-1,1 0 1,0 0-1,0 0 1,0 0-1,0 0 1,0 0-1,0 0 1,0 0-1,0 0 1,0 0 0,0 0-1,0 0 1,0 0-1,0 0 1,-1 0-1,1 0 1,0 0-1,0 1 1,2-18 590,14-33-451,-4 8-120,27-61 0,-35 95 28,1 0 0,0 1 1,0-1-1,1 1 0,-1 0 0,2 0 0,-1 1 0,1 0 0,0 0 0,0 1 0,0-1 0,15-6 0,-19 10-9,1 0-1,-1 1 1,1-1-1,-1 1 1,1 0-1,0 0 0,-1 0 1,1 1-1,0-1 1,0 1-1,0 0 1,0 0-1,-1 0 0,1 0 1,0 1-1,0 0 1,-1 0-1,1 0 1,0 0-1,-1 0 0,1 1 1,-1-1-1,1 1 1,-1 0-1,0 0 1,0 1-1,0-1 0,0 0 1,0 1-1,-1 0 1,1 0-1,3 4 1,-3-1 18,0-1 1,-1 1 0,1-1-1,-1 1 1,0 0 0,0 0-1,-1 0 1,0 0 0,0 0 0,-1 0-1,1 0 1,-1 0 0,0 0-1,-1 1 1,0-1 0,-1 6-1,-2 6 21,0-1-1,-1 1 1,-1-1-1,-9 19 0,3-11-41,-1-1-1,-1-1 0,-23 30 1,29-43-479,0-1 1,0 0-1,-1 0 1,0-1 0,-1 0-1,0-1 1,0 0-1,-1 0 1,-18 8-1,-3-6-2179,-18-7 1084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0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1969 5025,'-9'-13'7733,"17"8"-5808,3 0-2058,6-4 286,-1 0 0,1-1 1,28-24-1,-11 7 50,17-10-31,1 2 0,84-42 0,-81 50-129,-2-2 0,66-49 0,213-176-5,-249 197 414,132-68 0,-138 84 163,-3-2 1,119-92 0,251-209 664,-249 232-929,-57 36 172,-33 15 57,89-57 872,-148 87-1135,-2-2 0,44-42 0,-84 72-320,5-5-38,0-1 0,-1 0-1,0 0 1,0-1 0,6-11-1,-30 32-3020,-11 13 662,-5 5 397,-12 10 913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1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242 1 6169,'-12'2'6908,"3"11"-6077,-4 9-649,-8 3 7,1-1 334,-23 34 0,13-9 19,-35 74 1,55-104-513,8-16-28,-1 1 0,1 0 0,0-1 1,1 1-1,-1 0 0,0 0 0,1 0 0,0 0 0,0 0 0,0 0 0,1 1 0,-1-1 0,1 0 0,0 0 0,1 9 0,0-12-1,-1 0-1,1 0 1,0 0 0,0-1-1,0 1 1,-1 0 0,1 0-1,0 0 1,0-1 0,0 1-1,0-1 1,0 1 0,0-1-1,1 1 1,-1-1 0,0 1-1,0-1 1,0 0 0,0 0-1,1 1 1,-1-1 0,0 0-1,0 0 1,0 0 0,2-1-1,35-4 249,-33 4-183,30-7 323,-1-1-1,0-2 1,-1-1-1,-1-2 1,0-1-1,0-2 1,44-32 0,-72 47-316,-1 0 0,0-1 0,0 0 0,0 0 0,0 0 1,0 0-1,-1 0 0,1 0 0,-1-1 0,0 1 0,0-1 0,0 0 1,2-5-1,-4 9-63,0-1 1,0 1-1,0-1 1,0 1-1,-1-1 1,1 1-1,0-1 1,0 1-1,0 0 1,-1-1-1,1 1 1,0-1-1,0 1 1,-1-1-1,1 1 1,0 0 0,-1-1-1,1 1 1,0 0-1,-1-1 1,1 1-1,-1 0 1,1 0-1,0-1 1,-1 1-1,1 0 1,-1 0-1,1 0 1,-1-1-1,1 1 1,-1 0-1,1 0 1,-2 0-1,-20-3 37,21 3-43,-1 0 21,-23-2-1097,-1 0-1,-36-10 0,41 4 604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2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36 116 6761,'-34'-85'2597,"33"55"8308,7 43-10668,1 0-1,0-1 1,1 0-1,1 0 1,11 13-1,-4-7 154,24 40 0,99 188 1,-138-244-475,1 0-114,-1 0 1,1 1 0,-1-1 0,1 1-1,-1-1 1,0 1 0,0-1-1,-1 1 1,1 0 0,0 0 0,-1-1-1,0 1 1,1 0 0,-2 3 0,1-5 124,0-1 0,0 0 1,0 0-1,-1 0 1,1 0-1,0 0 1,0 0-1,-1 1 1,1-1-1,0 0 0,0 0 1,-1 0-1,1 0 1,0 0-1,0 0 1,-1 0-1,1 0 1,0 0-1,0 0 0,-1 0 1,1 0-1,0-1 1,0 1-1,-1 0 1,1 0-1,0 0 1,0 0-1,-1 0 0,1 0 1,0-1-1,0 1 1,0 0-1,-1 0 1,1 0-1,0 0 1,0-1-1,0 1 0,0 0 1,-1 0-1,1-1 1,0 1-1,0 0 1,0 0-1,0-1 1,-11-14-1742,9 13 1253,-13-19-1465,-1-4 956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19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226 208 6545,'1'-109'2469,"0"106"-2251,-1 0 0,0-1 0,0 1 0,-1-1 0,1 1 0,0 0 0,-1-1 1,0 1-1,0 0 0,0 0 0,0 0 0,-1 0 0,1 0 0,-1 0 0,0 0 0,0 0 0,0 0 0,0 1 0,0-1 1,0 1-1,-1 0 0,0-1 0,1 1 0,-7-3 0,-3-5 766,11 9-925,-1 0 1,1 0-1,0 0 1,0 0-1,0 0 1,-1 0-1,1 0 0,0 0 1,-1 1-1,1-1 1,0 0-1,-1 1 1,1-1-1,-1 1 1,1 0-1,-1-1 0,0 1 1,1 0-1,-1 0 1,1 0-1,-1 0 1,1 0-1,-1 0 0,1 1 1,-1-1-1,1 0 1,-1 1-1,1-1 1,-1 1-1,1 0 1,-2 0-1,-1 3-22,0-1 0,1 1-1,0 0 1,0 0 0,0 0 0,0 0-1,1 1 1,-1-1 0,-1 6 0,-16 30 135,3 0 1,1 1 0,-20 82-1,33-110-143,1 0 0,1 0-1,0 0 1,0 1-1,2-1 1,-1 0 0,2 0-1,0 0 1,0 0 0,1 0-1,1-1 1,0 1-1,1-1 1,0 0 0,1 0-1,0 0 1,13 17-1,-11-19 63,0-1-1,0 0 0,1-1 0,0 0 0,1-1 0,0 1 1,0-2-1,0 0 0,1 0 0,0 0 0,0-2 1,0 1-1,1-1 0,-1-1 0,1 0 0,0-1 0,0 0 1,0-1-1,0 0 0,0-1 0,1 0 0,-1-1 1,0-1-1,0 0 0,0 0 0,-1-1 0,1 0 0,12-7 1,-14 5-37,-1 0 0,0-1-1,0 0 1,-1 0 0,0-1 0,0 0 0,0-1 0,-1 1 0,0-2 0,-1 1 0,10-17 0,-8 13-54,-2 0 0,0-1 0,0 1 0,-1-1 0,0-1 1,-2 1-1,1-1 0,2-21 0,-6 28 4,0 0 1,-1-1-1,1 1 1,-2 0-1,1-1 0,-1 1 1,0 0-1,0 0 1,-1 0-1,1 0 1,-2 1-1,1-1 1,-1 1-1,0 0 1,0 0-1,-1 0 1,0 0-1,-10-9 0,-8-3 25,1 0 0,-2 2-1,-40-22 1,14 9 18,44 26-299,1-1-1,-1 0 0,-1 1 1,1 0-1,0 1 0,-1-1 0,1 1 1,-1 0-1,0 1 0,0 0 1,-7-1-1,9 2-194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2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30 509 5441,'-8'-19'1295,"-12"-34"0,19 50-1151,1 1 0,0 0 1,-1-1-1,1 1 0,1 0 0,-1-1 0,0 1 1,0-1-1,1 1 0,0 0 0,-1 0 0,1-1 1,0 1-1,0 0 0,0 0 0,0 0 0,0 0 1,1 0-1,2-3 0,1-1 228,1 1-1,0-1 1,0 1 0,7-4-1,-6 4 11,48-34 1732,-33 25-1585,-1 0 1,0-2-1,-1-1 0,22-24 1,-38 36-525,-1-1-1,0 1 1,0-1 0,0 0-1,-1 0 1,0 0 0,0 0-1,-1 0 1,1 0 0,-1-1-1,-1 1 1,1 0 0,-1-1-1,-1-7 1,1 7-23,-1-1 0,0 0 0,0 1 0,-1-1 0,1 0 0,-2 1 0,1 0-1,-1 0 1,0 0 0,-1 0 0,-5-9 0,8 15 17,0-1-1,0 1 1,0 0 0,1 0 0,-1 0-1,0 0 1,0 0 0,-1 0-1,1 0 1,0 0 0,0 1-1,0-1 1,0 0 0,-1 1-1,1-1 1,0 1 0,-3-1-1,3 1 18,1 0 0,-1 0 0,1 0-1,-1 1 1,1-1 0,-1 0-1,1 1 1,-1-1 0,1 0 0,-1 1-1,1-1 1,0 1 0,-1-1 0,1 0-1,-1 1 1,1-1 0,0 1 0,0-1-1,-1 1 1,1 0 0,0-1-1,0 1 1,-1-1 0,1 1 0,0-1-1,0 1 1,0 1 0,-1 3 119,1 1 0,-1 1 1,1-1-1,1 0 0,-1 0 1,1 0-1,1 6 0,0-4-6,8 30 724,1 0-1,20 45 0,-26-72-815,0-1 0,1 1 0,0-1 0,1 0 0,0-1 0,1 1-1,0-1 1,0-1 0,1 0 0,0 0 0,19 12 0,-25-18-311,-1-1 1,0 0-1,1 0 0,0 0 1,-1-1-1,1 1 1,-1-1-1,1 1 1,0-1-1,-1 0 0,1 0 1,0 0-1,0 0 1,-1-1-1,1 1 1,0-1-1,-1 1 0,1-1 1,-1 0-1,1 0 1,3-2-1,14-7-893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3.0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1 187 10698,'46'-64'4473,"-29"62"-2952,0-3-201,1-2-720,3-2-272,-4-2-232,5-3-264,-4 0-896,1-4-417,0-1 4346,3-5-2641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3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6609,'0'1'291,"-1"0"0,1 0-1,0-1 1,0 1-1,-1 0 1,1-1-1,0 1 1,0 0 0,0 0-1,0-1 1,0 1-1,0 0 1,0 0-1,0-1 1,0 1 0,0 0-1,0-1 1,1 1-1,-1 0 1,0 0-1,1-1 1,-1 1 0,0 0-1,1-1 1,-1 1-1,1 0 1,12 21 1515,9 9 51,2-1 1,36 36-1,-29-34-1170,36 50 1,-47-55-637,-5-7 18,-1 0-1,17 31 1,-29-45-102,1-1 1,-1 0-1,0 1 0,0 0 1,0-1-1,-1 1 1,0 0-1,0 0 1,-1 0-1,1-1 0,-1 1 1,-1 0-1,1 0 1,-1 0-1,-2 8 1,3-13 2,0-1 0,0 1 0,0 0 0,0 0 0,-1-1 1,1 1-1,0 0 0,0-1 0,-1 1 0,1 0 0,0-1 1,-1 1-1,1-1 0,-1 1 0,1-1 0,-1 1 0,1-1 1,-1 1-1,1-1 0,-1 1 0,0-1 0,1 1 0,-1-1 1,-1 1-1,1-1 3,1-1 1,-1 1-1,0 0 0,1 0 1,-1-1-1,0 1 1,1 0-1,-1-1 0,0 1 1,1-1-1,-1 1 1,1-1-1,-1 1 1,1-1-1,-1 1 0,1-1 1,-1 1-1,1-1 1,-1-1-1,-2-2-79,1-1 0,-1 0-1,1 0 1,0 0 0,-2-9-1,1-7-136,0-1 0,2 1-1,1-43 1,1 51 228,1 1 0,0 0-1,0 0 1,1 1 0,1-1 0,0 1 0,1-1 0,10-18 0,-13 27 47,-1 1 1,1-1-1,1 1 1,-1 0-1,0-1 1,0 1-1,1 0 1,0 0 0,-1 1-1,1-1 1,0 0-1,0 1 1,0 0-1,0-1 1,0 1-1,0 0 1,0 1-1,0-1 1,0 1-1,0-1 1,0 1-1,1 0 1,-1 0-1,0 0 1,0 1-1,0-1 1,0 1-1,1-1 1,-1 1-1,0 0 1,0 0-1,3 2 1,1 1 113,1-1 0,-1 1 0,0 0 1,0 0-1,-1 1 0,1 0 0,-1 0 0,0 1 1,-1 0-1,1 0 0,8 12 0,-10-9-70,0 0 0,0 0-1,0 0 1,-1 0 0,-1 0 0,0 1-1,0-1 1,-1 1 0,0-1 0,0 1-1,-1 0 1,-1-1 0,0 1 0,0-1-1,0 1 1,-6 16 0,2-11-70,0 0-1,-1-1 1,0 0 0,-1 0-1,-1-1 1,0 1 0,-1-2-1,-1 1 1,-19 20-1,27-31-97,0 0 0,0 0-1,0-1 1,0 1 0,-1 0 0,1-1-1,0 0 1,-1 1 0,1-1-1,-1 0 1,0 0 0,1 0-1,-1-1 1,0 1 0,1-1-1,-1 1 1,-4-1 0,5 0-58,1-1 0,-1 1 0,0-1 1,0 0-1,1 1 0,-1-1 0,0 0 1,1 0-1,-1 0 0,1-1 0,-1 1 1,1 0-1,0 0 0,-1-1 0,1 1 1,0-1-1,0 1 0,0-1 1,0 1-1,0-1 0,0 0 0,1 1 1,-1-1-1,1 0 0,-1 0 0,1 0 1,-1-1-1,-4-30-866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3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19 9202,'-1'4'4154,"-2"3"-2509,-2 4-1135,-1 16 453,1-1-1,-1 39 1,6-54-844,0-1 0,1 1 0,0-1 0,1 1 0,0-1 0,0 1 0,1-1 0,1 0 0,4 11 1,-7-20-113,-1 1 1,1-1 0,-1 0 0,1 0 0,-1 1-1,1-1 1,0 0 0,-1 0 0,1 0 0,0 0-1,0 0 1,0 0 0,0 0 0,0 0 0,0 0-1,0 0 1,0-1 0,0 1 0,1 0 0,-1-1-1,0 1 1,0-1 0,1 1 0,-1-1 0,0 0-1,1 1 1,-1-1 0,0 0 0,1 0 0,-1 0-1,0 0 1,1 0 0,-1 0 0,0 0 0,1-1-1,-1 1 1,0 0 0,1-1 0,-1 1 0,0-1-1,0 0 1,0 1 0,1-1 0,-1 0 0,0 0-1,0 1 1,1-3 0,3-1 41,0-1 0,-1 1 0,0-1 0,0 0 1,0-1-1,-1 1 0,0-1 0,0 0 0,3-7 0,-2 1 8,-1 0 0,0 0 0,-1-1 0,0 1-1,-1-1 1,-1 1 0,0-1 0,-3-22 0,2 29-165,0 0 0,-1 0 1,1 0-1,-1 0 0,0 0 0,-1 1 0,0-1 1,-6-9-1,7 12-129,0 0-1,-1 1 1,1-1-1,-1 1 1,1 0-1,-1 0 1,0 0 0,0 0-1,0 0 1,0 0-1,0 1 1,0 0-1,-1-1 1,1 1 0,0 0-1,-7 0 1,-6 1-1737,8 6 854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4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22 268 8706,'5'17'4823,"12"8"-2134,-14-22-2492,0 0 0,-1 0 0,1 1 0,-1-1-1,0 0 1,0 1 0,-1-1 0,1 1 0,1 4 0,-2-2-95,0 0 1,-1 0 0,0 0 0,0 0 0,0 0 0,0 0 0,-1 0 0,0 0-1,-1 0 1,-2 7 0,4-10-132,-2-1 0,1 1 1,0-1-1,-1 1 0,1-1 0,-1 1 0,1-1 0,-1 0 1,0 0-1,0 0 0,0 0 0,-1 0 0,1 0 0,0-1 0,-1 1 1,1-1-1,-1 1 0,1-1 0,-1 0 0,1 0 0,-1 0 1,-5 0-1,8-1-3,-1 0 0,1 0 1,0 0-1,-1 0 0,1 0 1,-1 0-1,1 0 0,0 0 1,-1 0-1,1 0 0,0 0 1,-1 0-1,1-1 0,0 1 1,-1 0-1,1 0 0,0 0 1,-1-1-1,1 1 0,0 0 1,0 0-1,-1-1 0,1 1 0,0 0 1,0-1-1,-1 1 0,1 0 1,0-1-1,0 1 0,0 0 1,0-1-1,0 1 0,0-1 1,-1 1-1,1 0 0,0-1 1,0 1-1,0 0 0,0-1 1,0 1-1,1-1 0,0-21-665,0 15 430,0 0 173,0 1 0,0-1 0,1 1 1,0 0-1,0-1 0,0 1 1,1 0-1,0 0 0,0 0 0,0 1 1,1-1-1,7-8 0,-8 11 162,0-1 0,0 1 0,1 0-1,-1 1 1,1-1 0,-1 1-1,1-1 1,0 1 0,0 0-1,0 0 1,1 1 0,-1-1 0,0 1-1,0 0 1,1 0 0,-1 1-1,1-1 1,-1 1 0,9 0 0,-6 1 135,-1-1 0,1 1 0,0 0 1,0 1-1,-1 0 0,1 0 1,-1 0-1,0 1 0,1 0 1,-1 0-1,0 1 0,-1-1 0,1 1 1,-1 0-1,1 1 0,-1 0 1,8 9-1,-13-14-262,0 0 0,-1 0 0,1 0 0,0 1 0,0-1 0,0 0 0,0 0 0,0 0 0,0 0 0,0 1 0,1-1 0,-1 0-1,0 0 1,0 0 0,0 0 0,0 1 0,0-1 0,0 0 0,0 0 0,0 0 0,0 0 0,0 0 0,0 1 0,1-1 0,-1 0 0,0 0 0,0 0 0,0 0 0,0 0 0,0 0 0,1 0 0,-1 1 0,0-1 0,0 0 0,0 0 0,0 0 0,1 0 0,-1 0 0,0 0-1,0 0 1,0 0 0,0 0 0,1 0 0,-1 0 0,0 0 0,0 0 0,0 0 0,0 0 0,1 0 0,-1 0 0,0 0 0,0-1 0,0 1 0,0 0 0,0 0 0,1 0 0,-1 0 0,0 0 0,0 0 0,0 0 0,0-1 0,2-12-5762,-2 6 6120,2-19-1118</inkml:trace>
  <inkml:trace contextRef="#ctx0" brushRef="#br0" timeOffset="1">220 15 6353,'0'-14'3073,"5"13"357,-3 3-3148,-1-1-1,1 1 0,-1 0 0,1-1 1,-1 1-1,0 0 0,0 0 0,0 0 1,0 0-1,0 0 0,1 2 0,10 42 1053,-2 0 0,-1 1 0,2 50 0,-9-75-1183,-2-18-153,7 38 90,-7-40-164,1 0 0,-1 1 0,1-1 1,0 0-1,0 0 0,0 0 0,0 0 1,0 0-1,0 0 0,0 0 0,1 0 0,-1-1 1,1 1-1,2 2 0,-3-3-73,0-1 0,0 0 0,0 0 0,0 0 0,0 0-1,0 0 1,0 0 0,0 0 0,0 0 0,0 0 0,0 0 0,0 0 0,0-1-1,0 1 1,0 0 0,0-1 0,0 1 0,0-1 0,0 1 0,0-1 0,0 1 0,-1-1-1,1 0 1,0 1 0,0-1 0,-1 0 0,1 0 0,-1 1 0,2-2 0,2-2-454,14-11-505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4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6105,'-1'-8'7621,"2"8"-7451,8 9 3516,0 3-3650,-1 2-1,0-1 0,-1 1 1,-1 0-1,-1 1 0,0 0 0,0 0 1,-2 0-1,0 0 0,2 19 1,-5 28 341,-1-41 36,1 0-1,1 0 1,4 22 0,8-11 322,-13-31-702,0 0 0,1 0 0,-1 0 1,1 0-1,-1 0 0,1 0 0,0 0 0,-1 0 0,1 0 1,0 0-1,0 0 0,-1 0 0,1-1 0,0 1 1,0 0-1,0-1 0,0 1 0,0 0 0,0-1 0,0 0 1,0 1-1,0-1 0,0 1 0,2-1 0,-2-1-184,-1-1 0,1 1 0,-1-1 0,1 0-1,-1 1 1,0-1 0,1 1 0,-1-1 0,0 0 0,0 1-1,0-1 1,0 0 0,-1 1 0,1-1 0,0 1 0,-1-1-1,0-1 1,1 0 0,-2-10-652,-1 1 0,0-1 0,-9-21 0,7 23 367,-7-15-708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5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89 5465,'-11'-14'9519,"10"11"-9300,0 0-1,-1 0 0,1 0 1,1 0-1,-1-1 1,0 1-1,1 0 0,0 0 1,0 0-1,0-4 0,1 5-148,1 0 0,0 1-1,0-1 1,0 0-1,0 1 1,0 0-1,0-1 1,0 1 0,0 0-1,1 0 1,-1 0-1,0 1 1,5-2 0,-1 0 64,3-1 53,-1 0 1,1 0 0,-1 1-1,1 1 1,0-1 0,0 1-1,-1 1 1,1 0 0,0 0-1,0 1 1,0 0 0,0 0-1,13 4 1,-15-2-47,0-1-1,-1 1 1,1 1 0,-1-1-1,1 1 1,-1 0 0,0 1 0,-1 0-1,1 0 1,-1 0 0,0 0 0,0 1-1,0 0 1,3 6 0,-5-8-69,-1 0 1,0 0 0,0 0 0,0 1-1,-1-1 1,1 0 0,-1 1-1,0-1 1,0 1 0,-1-1 0,0 1-1,1 0 1,-1-1 0,-1 1-1,1 0 1,-1-1 0,0 1 0,0-1-1,0 1 1,0-1 0,-1 0 0,0 1-1,0-1 1,-3 4 0,-4 7-70,-1-1 1,-1 0 0,0-1 0,0 0-1,-2-1 1,1-1 0,-2 0 0,0 0 0,0-1-1,-31 16 1,45-26-79,-1 0 1,1 1-1,-1-1 0,0 0 0,1 1 1,-1-1-1,0 0 0,1 0 1,-1 1-1,0-1 0,1 0 0,-1 0 1,0 0-1,0 0 0,1 0 1,-1 0-1,0 0 0,1 0 0,-1 0 1,0 0-1,0-1 0,1 1 1,-1 0-1,0 0 0,1-1 0,-1 1 1,0 0-1,1-1 0,-1 1 1,1 0-1,-1-1 0,1 1 0,-1-1 1,1 1-1,-1-1 0,1 0 1,-1 1-1,1-1 0,0 1 0,-1-1 1,1 0-1,0 1 0,-1-1 1,1 0-1,0 1 0,0-1 0,0 0 1,0 0-1,0 1 0,0-1 1,0 0-1,0 1 0,0-1 0,0 0 1,0 0-1,0 1 0,0-1 1,0 0-1,1 0 0,0-7-686,1 1 0,-1-1 1,1 1-1,5-12 0,12-19-537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5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49 11314,'10'-12'2562,"-7"9"-1960,0 0 0,0 0 0,0 0 0,-1 0 0,0-1 0,1 1 0,-1-1 0,2-7-1,-31 43 808,19-17-1342,0 0 1,0 1-1,1-1 1,1 1-1,1 1 0,0-1 1,1 1-1,1 0 1,1 0-1,0 0 1,1 0-1,1 0 1,3 28-1,-2-38-51,0-1 1,1 1-1,0-1 0,0 0 1,1 0-1,-1 0 0,1 0 1,1 0-1,-1-1 0,1 1 1,7 8-1,-7-11 62,-1 0 0,1 0 0,0 0 0,0-1 0,0 1-1,0-1 1,0 0 0,1 0 0,-1 0 0,1-1 0,-1 0 0,1 0 0,0 0 0,-1 0-1,1-1 1,7 1 0,6 1 438,-18-2-503,0 1-1,0-1 1,0 0 0,1 0-1,-1 0 1,0 0 0,0 0-1,0 1 1,0-1 0,1 0-1,-1 0 1,0 0-1,0 1 1,0-1 0,0 0-1,0 0 1,0 0 0,0 1-1,0-1 1,1 0 0,-1 0-1,0 1 1,0-1 0,0 0-1,0 0 1,0 0-1,0 1 1,0-1 0,0 0-1,-1 0 1,1 1 0,0-1-1,0 0 1,0 1 0,-22 22 283,13-15-628,-1-1 0,0 0 0,0-1 1,-1 0-1,0-1 0,0 0 0,0-1 0,-21 6 0,17-8 956,2-7-429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6.0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15731,'0'3'6458,"-5"3"-4378,-2-5-616,5-2-1720,1-1-664,-1 0 576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8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20 8514,'-9'-9'2901,"8"8"-2539,0 0-1,1 1 1,-1-1-1,1 0 1,-1 1-1,0-1 1,1 0-1,-1 1 1,0-1-1,0 1 1,0-1-1,1 1 1,-1 0-1,0-1 1,0 1-1,0 0 1,0-1 0,0 1-1,0 0 1,-1 0-1,1 1-176,-1 1 1,1 0-1,0-1 0,0 1 1,0 0-1,0-1 0,0 1 1,0 0-1,0 0 1,0 0-1,1 0 0,-1 0 1,1 0-1,-1 0 0,1 3 1,-5 28 308,2 2 0,2-1 0,1 0 0,7 60 0,2 76 95,-13-148-907,4-21 254,0-1-1,0 0 1,-1 1 0,1-1-1,0 0 1,0 1 0,-1-1-1,1 0 1,0 1-1,0-1 1,-1 0 0,1 0-1,0 1 1,-1-1 0,1 0-1,0 0 1,-1 0 0,1 1-1,-1-1 1,1 0 0,0 0-1,-1 0 1,1 0 0,-1 0-1,1 0 1,0 0 0,-1 0-1,1 0 1,-1 0 0,1 0-1,0 0 1,-1 0 0,1 0-1,-1 0 1,1 0 0,0 0-1,-1 0 1,1-1 0,0 1-1,-1 0 1,1 0 0,-1-1-1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20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181 137 6617,'-4'5'595,"0"-1"0,-1 1 0,0-1 0,0 1 0,-1-1 0,1-1 0,-1 1 0,0-1 0,0 0 0,0 0 0,0-1 0,-10 3 0,12-3-423,-1 1 0,0-1 0,1 1 0,-1 1 0,1-1 0,0 0 0,0 1 0,1 0 0,-1 0 0,1 0 0,-1 0 0,-2 7 0,-2 2 46,0 1 1,1-1-1,-6 19 0,11-26-162,0 0 0,0 0 0,1 0 1,0 0-1,0 0 0,1 0 0,0 0 0,0 1 0,0-1 0,1 0 0,-1 0 1,2 0-1,-1 0 0,1 0 0,-1 0 0,2 0 0,-1 0 0,1-1 0,0 1 1,0-1-1,0 0 0,1 0 0,4 6 0,4 4 28,1 0-1,0-1 1,1 0 0,1-1-1,0 0 1,0-2-1,32 19 1,-40-26-45,1 0-1,0 0 1,1-1-1,-1 0 1,1-1-1,-1 0 1,1 0-1,0-1 1,-1 0-1,1 0 1,0-1-1,0 0 1,0-1-1,0 1 1,-1-2-1,1 1 1,0-2-1,-1 1 1,15-7-1,-9 2 71,-1-1 1,0-1-1,0 0 0,-1-1 1,0-1-1,-1 0 0,20-24 0,-15 15 86,-2 0 0,0-2-1,-1 0 1,11-27-1,-21 43-160,-1 0-1,0 0 1,-1-1-1,1 1 1,-1 0 0,0-1-1,-1 1 1,0 0-1,0-1 1,0 1 0,-1-1-1,1 1 1,-3-8-1,0 5-8,0-1 1,-1 2-1,0-1 0,0 0 0,-1 1 0,0 0 0,0 0 0,-9-10 0,4 7-16,-1 0-1,0 1 1,-1 0-1,0 0 1,0 1-1,-1 1 1,0 0-1,-1 1 1,0 0-1,-29-9 1,-23 3 9,47 10-392,0 0 1,-29-10-1,47 13 311,1-1-1,-1 1 1,1 0 0,0 0 0,-1 0 0,1 0 0,0 0 0,-1 0-1,1-1 1,-1 1 0,1 0 0,0 0 0,-1 0 0,1-1 0,0 1-1,0 0 1,-1-1 0,1 1 0,0 0 0,0 0 0,-1-1 0,1 1-1,0-1 1,0 1 0,0 0 0,0-1 0,-1 1 0,1 0 0,0-1-1,0 1 1,0-1 0,0 1 0,0 0 0,0-1 0,0 1 0,0-1-1,0 1 1,0 0 0,0-1 0,0 1 0,0-1 0,1 1 0,-1 0-1,0-1 1,0 1 0,0 0 0,1-1 0,-1 1 0,0 0 0,0-1-1,1 1 1,11-19-1142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8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0 166 9330,'2'-125'3821,"-2"123"-3694,0 0 1,1 0 0,-1 0-1,0 0 1,1 1-1,-1-1 1,1 0 0,-1 0-1,1 0 1,0 0-1,0 1 1,0-1 0,0 0-1,0 1 1,0-1-1,1 1 1,-1-1 0,3-1-1,-3 2 11,1 0 0,-1 1 0,1-1 0,0 1 0,0-1 0,-1 1 0,1-1 0,0 1 0,0 0 0,0 0 0,3 0 0,1 0 361,2 0-226,-1-1 0,0 2 0,0-1 0,1 1 0,-1 0 0,0 0 0,0 1 0,0 0 0,0 1 0,0-1 0,-1 1 0,1 0 0,-1 1 0,0 0 0,0 0 0,11 9 0,1 5 152,-1 0-1,0 2 0,22 32 0,-22-27-437,36 38 0,-53-61-84,1-1-1,0 0 0,0 0 0,0 0 0,0 0 0,0 0 0,1 0 0,-1-1 0,0 1 0,0 0 0,0-1 1,1 1-1,-1-1 0,0 1 0,1-1 0,-1 1 0,0-1 0,1 0 0,-1 0 0,3 0 0,-3 0-134,1-1 0,-1 0 0,0 0 0,1 0-1,-1 0 1,0 0 0,0 0 0,0 0 0,0-1-1,0 1 1,0 0 0,0-1 0,-1 1 0,1 0-1,0-1 1,-1 1 0,1-1 0,-1 1 0,1-4-1,8-20-810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9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 11995,'0'17'5433,"2"3"-2713,6 10-567,6 4-377,1-1-568,2 4-359,-1 0-489,-3 1-160,1 4-112,-2-8-176,-2-2-560,2-1-665,-6-9-1631,8 15-953,-6-5 2328</inkml:trace>
  <inkml:trace contextRef="#ctx0" brushRef="#br0" timeOffset="1">1 784 9994,'0'0'5001,"1"5"-1872,8 19-761,-9 10-463,0 12-417,1 5-216,-1 0-575,0 0-265,7-2-328,-5-7-288,6-8-1041,3-7-255,12-1 760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29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16 9482,'-89'-14'3888,"88"14"-3782,1-1 1,-1 1-1,0 0 1,1 0-1,-1 0 1,1 0-1,-1 0 1,0 0-1,1 0 1,-1 0-1,1 0 1,-1 0-1,0 0 1,1 0-1,-1 0 1,1 1-1,-1-1 1,1 0-1,-1 0 1,1 1-1,-1-1 1,1 0-1,-1 1 1,1-1-1,-1 0 1,1 1-1,-1-1 1,1 1-1,-1-1 1,1 1-1,0-1 1,-1 1-1,1-1 1,0 1-1,0-1 1,-1 1-1,1-1 1,0 1-1,0 0 1,4 18 1687,-3-17-1552,13 56 2619,17 79-29,-27-115-2915,-1 0-1,-2 1 1,0-1 0,-3 28 0,-2-32-1900,-4-34-3789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0.2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0 348 8474,'6'-54'3590,"-5"53"-3478,-1 0 1,1 0-1,0 0 0,-1 0 1,1 1-1,0-1 0,0 0 1,-1 0-1,1 1 0,0-1 1,0 1-1,0-1 0,0 0 1,0 1-1,0 0 0,0-1 1,0 1-1,0 0 0,0-1 1,0 1-1,0 0 0,0 0 1,1 0-1,-1 0 0,0 0 1,0 0-1,0 0 0,0 0 0,0 1 1,1-1-1,8 1 623,6-3-110,0 0 0,0-2 1,-1 1-1,1-2 0,21-8 1,-28 9-558,1-1 0,-1 1 0,0-1 0,0-1 0,-1 0 0,0 0 0,0-1 1,0 0-1,11-13 0,-15 14-99,0-1 1,-1 0-1,0 0 1,0 0-1,-1-1 1,0 1-1,0-1 1,0 1-1,-1-1 1,0-9-1,0 6 50,-1-1-1,0 1 1,-1-1 0,0 1-1,-6-23 1,5 31 847,-1 9-185,1 11 355,2 16-254,0 0 1,2 0-1,11 57 0,-10-76-1154,1 0-1,0-1 1,0 0-1,1 0 0,1 0 1,0 0-1,1-1 1,0 0-1,1 0 0,1-1 1,14 16-1,4-5-738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0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231 57 7306,'-14'-40'3474,"14"39"-3324,0 0 0,0 1 1,0-1-1,-1 0 1,1 1-1,0-1 1,-1 0-1,1 1 0,0-1 1,-1 0-1,1 1 1,-1-1-1,1 1 1,0-1-1,-1 1 0,0-1 1,1 1-1,-1-1 1,1 1-1,-1 0 0,0-1 1,1 1-1,-1 0 1,0-1-1,1 1 1,-1 0-1,0 0 0,1 0 1,-1 0-1,0 0 1,1 0-1,-1 0 1,0 0-1,0 0 0,1 0 1,-1 0-1,0 0 1,-26 14 1002,19-9-459,-7 3-332,1 2 0,0 0 1,1 0-1,0 1 0,1 1 1,0 0-1,0 1 0,2 0 1,-12 18-1,19-26-300,0 0 0,0 0 0,0 0 0,1 0 0,0 1 0,0-1 0,0 1 0,1-1 0,-1 1 0,1 0 0,1 0 0,-1-1 0,1 1 0,0 0 0,1 0 0,-1-1 0,1 1 0,0 0 0,0 0 0,1-1 0,0 1 0,0-1 0,0 0 0,1 1 0,0-1 0,-1 0 0,2 0 0,-1-1 0,1 1 0,8 7 0,-8-8-30,0 0 1,0 0-1,1-1 1,0 0-1,0 0 1,0 0-1,0-1 1,0 1-1,0-1 1,1 0-1,-1-1 0,1 1 1,8 0-1,-5-1 12,0-1 0,0 0 0,0-1 0,0 0-1,0 0 1,-1-1 0,1 0 0,10-3 0,-7 0 64,0 0 0,-1 0 1,1-1-1,-1 0 0,-1-1 0,1 0 1,-1-1-1,0 0 0,-1-1 0,0 0 1,0 0-1,9-15 0,-15 20-55,-1-1 0,1 0 0,-1 0 0,0 0 0,-1-1 0,1 1 0,-1 0 0,0-1 0,0 1 0,-1 0 0,1-1 0,-1 1 0,-1-1 0,1 1 0,-1-1 0,0 1 0,0-1 0,0 1 0,-1 0 0,0 0 0,0 0 0,0 0 0,-1 0 0,1 0 0,-1 0 0,-5-5 0,1 1-215,0 0 0,0 0-1,-1 1 1,-1 0 0,0 0 0,0 1-1,0 0 1,-1 1 0,1 0 0,-2 0-1,-14-6 1,22 11 0,1 1-1,0-1 1,-1 0-1,1 1 1,0-1-1,-1 1 1,1 0-1,-1 0 1,1-1-1,-1 2 1,1-1-1,-1 0 1,1 0-1,0 1 1,-1 0-1,1-1 1,0 1-1,-1 0 1,-3 2-1,3-1-200,0 1-1,0-1 1,1 1-1,-1 0 1,1 0-1,-1 0 1,1 0-1,0 0 1,0 0-1,1 1 1,-1-1 0,-1 5-1,-8 25-974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1.2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3 109 7386,'-2'-79'5912,"2"78"-5742,0 0 1,0-1 0,0 1 0,0 0-1,0 0 1,0-1 0,0 1 0,1 0-1,-1 0 1,0 0 0,1-1 0,-1 1-1,1 0 1,-1 0 0,1 0 0,0 0 0,-1 0-1,1 0 1,0 0 0,0 0 0,0 0-1,0 0 1,0 1 0,0-1 0,0 0-1,2-1 1,-2 2-41,0 0 1,0 0-1,0 1 0,-1-1 0,1 0 1,0 0-1,0 1 0,0-1 0,0 0 1,0 1-1,0-1 0,0 1 0,-1-1 1,1 1-1,0-1 0,0 1 0,-1 0 0,1-1 1,0 1-1,-1 0 0,1 0 0,0-1 1,-1 1-1,1 0 0,-1 0 0,0 0 1,1 0-1,-1 0 0,1 1 0,9 27 567,-2 1 1,0 1-1,-3 0 0,5 56 0,-2-16-1323,-8-71 573,0-1 1,0 1 0,0 0-1,0 0 1,0-1-1,1 1 1,-1 0 0,0-1-1,0 1 1,0 0 0,1 0-1,-1 0 1,0-1 0,0 1-1,0 0 1,1 0-1,-1 0 1,0-1 0,0 1-1,1 0 1,-1 0 0,0 0-1,1 0 1,-1 0 0,0 0-1,1 0 1,-1-1-1,0 1 1,0 0 0,1 0-1,-1 0 1,0 0 0,1 0-1,-1 1 1,0-1 0,1 0-1,-1 0 1,0 0 0,1 0-1,-1 0 1,0 0-1,0 0 1,1 1 0,-1-1-1,0 0 1,0 0 0,1 0-1,-1 0 1,0 1 0,0-1-1,0 0 1,1 0-1,-1 1 1,0-1 0,0 0-1,0 0 1,0 1 0,1-1-1,-1 0 1,0 1 0,0-1-1,0 0 1,0 1-1,0-1 1,0 0 0,0 1-1,0-1 1,14-22-2431,-8 7 1032,14-27-4061,4 11 3254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1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8826,'2'1'4649,"0"9"-1736,1 18-233,4 2-479,0 11-457,0 0-192,3-2-520,-4 0-263,8-7-409,-2-5-144,0-8-256,0-1-232,-4-4-560,-1-2-537,-4 0-1287,-3-1-497,5 13 1889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2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396 59 8290,'-18'-20'4941,"5"-3"-4474,5 10-1,8 12-362,0 1 0,0 0-1,0 0 1,0 0 0,0 0-1,-1 0 1,1-1-1,0 1 1,0 0 0,0 0-1,0 0 1,-1 0 0,1 0-1,0 0 1,0 0-1,0 0 1,-1 0 0,1 0-1,0 0 1,0 0 0,0 0-1,-1 0 1,1 0-1,0 0 1,0 0 0,0 0-1,-1 0 1,1 0 0,0 0-1,0 0 1,0 0 0,0 0-1,-1 0 1,1 0-1,0 0 1,0 0 0,0 0-1,0 1 1,-1-1 0,1 0-1,0 0 1,0 0-1,0 0 1,0 0 0,0 1-1,0-1 1,-1 0 0,1 0-1,0 0 1,0 1-1,0-1 1,0 0 0,0 0-1,-11 21 820,-3 6-132,-18 22 172,-2-3 0,-46 50 1,-94 84 244,171-177-1629,5-5-303,13-15-1290,25-23-1924,-9 19 2691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2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10106,'4'4'17362,"2"1"-17031,9 6-2400,-3-2 3505,0 2-1321,19 16 646,1-2 1,62 39-1,49 10 323,-142-73-1139,0-1 0,-1 1-1,1-1 1,0 1 0,0-1 0,-1 0 0,1 1-1,0-1 1,0 0 0,0 1 0,-1-1-1,1 0 1,0 0 0,0 0 0,0 0-1,0 0 1,-1 0 0,1 0 0,0 0-1,0 0 1,0-1 0,0 1 0,-1 0-1,1 0 1,0-1 0,0 1 0,0-1-1,-1 1 1,1 0 0,0-1 0,-1 1-1,1-1 1,0 0 0,-1 1 0,1-1-1,0-1 1,0-1-845,1-1 0,-1 1 0,-1-1 0,1 0 0,0 1 0,-1-1 0,0-4 0,0 6 554,3-30-2477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3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16275,'0'2'6194,"-1"-2"-5410,-1 0-1936,2-2 680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21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236 423 5577,'-2'3'376,"1"0"1,-1 0-1,1 0 0,0 0 0,0 0 0,0 1 1,0-1-1,0 0 0,1 0 0,-1 1 1,1-1-1,0 0 0,0 1 0,1-1 0,-1 0 1,0 0-1,1 1 0,0-1 0,0 0 0,1 3 1,0-2-254,-1-1 0,1 0 0,0-1 0,0 1-1,0 0 1,0 0 0,0-1 0,0 1 0,1-1 0,-1 0 0,1 0 0,0 0 0,0 0 0,0 0 0,0 0 0,0-1 0,0 0 0,0 1 0,0-1 0,1 0 0,-1-1 0,0 1 0,1-1 0,-1 1 0,0-1 0,1 0-1,-1 0 1,1 0 0,2-1 0,12-3 33,-1-1 0,1-1 0,-2 0 0,1-1 0,-1-1 0,0-1 0,0 0 0,-1-1 1,0 0-1,-1-2 0,20-19 0,-25 22-80,0 0 0,-1-1 0,0 0 1,0 0-1,-1-1 0,-1 0 0,0 0 1,0-1-1,-1 0 0,0 0 0,-1 0 1,-1 0-1,0-1 0,-1 0 1,0 1-1,0-25 0,-2 32-68,-1 0 0,1 0-1,-2-1 1,1 1 0,0 0 0,-1 1 0,0-1 0,0 0-1,-1 0 1,1 1 0,-1-1 0,-4-4 0,0 1-2,0 1 0,0-1 0,-1 2 0,1-1 1,-17-9-1,-4 0-5,-1 2 0,-58-21 1,73 30-25,0 1 0,0 0 0,0 1 0,0 1 0,-1 0 0,1 1 0,-1 1 0,1 0 1,-1 0-1,1 2 0,0 0 0,-1 1 0,-16 5 0,20-4 30,1 0 0,-1 1 1,1 0-1,0 0 0,1 1 0,-1 1 1,1 0-1,0 0 0,1 0 0,0 1 0,0 1 1,1-1-1,0 1 0,0 1 0,1-1 1,0 1-1,-6 15 0,9-16 45,0 0-1,0 0 1,1 0 0,0 0-1,1 0 1,0 0-1,0 1 1,1-1 0,1 0-1,-1 1 1,1-1 0,1 0-1,0 0 1,0 0-1,1 0 1,0 0 0,0 0-1,1-1 1,0 1 0,10 13-1,-8-12-2,1-1-1,1 0 1,-1 0-1,1 0 0,1-1 1,0 0-1,0 0 1,0-1-1,1-1 1,0 1-1,0-2 0,1 1 1,-1-1-1,1-1 1,23 6-1,2-5-423,0-2 0,0-2 0,58-5 0,-78 3 53,44-2-398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3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9 8674,'-5'5'12651,"28"-5"-11235,57 2-152,-41-7-208,-2 1-480,-6 3-215,-12-4-321,-2 6-176,-11 4-529,3-5-559,-6 9-1256,-4-6-385,-1-3 1665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3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0 7066,'-47'114'4064,"48"-99"7611,-1-16-10843,11-3-560,0-1-80,8-2-352,34-15-400,-43 17-824,7 5-809,-10 0-655,11 0 1655</inkml:trace>
  <inkml:trace contextRef="#ctx0" brushRef="#br0" timeOffset="1">23 345 8234,'-5'15'3400,"6"-10"-1655,1 0-89,7 0 929,-9-6-2033,5-1-192,17-2-416,-4 1-312,42-2-984,-45 7-489,10 4 1041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1:34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 9890,'-49'93'3969,"49"-90"-2569,2-1-239,5-7-601,-7 3-160,0 1-328,0-1-648,10-7-873,7-1 2017,54-7-912</inkml:trace>
  <inkml:trace contextRef="#ctx0" brushRef="#br0" timeOffset="1">93 119 8978,'-61'72'4585,"56"-64"-1336,9-1-857,3-7-1048,8 0-479,2-4-521,-4-2-160,8-1-432,-6-7-1057,15 4 889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08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1254 4369,'-28'-3'8771,"27"3"-8533,0-1-1,0 1 0,1 0 1,-1 0-1,0-1 1,0 1-1,0 0 0,0-1 1,1 1-1,-1-1 1,0 1-1,0-1 0,1 1 1,-1-1-1,0 0 0,1 1 1,-1-1-1,1 0 1,-1 0-1,1 1 0,-1-1 1,1 0-1,-1 0 0,1 0 1,0 0-1,0 1 1,-1-1-1,1-2 0,33-23 441,40-38-263,108-92 701,219-96 1071,-142 97-1114,331-239 547,-475 315-910,33-19-200,-140 91-2079,-20 8-4065,9 0 5331,1 0-1,-1 1 1,1-1 0,-1 1 0,1 0 0,0 0 0,0 0-1,-5 4 1,-63 62-1198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09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179 64 4721,'-1'-2'420,"0"0"0,0 0-1,0-1 1,0 1 0,1 0 0,-1-1-1,1 1 1,0-1 0,-1 1 0,1-1 0,0 1-1,0 0 1,0-1 0,1 1 0,-1-1 0,1 1-1,-1-1 1,1 1 0,0 0 0,0 0-1,0-1 1,0 1 0,0 0 0,0 0 0,4-4-1,-6 7-221,0 0-1,0 0 0,0 0 0,0 1 1,0-1-1,0 0 0,1 0 0,-1 1 0,1-1 1,-1 0-1,1 1 0,-1-1 0,1 2 1,-5 13 24,-84 206 1156,35-93-1259,42-107-104,-4 9 108,53-51 1161,182-116 75,-187 112-1012,-30 22-304,0 1 0,0-1 1,0 0-1,-1 0 0,1 1 1,-1-1-1,1 0 0,-1 0 0,0-1 1,1 1-1,-1 0 0,1-4 0,-2 5-21,0 0 0,0 0 0,-1 1 0,1-1 0,0 0 0,0 0 0,-1 1 0,1-1 0,0 0 0,-1 0 0,1 1 0,-1-1 0,1 0 0,-1 1 0,1-1 0,-1 0 0,0 1 0,1-1 0,-1 1 0,0-1 0,1 1 0,-1 0 0,0-1-1,0 1 1,0-1 0,-26-8 154,19 6-94,-18-5-17,-42-16 87,63 21-199,-1 1 0,1-1 0,-1 0 0,1-1 0,0 1 0,0-1 0,0 0 0,-7-8 0,11 10-80,0 0 0,0 0 0,-1 0 0,1 0-1,1-1 1,-1 1 0,0 0 0,0-1 0,1 1 0,0 0-1,-1-1 1,1 1 0,0-1 0,0 1 0,0-1 0,1-4-1,12-23-622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10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262 126 8114,'-3'-9'4629,"3"-12"-3227,1 2-670,-6-32 334,5 50-1031,0 0 0,-1 0 0,1-1 0,0 1 0,-1 0 0,1 0 1,-1 0-1,1 0 0,-1-1 0,0 1 0,1 0 0,-1 0 0,0 0 0,0 0 0,0 1 0,0-1 0,1 0 0,-1 0 0,-1 0 0,1 1 0,0-1 0,0 0 0,0 1 0,0-1 0,0 1 0,-1 0 0,1-1 0,0 1 0,0 0 0,-1-1 0,1 1 0,0 0 0,0 0 0,-1 0 0,1 0 0,0 1 0,0-1 0,-1 0 0,1 0 0,0 1 0,-2 0 0,-4 2 62,0-1 0,0 2-1,0-1 1,1 1 0,-8 5 0,-9 7 190,0 2 1,-29 29-1,45-39-247,-1 0-1,1 1 0,1-1 1,-1 2-1,2-1 0,-1 0 1,1 1-1,0 0 0,-4 16 1,8-24-40,1 1 1,-1-1 0,1 0 0,0 0-1,0 0 1,0 0 0,0 0-1,0 0 1,0 1 0,0-1 0,1 0-1,-1 0 1,1 0 0,0 0-1,-1 0 1,1 0 0,0 0 0,0 0-1,0-1 1,1 1 0,-1 0-1,0 0 1,1-1 0,-1 1 0,1-1-1,-1 1 1,1-1 0,0 0-1,-1 0 1,1 0 0,0 0-1,0 0 1,0 0 0,0 0 0,0 0-1,0-1 1,0 1 0,4 0-1,10 2 11,1 0-1,-1-1 0,1-1 0,17-1 0,-10 0 30,1 1 15,-4-1 151,1 1 1,0 1 0,-1 1 0,31 8 0,-50-11-173,0 1 1,0 0 0,1 0-1,-1 0 1,0 0 0,0 0-1,-1 0 1,1 0 0,0 0-1,0 1 1,-1-1-1,1 1 1,0-1 0,-1 1-1,0 0 1,1 0 0,-1 0-1,0-1 1,0 1 0,0 0-1,0 0 1,0 1 0,0-1-1,-1 0 1,1 0 0,-1 0-1,1 0 1,-1 1-1,0-1 1,0 0 0,0 0-1,0 1 1,-1-1 0,1 0-1,0 0 1,-1 0 0,1 0-1,-3 4 1,0 4 47,-1 0 1,-1 0-1,0 0 1,-1-1-1,0 0 1,-10 13-1,-13 10-189,-2-1 0,-1-1 0,-1-2 0,-40 26 0,55-44-537,17-10 580,1 0-1,0 0 1,-1 0 0,1 0-1,0 0 1,0 0 0,-1 0-1,1 0 1,0 0 0,-1 0-1,1 0 1,0 0 0,-1 0-1,1 0 1,0 0 0,-1 0-1,1 0 1,0-1 0,-1 1-1,1 0 1,0 0 0,0 0-1,-1-1 1,1 1 0,0 0-1,0 0 1,-1 0 0,1-1 0,0 1-1,-1-3-141,1 1 1,0 0-1,0 0 0,0-1 0,0 1 0,0 0 1,0 0-1,1 0 0,-1-1 0,1 1 0,-1 0 1,1 0-1,0 0 0,1-2 0,14-32-885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10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43 193 6681,'-2'24'3681,"-1"7"-336,0 4-1297,3 3-463,3 1-401,5-5-600,3-6-192,6-7-240,0-9-160,-4-12-472,1-9-792,4-13 3416,-11-3-1968</inkml:trace>
  <inkml:trace contextRef="#ctx0" brushRef="#br0" timeOffset="1">1 15 8706,'0'4'3337,"8"-4"-2505,14-2-1096,5-3-624,4-7 479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11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114 270 9842,'-49'136'3449,"41"-118"-2469,-19 30-1,21-39-675,1 0 0,0 1 0,-5 12 0,9-20-253,0 1 0,1 0 0,-1 0 1,1 0-1,0 0 0,-1 0 0,1 0 0,1 0 1,-1-1-1,0 1 0,1 0 0,-1 0 0,1 0 1,0 0-1,1 3 0,-1-4-44,0-1-1,0 1 1,0-1-1,0 0 1,0 1-1,0-1 1,0 0-1,0 0 1,1 1-1,-1-1 1,0 0 0,1 0-1,-1 0 1,1-1-1,-1 1 1,1 0-1,0 0 1,-1-1-1,1 1 1,0-1-1,-1 0 1,1 1 0,0-1-1,0 0 1,-1 0-1,1 0 1,0 0-1,-1 0 1,1-1-1,0 1 1,0 0-1,-1-1 1,1 1 0,2-2-1,3-1-30,-1 1 1,1-1-1,0 0 1,-1-1-1,1 0 0,-1 0 1,5-5-1,1-3-9,-1 1 1,0-2-1,0 0 1,-2 0-1,0-1 1,0 0-1,-1-1 0,-1 1 1,-1-1-1,0-1 1,-1 1-1,0-1 1,3-23-1,-2-3 119,-1-1 0,-3 0 0,-5-84 0,3 121-43,-5-36 298,4 40-290,1-1 1,-1 1-1,1 0 1,-1 0-1,0 0 1,0 0-1,1 0 1,-2 0-1,1 0 1,0 0 0,0 0-1,-1 0 1,1 0-1,-1 1 1,-1-2-1,3 2-33,0 1-1,-1 0 0,1 0 0,0 0 1,-1 0-1,1 0 0,0 0 1,0 0-1,-1 0 0,1 0 1,0 0-1,-1 0 0,1 0 1,0 0-1,-1 0 0,1 0 0,0 0 1,0 0-1,-1 0 0,1 0 1,0 0-1,-1 1 0,1-1 1,0 0-1,0 0 0,-1 0 1,1 0-1,0 1 0,0-1 0,0 0 1,-1 0-1,1 0 0,0 1 1,0-1-1,-1 1 0,-6 15 311,-1 15 51,4-3-181,2 0 1,1-1 0,1 1-1,1 0 1,1 0-1,2-1 1,1 1-1,1-1 1,19 52 0,-22-71-174,0 0 1,1-1 0,0 1-1,1-1 1,-1 1 0,2-1 0,-1-1-1,1 1 1,0-1 0,0 0-1,12 9 1,-13-12-10,-1-1-1,1 1 1,0-1 0,0 0-1,0 0 1,0-1 0,0 0-1,0 0 1,1 0 0,-1 0-1,0-1 1,0 0 0,1 0-1,-1 0 1,0-1 0,0 0-1,1 0 1,-1 0 0,0 0-1,7-4 1,-3 1 5,-1 0 1,1-1-1,-1 0 0,-1 0 0,1-1 1,-1 0-1,0-1 0,0 1 1,0-1-1,-1 0 0,0-1 0,-1 0 1,0 0-1,0 0 0,0 0 0,2-10 1,-2 7 5,0 0 0,-2-1 1,1 0-1,-2 0 1,1 0-1,-1 0 0,-1 0 1,-1 0-1,1 0 0,-2-1 1,0 1-1,-2-13 1,3 24-22,0 0 1,-1 0-1,1 0 1,0 1-1,0-1 1,0 0 0,-1 0-1,1 0 1,0 0-1,-1 1 1,1-1-1,-1 0 1,1 0 0,-1 1-1,1-1 1,-1 0-1,0 1 1,1-1-1,-1 1 1,0-1 0,0 0-1,0 1 3,0 0-1,1 0 1,-1 0-1,0 0 1,1 0-1,-1 0 1,1 0-1,-1 1 1,0-1-1,1 0 1,-1 0-1,0 0 1,1 1-1,-1-1 1,1 0-1,-1 1 1,1-1-1,-1 0 1,1 1-1,-1-1 1,0 1-1,-2 3 32,-1 0 0,1 0 0,0 0 0,0 0 0,-4 9-1,3-5-14,0 0-1,1 0 1,0 1-1,1-1 1,0 1-1,0 0 1,1-1-1,0 1 1,0 0-1,1 0 1,0 0-1,0 0 0,4 15 1,-2-18-71,-1 0 1,2-1-1,-1 1 0,0-1 1,1 1-1,0-1 0,1 0 1,-1 0-1,1 0 1,0-1-1,0 1 0,0-1 1,0 0-1,1 0 0,0-1 1,0 1-1,0-1 0,0 0 1,0 0-1,1-1 1,6 3-1,-1-2-509,0 0 0,1-1 1,-1 0-1,1 0 0,0-1 0,-1-1 0,1 0 1,0-1-1,18-3 0,10-7-751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11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88 510 8354,'-4'-5'10326,"4"5"-10165,-9 12 2154,-10 26-2930,18-37 866,-11 27 25,-18 56 0,27-73-238,0 0 1,1-1 0,0 1 0,1 0 0,0 0 0,1 0 0,0 0 0,1 0 0,3 19 0,-4-28-35,1 0 0,0 0 0,-1 0 0,1 0 0,0 0 0,0 0 1,0 0-1,0 0 0,0 0 0,1 0 0,-1-1 0,0 1 0,1-1 1,-1 1-1,1-1 0,0 1 0,-1-1 0,1 0 0,0 0 0,3 2 1,-2-2-4,0-1 1,0 1 0,0-1 0,0 1 0,0-1 0,0 0 0,0 0 0,0-1 0,0 1 0,0 0 0,0-1 0,0 0 0,3-1 0,4-2-5,0-1 0,0 0 0,-1 0 0,0-1 0,0 0 0,0 0 0,9-10 0,0-4-36,0-1 0,-2 0-1,0-1 1,-2-1 0,0 0-1,-2-1 1,-1-1-1,0 0 1,-2 0 0,-1-1-1,7-37 1,-6 15 15,-3-1-1,-1 0 1,-3-1-1,-2 1 1,-8-67 0,7 106 14,-7-40-38,8 47 43,-1 1 0,1 0 0,-1-1-1,0 1 1,0 0 0,0 0 0,0-1 0,0 1 0,0 0 0,-1 0 0,1 0 0,0 0 0,-1 1 0,0-1 0,0 0 0,-3-2-1,4 4 5,0 0-1,0-1 0,0 1 0,0 0 0,0 0 0,0 1 1,0-1-1,0 0 0,0 0 0,0 0 0,0 1 0,0-1 1,0 0-1,0 1 0,0-1 0,0 1 0,0-1 0,1 1 1,-1 0-1,0-1 0,0 1 0,1 0 0,-1 0 0,0-1 1,1 1-1,-1 0 0,0 0 0,1 0 0,0 0 0,-1 0 1,0 1-1,-13 32 11,13-34-9,-5 28 119,0 0 1,2 0-1,1 1 0,1 0 0,1-1 0,4 33 1,-2-43-31,-1 3 27,1 0 0,2 1 0,0-1 0,1 0 0,1 0 1,1-1-1,15 36 0,-21-55-115,0 0 1,1-1 0,-1 1 0,0-1-1,1 1 1,-1-1 0,1 1-1,-1-1 1,0 1 0,1-1 0,-1 1-1,1-1 1,-1 0 0,1 1 0,-1-1-1,1 0 1,0 1 0,-1-1 0,1 0-1,-1 0 1,1 0 0,0 1 0,-1-1-1,1 0 1,0 0 0,-1 0-1,1 0 1,0 0 0,1-1 3,0 1 1,-1-1-1,1 0 1,0 1-1,-1-1 1,1 0-1,-1 0 1,0 0-1,1 0 0,-1-1 1,0 1-1,1 0 1,0-2-1,75-80 31,-75 81-33,0-1-1,0 1 1,0 0-1,0 1 1,0-1-1,0 0 1,1 1 0,-1-1-1,0 1 1,1 0-1,0-1 1,-1 1-1,1 1 1,0-1-1,-1 0 1,1 1-1,0-1 1,0 1-1,-1 0 1,1 0 0,0 0-1,0 0 1,0 0-1,-1 1 1,1-1-1,0 1 1,0 0-1,-1 0 1,1 0-1,-1 0 1,1 0 0,-1 0-1,4 3 1,3 4-88,-1-1 0,-1 1 0,1 1 1,-1 0-1,0 0 0,7 15 1,-4-9-482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12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66 9402,'17'-38'7775,"-19"34"-5828,-4 8-529,-10 12-791,-39 56-352,32-44-180,-23 37 0,37-51-73,6-10-16,-1 1 0,1 0 0,0 0 0,1 0 0,-1 0 0,1 0 0,0 0 0,0 1 1,0 6-1,2-12-6,-1 0 0,1 0 0,0 1 0,0-1 0,0 0 0,0 0 1,0 1-1,0-1 0,0 0 0,0 1 0,0-1 0,0 0 0,0 0 0,0 1 1,1-1-1,-1 0 0,0 0 0,0 1 0,0-1 0,0 0 0,0 0 0,0 1 1,1-1-1,-1 0 0,0 0 0,0 0 0,0 1 0,1-1 0,-1 0 1,0 0-1,0 0 0,1 0 0,-1 1 0,0-1 0,0 0 0,1 0 0,11-3 12,10-11 12,-2-3-82,-1-1 0,-1-1 0,-1 0 0,0-1 0,22-37 0,-31 49-56,-11 10 4,2-1 123,1 0 0,-1 0 0,0 0 0,1 0 0,-1 0 0,1 0 0,-1 1 0,1-1 0,0 0 0,-1 0 0,1 0 0,0 0 0,0 0 0,0 1 0,0-1 0,0 0 0,0 0 0,0 0 0,0 0 0,1 1 0,-1-1 0,0 0 0,1 0 0,-1 0 0,1 0 0,-1 0 0,1 0 0,-1 0 0,1 0 0,0 0 0,-1 0 0,1 0 0,0 0 0,0 0 0,1 0 0,4 0-3,-1-1 1,1 0 0,0 0 0,0-1-1,-1 1 1,1-1 0,0-1 0,0 1-1,-1-1 1,1 0 0,-1 0 0,0 0 0,10-7-1,-11 6 2,1 0-1,-1 0 0,0-1 0,0 1 0,0-1 0,-1 0 1,1-1-1,-1 1 0,0-1 0,4-7 0,18-50 131,-19 44-63,-6 18-74,0 0-1,0 0 0,0 0 0,0 0 0,0 0 0,0-1 0,0 1 0,0 0 1,0 0-1,0 0 0,0 0 0,0 0 0,0 0 0,0 0 0,0 0 0,0 0 1,0 0-1,1 0 0,-1-1 0,0 1 0,0 0 0,0 0 0,0 0 0,0 0 1,0 0-1,0 0 0,0 0 0,0 0 0,0 0 0,1 0 0,-1 0 1,0 0-1,0 0 0,0 0 0,0 0 0,0 0 0,0 0 0,0 0 0,0 0 1,1 0-1,-1 0 0,0 0 0,0 0 0,0 0 0,0 0 0,0 0 0,0 0 1,0 0-1,0 0 0,0 0 0,0 1 0,1-1 0,-1 0 0,0 0 0,0 0 1,0 0-1,0 0 0,0 0 0,0 0 0,0 0 0,0 0 0,0 0 1,0 0-1,0 1 0,0-1 0,0 0 0,6 13 215,6 25 158,-8-27-187,-1-2 0,0 0-1,1 0 0,0-1 0,8 14 1,-10-20-183,-1 0-1,1 0 1,-1 0 0,1 0 0,0 0 0,-1 0 0,1-1 0,0 1-1,0-1 1,1 1 0,-1-1 0,0 0 0,0 0 0,0 0 0,1 0 0,-1 0-1,1 0 1,-1-1 0,1 1 0,-1-1 0,1 0 0,4 0 0,-5 0-117,-1-1 1,1 0-1,0 0 1,0 1-1,-1-1 1,1-1-1,-1 1 1,1 0-1,-1 0 1,1-1-1,-1 1 1,1 0-1,-1-1 1,0 1-1,0-1 1,0 0-1,0 1 1,0-1-1,0 0 1,-1 0 0,1 0-1,0 0 1,-1 1-1,0-1 1,1-3-1,1-4-694,0 0-1,-1 1 1,-1-1 0,1-15-1,-7-18-446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36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47 501 6425,'-19'23'1216,"-9"12"10150,65-55-10707,6-12-91,-2-2 0,-1-1 0,46-54 0,83-84 2007,-126 133-2087,2 1 0,55-35 1,-61 54-373,-33 17-3508,-11 12 2103,-12 18-1077,-80 60-3461,71-64 5082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12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11 10098,'-48'-11'3945,"54"13"-2913,4 2-232,3-6-904,1 2-456,-2-2 344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13.3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7746,'101'49'4071,"-99"-47"-3798,1-1 0,-1 0-1,1 1 1,-1-1 0,0 1 0,1 0 0,-1 0-1,0 0 1,0 0 0,0 0 0,-1 0-1,1 1 1,0-1 0,-1 0 0,0 1-1,1-1 1,-1 1 0,0 0 0,0-1-1,-1 1 1,1 0 0,0 0 0,-1 5 0,4 10 788,9 36 600,-13-54-1659,0 0 0,0 0 1,0 0-1,0 1 0,0-1 1,0 0-1,0 0 0,0 0 1,0 0-1,0 0 0,0 1 1,0-1-1,0 0 0,0 0 1,1 0-1,-1 0 0,0 0 1,0 0-1,0 0 0,0 1 1,0-1-1,0 0 0,0 0 1,1 0-1,-1 0 0,0 0 1,0 0-1,0 0 0,0 0 1,0 0-1,0 0 0,1 0 1,-1 0-1,0 0 0,0 0 1,0 0-1,0 0 0,0 0 1,1 0-1,-1 0 0,0 0 1,0 0-1,0 0 0,0 0 1,0 0-1,1 0 0,-1 0 1,0 0-1,0 0 0,0 0 1,0 0-1,0 0 0,0 0 1,0 0-1,1-1 0,-1 1 1,0 0-1,0 0 0,0 0 1,0 0-1,0 0 0,0 0 1,0 0-1,0-1 0,6-11 326,-5 10-297,1-1 1,-1 0-1,0 1 1,1-1-1,-1 1 1,1 0 0,0-1-1,4-3 1,4-4 98,1 1 1,20-15 0,-29 23-75,0 0 0,0 0 1,0 0-1,0 0 0,0 0 1,0 0-1,0 0 0,1 1 1,-1-1-1,0 1 0,0 0 1,1-1-1,-1 1 0,0 0 1,0 0-1,1 0 0,-1 1 1,0-1-1,1 1 0,-1-1 1,0 1-1,0 0 0,0 0 1,0 0-1,0 0 0,0 0 1,0 0-1,4 3 0,0 2 155,0 0-1,0 0 0,-1 1 1,0 0-1,8 13 0,-7-10-75,3 6 5,14 20 9,-22-34-280,0-1 1,1 0-1,-1 1 1,0-1-1,0 0 1,1 1 0,-1-1-1,1 0 1,-1 0-1,1 0 1,-1 0-1,1-1 1,0 1-1,-1 0 1,1-1-1,0 1 1,-1-1-1,3 1 1,18-7-890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44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79 7154,'-19'-5'1117,"15"3"-714,0 0 0,0 1 0,-1 0 0,1 0 0,-1 1 1,1-1-1,-6 1 0,9 0-267,0 0 0,1-1 0,-1 1 0,0 0 1,0 1-1,1-1 0,-1 0 0,0 0 0,1 0 0,-1 0 0,0 0 1,0 1-1,1-1 0,-1 0 0,0 1 0,1-1 0,-1 0 0,1 1 1,-1-1-1,1 1 0,-1-1 0,1 1 0,-1-1 0,1 1 0,-1-1 1,1 1-1,-1 0 0,1-1 0,0 1 0,-1 0 0,1-1 0,0 1 1,0 0-1,-1-1 0,1 1 0,0 0 0,0 0 0,0 4 11,1 0 0,-1 0 0,1 0 0,0 0 0,3 9-1,-2-5-8,2 0-1,-1 0 0,1 0 0,0 0 1,11 15-1,-14-23-114,0 1 1,0-1-1,0 1 0,0-1 1,0 0-1,1 1 1,-1-1-1,0 0 0,1 0 1,-1 0-1,1 0 1,-1 0-1,1 0 0,-1 0 1,1-1-1,0 1 1,-1-1-1,1 1 0,0-1 1,0 1-1,-1-1 1,1 0-1,0 0 0,0 0 1,-1 0-1,1 0 1,0 0-1,0-1 0,-1 1 1,1-1-1,0 1 1,-1-1-1,1 1 0,0-1 1,-1 0-1,1 0 1,-1 0-1,1 0 0,-1 0 1,1 0-1,-1 0 1,0 0-1,0-1 0,0 1 1,1 0-1,0-3 0,0 1 1,0-1 0,1 0 0,-1 0 0,-1 0 0,1 0 0,0 0 0,-1 0-1,0 0 1,0-1 0,0 1 0,-1-1 0,1 1 0,-1 0 0,0-1-1,-1-8 1,0 7 25,0-1 0,0 0-1,0 1 1,-1-1-1,0 1 1,0-1 0,-1 1-1,0 0 1,-6-11 0,7 14-30,-1 0 1,1 0-1,-1 0 1,0 0-1,0 0 1,0 0-1,-1 1 1,1-1-1,0 1 1,-1 0-1,0 0 1,1 1-1,-1-1 1,0 1-1,0-1 1,-4 0-1,6 2-7,0 0 1,0 1-1,-1-1 0,1 0 0,0 1 1,0-1-1,0 1 0,0-1 0,0 1 1,0 0-1,0 0 0,0 0 1,1 0-1,-1 0 0,0 0 0,0 1 1,1-1-1,-1 1 0,1-1 0,-1 1 1,1-1-1,0 1 0,0 0 0,0 0 1,0 0-1,0-1 0,0 1 1,0 0-1,0 0 0,1 0 0,-1 1 1,0 2-1,-1 2 35,1 1 1,0-1-1,0 0 0,0 0 1,1 1-1,0-1 0,1 0 1,-1 1-1,1-1 1,4 14-1,-4-19-35,-1 0 0,1 1-1,0-1 1,0 0 0,0 0 0,0 0 0,1 0-1,-1 0 1,0 0 0,1 0 0,0 0-1,-1 0 1,1 0 0,0-1 0,0 1 0,0-1-1,0 0 1,0 1 0,0-1 0,0 0 0,1 0-1,-1 0 1,0 0 0,1-1 0,-1 1 0,0-1-1,1 1 1,-1-1 0,1 0 0,-1 0-1,1 0 1,-1 0 0,0-1 0,1 1 0,4-2-1,-4 2 3,0-1 1,0 0-1,0 0 0,0 0 0,-1 0 0,1 0 0,0-1 0,-1 1 0,1-1 0,-1 0 0,1 0 1,-1 0-1,0 0 0,0 0 0,0 0 0,0 0 0,0-1 0,0 1 0,-1-1 0,1 0 0,-1 1 1,1-1-1,-1 0 0,0 0 0,0 0 0,-1 0 0,1 0 0,-1 0 0,1 0 0,-1 0 0,0 0 1,0 0-1,0 0 0,-1-5 0,0-8 12,1 13-12,0 0 0,0-1-1,-1 1 1,1 0 0,-1 0-1,1 0 1,-3-5 0,2 7-9,1 0 1,-1 0 0,0 0-1,0 0 1,1 0 0,-1 1-1,0-1 1,0 0-1,0 0 1,0 1 0,0-1-1,0 1 1,0-1 0,0 1-1,0-1 1,-1 1 0,1-1-1,0 1 1,0 0 0,0 0-1,0 0 1,-1 0 0,1 0-1,0 0 1,-2 0 0,-2 0 4,0 0 1,-1 1 0,1 0-1,-1 0 1,1 0 0,0 1-1,0 0 1,0 0 0,0 0 0,0 0-1,0 1 1,-6 5 0,8-6 4,0 1-1,0-1 1,0 1 0,1-1 0,-1 1 0,1 0 0,0 0-1,0 0 1,0 0 0,0 1 0,1-1 0,-1 0 0,1 1 0,0-1-1,0 1 1,0-1 0,0 1 0,1 0 0,-1 5 0,1-8 2,0 0 1,-1-1-1,1 1 1,0 0 0,0 0-1,0 0 1,0 0 0,0 0-1,0 0 1,0-1-1,0 1 1,0 0 0,1 0-1,-1 0 1,0 0-1,1-1 1,-1 1 0,0 0-1,1 0 1,-1-1 0,1 1-1,-1 0 1,1 0-1,-1-1 1,1 1 0,0-1-1,-1 1 1,1-1-1,0 1 1,0-1 0,-1 1-1,1-1 1,0 1 0,0-1-1,-1 0 1,1 1-1,0-1 1,0 0 0,0 0-1,0 0 1,0 0-1,-1 0 1,1 0 0,0 0-1,0 0 1,0 0 0,0 0-1,0 0 1,0 0-1,-1-1 1,3 0 0,0 0 74,1-1 0,-1 1 0,1-1 0,-1 0 0,0-1 0,0 1 0,0 0 0,0-1 0,0 0 0,3-3 0,-4 3-189,0 0 0,0 0 0,0 0 0,-1-1 0,1 1 0,-1-1 0,0 1 0,0-1 0,0 0 0,1-6 0,-2 10-52,0 12-370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48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0 5569,'-15'1'6838,"5"3"-3308,7-3-3430,1 1 0,0 0-1,0-1 1,0 1-1,0 0 1,1 0-1,-1 1 1,0-1 0,1 0-1,-1 0 1,0 4-1,-8 10 625,-15 28-312,23-41-374,2-1 0,-1 1 0,0 0 0,0 0 0,1 0-1,0-1 1,-1 1 0,1 0 0,0 0 0,0 0 0,1 0 0,-1 0 0,1-1 0,-1 1 0,1 0 0,0 0 0,2 4 0,1 6 87,-3-6-66,1 0 0,-1-1 0,1 1 0,0 0 0,1-1 0,0 1 0,0-1 0,0 0 0,1 0 0,0 0 0,9 10 0,-13-16-55,1 1-1,-1-1 0,1 1 1,0-1-1,-1 0 0,1 1 0,-1-1 1,1 0-1,0 1 0,0-1 1,-1 0-1,1 0 0,0 1 1,0-1-1,-1 0 0,1 0 1,0 0-1,0 0 0,-1 0 1,1 0-1,0 0 0,-1-1 1,1 1-1,0 0 0,0 0 1,0-1-1,1 0 3,-1 0 0,1 0 1,-1 0-1,1-1 0,-1 1 0,0 0 1,0-1-1,0 1 0,0 0 0,2-4 1,0-1 17,0-1 0,0 0 1,-1 0-1,3-11 0,-3 10-12,-1-1 0,0 1 0,0-1 0,-1 1 1,0-1-1,0 1 0,-1-1 0,0 1 0,-1-1 0,-2-9 0,2 15-5,1 0 0,-1-1 0,1 1 0,-1 0 0,0 0 0,0 0 0,-1 0 1,1 1-1,0-1 0,-1 1 0,0-1 0,0 1 0,1 0 0,-1 0 0,-1 0 0,1 0 0,0 1 0,0-1 1,-1 1-1,1 0 0,0 0 0,-1 0 0,1 0 0,-1 1 0,1-1 0,-7 1 0,8 0 17,0 0 0,0 1 0,0-1 0,0 0 0,0 1 0,1 0 0,-1-1-1,0 1 1,0 0 0,0 0 0,0 0 0,1 0 0,-1 0 0,1 0 0,-1 0 0,1 1-1,-1-1 1,1 0 0,-1 1 0,1 0 0,0-1 0,0 1 0,0 0 0,0-1-1,0 1 1,0 0 0,1 0 0,-1 0 0,1 0 0,-1 2 0,-1 3 44,0 0 1,1 0 0,0 0-1,0 1 1,1-1 0,0 0-1,1 8 1,1-2-8,1 0 0,0-1 0,0 1 0,2-1-1,-1 0 1,11 18 0,-13-25-53,1-1 0,-1 0-1,1 1 1,0-1 0,0 0-1,1 0 1,-1-1 0,1 1 0,0-1-1,0 0 1,0 0 0,0 0-1,1 0 1,-1-1 0,1 0-1,-1 0 1,1 0 0,0 0-1,8 1 1,-10-3 5,-1 0-1,1-1 1,-1 1-1,1 0 1,-1-1-1,1 0 1,-1 1-1,1-1 1,-1 0-1,0-1 1,0 1-1,1 0 1,-1 0-1,0-1 1,0 1-1,0-1 1,0 0-1,-1 0 1,1 0-1,0 0 1,-1 0-1,1 0 1,-1 0-1,0 0 1,0 0-1,2-4 1,2-4 119,-1-1-1,0 0 1,-1 0 0,4-17-1,-5 18 4,-1 0-1,-1 0 1,1 0 0,-2 0-1,1 0 1,-2 0-1,1 0 1,-1 0-1,0 0 1,-6-13 0,7 20-113,0-1 0,-1 1 0,1 0 1,-1 0-1,1 1 0,-1-1 1,0 0-1,0 0 0,0 1 1,-1-1-1,1 1 0,0 0 0,-1 0 1,0 0-1,1 0 0,-1 0 1,0 0-1,0 1 0,0-1 1,0 1-1,0 0 0,-1 0 0,1 0 1,0 0-1,0 1 0,-1-1 1,1 1-1,0 0 0,-1 0 1,1 0-1,0 1 0,-1-1 1,1 1-1,0-1 0,-4 2 0,3 0-65,-1 0-1,0 0 0,1 0 0,-1 1 0,1-1 0,0 1 1,0 0-1,0 0 0,-6 8 0,8-10-90,0 1 0,1 0-1,-1 0 1,1-1 0,0 1 0,-1 0-1,1 0 1,0 1 0,0-1 0,0 0-1,0 0 1,1 0 0,-1 1 0,1-1-1,-1 0 1,1 1 0,0-1 0,0 0-1,0 1 1,0-1 0,0 0 0,1 4-1,12 17-1008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10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102 111 2192,'-3'-1'826,"-1"1"0,1-1 0,0 1 0,1-1 0,-1 0 0,0 0 0,0 0 0,0-1-1,-3-1 1,3 1-578,0 1 0,0-1 0,0 1 0,0 0-1,-1 0 1,1 0 0,0 0 0,-1 0 0,-4 1-1,6 0-91,0 0-1,1 0 1,-1 0-1,1 1 1,-1-1 0,0 1-1,1-1 1,-1 1-1,1 0 1,-1-1-1,1 1 1,0 0-1,-1 0 1,1 0-1,0 0 1,0 0-1,-2 2 1,3-2-128,-1 0 1,1-1-1,-1 1 1,1 0-1,0 0 1,-1-1-1,1 1 1,0 0-1,0 0 1,0 0-1,0-1 1,0 1-1,-1 0 1,2 0-1,-1 0 1,0 0-1,0-1 1,0 1-1,0 0 1,0 0-1,1 0 1,-1-1-1,0 1 1,1 0-1,-1 0 1,0-1-1,1 1 1,-1 0-1,1-1 1,-1 1-1,1 0 0,0-1 1,-1 1-1,1-1 1,-1 1-1,1-1 1,0 1-1,0-1 1,-1 0-1,2 1 1,24 16 131,2-2 0,-1-1 0,2-2 0,-1 0 0,35 8 0,-2-4 159,102 12 0,938 51 982,-964-80-1035,266-36-1,-58 5 83,-213 24 75,196-37 0,-52 6 389,4 0 361,-150 13-668,119-30 1040,-41 4 776,-197 52-2322,3-1-117,-10-5-3301,-4 4 3309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13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7 6409,'-4'-7'10820,"5"12"-8993,16 59-569,11 83-1,-26-123-835,2 9-1950,-2-36-117,1-25-545,-3 12 1262,0 1 1,0-1-1,-2 1 0,0 0 0,0 0 0,-8-22 0,-2 6-277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13.7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11 5665,'-5'-10'9860,"16"12"-7683,161 71 1099,-135-57-2833,-27-10-474,1-2 1,-1 1 0,1-1 0,-1-1 0,1 0 0,0-1 0,0 0-1,0 0 1,17-1 0,-27-1-183,1 0 0,-1-1 1,0 1-1,0-1 0,1 0 0,-1 1 0,0-1 0,0 0 0,0 0 1,0 0-1,0 0 0,0 0 0,0 0 0,0 0 0,0 0 0,-1 0 1,1 0-1,0 0 0,-1-1 0,1 1 0,-1 0 0,1-1 0,-1 1 1,1 0-1,-1-1 0,0 1 0,0 0 0,0-3 0,4-8-1407,2-2 505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14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52 145 5873,'-16'-49'1144,"-19"-47"5138,55 170 1566,-9-35-6999,12 73 1,-21-90-745,1 0-1,0 0 0,2-1 1,1 0-1,0 0 1,11 21-1,-17-42-159,0-1-1,0 1 1,0 0-1,0-1 1,0 1 0,0 0-1,0 0 1,0-1-1,1 1 1,-1 0 0,0-1-1,0 1 1,0 0-1,1 0 1,-1-1 0,0 1-1,0 0 1,0 0-1,1 0 1,-1-1 0,0 1-1,1 0 1,-1 0-1,0 0 1,0 0-1,1 0 1,-1 0 0,0 0-1,1-1 1,-1 1-1,0 0 1,1 0 0,-1 0-1,0 0 1,1 0-1,-1 0 1,0 1 0,1-1-1,-1 0 1,0 0-1,1 0 1,-1 0 0,0 0-1,0 0 1,1 0-1,-1 1 1,0-1 0,0 0-1,1 0 1,-1 0-1,0 1 1,0-1-1,1 0 1,-1 0 0,0 1-1,0-1 1,0 0-1,1 1 1,-1-1 0,0 0-1,0 0 1,0 1-1,0-1 1,0 0 0,0 1-1,9-18 932</inkml:trace>
  <inkml:trace contextRef="#ctx0" brushRef="#br0" timeOffset="1">238 255 9666,'51'-14'4169,"-34"14"-2209,5 0-271,4 0-617,1-5-264,3-2-504,-1 1-152,-2-1-176,1 0-176,-5 0-1016,4 1-456,-3 2 959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14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6793,'-5'16'3369,"-2"1"-576,5 6-1129,4 3-216,1 4-127,4-4-481,5 4-184,-9-4-304,4 1-88,3-2-128,-5-4-48,4-3-40,-1-1-72,-3-6-352,0-6-248,2-7-3137,-7 0 2961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15.0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1 230 6249,'0'-1'7169,"5"-1"-4048,22 0-3926,-19 1 1692,37-5-670,-41 6-250,-1-1-1,0 0 0,0-1 1,1 1-1,-1 0 1,0-1-1,0 0 0,0 0 1,-1 0-1,1 0 1,0 0-1,-1 0 0,1-1 1,-1 1-1,0-1 1,0 0-1,0 0 0,0 0 1,0 0-1,-1 0 1,1 0-1,0-4 0,1-2-222,0 0 0,-1-1 1,0 1-1,-1 0 0,0-1 0,0-10 0,-6-27-43,5 44 379,-1 1-1,1-1 1,-1 0 0,0 0-1,0 1 1,0-1-1,0 1 1,0-1-1,-1 1 1,1-1-1,-1 1 1,0 0-1,1 0 1,-4-3 0,4 4-43,1 1 1,0 0 0,0 0 0,0 0-1,-1 0 1,1 0 0,0 0-1,0-1 1,0 1 0,-1 0 0,1 0-1,0 0 1,0 0 0,-1 0 0,1 0-1,0 0 1,0 0 0,-1 0 0,1 0-1,0 0 1,0 0 0,-1 0 0,1 0-1,0 0 1,0 0 0,-1 1 0,1-1-1,0 0 1,0 0 0,-1 0 0,1 0-1,0 0 1,0 0 0,0 1-1,0-1 1,-1 0 0,-3 12 1013,4 17 350,6 18-477,2-1-1,2 1 0,2-1 0,23 57 0,-33-98-1093,0 0 1,0 0-1,1 0 0,0 0 0,0-1 0,0 1 1,0-1-1,1 0 0,6 6 0,14 9-520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37.4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9 6649,'0'-9'13125,"1"21"-10838,-1 5-2208,-1 0-1,-1 0 1,0 0 0,-2 0 0,0-1 0,-9 25 0,-47 101 1,30-76-51,21-47-34,5-11 7,1-1-1,0 1 1,0 0-1,-3 12 1,42-37 291,23-8-215,-32 15 94,0-2 0,-1-1-1,0-1 1,0-1 0,40-32-1,-64 45-133,0 0 0,0 0-1,0 0 1,-1 0 0,1 0-1,0 0 1,-1-1 0,1 1-1,-1-1 1,0 1-1,0-1 1,0 1 0,0-1-1,0 0 1,-1 1 0,1-1-1,-1 0 1,0 1-1,0-1 1,0 0 0,0 0-1,0 0 1,-1 1 0,1-1-1,-1 0 1,1 1-1,-1-1 1,0 0 0,0 1-1,-3-5 1,2 4-5,0 0-1,0 1 1,0-1-1,-1 0 1,1 1 0,-1-1-1,0 1 1,1 0 0,-1 0-1,0 0 1,-1 0 0,1 1-1,0-1 1,0 1-1,-1 0 1,1-1 0,-1 2-1,1-1 1,-1 0 0,1 1-1,-1 0 1,1-1 0,-5 2-1,-28 5 477,32-4-407,-1-1 0,0 1 1,-1-1-1,1 0 0,0-1 0,0 1 0,0-1 0,0 0 1,-1 0-1,1-1 0,0 0 0,0 0 0,-9-2 0,12-2-289,3 0-3825,3-5 2609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19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27 6401,'-36'36'2873,"35"-35"-2703,1 0 0,-1 0 0,1 1-1,0-1 1,-1 0 0,1 0 0,0 0 0,0 0 0,0 0-1,0 0 1,0 0 0,0 0 0,0 1 0,0-1 0,1 0 0,-1 0-1,0 0 1,1 0 0,-1 0 0,1 0 0,-1 0 0,1 0-1,-1 0 1,1 0 0,0 0 0,-1 0 0,1-1 0,0 1 0,0 0-1,0 0 1,-1-1 0,2 2 0,3 4 786,-2 3-388,-1 1 0,0-1 0,-1 1 0,0 0-1,0 14 1,0-6-338,0-16-459,1-6-270,29-94-6865,-26 86 6254,0 0 1,1 1-1,0-1 1,1 1-1,15-18 0,-22 28 1236,0 1 0,1-1-1,-1 1 1,0 0 0,1-1-1,-1 1 1,0 0 0,1-1 0,-1 1-1,0 0 1,1 0 0,-1-1-1,1 1 1,-1 0 0,1 0-1,-1 0 1,1-1 0,-1 1 0,1 0-1,-1 0 1,1 0 0,-1 0-1,0 0 1,1 0 0,-1 0-1,1 0 1,-1 0 0,1 0-1,-1 0 1,1 1 0,0-1 0,9 13 2387,-1 21 327,-4 7-415,-4-29-2070,0-1 1,1 1-1,0 0 1,1-1-1,0 1 0,6 11 1,-9-22-359,1 0 0,-1 0 0,0 0-1,1 0 1,-1 0 0,1-1 0,-1 1 0,1 0 0,-1 0 0,1 0 0,0-1 0,-1 1 0,1 0 0,0-1 0,0 1 0,-1-1 0,1 1-1,0-1 1,0 1 0,0-1 0,0 0 0,-1 1 0,1-1 0,0 0 0,0 0 0,0 1 0,0-1 0,2 0 0,-2-1-61,1 1 1,0-1-1,-1 0 1,1 0-1,-1 0 1,1 0 0,-1 0-1,1 0 1,-1 0-1,0 0 1,0-1-1,1 1 1,-1 0-1,1-2 1,4-7-489,1-1 0,-2 1 0,7-16 0,-2 1-114,-7 15 469,1 0 0,0 0-1,0 0 1,2 0 0,-1 1-1,10-14 1,-14 23 232,0-1-1,-1 0 1,1 0 0,0 1 0,-1-1-1,1 0 1,0 1 0,0-1 0,-1 0-1,1 1 1,0-1 0,0 1-1,0 0 1,0-1 0,0 1 0,0 0-1,0-1 1,0 1 0,0 0 0,0 0-1,0 0 1,0 0 0,0 0 0,0 0-1,0 0 1,0 0 0,0 0-1,0 1 1,1-1 0,0 2 102,-1-1 0,1 0 0,0 1 0,-1-1-1,1 1 1,-1-1 0,1 1 0,-1 0 0,1 0 0,-1 0 0,0 0 0,1 2 0,3 7 530,-1 0 1,0 0-1,3 21 1,-5-17-269,-2-12-374,0-1 0,0 1 0,0 0 1,0-1-1,0 1 0,1 0 0,-1-1 0,1 1 0,0-1 1,0 1-1,0-1 0,0 1 0,0-1 0,0 0 1,1 1-1,-1-1 0,1 0 0,2 3 0,2-5-515,-6-5-3778,0 3 3353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0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40 8194,'-17'-10'8072,"-7"4"-6176,22 6-1880,1-1 0,-1 1 0,1 0 0,-1 0 0,1 0-1,-1 0 1,1 0 0,-1 0 0,1 0 0,0 1 0,-1-1 0,1 1 0,-1-1 0,1 1 0,-1-1 0,1 1 0,0 0 0,0-1 0,-1 1 0,1 0 0,0 0 0,0 0 0,0 0 0,0 0 0,0 0 0,0 1 0,0-1 0,-1 2 0,-38 87 523,39-87-513,0 0-1,0 0 1,0 1-1,1-1 1,0 0 0,-1 1-1,1-1 1,0 0-1,1 1 1,-1-1-1,0 0 1,1 1-1,0-1 1,0 0 0,0 0-1,0 0 1,0 1-1,1-1 1,-1 0-1,1-1 1,3 5 0,-2-3 15,0-1 1,0 0 0,0 1-1,1-1 1,-1 0-1,1 0 1,0-1 0,0 1-1,0-1 1,0 0 0,0 0-1,1 0 1,4 1 0,-3-2 25,-1 0 1,1-1-1,-1 0 1,1 0 0,0 0-1,-1 0 1,1-1-1,-1 0 1,1 0 0,-1-1-1,1 0 1,-1 0-1,0 0 1,0 0 0,0-1-1,0 0 1,0 0 0,0 0-1,-1 0 1,0-1-1,0 0 1,5-5 0,-6 6 1,0 0 0,0 0 1,-1-1-1,1 0 0,-1 1 1,0-1-1,0 0 0,0 0 1,0 0-1,-1 0 0,0 0 1,1-1-1,-1 1 0,-1 0 1,1-1-1,-1 1 1,0 0-1,0-1 0,0 1 1,0-1-1,-1 1 0,0 0 1,0-1-1,0 1 0,0 0 1,-1 0-1,1 0 0,-5-7 1,2 5-160,-1 0 1,1 1-1,-1-1 0,-1 1 1,1 0-1,-1 0 1,0 0-1,0 1 0,0 0 1,0 0-1,-1 0 1,0 1-1,0 0 1,0 1-1,0-1 0,-14-2 1,29 4-3565,3 1 3295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0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7017,'0'0'13078,"7"2"-10936,15 3-1731,1 0 0,0-1 0,1-1 0,-1-1 0,33-2 0,2 2-201,-38-1-1893,38-1 0,-49-1-3172,-6 4 3558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1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60 384 9290,'-60'94'4233,"69"-103"-1961,14 4-367,5-3-321,0-6-224,5 4-223,-10-2-505,-6 0-176,0 9-280,0-2-208,-1 5-592,1-2-320,-6 0-1073,0 2-247,6-3 1431</inkml:trace>
  <inkml:trace contextRef="#ctx0" brushRef="#br0" timeOffset="1">557 10 9162,'1'-10'9803,"-8"25"-7736,-7 16-1369,-69 77 947,-6 10-1474,89-117-3,-1-1-276,0 1 0,0 0 0,1 0 0,-1 0 0,0 0 0,1 0 0,-1 0 0,1 0 0,-1 0 0,1 0 0,0 0 0,-1 0 0,1 0 0,0 0 0,0 0 0,-1 0 0,1 0 0,0 0 0,0 1 0,0-1 0,1 0 0,-1 0 0,0 0 0,1 1 0,-1-1 475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1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9266,'-16'117'4473,"32"-110"-1488,2 4-473,8 6-167,-2-1-281,3 4-544,-4 2-375,-6 2-737,-1-2-120,-6-7-440,0 2-512,-5-10 2120,-2-5-1368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5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52 8314,'-35'-43'4007,"32"35"-1254,8 8-966,8 11 209,-1 12-773,-1 0 0,-1 1-1,-1 0 1,7 32-1,-11-40-893,20 81 541,-15-56-1283,1-1 0,2 0 0,21 46 0,-31-79-1995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5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32 300 11578,'-25'12'4496,"18"-4"-1963,19-5-180,-2-4-1838,0-1-1,-1 1 0,1-2 0,0 1 0,-1-2 0,1 1 1,14-9-1,2 1 131,115-50 1361,230-89 307,-327 135-2183,141-41 50,-173 54-565,-12 5-1685,-22 6-2091,-9-5 2330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5.9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11346,'-5'0'4641,"9"24"-2648,3 10-225,3 24-455,2 3-33,-4 3-360,6-3-208,-3-10-280,3-7-128,3-5-192,-2-1-16,2-6-224,-1-2-216,-5-11-720,0-4-480,-10-10-1113,-4-1 4962,-17-1-2097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6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9 274 10074,'0'-1'143,"-1"-1"-1,0 1 1,0 0-1,0-1 1,0 1-1,1 0 1,-1-1-1,1 1 1,-1 0-1,1-1 1,0 1-1,-1-1 1,1 1-1,0-1 1,0 1-1,0-1 1,0 1-1,0-1 1,0 1-1,1-1 1,-1 1-1,0-1 1,1 1-1,-1-1 1,1 1-1,0-1 1,-1 1-1,1 0 1,0 0-1,0-1 1,0 1-1,2-2 1,3-2 141,1 0 1,0 0-1,0 1 1,1 0-1,11-4 0,5-3 411,10-6 90,259-120 3378,-286 134-4087,1-1 5,1 1-1,0-1 1,0 2-1,14-3 1,-21 4-78,-1 1-1,0 0 1,1 0 0,-1 0 0,0 0-1,0 0 1,1 0 0,-1 0 0,0 0-1,0 0 1,1 1 0,-1-1 0,0 0 0,0 1-1,0-1 1,1 1 0,-1 0 0,0-1-1,0 1 1,0 0 0,0 0 0,0-1-1,0 1 1,0 0 0,-1 0 0,1 0-1,0 0 1,0 0 0,-1 0 0,1 1 0,0-1-1,-1 0 1,1 0 0,-1 0 0,0 1-1,1-1 1,-1 0 0,0 0 0,0 1-1,0 1 1,0 14-6,0 0 1,-2 0-1,0 0 0,-1 0 1,-5 18-1,-3 20 53,10-53-42,1 0 0,-1 0 0,1 1 0,0-1 0,0 0 0,0 0 0,0 0 0,0 0 0,0 0 0,1 0 1,-1 0-1,1 1 0,-1-1 0,1 0 0,0 0 0,0-1 0,0 1 0,0 0 0,1 2 0,0-3 17,-1 0 0,1 0-1,-1 0 1,1 0-1,-1 0 1,1 0 0,-1-1-1,1 1 1,0-1 0,-1 1-1,1-1 1,0 0 0,0 1-1,-1-1 1,1 0-1,0 0 1,0 0 0,1-1-1,7 0 113,-1-1 1,1-1-1,-1 0 0,0 0 0,0 0 0,16-11 0,-13 8-16,9-6 69,-1 0 0,25-21 0,-41 30-172,0 0 0,0 0 0,0-1 0,-1 0 0,1 0 0,-1 0 0,0 0 0,0 0 1,0-1-1,-1 0 0,0 1 0,0-1 0,0 0 0,0 0 0,-1 0 0,0 0 0,1-5 0,-2 7-15,0 1 0,0 0 0,0 0 0,-1-1 0,1 1 0,-1 0 0,1 0 0,-1 0 0,0 0 0,0 0 0,0 0-1,0 0 1,0 0 0,0 0 0,0 0 0,-1 1 0,-2-4 0,0 2-55,0 0-1,0 0 1,0 0 0,-1 0-1,1 1 1,-1 0 0,-7-3-1,-8-1-454,-1 2 0,1 0-1,-21-2 1,27 5 19,-4-2-536,0 1 0,0 1 0,0 1 0,-29 3 0,-1 12-351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6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26 6761,'-1'-2'431,"-1"-1"-1,0 1 0,0 1 0,0-1 1,0 0-1,0 0 0,-1 1 0,1-1 0,0 1 1,-1 0-1,1-1 0,-1 1 0,0 1 1,1-1-1,-1 0 0,0 0 0,-3 1 0,1 0-153,1 0 0,-1 0 0,1 1 0,0-1 0,-1 1 0,1 1 0,0-1 0,0 0-1,0 1 1,-4 2 0,-8 6 11,0 0-1,1 1 0,1 0 1,-16 16-1,26-23-79,-16 15 281,-24 28 1,40-42-413,0 0 1,0 0-1,0 0 1,1 1 0,0-1-1,0 1 1,0 0-1,1 0 1,-1 0 0,2 0-1,-3 12 1,4-15-56,0-1 1,1 1 0,-1-1-1,1 0 1,-1 1-1,1-1 1,0 0 0,0 1-1,0-1 1,1 0-1,-1 0 1,0 0 0,1 0-1,-1 0 1,1 0-1,0 0 1,-1-1 0,1 1-1,0-1 1,0 1-1,0-1 1,0 1 0,1-1-1,2 1 1,8 4 41,0-1 1,1 0-1,14 3 1,-14-4-7,68 17 177,-51-15-139,0 3-1,0 0 1,28 14 0,-56-22-87,0 0-1,0 1 1,-1-1 0,1 1 0,-1-1 0,1 1-1,-1 0 1,0 0 0,0 1 0,0-1 0,0 0-1,0 1 1,0-1 0,0 1 0,-1-1 0,1 1-1,-1 0 1,0 0 0,0 0 0,1 4-1,-2-3 0,1-1-1,-1 1 1,-1 0-1,1-1 1,0 1-1,-1-1 1,0 1-1,0 0 1,0-1-1,0 0 0,-1 1 1,1-1-1,-1 0 1,0 1-1,0-1 1,0 0-1,-3 4 1,-5 2-28,0 0 0,0 0 0,-1-1 0,0 0 1,0 0-1,-1-2 0,0 1 0,0-2 1,0 1-1,-1-2 0,0 1 0,0-2 1,0 0-1,0 0 0,-1-2 0,-21 1 0,32-1-74,0-1 0,0 0-1,0 0 1,0-1-1,0 1 1,0-1 0,0 0-1,0 1 1,0-1-1,0 0 1,0-1-1,1 1 1,-1 0 0,-4-4-1,6 3-40,-1 1 1,1-1-1,1 1 0,-1-1 0,0 1 0,0-1 0,1 1 0,-1-1 1,0 0-1,1 1 0,0-1 0,-1 0 0,1 1 0,0-1 1,0 0-1,0 0 0,0 1 0,0-1 0,1 0 0,-1 0 0,0 1 1,1-1-1,-1 0 0,1 1 0,0-1 0,0-1 0,13-26-1080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43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62 354 5417,'-22'14'957,"-17"18"14359,48-36-12716,25-16-2862,12-15 1357,39-43 0,-7 8 218,-11 7-310,-41 37-535,1 1 1,52-36 0,-76 58-478,0 1 0,0 1 0,0-1 0,0 0 0,1 1 0,-1-1 0,1 1 0,-1 0 0,1 0 0,-1 1 0,1-1 0,-1 1 0,1 0 0,0-1 0,-1 2 0,1-1 0,-1 0 0,1 1 0,0-1 0,-1 1 0,1 0 0,-1 0 0,6 4 0,-23-7-7685,-15 8 5311,22-4 1225,-36 11-1244,19-2 982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7.3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11650,'-5'14'5809,"6"17"-4634,0-20-370,3 37 405,2-1 1,2 0 0,20 68-1,-1-33-515,38 81 0,-63-158-878,14 37-239,-15-41 222,-1-1 0,1 2 0,-1-1 0,0 0 0,1 0 0,-1 0 1,0 0-1,0 0 0,0 0 0,0 0 0,0 0 0,0 0 0,0 0 0,0 0 0,0 0 1,0 1-1,-1-1 0,1 0 0,0 0 0,-1 0 0,1 0 0,-1 0 0,1 0 0,-1-1 1,0 1-1,1 0 0,-1 0 0,0 0 0,0 0 0,1-1 0,-3 2 0,-8 2-1345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7.8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1 367 11883,'0'0'198,"0"-1"0,0 1 1,0-1-1,0 0 0,-1 1 1,1-1-1,0 0 0,0 1 1,0-1-1,0 0 0,1 1 1,-1-1-1,0 1 0,0-1 1,0 0-1,0 1 0,1-1 1,-1 1-1,0-1 0,0 0 1,1 1-1,-1-1 0,1 1 1,-1-1-1,0 1 0,1-1 1,-1 1-1,1 0 0,-1-1 0,1 1 1,-1-1-1,1 1 0,0-1 1,25-13 934,-20 11-572,21-10 370,134-63 2288,-136 66-2883,1 1-1,0 2 1,1 0 0,40-5-1,-62 12-318,1-1-1,-1 1 0,1 0 1,-1 0-1,0 0 0,1 1 1,-1 0-1,1 0 0,-1 0 1,0 1-1,0 0 0,0 0 1,0 0-1,0 1 0,0-1 1,0 1-1,-1 0 0,1 0 1,-1 1-1,0 0 0,0-1 1,0 1-1,-1 1 0,1-1 1,-1 0-1,0 1 0,4 8 1,-1 0-19,0 0 1,0 0 0,-2 0-1,0 1 1,4 21 0,0-97-163,-3 28 75,14-52 1,-15 72 37,0 0 1,2 0-1,-1 0 1,2 1-1,0-1 0,15-20 1,-16 26-9,0 1 0,0 0 1,1 0-1,0 0 0,0 1 0,13-9 1,-16 13-347,0 0 0,0 1 0,1-1 0,-1 1 0,1-1 0,-1 2 0,1-1 1,-1 0-1,1 1 0,-1 0 0,1 0 0,0 0 0,-1 0 0,1 1 0,5 1 0,3 0-1963,5 1 958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8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83 439 7314,'36'-9'9805,"-36"9"-9707,0 0-33,-1 0 0,1 0 0,-1 0 0,1 0 0,-1 1 0,1-1 0,-1 0 0,1 0 0,-1 0 0,1 1 0,-1-1 0,1 0 0,-1 0 0,1 1 0,0-1 0,-1 0 0,1 1 0,0-1 0,-1 1 0,1-1 0,0 0 0,-1 1 1,1-1-1,0 1 0,0-1 0,-1 1 0,1-1 0,0 1 0,0-1 0,0 1 0,0-1 0,0 2 0,-3 5 31,1 1 1,-1-1-1,0 0 1,0 0 0,0 0-1,-1-1 1,0 1-1,-1-1 1,-5 6-1,4-4 10,-1 0-1,2 1 0,-1 0 1,1 0-1,0 0 0,-5 15 1,6-14-25,0 1-1,0-1 1,1 1 0,0 0 0,1 0 0,1 0 0,-1 0-1,2 0 1,0 14 0,0-24-79,0 0-1,0-1 1,0 1 0,0 0-1,0-1 1,1 1 0,-1-1-1,0 1 1,0 0 0,1-1-1,-1 1 1,0-1 0,1 1-1,-1 0 1,0-1 0,1 1-1,-1-1 1,1 0 0,-1 1-1,1-1 1,-1 1 0,1-1-1,-1 0 1,1 1 0,-1-1-1,1 0 1,0 1 0,-1-1-1,1 0 1,0 0 0,1 0 4,-1 0 0,1 0 1,-1-1-1,1 1 1,-1 0-1,0-1 0,1 1 1,-1-1-1,0 0 0,1 1 1,-1-1-1,0 0 1,1-1-1,4-2 41,-1-1 1,0 0-1,0 0 0,7-11 0,-2-2 79,-1 0-1,-1-1 0,10-34 0,-12 34 77,0 0-1,2 1 0,16-31 0,-24 48-165,1 0-1,-1 0 1,0 0-1,1 0 1,0 0-1,-1 0 1,1 0-1,0 0 1,-1 1-1,1-1 1,0 0-1,0 0 1,0 1-1,0-1 1,-1 0-1,1 1 1,0-1-1,0 1 1,0-1-1,0 1 1,0 0-1,1-1 1,-1 1-1,0 0 1,0 0-1,0 0 1,0 0-1,0 0 1,0 0-1,2 0 1,-2 1-5,1 0 0,0 0 0,0 1 0,0-1 0,-1 0 1,1 1-1,-1 0 0,1-1 0,-1 1 0,0 0 0,1-1 1,-1 1-1,0 0 0,1 2 0,4 10 70,-1 0 0,0 0 0,4 19 0,1 8 31,9-88 73,-15 36-205,4-13 2,19-36-1,-24 54-4,0 0 0,1 1 0,-1-1 0,1 1-1,0 0 1,1 0 0,-1 0 0,1 0 0,0 1 0,0 0-1,1 0 1,7-4 0,-12 7 1,1 1-1,-1-1 1,1 1-1,-1 0 0,1 0 1,-1-1-1,1 1 1,-1 0-1,1 0 1,-1 1-1,1-1 1,-1 0-1,0 0 1,1 1-1,-1-1 1,1 1-1,-1-1 0,1 1 1,-1 0-1,0-1 1,0 1-1,1 0 1,-1 0-1,0 0 1,0 0-1,0 0 1,0 0-1,2 2 0,4 6-11,0 1-1,-1-1 0,7 13 1,12 17-189,-23-37 71,0-1-1,0 0 0,0 0 1,0 0-1,0 0 1,0 0-1,1 0 0,-1 0 1,0 0-1,0-1 0,1 1 1,-1-1-1,0 0 0,1 0 1,-1 0-1,1 0 0,-1 0 1,0 0-1,1-1 0,-1 1 1,0-1-1,0 1 0,1-1 1,-1 0-1,3-2 0,7-2-764,1-2-1,-1 1 0,12-10 0,-18 12 524,10-8-423,0-1 0,-1 0 0,-1-1 0,0-1 0,-1 0 0,13-19 0,-14 17 694,-1 0 1,-1-1 0,-1 0 0,0-1-1,-1 0 1,5-21 0,-8 11 976,-5 28-775,0 0 0,1 0 1,-1 0-1,0 0 0,0 1 0,0-1 0,0 0 0,0 0 0,0 0 0,0 0 0,0 0 1,0 0-1,0 0 0,-1 0 0,1 0 0,0 1 0,-1-1 0,1 0 0,-1 0 1,1 0-1,-1 1 0,1-1 0,-1 0 0,1 0 0,-2 0 0,1 1 19,0 1 1,0-1-1,0 0 0,0 1 0,0-1 0,0 1 1,0 0-1,0-1 0,0 1 0,0 0 0,0-1 0,0 1 1,0 0-1,0 0 0,1 0 0,-1 0 0,0 0 1,0 2-1,-4 2 358,-7 9 7,0 0-1,2 1 1,-1 1 0,2-1-1,0 2 1,1-1 0,0 1-1,2 0 1,0 1 0,-7 34-1,12-50-465,1 0 0,0 0 0,-1 0 0,1 0 0,0 0 1,0 0-1,0 0 0,0 0 0,1 0 0,-1 0 0,0 0 0,1 0 0,-1 0 0,1 0 0,0-1 0,0 1 0,0 0 0,0 0 0,0-1 0,0 1 0,2 2 0,-2-3-12,1-1-1,-1 1 1,1 0-1,-1-1 1,0 1 0,1-1-1,-1 0 1,1 1-1,-1-1 1,1 0 0,-1 0-1,1 0 1,-1 0-1,1 0 1,-1 0 0,1-1-1,-1 1 1,1 0-1,-1-1 1,1 1 0,-1-1-1,1 1 1,-1-1-1,0 0 1,1 0 0,-1 0-1,0 1 1,2-3-1,7-5 8,-2 1-1,1-1 0,-1 0 0,0-1 1,0 0-1,-1-1 0,0 1 0,-1-1 1,0 0-1,-1-1 0,0 1 0,-1-1 1,0 0-1,0-1 0,-1 1 0,2-14 1,-3 7 24,0-1 0,-1 1 1,-1 0-1,-1 0 0,0-1 1,-1 1-1,-1 0 1,-1 1-1,-11-34 0,14 50-15,1 0-1,0 0 1,0 0-1,-1 0 1,1 0-1,-1 0 1,1 1-1,-1-1 1,1 0-1,-1 0 1,0 0-1,1 1 1,-1-1-1,0 0 1,1 1-1,-3-2 1,3 2-3,-1 0 1,1 0 0,0 0-1,-1 0 1,1 0-1,-1 0 1,1 0-1,0 0 1,-1 1-1,1-1 1,0 0 0,-1 0-1,1 0 1,0 0-1,-1 1 1,1-1-1,0 0 1,-1 0 0,1 1-1,0-1 1,0 0-1,-1 1 1,1-1-1,0 0 1,0 1 0,-1-1-1,1 0 1,0 1-1,-2 4 51,0 0 0,0 0 0,0 0 0,1 0 0,-2 9-1,-1 8 17,1 0-1,1 0 0,0 0 0,2 0 0,1 0 0,0 0 1,2 0-1,1 0 0,9 34 0,-12-54-73,-1 0 1,1 0-1,0 0 1,0 0-1,0 0 1,0 0-1,0-1 1,0 1-1,0 0 1,0 0-1,1-1 1,-1 1-1,1-1 1,-1 0-1,1 1 1,0-1-1,-1 0 0,1 0 1,0 0-1,0 0 1,0 0-1,0 0 1,0 0-1,0-1 1,0 1-1,0-1 1,0 0-1,0 1 1,0-1-1,0 0 1,0 0-1,0 0 1,0-1-1,0 1 1,0 0-1,0-1 0,0 1 1,0-1-1,0 0 1,0 0-1,0 0 1,0 0-1,3-2 1,6-3 29,-1-1 1,0 0 0,0 0-1,0-2 1,15-16 0,-18 18-18,-1 1 0,1 0 1,0 0-1,1 0 0,0 1 1,13-7-1,-17 10 25,1 0-1,0 0 0,-1 0 1,1 1-1,0 0 1,0 0-1,0 0 0,0 1 1,0-1-1,0 1 1,0 0-1,0 1 1,8 1-1,-12-2-17,0 0 0,-1 0-1,1 1 1,0-1 0,0 0 0,0 1 0,-1-1 0,1 0-1,0 1 1,-1-1 0,1 1 0,0-1 0,-1 1 0,1 0-1,-1-1 1,1 1 0,-1 0 0,1-1 0,-1 1-1,1 0 1,-1 0 0,0-1 0,1 1 0,-1 0 0,0 0-1,0-1 1,1 1 0,-1 0 0,0 0 0,0 0 0,0 0-1,0-1 1,0 1 0,0 0 0,0 0 0,0 0-1,-1 0 1,1-1 0,-1 2 0,0 3 8,-1-1 0,0 1 0,0-1 0,0 0-1,0 0 1,-1 0 0,0 0 0,-3 4 0,-5 3-98,0 0 1,0 0-1,-1-1 0,0 0 1,-1-1-1,0-1 0,-1 0 1,0 0-1,-27 9 0,39-16-41,1-1-1,-1 1 1,0-1-1,0 0 1,0 0-1,0 0 1,0 0-1,0 0 0,0 0 1,0-1-1,0 1 1,0 0-1,0-1 1,0 0-1,0 1 1,0-1-1,0 0 1,1 0-1,-1 0 1,0 0-1,1-1 1,-1 1-1,1 0 1,-1-1-1,1 1 1,-1-1-1,1 1 0,0-1 1,0 0-1,0 1 1,0-1-1,0 0 1,0 0-1,1 0 1,-1 0-1,0-2 1,5-12 34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29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17396,'12'9'7185,"-7"-3"-4512,-5 3-697,-3-7-1144,1-2-399,0-2-1018,1 0-407,-4-1-3449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47.1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49 163 6617,'-39'-111'2782,"29"65"-106,11 41 335,3 15 3985,12 57-5741,10 87 0,57 318-718,-75-448-1494,-5-17-634,-3-18-1482,-4-11 751,2-4 995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47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305 1 9906,'-4'3'1160,"0"1"1,0 0-1,0 0 0,1 0 1,-6 9-1,-24 49 1240,13-21-1654,2-10-439,-178 350 2784,194-378-3027,1 1 0,-1-1 0,1 1 0,0 0 0,0 0 0,1-1 0,-1 1 0,1 0 0,0 0 0,0-1 0,0 7 0,1-8-35,-1-1 1,1 1-1,0-1 0,-1 0 1,1 1-1,0-1 0,0 0 1,0 0-1,0 1 0,0-1 1,0 0-1,0 0 0,0 0 1,0 0-1,1 0 0,-1-1 1,0 1-1,1 0 0,-1 0 1,0-1-1,1 1 0,-1-1 1,1 1-1,-1-1 0,1 0 1,-1 0-1,1 1 0,-1-1 1,1 0-1,1-1 0,6 1 70,-1 0 0,1-1 0,0 0 0,-1 0 0,1-1 0,-1 0 0,12-5 0,58-29 224,-43 19-227,307-152-4810,-304 151 4709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48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0 149 8506,'10'-16'4025,"11"-1"-1913,6-3-408,2 3-183,-2 0-753,-3 0-320,1 7-576,-1-2-272,0 4-1080,-1 6-441,4-10 1121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48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223 0 7978,'-11'3'830,"0"0"0,0 1 0,1 1-1,-1-1 1,1 2 0,1-1 0,-1 1 0,1 1 0,-10 8 0,-2 3-24,1 1 0,-26 31 0,45-48-753,-20 27 672,21-29-718,-1 1 1,1-1 0,0 1 0,0-1 0,-1 1-1,1-1 1,0 1 0,0-1 0,0 1 0,0-1-1,-1 1 1,1-1 0,0 1 0,0-1 0,0 1-1,0-1 1,0 1 0,0-1 0,0 1 0,1-1-1,-1 1 1,0-1 0,0 1 0,0-1 0,0 1-1,1-1 1,-1 1 0,0-1 0,1 1-1,-1-1 1,0 1 0,1-1 0,-1 0 0,0 1-1,1-1 1,-1 0 0,1 1 0,-1-1 0,0 0-1,1 1 1,-1-1 0,1 0 0,-1 0 0,1 0-1,-1 0 1,1 1 0,-1-1 0,1 0 0,-1 0-1,1 0 1,0 0 0,-1 0 0,1 0 0,11 0-2,0-1 1,0 0 0,0 0 0,0-1-1,13-4 1,-13 3 5,-1 0 0,1 1 0,0 0 1,0 1-1,0 1 0,14 0 0,-20 1 28,1 0 0,0 0 0,0 1 1,-1 0-1,1 0 0,-1 1 0,0 0 0,0 0 0,0 0 0,0 1 1,0 0-1,-1 0 0,0 0 0,0 0 0,0 1 0,0 0 0,5 8 1,-7-9 14,0 1 1,-1 0 0,0 0 0,0 0 0,0 0 0,0 0-1,-1 0 1,0 0 0,0 0 0,0 1 0,-1-1 0,0 0 0,0 0-1,0 1 1,0-1 0,-1 0 0,0 1 0,0-1 0,-1 0-1,1 0 1,-1 0 0,-5 9 0,3-5-35,-2-1-1,1 1 1,-1-1 0,0 0-1,-1-1 1,0 1-1,0-1 1,-1-1 0,-14 11-1,20-15-164,-1 0 0,1-1 0,-1 1 0,0-1 0,0 1 0,0-1 0,0 0 0,0 0-1,0 0 1,0 0 0,0 0 0,0-1 0,0 0 0,0 1 0,0-1 0,0 0 0,-1-1 0,1 1 0,0 0-1,0-1 1,0 0 0,0 0 0,0 0 0,0 0 0,0 0 0,0-1 0,0 1 0,1-1 0,-1 1 0,1-1-1,-1 0 1,1 0 0,-1-1 0,-1-2 0,3 4 48,0 0 1,0 0-1,1 0 1,-1 1-1,1-1 1,-1 0-1,1-1 1,0 1-1,-1 0 1,1 0-1,0 0 0,-1 0 1,1 0-1,0 0 1,0 0-1,0-2 1,6-32-795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49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6 11298,'-3'-5'5719,"-1"21"-3320,0 27-807,4-16-859,1 0-1,1 0 0,2 0 0,12 50 0,43 99 641,-12-46-1180,-43-117-795,-1 0-1,4 25 1,-7-38 534,0 0 1,0 1-1,0-1 1,0 0 0,0 0-1,0 0 1,0 1-1,0-1 1,0 0-1,0 0 1,0 0-1,0 1 1,0-1-1,0 0 1,0 0-1,0 0 1,0 1-1,0-1 1,0 0 0,0 0-1,0 0 1,0 0-1,0 1 1,0-1-1,0 0 1,-1 0-1,1 0 1,0 0-1,0 1 1,0-1-1,0 0 1,0 0-1,-1 0 1,1 0 0,0 0-1,0 0 1,0 1-1,0-1 1,-1 0-1,1 0 1,0 0-1,0 0 1,0 0-1,-1 0 1,1 0-1,0 0 1,0 0-1,0 0 1,-1 0 0,1 0-1,-9-5-4929,8 3 3690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49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139 366 8738,'-113'-39'3919,"111"38"-3559,0 0 0,0 1 0,0-1-1,0 0 1,0-1 0,0 1-1,0 0 1,0-1 0,-2-1 0,3 2-274,1 1 0,-1-1 1,1 1-1,0-1 0,0 1 1,-1-1-1,1 1 0,0-1 1,0 1-1,0-1 0,-1 1 1,1-1-1,0 1 0,0-1 1,0 1-1,0-1 0,0 0 1,0 1-1,0-1 0,0 1 1,0-1-1,0 1 0,1-2 1,0 0 85,0 0 1,0 0 0,1 1-1,-1-1 1,1 0 0,0 0 0,-1 1-1,1-1 1,0 1 0,3-2-1,-1-1 373,14-11 468,0 1 0,0 1 0,32-17-1,-28 18-755,1 2 0,1 0 0,0 1-1,0 2 1,40-8 0,-57 14-250,1 0 1,-1 1-1,0 0 1,1 1-1,-1-1 1,0 2-1,1-1 1,-1 1-1,0 0 1,0 0-1,10 5 0,-4-1-9,-1 1 0,0 1 0,-1 0-1,1 0 1,11 12 0,46 53-2021,-67-67 1001,-6-16 730,4-10 403,1 0 0,1 0 1,1 0-1,1 0 0,6-20 0,-6 28 22,1 0 1,0 1-1,0-1 1,1 1-1,0 1 1,1-1 0,0 1-1,1 0 1,14-14-1,-19 22-112,0 0-1,0 0 1,1 0 0,-1 0-1,0 0 1,1 1 0,0 0-1,-1 0 1,1 0 0,0 0-1,0 0 1,-1 1 0,7-1-1,55 4-4194,-47-1 497,5-1 2090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29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1 559 8202,'21'-59'2695,"-18"51"-1201,-10 30 790,3-13-1864,2 1-1,-1 0 1,1 1-1,1-1 1,0 0-1,0 1 1,1-1-1,2 14 1,-2-22-378,0 1 0,0-1-1,1 1 1,0-1 0,-1 1 0,1-1 0,0 1-1,0-1 1,0 0 0,0 0 0,0 1 0,1-1-1,-1 0 1,1 0 0,0 0 0,-1 0 0,1-1-1,0 1 1,0 0 0,0-1 0,0 1 0,0-1-1,0 0 1,1 0 0,-1 0 0,0 0 0,1 0-1,-1 0 1,1 0 0,-1-1 0,1 1 0,-1-1-1,1 0 1,-1 0 0,1 0 0,-1 0 0,1 0-1,-1-1 1,3 0 0,1 0-37,1-1 0,-1 0-1,-1-1 1,1 1 0,0-1 0,0 0 0,-1-1 0,0 1 0,0-1-1,0 0 1,0 0 0,0-1 0,-1 0 0,0 1 0,0-1-1,6-11 1,2-3 9,-2 0 0,0-1 0,11-32-1,-14 31-6,-1 0-1,-2 0 1,0-1 0,-1 0-1,-1 1 1,-1-1-1,-1 0 1,-4-28-1,-1 10-1,-3 1 0,-1 0 0,-22-59 0,29 93 18,-11-28-12,12 32 7,1 0 0,0 0 0,-1 1 0,1-1-1,-1 0 1,1 0 0,-1 0 0,1 0 0,-1 0 0,0 1-1,0-1 1,1 0 0,-1 0 0,0 1 0,0-1 0,0 1-1,0-1 1,1 1 0,-1-1 0,0 1 0,0-1 0,0 1-1,0 0 1,-2-1 0,2 2 20,0-1 1,0 1-1,0 0 0,1 0 0,-1-1 1,0 1-1,0 0 0,1 0 0,-1 0 1,1 0-1,-1-1 0,0 1 0,1 0 0,0 0 1,-1 0-1,1 0 0,0 1 0,-1-1 1,1 0-1,0 0 0,0 0 0,0 2 1,-3 33 483,3-28-336,-2 16-14,2 0 0,1-1 0,0 1-1,2 0 1,1-1 0,0 1 0,2-1-1,1 0 1,1-1 0,0 0 0,2 0-1,0-1 1,16 23 0,39 40-2482,-60-76-193,-5-8 2417,0 1 0,0-1 0,0 0 0,0 0-1,0 0 1,0 1 0,0-1 0,0 0 0,0 0 0,0 0 0,0 0-1,0 1 1,0-1 0,0 0 0,-1 0 0,1 0 0,0 0 0,0 1 0,0-1-1,0 0 1,0 0 0,-1 0 0,1 0 0,0 0 0,0 0 0,0 0-1,0 1 1,-1-1 0,1 0 0,0 0 0,0 0 0,0 0 0,0 0 0,-1 0-1,1 0 1,0 0 0,0 0 0,0 0 0,-1 0 0,1 0 0,0 0 0,0 0-1,0 0 1,-1 0 0,1 0 0,0 0 0,0-1 0,-13-2-1184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44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266 1 5233,'-77'0'3119,"61"6"9341,10 27-11330,3-14-888,0-1 0,-2 0 0,0 0 0,-1 0-1,-1 0 1,0-1 0,-17 26 0,-23 48 216,16-28-108,24-48-245,1 0-1,1 0 1,-6 24-1,11-38-92,6-2 1768,0 0-1625,0-1-1,0 1 1,0-1 0,11-4 0,-1-3 37,0-1 0,0 0 1,17-17-1,-28 23-167,0 1 0,0 0-1,1 0 1,-1 0 0,1 1-1,-1-1 1,1 1 0,0 1 0,0-1-1,8 0 1,28-10 50,-41 12-67,0-1-1,-1 1 1,1 0 0,0-1 0,-1 1 0,1-1 0,0 1-1,-1-1 1,1 0 0,-1 1 0,1-1 0,-1 1 0,1-1-1,-1 0 1,1 1 0,-1-1 0,0 0 0,0 0-1,1 1 1,-1-1 0,0 0 0,0 0 0,0 0 0,1 1-1,-1-1 1,0 0 0,0 0 0,0 0 0,-1 1 0,1-1-1,0-1 1,-11-34 164,4 19-210,4 7 57,-2-5-26,0 1-1,-13-25 0,17 36 20,0 0-1,-1 1 0,1-1 1,-1 1-1,0-1 1,1 1-1,-1 0 0,-1-1 1,1 1-1,0 0 1,0 1-1,-1-1 1,1 0-1,-1 1 0,1-1 1,-1 1-1,0 0 1,0 0-1,1 0 0,-1 0 1,0 0-1,-4 0 1,6 2 493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50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161 506 9210,'-3'0'859,"0"0"0,-1 1 0,1-1 1,0 1-1,0 0 0,0 0 0,0 0 0,0 0 0,0 1 1,-4 1-1,-26 25 2282,20-12-2718,1-1 1,-13 24-1,19-28-337,-1 1 1,2 0-1,0 0 1,-5 17-1,8-25-83,1 0 0,0 0 0,0 0 0,1 0 0,-1 0 0,1 0 0,0 0 0,0 0 0,0 0-1,0 0 1,1 0 0,0-1 0,0 1 0,0 0 0,0 0 0,0 0 0,1-1 0,3 7 0,-5-10-5,1 1 0,-1-1 0,1 1 0,-1-1 0,1 1 0,-1-1 0,1 0 0,-1 1 0,1-1 0,0 0 0,-1 0 0,1 1 0,0-1 0,-1 0 0,1 0 0,0 0 0,-1 0 0,1 0 0,0 0 0,-1 0 0,1 0 0,0 0 0,-1 0 0,1 0 0,-1 0 0,1-1 0,0 1 0,-1 0 0,1 0 0,0-1 0,-1 1 0,1 0 0,-1-1 0,1 1 0,0-1 0,21-19-2,-18 16 2,38-46 59,-35 40-27,0 0-1,1 0 0,0 1 0,1 0 0,0 0 0,0 1 0,1 0 0,0 1 0,12-7 0,-20 13 7,-1 0-1,0 1 1,1-1-1,-1 0 0,1 1 1,-1 0-1,1-1 0,-1 1 1,1 0-1,-1 0 0,1 0 1,-1 0-1,1 0 0,-1 0 1,1 0-1,0 1 1,-1-1-1,0 1 0,1-1 1,-1 1-1,1-1 0,-1 1 1,1 0-1,-1-1 0,0 1 1,0 0-1,1 0 0,-1 0 1,0 0-1,0 0 1,0 1-1,0-1 0,0 0 1,1 3-1,15 12 342,-16-15-310,-1-5-73,0 0 1,1 1-1,0-1 1,0 0-1,0 1 0,0-1 1,1 1-1,-1-1 1,1 1-1,0 0 0,0 0 1,4-6-1,28-26-125,-27 29 112,-4 2 23,0 2-1,0-1 1,0 0-1,1 1 1,-1-1-1,1 1 1,0 0-1,-1 0 1,1 1-1,0-1 1,0 1-1,0 0 1,0 0-1,7-1 1,-3 2-219,0 0 1,0 1-1,0 0 1,0 0 0,11 4-1,-15-3-65,0-1 0,1 0 0,0 0 0,-1 0 0,1 0 0,0-1 0,-1 1 0,1-1 1,0 0-1,-1-1 0,1 1 0,0-1 0,-1 0 0,1 0 0,-1 0 0,1-1 0,-1 0 0,0 0 0,7-3 0,8-10-1217,0-1 0,-1 0 0,-1-2-1,30-37 1,-30 31 1342,-1 0 0,-1-1-1,21-49 1,-30 48 1266,-6 26-1070,0 0-1,-1 0 0,1-1 1,0 1-1,0 0 0,0 0 1,0 0-1,0-1 1,-1 1-1,1 0 0,0 0 1,0 0-1,0 0 0,-1-1 1,1 1-1,0 0 0,0 0 1,0 0-1,-1 0 1,1 0-1,0 0 0,0 0 1,-1 0-1,1 0 0,0 0 1,0 0-1,-1 0 1,1 0-1,0 0 0,0 0 1,-1 0-1,1 0 0,0 0 1,0 0-1,-1 0 1,1 0-1,0 0 0,0 0 1,0 0-1,-1 0 0,1 1 1,0-1-1,0 0 1,-1 0-1,-3 3 316,-1 1 1,1-1 0,0 0-1,0 1 1,0 0-1,-5 7 1,-4 5 140,1 2 0,1-1 0,0 2 0,2-1 0,0 1 0,1 1 0,1-1 0,0 1 0,-3 22 0,10-41-481,-1 0-1,1 1 0,0-1 1,-1 0-1,1 1 1,0-1-1,0 0 1,0 1-1,0-1 1,0 0-1,0 1 1,1-1-1,-1 0 1,0 0-1,1 1 0,-1-1 1,0 0-1,1 0 1,0 1-1,-1-1 1,1 0-1,0 0 1,0 0-1,-1 0 1,1 0-1,0 0 0,0 0 1,0 0-1,0 0 1,0-1-1,0 1 1,1 0-1,-1-1 1,0 1-1,0-1 1,2 1-1,-1-1-11,1 1 0,-1-1 1,1-1-1,0 1 0,-1 0 0,1-1 0,-1 1 0,1-1 0,-1 0 1,0 0-1,1 0 0,-1 0 0,0 0 0,1 0 0,-1-1 0,0 1 1,0-1-1,2-2 0,14-14 34,-1-1-1,0-1 1,-2-1 0,0 0 0,-2-1-1,0 0 1,-1-1 0,-2 0-1,0-1 1,-1 0 0,-2-1 0,0 0-1,4-38 1,-10 49 13,0 1 0,-2-26 0,0 35-25,1 0 1,-1 1-1,0-1 0,1 1 1,-1-1-1,-1 1 0,1 0 0,0-1 1,-1 1-1,0 0 0,0 0 1,0 0-1,0 0 0,0 0 1,-1 1-1,-2-4 0,4 6-2,1-1 0,-1 1-1,0-1 1,0 1 0,1-1-1,-1 1 1,0-1 0,0 1-1,0-1 1,0 1 0,0 0-1,1 0 1,-1-1 0,0 1-1,0 0 1,0 0 0,0 0-1,0 0 1,0 0 0,0 0-1,0 0 1,0 1 0,0-1 0,1 0-1,-1 0 1,0 1 0,0-1-1,0 0 1,-1 1 0,0 1 14,1 0 0,-1 0 1,0 0-1,1 0 0,-1 0 1,1 0-1,-1 0 0,1 0 1,0 0-1,-2 5 1,0 4 32,0-1 0,0 1 0,1 0 0,-1 14 0,3-16-15,0 1-1,1-1 0,0 1 0,1-1 0,-1 1 0,2-1 0,-1 0 0,1 0 0,1 0 0,0 0 0,0-1 0,8 13 0,-10-17-29,1-1 0,0 1-1,0 0 1,0-1 0,1 1-1,-1-1 1,1 0 0,-1 0 0,1-1-1,0 1 1,0-1 0,1 1 0,-1-1-1,0-1 1,1 1 0,-1-1 0,1 1-1,-1-1 1,1-1 0,0 1 0,-1-1-1,1 1 1,0-1 0,-1-1 0,1 1-1,0-1 1,4 0 0,12-6 76,0 0 1,-1-1 0,34-19 0,-39 18 61,1 1 0,1 0 0,0 1 0,0 1 1,0 1-1,22-5 0,-36 10-108,-1 0 0,1 0-1,-1 0 1,1 0 0,0 0 0,-1 0 0,1 0-1,-1 1 1,1 0 0,-1-1 0,1 1 0,-1 0-1,0 0 1,1 0 0,3 3 0,-6-3-41,1-1 0,0 1 1,0 0-1,-1 0 1,1 0-1,-1 0 0,1 0 1,-1 0-1,1 0 0,-1 0 1,1 1-1,-1-1 0,0 0 1,0 0-1,0 0 0,1 0 1,-1 0-1,0 1 1,-1-1-1,1 0 0,0 0 1,0 0-1,0 0 0,-1 0 1,1 0-1,0 1 0,-1-1 1,1 0-1,-1 0 1,1 0-1,-1 0 0,0 0 1,1 0-1,-1-1 0,0 1 1,0 0-1,-1 1 0,-7 9 31,-2 0 0,0-1 0,0 0-1,0 0 1,-26 14 0,3-4-278,-39 16 0,22-16-1034,47-19 1008,1 0-1,-1 0 0,1 0 0,-1-1 0,0 1 0,1-1 0,-1 0 0,0 0 0,1-1 0,-1 1 0,0-1 0,-4-1 0,-8-12-942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50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0 13579,'0'16'6713,"-9"-3"-1864,-6-3-3536,-2 1-729,-8-6-2625,-13-2 1481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01.5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369 91 5721,'-4'-7'693,"-1"-1"0,1 0-1,-1 1 1,-1 0 0,1 0 0,-1 1-1,-9-8 1,11 11-356,-1 0 0,1 0-1,-1 0 1,0 1 0,1-1 0,-1 1 0,0 1-1,0-1 1,-1 1 0,1 0 0,0 0-1,0 0 1,-11 0 0,10 2-198,1 0 0,0 0 0,-1 0 0,1 0 0,0 1 0,0 0 0,0 0 0,0 0 1,0 1-1,-7 5 0,-46 36 310,48-35-387,4-5-43,-53 50 80,54-49-87,0 0 0,1 1 1,-1-1-1,1 1 0,0 0 1,1 1-1,-1-1 1,-3 12-1,6-17-4,1 0 0,0 0 0,0 0 0,0-1 0,0 1 0,0 0 0,0 0 0,0-1 0,0 1 0,0 0 0,0 0 0,1 0 0,-1-1 0,0 1 0,0 0 0,1 0 0,-1-1 0,0 1 0,1 0 0,-1-1 0,1 1 0,-1 0 0,1-1 0,-1 1 0,1-1 0,0 1 0,-1-1 0,1 1 0,0-1 0,-1 1 0,1-1 0,0 0 0,-1 1 0,1-1 0,0 0 0,0 0 0,-1 1 0,1-1 0,0 0 0,1 0-1,37 2 302,-36-2-284,70-5 419,28 0-26,-89 5-352,-1 1 0,1 0-1,0 0 1,-1 2 0,1-1-1,13 7 1,-21-8-40,1 1 1,-2 0-1,1-1 0,0 2 1,0-1-1,-1 0 0,1 1 1,-1 0-1,0 0 0,0 0 1,0 0-1,0 0 0,0 1 1,-1-1-1,1 1 0,-1 0 1,0-1-1,0 1 0,-1 0 1,1 0-1,-1 0 0,0 1 1,0-1-1,0 0 0,0 0 1,-1 1-1,0-1 0,0 0 1,0 1-1,0-1 1,-1 0-1,0 1 0,1-1 1,-2 0-1,-1 6 0,-1 1-5,0-1 0,0 1 0,-1-1 0,0-1 0,-1 1 0,0-1 0,-1 0 0,0 0 0,0-1 0,-1 0 1,0 0-1,-17 12 0,18-15-20,0-1 1,-1 0 0,0 0 0,1-1 0,-14 4 0,20-7-34,-1 1 0,0 0 0,1-1 1,-1 0-1,1 1 0,-1-1 0,0 0 0,1 0 1,-1 0-1,0 0 0,0 0 0,1-1 0,-1 1 1,1 0-1,-1-1 0,0 1 0,1-1 0,-1 1 1,1-1-1,-1 0 0,1 0 0,-1 0 0,1 0 1,0 0-1,-1 0 0,1 0 0,0 0 1,0 0-1,0-1 0,0 1 0,0 0 0,0-1 1,0 1-1,-1-4 0,0-3-338,0 0 0,0 0 1,1 0-1,0-1 0,1 1 0,-1 0 0,2-1 1,-1 1-1,1 0 0,0 0 0,5-15 1,1 1-727,0 0 1,2 1-1,12-22 1,8-11 141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01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0 118 8810,'4'27'4113,"2"10"-1705,8 6-399,1-2-601,7-4-368,-5-5-504,0-6-160,0-9-216,0-6-56,0-6-240,-2-1-248,-3-9-1080,-3-4-392,3-11 1047</inkml:trace>
  <inkml:trace contextRef="#ctx0" brushRef="#br0" timeOffset="1">31 21 6745,'-4'-3'2497,"10"1"-1977,9-1-448,-2-1-768,11-2-1128,10 4 1135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02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13 210 7538,'13'0'740,"1"0"1,0 1-1,18 4 1,-31-5-695,0 0 1,-1 1 0,0-1 0,1 0 0,-1 1 0,1-1 0,-1 1 0,1-1-1,-1 1 1,0-1 0,1 1 0,-1-1 0,0 1 0,1-1 0,-1 1 0,0-1-1,0 1 1,0-1 0,0 1 0,1 0 0,-1-1 0,0 1 0,0-1-1,0 1 1,0 0 0,0-1 0,0 1 0,0-1 0,-1 1 0,1 0 0,0-1-1,0 1 1,0-1 0,-1 1 0,1 0 0,-13 27 1094,7-18-678,-14 29 839,-18 40 585,35-71-1744,1-1-1,-1 0 0,1 1 1,1-1-1,0 1 0,0-1 1,0 1-1,1 13 0,0-20-134,0 0 0,0 1-1,0-1 1,0 0 0,0 0-1,1 1 1,-1-1 0,0 0-1,1 1 1,-1-1-1,1 0 1,-1 0 0,1 0-1,-1 0 1,1 1 0,0-1-1,0 0 1,0 0 0,-1 0-1,1-1 1,0 1 0,0 0-1,0 0 1,0 0 0,1-1-1,-1 1 1,0 0 0,0-1-1,0 1 1,1-1 0,-1 1-1,0-1 1,0 0 0,1 0-1,-1 0 1,0 1 0,1-1-1,-1 0 1,0 0 0,0-1-1,1 1 1,-1 0 0,2-1-1,2 0-2,0-1 0,0 0-1,0 0 1,0 0-1,0-1 1,0 0 0,-1 0-1,9-7 1,2-4-3,-1-1 1,0-1-1,-2 0 0,0-1 0,0 0 1,-2 0-1,0-1 0,-1-1 1,12-37-1,-6 5 2,-2-1 1,9-84-1,-22 106 14,0 30-17,0 0 0,0-1 0,-1 1 0,1 0 0,0 0 1,-1 0-1,1 0 0,0 0 0,0 0 0,-1 0 0,1 0 0,0 0 1,-1 0-1,1 0 0,0 0 0,0 0 0,-1 0 0,1 1 0,0-1 0,0 0 1,-1 0-1,1 0 0,0 0 0,0 0 0,-1 1 0,1-1 0,0 0 1,0 0-1,-1 0 0,1 1 0,0-1 0,0 0 0,0 0 0,0 1 0,-1-1 1,1 0-1,0 0 0,0 1 0,0-1 0,0 0 0,0 1 0,0-1 1,0 0-1,-24 50 172,19-34-17,0 1-1,1-1 0,0 1 0,2 0 0,0 0 0,1 0 0,0 0 1,2 0-1,0 0 0,5 30 0,-4-39-134,0-1 0,1 1 0,0 0 1,0-1-1,0 0 0,1 0 0,0 0 0,0 0 0,1-1 0,0 1 1,0-1-1,0 0 0,1-1 0,0 1 0,0-1 0,1 0 1,-1-1-1,1 0 0,0 0 0,0 0 0,0-1 0,1 0 0,-1 0 1,1-1-1,8 2 0,-5-2-14,-1-2 0,1 1 1,-1-1-1,0-1 0,1 0 1,-1 0-1,0-1 0,1-1 1,-1 1-1,0-2 0,-1 1 1,1-1-1,-1-1 0,1 0 1,-1 0-1,-1-1 0,1 0 1,13-13-1,-16 13-5,0 1 1,0-1-1,-1-1 1,0 1-1,-1-1 0,1 0 1,-1 0-1,-1 0 1,1 0-1,-1-1 1,2-8-1,-3 10-3,-1 0 1,0 0-1,-1 0 0,1 0 0,-1 0 1,-1 0-1,1 0 0,-1 0 1,0 0-1,0 0 0,-1 0 0,1 1 1,-1-1-1,-1 0 0,1 1 1,-4-6-1,5 9-2,1 1 0,-1-1 0,0 1 0,0 0 0,1 0-1,-1-1 1,0 1 0,0 0 0,0 0 0,0 0 0,0 0 0,0 0 0,-1 0 0,1 0 0,0 0 0,0 1 0,-1-1 0,1 0 0,0 1 0,-1-1 0,1 1-1,-1 0 1,1-1 0,-3 1 0,3 0 0,-1 1 0,0-1 0,0 1 0,1 0 0,-1-1 0,0 1 0,1 0 0,-1 0 0,1 0 0,-1 0-1,1 1 1,0-1 0,-1 0 0,1 1 0,0-1 0,-2 3 0,-2 5 3,-1 0 1,1 0-1,1 0 0,0 1 1,-5 16-1,7-20 12,1 1 1,0 0-1,0-1 0,0 1 0,1 0 0,0-1 0,0 1 1,1 0-1,0-1 0,0 1 0,0-1 0,1 1 1,0-1-1,0 1 0,1-1 0,0 0 0,0 0 1,0 0-1,1-1 0,6 9 0,-6-10-137,0 0-1,0 0 1,1-1-1,-1 0 1,1 0-1,-1 0 1,1 0-1,0-1 1,0 0 0,0 0-1,0 0 1,1-1-1,-1 1 1,0-1-1,1-1 1,-1 1-1,1-1 1,-1 0-1,1 0 1,-1 0-1,0-1 1,1 0 0,-1 0-1,0 0 1,10-4-1,27-16-1914,1-1 798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03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141 391 8394,'-2'0'727,"-1"1"1,0-1-1,0 0 0,1 1 1,-1 0-1,0-1 0,0 1 1,1 0-1,-5 3 0,-21 18 1977,18-10-2404,0 1-1,-12 19 1,17-23 288,0-1-472,0 0 0,1 0 1,0 1-1,0 0 1,1 0-1,1 0 0,-1 0 1,1 0-1,1 0 0,0 0 1,0 1-1,1 15 1,0-21-112,1 0 0,0 0 0,-1-1 0,1 1 0,0 0 0,1-1 0,-1 1 0,1-1 0,-1 0 0,1 1 0,0-1 0,0 0 0,0 0 0,1 0 0,-1 0 0,1-1 0,0 1 0,0 0 0,-1-1 0,2 0 0,-1 0 0,0 0 1,0 0-1,1-1 0,-1 1 0,1-1 0,-1 0 0,1 0 0,0 0 0,-1 0 0,1 0 0,0-1 0,7 0 0,-3 0-17,-1 0 1,1 0-1,0-1 1,-1 0-1,1 0 1,0-1-1,-1 0 1,0 0-1,1-1 1,-1 0-1,0 0 1,0-1-1,7-4 1,-5 1-40,-1 0 1,1-1 0,-1 0 0,0 0 0,-1-1-1,0 1 1,0-2 0,6-11 0,-1-3-55,-2 1 0,0-2 0,-1 1 0,-2-1 0,0 0 0,-2-1 1,3-29-1,-8 51 95,12-157-523,-12 140 448,-1-1 0,-1 1 1,0 0-1,-2 0 0,-9-32 1,12 50 83,0 1 0,0-1 0,0 0 0,0 1 0,0-1 0,-1 0 0,1 1 0,-1 0 0,0-1 1,-4-3-1,6 6 6,-1 0 1,0-1 0,1 1-1,-1 0 1,0 0 0,1 0-1,-1 0 1,0 0 0,0 0-1,1 0 1,-1 0 0,0 0-1,0 0 1,1 0 0,-1 0-1,0 0 1,1 1 0,-1-1 0,0 0-1,1 0 1,-1 1 0,0-1-1,1 1 1,-1-1 0,1 0-1,-1 1 1,1-1 0,-1 1-1,1 0 1,-1-1 0,1 1-1,-1-1 1,1 1 0,0 0-1,-1-1 1,1 1 0,0 0-1,-1-1 1,1 1 0,0 1-1,-5 8 87,0 1-1,0 0 0,2 0 0,-1 0 0,1 0 0,1 1 0,0-1 0,1 1 0,0 0 0,1-1 0,1 23 1,5 6 243,1 0 0,14 43 0,-5-18-20,-14-56-263,13 45 163,-15-53-207,0 0-1,1 1 1,-1-1 0,1 0-1,-1 0 1,1 1 0,0-1-1,-1 0 1,1 0 0,0 0 0,0 1-1,0-1 1,-1 0 0,1 0-1,0 0 1,1-1 0,-1 1 0,0 0-1,0 0 1,0 0 0,0-1-1,1 1 1,-1-1 0,0 1-1,1-1 1,-1 0 0,0 1 0,1-1-1,-1 0 1,2 0 0,-1 0-4,0-1 0,-1 0 0,1 0 1,0 0-1,-1-1 0,1 1 0,-1 0 1,1 0-1,-1-1 0,1 1 0,-1-1 1,0 1-1,0-1 0,0 0 0,0 0 1,0 1-1,0-1 0,0 0 0,0-2 1,13-43 26,-10 34-26,3-18-14,-4 18-27,0 0 0,1-1 0,0 1 0,1 1 0,0-1 0,1 1 0,12-19 0,-17 30 33,-1 0 0,0 0 0,1 1 0,0-1 0,-1 0 0,1 0 0,0 1 0,-1-1 0,1 0 1,0 1-1,0-1 0,-1 1 0,1-1 0,0 1 0,0-1 0,0 1 0,0 0 0,0-1 0,0 1 0,0 0 0,0 0 1,0-1-1,0 1 0,-1 0 0,1 0 0,0 0 0,0 0 0,0 0 0,0 1 0,0-1 0,0 0 0,0 0 0,0 1 0,0-1 1,0 0-1,0 1 0,0-1 0,-1 1 0,1-1 0,0 1 0,0 0 0,0-1 0,-1 1 0,1 0 0,0-1 0,-1 1 1,1 0-1,-1 0 0,1 0 0,-1-1 0,1 3 0,4 6-9,0 0 0,-1 1 0,7 19 0,-7-17 4,0 0-45,0-1 1,1 0 0,1-1-1,0 1 1,0-1 0,8 10-1,-12-18-80,-1 0 0,1-1 0,-1 1 0,1 0-1,-1-1 1,1 0 0,0 1 0,0-1-1,0 0 1,0 0 0,0 0 0,0 0 0,0 0-1,0 0 1,0-1 0,0 1 0,0-1 0,1 1-1,-1-1 1,0 0 0,0 0 0,0 0 0,1 0-1,-1 0 1,0 0 0,0-1 0,1 1-1,-1-1 1,0 0 0,0 1 0,0-1 0,0 0-1,0 0 1,0 0 0,0-1 0,0 1 0,-1 0-1,1-1 1,0 1 0,1-3 0,17-18-1734,-1-6 776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03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93 8498,'105'-61'3482,"-103"60"-3125,1-1 0,0 1 0,-1-1 0,0 0 0,1 0-1,-1 0 1,0 0 0,0-1 0,2-2 0,-4 5-298,0 0-1,0-1 0,0 1 1,0 0-1,0 0 1,0-1-1,0 1 1,0 0-1,0 0 1,0-1-1,0 1 1,0 0-1,0 0 0,0-1 1,0 1-1,0 0 1,0 0-1,0-1 1,0 1-1,0 0 1,-1 0-1,1-1 1,0 1-1,0 0 0,0 0 1,0 0-1,-1-1 1,1 1-1,0 0 1,0 0-1,-1 0 1,1 0-1,0 0 0,0-1 1,0 1-1,-1 0 1,1 0-1,0 0 1,0 0-1,-1 0 1,1 0-1,0 0 1,-1 0-1,1 0 0,0 0 1,-1 0-1,-32 2 2004,28 0-2002,1 1-1,0-1 1,0 1 0,0 0 0,0 0 0,0 0 0,1 1 0,-1-1 0,1 1-1,-4 5 1,-27 46 41,25-40-56,2-3-35,1-1 1,0 1-1,1 0 1,0 1-1,1-1 1,0 1-1,-1 14 1,4-26-10,1 0 0,0-1 0,0 1 0,-1 0 0,1 0 0,0-1 0,0 1 0,0 0 1,0-1-1,0 1 0,0 0 0,0 0 0,0-1 0,0 1 0,0 0 0,1-1 0,-1 1 0,0 0 0,0-1 0,1 1 0,-1 0 0,0-1 0,1 1 1,-1 0-1,1-1 0,-1 1 0,0-1 0,1 1 0,0-1 0,0 2 0,0-2 0,1-1 1,-1 1-1,0 0 1,0 0-1,1 0 1,-1-1-1,0 1 1,0 0-1,0-1 1,1 1-1,-1-1 0,0 0 1,0 1-1,0-1 1,1-1-1,38-34 22,-16 5-215,-2-1 0,30-55 0,-43 70 15,-9 17 171,0 0 0,0 0 0,0-1 0,0 1-1,0 0 1,0 0 0,0-1 0,0 1 0,0 0-1,0 0 1,1 0 0,-1-1 0,0 1 0,0 0-1,0 0 1,0 0 0,0-1 0,0 1 0,1 0-1,-1 0 1,0 0 0,0 0 0,0-1 0,0 1-1,1 0 1,-1 0 0,0 0 0,0 0 0,1 0-1,-1 0 1,0 0 0,0 0 0,0 0 0,1 0-1,-1 0 1,0 0 0,0 0 0,1 0 0,-1 0 0,0 0-1,0 0 1,1 0 0,0 13-115,-5 36 118,2-28 24,2-20-15,-1 1 0,1-1 0,0 1 0,0 0 0,0-1 1,1 1-1,-1-1 0,0 1 0,1-1 0,-1 1 0,1-1 0,-1 1 0,1-1 0,0 0 0,-1 1 1,1-1-1,0 0 0,0 1 0,0-1 0,0 0 0,0 0 0,0 0 0,0 0 0,1 0 0,-1 0 1,0 0-1,1 0 0,-1-1 0,0 1 0,1 0 0,-1-1 0,1 1 0,-1-1 0,1 0 0,-1 1 1,1-1-1,2 0 0,-1 0 6,1 0 1,-1 0-1,0 0 1,1-1-1,-1 1 1,0-1-1,1 0 0,-1 0 1,0 0-1,0 0 1,0-1-1,0 1 1,0-1-1,0 0 1,0 0-1,-1 0 1,4-3-1,13-18 56,-12 15-51,-1 1 0,1-1 0,12-9 0,10-12-8,-25 24-3,1 0 0,-1 0-1,1 0 1,0 1 0,0 0 0,7-4-1,-11 8 6,-1-1 0,1 1 0,0 0 0,-1 0 0,1 0 0,-1 1 0,1-1 0,0 0 0,-1 0 0,1 0 0,-1 0 0,1 0 0,-1 1 0,1-1 0,-1 0 0,1 1 0,0-1 0,-1 0 0,0 1 0,1-1-1,-1 1 1,1-1 0,-1 0 0,1 1 0,-1-1 0,0 1 0,1-1 0,-1 1 0,0-1 0,0 1 0,1 0 0,-1-1 0,0 1 0,0-1 0,0 1 0,0 0 0,10 29 271,-8-22-169,-1-3-54,1-1 0,0 0 0,0 1 1,1-1-1,-1 0 0,1 0 0,0 0 1,6 6-1,-8-9-79,-1 0 0,1 0 0,0-1 0,0 1-1,0 0 1,0-1 0,0 1 0,0-1 0,0 1 0,0-1 0,0 1 0,0-1 0,0 0 0,0 0 0,0 1-1,0-1 1,0 0 0,0 0 0,0 0 0,0 0 0,0 0 0,1 0 0,-1-1 0,0 1 0,0 0 0,0 0 0,0-1-1,0 1 1,0-1 0,0 1 0,0-1 0,0 1 0,-1-1 0,1 0 0,0 1 0,0-1 0,0 0 0,-1 0 0,1 0-1,0 1 1,-1-1 0,1 0 0,0 0 0,-1 0 0,1 0 0,-1-1 0,4-6-814,0 0 0,0 0-1,-1 0 1,-1-1 0,4-14 0,0-4-336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04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57 8770,'-101'-42'3049,"106"40"-2905,5 0-409,8-5-839,5 4 704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04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7354,'54'34'3054,"-52"-32"-2881,0 0 0,-1-1 1,1 1-1,0 1 0,-1-1 1,0 0-1,0 0 1,1 1-1,-1-1 0,-1 0 1,1 1-1,0-1 0,0 1 1,-1-1-1,0 1 1,1-1-1,-1 1 0,0-1 1,0 1-1,0 0 0,-1 2 1,0 7 531,-2 108 2976,5-133-3627,2 0 0,-1 0 0,2 0 0,0 1-1,8-15 1,-7 14-29,2-7-22,-6 15-1,0-1 1,0 1 0,1 0-1,-1 0 1,1 0 0,0 0-1,5-4 1,-6 8 222,1 2 0,-1-1 0,1 0-1,-1 0 1,1 1 0,-1-1 0,1 1 0,-1 0 0,0 0-1,0 0 1,1 0 0,-1 0 0,4 3 0,7 2-175,39 7 320,-43-12-301,0 1 0,0 1 0,0 0 0,0 0 0,0 1-1,9 6 1,-16-9-10,0 0 0,0 0-1,-1 0 1,1 0 0,0 1-1,-1-1 1,1 1 0,-1-1-1,0 1 1,1 0 0,-1-1 0,0 1-1,0 0 1,0 0 0,0 0-1,-1 0 1,2 3 0,-2-4-46,0 0 0,0 0 1,0 0-1,0 0 0,0 0 1,0 0-1,0 0 0,0 0 1,-1 0-1,1 0 0,0 0 1,-1 0-1,1 0 0,-1 0 1,1-1-1,-1 1 0,1 0 1,-1 0-1,1-1 0,-1 1 1,0 0-1,1 0 0,-1-1 1,0 1-1,0-1 0,0 1 1,1-1-1,-1 1 0,0-1 1,0 1-1,0-1 0,0 0 1,0 0-1,0 1 0,0-1 1,0 0-1,0 0 0,0 0 1,-1 0-1,1 0-95,0 0 0,0 0 0,0 0 0,0 0 0,0 0 0,0-1 1,1 1-1,-1 0 0,0 0 0,0-1 0,0 1 0,0-1 0,1 1 0,-1-1 0,0 1 0,0-1 1,1 1-1,-1-1 0,0 1 0,1-1 0,-1 0 0,1 1 0,-1-1 0,1 0 0,-1 0 0,0-1 0,-6-7-1898,-6-1 700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04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 13435,'-21'22'6377,"1"-5"-2912,5-4-1265,0-6-1335,4-7-817,10-9-2153,4 1-4520,-3-1 4328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54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 3561,'3'0'84,"0"1"96,-1-1 0,1 1-1,-1-1 1,1 0 0,-1 1-1,1-1 1,-1-1 0,0 1-1,1 0 1,2-1 0,-3 0 65,-1 0 1,0 0-1,0 0 1,0 0 0,0-1-1,0 1 1,0 0-1,0-1 1,0 1-1,-1 0 1,1-1 0,0 1-1,-1-1 1,1 1-1,-1-1 1,0 1 0,1-4-1,-1 5-56,0 0 0,0-1 0,0 1 0,0 0 0,0-1-1,0 1 1,0 0 0,0 0 0,0-1 0,0 1 0,0 0 0,0-1 0,0 1-1,0 0 1,0 0 0,0-1 0,1 1 0,-1 0 0,1-2 1133,-1 2-1133,0 0 0,1 0 0,-1 0-1,0 0 1,0-1 0,1 1 0,-1 0 0,0 0 0,0 0 0,1 0 0,-1 0 0,8 12 7210,0 2-8821,6 11 1620,4 4 155,-1 0 0,-2 2 0,17 44 0,-17-15-18,-3 0 1,-2 0 0,-2 1-1,-4 1 1,-4 82-1,3-64-58,-1-53-181,-3 41-1,1-68-137,0 1-1,0-1 0,0 0 0,0 0 1,0 0-1,1 0 0,-1 1 0,0-1 1,0 0-1,0 0 0,0 0 0,0 1 1,0-1-1,0 0 0,0 0 0,0 0 1,0 0-1,0 1 0,0-1 0,0 0 1,0 0-1,0 0 0,0 1 0,0-1 1,0 0-1,-1 0 0,1 0 0,0 1 1,0-1-1,0 0 0,0 0 0,0 0 1,0 0-1,0 0 0,-1 1 0,1-1 1,0 0-1,0 0 0,0 0 0,0 0 1,-1 0-1,1 0 0,0 0 0,0 0 1,0 0-1,-1 1 0,1-1 0,0 0 1,0 0-1,0 0 0,0 0 0,-1 0 1,1 0-1,0 0 0,0 0 0,-1-1 1,-8-14-6165,0-6 4726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12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14 520,'-5'0'144,"-2"0"0,-10-1 328,11-5 601,1 6 199,0-3 2497,5 1-4306,0 1 409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2:59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0 511 5449,'6'35'13209,"0"-36"-12919,1-1-1,0 0 1,-1-1-1,0 1 1,7-5-1,40-30 980,-1-2 0,-3-2 0,83-89 0,34-80-1025,-162 205-812,-1 1 0,1-1 0,-1 0 0,0 0 1,-1 0-1,1-1 0,-1 1 0,0-1 0,1-5 0,-2-4-1088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00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131 262 9570,'4'2'645,"-1"1"0,1 0-1,-1 1 1,0-1 0,1 0 0,-1 1 0,-1 0-1,1-1 1,-1 1 0,1 0 0,-1 1 0,0-1-1,2 8 1,0 3-267,-1 0 0,3 28 1,0 2 404,-3-26-601,18 88 1124,12 175-1,-38-249-1230,5-32-73,0-1-1,0 0 1,0 1-1,0-1 1,0 0-1,0 1 1,0-1-1,-1 0 1,1 1-1,0-1 1,0 0-1,0 0 1,-1 1-1,1-1 1,0 0-1,0 0 1,-1 1-1,1-1 1,0 0-1,-1 0 1,1 0-1,0 0 1,-1 0-1,1 1 1,0-1-1,-1 0 1,1 0-1,-1 0 1,-11-12 27,0-14-156,0 0 0,2-1 1,0 0-1,-10-56 0,-10-32-849,-84-194-978,110 299 1949,1 1 0,0-1 0,1-1 0,0 1-1,1 0 1,0-1 0,1 1 0,0 0 0,0-1-1,1 1 1,4-20 0,-3 24 47,0 0 0,0 0 1,1 0-1,0 0 0,0 0 0,0 1 1,1-1-1,0 1 0,0 0 0,0 0 0,0 0 1,1 0-1,0 1 0,0 0 0,0 0 0,0 0 1,1 1-1,0 0 0,0 0 0,7-3 0,35-8 571,-46 14-570,1-1-1,-1 1 1,0 0-1,1-1 1,-1 1-1,1 0 1,-1 0 0,0 0-1,1 1 1,-1-1-1,1 1 1,-1-1 0,0 1-1,0 0 1,1 0-1,-1 0 1,0 0-1,3 2 1,-3 0-12,-1 0 1,1 0-1,-1 1 1,0-1-1,0 0 1,0 0-1,-1 1 0,1-1 1,-1 0-1,0 1 1,0-1-1,0 1 1,0-1-1,0 0 0,-1 1 1,0-1-1,-1 4 1,0 8 41,-2 11-24,-1-1-1,-2 0 1,0-1 0,-2 1 0,0-2-1,-16 28 1,29-57-45,0 1-1,0-1 1,0 1 0,1 0-1,0 1 1,-1-1-1,2 1 1,-1 0 0,0 0-1,1 1 1,0-1-1,0 1 1,0 1 0,0-1-1,12-2 1,-11 2 0,1 1 0,0 0 1,0 1-1,0 0 0,0 0 0,0 1 1,-1 0-1,1 0 0,0 1 1,0 0-1,0 0 0,0 1 0,8 2 1,-14-3 14,1 0 0,-1 0 0,1 1 0,-1-1 1,1 1-1,-1-1 0,0 1 0,0 0 1,0-1-1,0 1 0,0 0 0,0 1 0,0-1 1,-1 0-1,1 0 0,-1 1 0,1-1 0,-1 1 1,0-1-1,1 5 0,-1-3 23,-1 0 1,1 0-1,-1 1 1,0-1-1,-1 0 1,1 1-1,-1-1 0,1 0 1,-1 0-1,-1 1 1,-2 6-1,-2 2 35,0 0 0,-2-1 0,1 0 1,-1 0-1,-1 0 0,-19 18 0,18-21-230,0 0 1,-1-1 0,0 0-1,0-1 1,-23 11-1,34-18 97,-1 0 0,1 0 0,0 1 0,0-1 0,0 0 1,0 0-1,-1 0 0,1 0 0,0 1 0,0-1 0,0 0 0,-1 0 0,1 0 0,0 0 0,0 0 0,-1 0 0,1 0 0,0 0 0,0 0 1,-1 0-1,1 0 0,0 0 0,0 0 0,-1 0 0,1 0 0,0 0 0,0 0 0,0 0 0,-1 0 0,1 0 0,0 0 0,0 0 0,-1 0 1,1 0-1,0 0 0,0-1 0,0 1 0,-1 0 0,1 0 0,0 0 0,0 0 0,0 0 0,0-1 0,-1 1 0,1 0 0,0 0 0,0 0 1,0-1-1,0 1 0,3-12-2043,-2 11 2088,8-20-1164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00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4 104 11290,'-4'5'4385,"4"-2"-3456,7-6-305,-7 1-104,0 0-440,3-1-144,13-7-1088,2 0 4840,38-72-3080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01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1 6897,'-6'-1'1287,"-1"1"0,0 0 0,0 1 0,1 0-1,-12 2 1,9 0-801,1 0 0,-1 0 0,1 0-1,-9 6 1,11-6-407,1 0-1,-1 1 1,1 0-1,0 0 1,0 0-1,0 1 1,1-1-1,-1 1 1,1 0 0,0 0-1,1 1 1,-1-1-1,1 1 1,-2 6-1,4-11-69,1 0-1,-1 1 0,1-1 1,0 0-1,-1 1 0,1-1 1,0 0-1,0 1 1,0-1-1,0 0 0,0 1 1,1-1-1,-1 0 0,0 0 1,0 1-1,1-1 1,-1 0-1,1 0 0,-1 1 1,1-1-1,0 0 1,0 0-1,-1 0 0,1 0 1,0 0-1,0 0 0,0 0 1,0 0-1,0 0 1,0-1-1,0 1 0,0 0 1,0 0-1,0-1 0,1 1 1,-1-1-1,2 1 1,6 2-7,1 0 1,-1-1-1,1 0 1,12 1-1,0 0 67,-10 0 34,1 0 0,-1 1 0,0 0 0,-1 0 0,22 12 0,-30-14-60,-1-1-1,1 1 1,-1 0 0,0 0-1,1-1 1,-1 1 0,0 1-1,0-1 1,0 0-1,-1 0 1,1 1 0,0-1-1,-1 1 1,0 0-1,0-1 1,1 1 0,-2 0-1,1 0 1,0-1 0,0 1-1,-1 0 1,0 0-1,1 0 1,-1 0 0,0 0-1,-1 0 1,1 0 0,0 0-1,-1 0 1,1-1-1,-3 5 1,-8 20 189,-1 0 0,-1-1 0,-1 0-1,-2-1 1,-26 34 0,39-56-258,1-1-1,0 1 1,-1 0-1,0-1 1,1 0 0,-1 1-1,0-1 1,0 0-1,-1-1 1,1 1-1,0 0 1,0-1 0,-8 2-1,10-3-71,-1 0 0,0 0 0,1 0 0,-1 0 0,0 0 0,1 0 1,-1-1-1,1 1 0,-1-1 0,1 1 0,-1-1 0,0 0 0,1 0 0,0 1 0,-1-1 0,1 0 0,0 0 0,-1 0 0,1-1 0,0 1 0,0 0 0,0 0 0,0-1 0,0 1 0,0 0 0,0-1 0,1 1 1,-1-1-1,0 1 0,1-1 0,-1 0 0,1 1 0,-1-1 0,1-1 0,-8-39-914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01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14 10906,'-2'-13'3585,"6"12"-459,11 19-588,0 17-1836,-1-1 1,-2 2-1,-1 0 1,6 45-1,-5-29-293,48 273-864,-59-325 288,-1 1 0,0-1 0,0 1 0,1-1 0,-1 1 1,0 0-1,0-1 0,0 1 0,0 0 0,0-1 0,0 1 0,0-1 0,0 1 0,0 0 0,0-1 0,0 1 1,0 0-1,0-1 0,-1 1 0,1-1 0,0 1 0,0 0 0,-1-1 0,1 1 0,0-1 0,-1 1 0,1-1 0,0 1 1,-1-1-1,1 1 0,-1-1 0,1 0 0,-1 1 0,1-1 0,-1 0 0,1 1 0,-2-1 0,-2-2-1204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01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0 430 9290,'0'-2'279,"0"0"1,0 0-1,0 0 0,0 0 0,1 0 1,-1 0-1,1 0 0,-1 1 0,1-1 1,0 0-1,-1 0 0,1 0 0,0 1 1,0-1-1,0 0 0,0 1 1,1-1-1,-1 1 0,2-2 0,35-31 1211,-20 20-447,11-13 229,62-51 1626,-81 70-2621,0 2 0,0-1-1,1 1 1,0 1 0,0 0-1,1 0 1,18-4 0,-27 9-232,0-1 0,0 1-1,0-1 1,0 1 0,0 0 0,0 0 0,0 1 0,0-1 0,0 1 0,0-1 0,-1 1-1,1 0 1,0 0 0,0 0 0,0 0 0,-1 1 0,1-1 0,2 3 0,-1-1-7,0 1 1,0 0 0,0 0-1,-1 0 1,1 0-1,-1 1 1,0-1 0,-1 1-1,4 7 1,0 3 12,-1 0-1,0 0 1,-1 1 0,-1 0-1,0 0 1,0 18-1,-9-4-1,1-25 19,3-21 2,2 0-86,2-1 0,0 0 0,1 0 0,0 1-1,1-1 1,8-17 0,45-90-1052,-18 43-1080,-35 72 1651,-4 7 198,1-1 1,0 0-1,0 1 0,0-1 1,1 1-1,-1 0 1,1-1-1,-1 1 1,1 0-1,0 0 0,-1 0 1,1 0-1,0 0 1,1 0-1,-1 1 1,0-1-1,0 1 0,5-3 1,10-1-1052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02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59 529 8218,'82'-15'3176,"-81"15"-3064,0 0-1,0-1 1,-1 1-1,1 0 1,0-1-1,0 1 1,0-1-1,0 1 1,0-1-1,-1 1 1,1-1 0,0 1-1,-1-1 1,1 0-1,0 1 1,-1-1-1,1 0 1,0 1-1,-1-1 1,0 0-1,1 0 1,-1 0-1,1 0 1,-1 0-1,0 1 1,1-1-1,-1 0 1,0 0-1,0 0 1,0 0-1,0 0 1,0 0-1,0-1 1,0 2-54,0-1 0,0 1 1,0 0-1,0-1 0,0 1 1,0 0-1,0-1 0,0 1 1,-1 0-1,1-1 1,0 1-1,0 0 0,0 0 1,0-1-1,-1 1 0,1 0 1,0-1-1,0 1 0,-1 0 1,1 0-1,0 0 0,0-1 1,-1 1-1,1 0 1,0 0-1,-1 0 0,1 0 1,0-1-1,-1 1 0,1 0 1,0 0-1,-1 0 0,1 0 1,0 0-1,-1 0 0,1 0 1,0 0-1,-1 0 1,1 0-1,0 0 0,-1 0 1,1 0-1,0 0 0,-1 1 1,1-1-1,0 0 0,-1 0 1,1 0-1,0 0 0,0 0 1,-1 1-1,1-1 0,0 0 1,0 0-1,-1 1 1,1-1-1,0 0 0,0 0 1,0 1-1,-1-1 0,1 0 1,0 1-1,0-1 0,0 1 1,-34 50 1388,-47 95 0,58-91-1062,22-51-357,0 1 0,0-1 1,0 0-1,1 0 1,-1 0-1,1 1 0,0-1 1,0 0-1,0 0 0,1 1 1,1 5-1,-2-9-25,0-1-1,0 1 1,1-1-1,-1 1 1,0-1-1,0 1 1,1 0-1,-1-1 1,0 0-1,0 1 1,1-1-1,-1 1 1,1-1-1,-1 1 1,0-1 0,1 0-1,-1 1 1,1-1-1,-1 0 1,1 1-1,-1-1 1,1 0-1,-1 0 1,1 1-1,0-1 1,-1 0-1,1 0 1,-1 0-1,1 0 1,0 0-1,19-8 44,11-24 21,-25 21-53,-1 1 0,1-2 0,-2 1 1,0 0-1,5-23 0,-7 25 51,0 0 0,0 0 0,1 1 0,0-1 0,1 1 0,-1-1-1,2 1 1,-1 0 0,1 0 0,1 1 0,8-11 0,-13 16-34,0 1 0,1 0-1,-1 0 1,0 0 0,0 0-1,0 0 1,1 0 0,-1 0 0,0 1-1,1-1 1,-1 0 0,0 1-1,1-1 1,-1 1 0,1-1 0,-1 1-1,1 0 1,0 0 0,-1-1-1,1 1 1,-1 0 0,1 0 0,-1 1-1,1-1 1,-1 0 0,1 0-1,-1 1 1,1-1 0,-1 1 0,3 1-1,-2-1-6,-1 1 0,1 0 0,-1 0 0,0 0 0,0-1 0,1 2 0,-1-1 0,0 0 0,-1 0 0,1 0 0,0 0 0,-1 0 0,1 1 0,-1-1 0,0 0 0,1 1 0,-1-1 0,0 0 0,-1 4 0,3 20 102,-2-26-125,0 1 0,1-1 0,-1 1 1,0-1-1,0 1 0,0-1 0,0 1 0,1-1 0,-1 1 0,0-1 0,0 1 0,1-1 0,-1 0 0,0 1 0,1-1 0,-1 0 0,1 1 0,-1-1 0,0 0 0,1 1 0,-1-1 0,1 0 0,-1 0 0,1 1 0,-1-1 0,1 0 0,-1 0 0,1 0 0,-1 0 0,1 0 0,-1 0 0,1 0 0,-1 0 0,1 0 0,-1 0 1,1 0-1,-1 0 0,1 0 0,-1 0 0,1 0 0,0-1 0,0 0 2,0 1-1,0-1 1,-1 0 0,1-1 0,0 1 0,-1 0 0,1 0 0,-1 0-1,1 0 1,-1 0 0,1-1 0,-1 1 0,0 0 0,1-3 0,0-2 7,6-13 15,0-4-87,2 0 0,13-26 0,-19 44 13,0-1 0,0 1 0,0 0-1,1 1 1,0-1 0,0 1 0,0-1 0,0 1 0,1 0 0,0 1 0,-1-1 0,1 1 0,1 0 0,7-4 0,-10 6-58,0 1 0,0-1 1,-1 1-1,1 0 0,0-1 1,0 1-1,0 1 1,-1-1-1,1 0 0,0 1 1,0-1-1,-1 1 1,6 1-1,-6-1-8,0 0 0,1 0-1,-1 0 1,1-1 0,0 1 0,-1-1 0,1 1-1,-1-1 1,1 0 0,0 0 0,-1-1 0,1 1-1,-1 0 1,1-1 0,-1 0 0,1 1 0,4-3-1,1-2-43,0-1 0,0 0 0,0 0 0,-1-1-1,0 0 1,11-13 0,34-52-104,-51 70 261,10-16 32,0 0 0,-1-1-1,10-27 1,-16 36 93,-1 0 1,0-1-1,-1 1 1,0-1-1,0 0 1,-1 1-1,0-1 1,-2-14-1,-8 37 533,-4 15-474,2 2 0,-10 36 1,17-50-51,1 0 1,0 0 0,1 1 0,1-1 0,0 1 0,2 22 0,-1-37-122,0 0 1,0 0-1,1 0 1,-1 0-1,0 0 1,0 0-1,0 0 0,1 0 1,-1 0-1,0-1 1,1 1-1,-1 0 1,1 0-1,-1 0 1,1 0-1,0-1 1,-1 1-1,1 0 1,0 0-1,-1-1 1,1 1-1,0-1 1,0 1-1,0-1 1,0 1-1,-1-1 1,1 1-1,0-1 1,0 0-1,0 1 1,0-1-1,0 0 1,0 0-1,0 0 1,0 0-1,0 0 1,0 0-1,0 0 1,0 0-1,0 0 1,0 0-1,0 0 1,0-1-1,0 1 1,0 0-1,0-1 1,-1 1-1,3-2 1,2 0 26,1-1 0,-1 0-1,0 0 1,1-1 0,-2 1 0,10-9 0,-3-1-24,-1-1 0,0 0 0,-1 0 0,0-1 0,-2 0 0,1-1 0,-2 0 0,0 0 0,-1 0 0,0-1 0,-2 1 1,0-1-1,-1 0 0,0 0 0,-1 0 0,-1 0 0,-1 0 0,-1 0 0,-3-18 0,1 26-35,0 13-18,-2 19-26,5-6 72,1 0 0,0 0 1,1 0-1,1-1 0,0 1 0,1-1 1,1 1-1,1-1 0,0 0 1,1 0-1,0-1 0,10 16 0,-13-27 62,0 0 0,0 0 0,0-1 0,0 1 0,1 0 0,-1-1 0,1 0 0,0 0 0,0 0 0,0-1 0,0 1 0,1-1 0,-1 0 0,1 0-1,-1 0 1,1-1 0,0 0 0,7 1 0,0 0 189,1-2 0,-1 1 0,0-2 0,0 0 0,1 0 0,11-3 0,-34 8-282,-1 2 0,1-1 0,0 1 0,-9 8 0,-5 4-68,12-8-32,-2-1 0,1 0 0,-1 0 0,-1-2 0,-17 8 0,22-11-200,5-2-15,0 1-1,0-1 1,-1 0 0,1 0 0,0-1 0,-1 0-1,1 0 1,-1 0 0,0-1 0,1 1 0,-1-1-1,1-1 1,-1 1 0,-8-2 0,-6-9-1167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3:02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7 14027,'50'-7'5577,"-63"19"-3912,-4-3-417,-7-8-2496,2 1 991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2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29 2977,'0'-1'653,"0"-1"1,-1 1 0,1-1-1,0 1 1,0-1 0,0 1-1,0-1 1,1 0 0,-1 1-1,0-1 1,0 1 0,1-1-1,-1 1 1,1 0 0,0-1 0,-1 1-1,2-2 1,1 3-431,-1 0 1,0 0 0,0 0-1,1 0 1,-1 1 0,0-1-1,0 1 1,1-1 0,-1 1-1,0 0 1,0 0 0,2 1-1,5 2-627,34 9 1235,79 15 0,-72-18-34,73 23 0,245 107 2529,-357-135-3102,18 7 362,-21-10-143,-11-4 149,2 2-557,0 0-1,1-1 1,-1 1-1,0 0 1,0-1-1,0 1 1,0 0-1,1 0 1,-1 0-1,0 0 1,0 0-1,0 0 1,0 0-1,1 0 1,-1 0-1,0 0 0,0 0 1,0 0-1,0 1 1,1-1-1,-1 0 1,0 1-1,0-1 1,1 1-1,-1-1 1,0 1-1,0-1 1,0 2-1,-18 24-190,9-10 215,-154 255-53,3-4-2,33-58-15,77-116 13,30-52 6,-44 65-1,61-102-4,0 0 0,0 0 0,0 0 0,-1-1 0,0 0 0,1 0 0,-8 4 0,-21 15-13,27-21 13,4-1-39,5 5 29,5 5 6,1 0-1,1-1 1,-1 0 0,14 9 0,-5-4-1,81 70 69,-53-47-30,63 59 78,-55-46 146,91 64-1,-114-94-178,-1 2 0,-1 0 1,-1 2-1,-1 2 0,-1 0 1,23 32-1,-24-32-44,-21-23-14,-1 0 1,1 0 0,-1 0-1,0 1 1,0-1 0,5 8 0,-9-11 1,0 0-2,0 1-23,-1-1-1,1 1 1,-1 0-1,1 0 0,-1 0 1,1 0-1,0 0 1,0 0-1,-1 0 1,1 0-1,0 0 0,0 0 1,0 1-1,0-1 1,-1 3-1,-8 8 0,-199 156-11,16-16-1,122-92 6,46-42 4,1 2 0,0 1 0,2 2 0,0 0 0,-35 50 0,38-44-15,-2-1 1,-32 33-1,12-14 33,-10 1-17,27-27-19,14-11 25,-1-2 0,0 0-1,-1 0 1,-13 7 0,24-15-5,1 0 0,-1 1 0,1-1 0,-1 1 0,1-1 0,0 1 0,-1-1 0,1 1 0,0-1 0,-1 1 0,1-1 0,0 1 0,0-1 1,-1 1-1,1 0 0,0-1 0,0 1 0,0-1 0,0 1 0,0 0 0,0-1 0,0 1 0,0-1 0,0 1 0,0 0 0,0-1 0,0 1 0,0 0 0,1-1 0,-1 1 0,0-1 0,0 1 0,1-1 0,-1 1 0,0-1 0,1 1 0,-1-1 0,1 1 0,-1-1 0,0 1 1,1-1-1,-1 0 0,2 1 0,32 33-1,-14-15 0,-12-11 2,0-1-1,1 1 0,0-1 0,0-1 0,17 10 0,-22-14 2,41 23 1,-1 1-1,-1 3 0,53 45 0,109 134 210,-194-196-169,1 1-8,-1 0 0,0 1 0,-1 0 1,14 26-1,-24-39 193,-1 12-226,0 0 0,-2 0 0,1 0 0,-2-1-1,0 1 1,0-1 0,-1 0 0,-11 19 0,8-18 2,-1-1 0,0 0 0,0-1-1,-2 0 1,1-1 0,-1 0 0,-1 0 0,0-1-1,-21 12 1,-8 7 0,-4 8 0,1 1 1,2 3-1,2 1 1,-44 58-1,-1 21 1,-18 25 289,95-135-233,0-1-3,1 0-1,0 1 1,0 0 0,-8 18-1,14-53-3864,5-16 2901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55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23 7034,'-7'-6'8614,"7"5"-8466,0 1 0,0 0-1,0-1 1,-1 1 0,1-1 0,0 1-1,0 0 1,0-1 0,-1 1 0,1-1-1,0 1 1,-1 0 0,1-1 0,0 1-1,-1 0 1,1 0 0,0-1 0,-1 1-1,1 0 1,0 0 0,-1-1 0,1 1-1,-1 0 1,1 0 0,0 0 0,-1 0-1,1 0 1,-1 0 0,1 0 0,-1 0-1,1 0 1,-1 0 0,1 0 0,0 0-1,-1 0 1,1 0 0,-1 0 0,1 0-1,-1 0 1,1 0 0,0 1 0,-1-1-1,1 0 1,-1 0 0,1 0 0,0 1-1,-1-1 1,1 0 0,-1 1 0,-3 8-11,-1 1 0,2 0 0,-1 0 0,1 0 0,1 0 1,0 0-1,0 0 0,1 0 0,1 1 0,-1-1 0,2 1 0,2 16 1,-2 77 726,-1-104-862,0-1 0,0 1 1,0 0-1,0-1 0,1 1 1,-1 0-1,0 0 0,0-1 1,0 1-1,0 0 0,0 0 1,0 0-1,1-1 0,-1 1 1,0 0-1,0 0 0,0 0 1,1-1-1,-1 1 0,0 0 1,0 0-1,0 0 0,1 0 1,-1 0-1,0 0 0,0-1 1,1 1-1,-1 0 0,0 0 0,1 0 1,-1 0-1,0 0 0,0 0 1,1 0-1,-1 0 0,0 0 1,0 0-1,1 0 0,-1 0 1,0 0-1,0 1 0,1-1 1,-1 0-1,0 0 0,0 0 1,1 0-1,-1 0 0,0 0 1,0 1-1,1-1 0,-1 0 1,0 0-1,0 0 0,0 1 1,0-1-1,1 0 0,-1 1 1,3-20 0,0 1 1,-1-1-1,-1 0 1,-1 1-1,-1-1 1,0 0-1,-6-25 1,4 12 1,3 26-2,0-1 0,0 1 0,-1 0-1,0 0 1,0-1 0,-4-9 0,49 34 637,67 29 137,-105-45-698,-1 0-1,0 1 0,0-1 0,0 1 1,9 8-1,-57 6 309,5-3-305,-53 22 431,81-31-433,0 0 0,0 1 0,1 0 0,-1 0 0,1 1 0,-11 11 0,19-18-86,1 1 1,-1-1 0,1 0-1,0 0 1,-1 1 0,1-1-1,0 0 1,-1 1 0,1-1-1,0 1 1,-1-1 0,1 0-1,0 1 1,0-1 0,-1 1 0,1-1-1,0 1 1,0-1 0,0 1-1,0-1 1,0 0 0,0 1-1,-1-1 1,1 1 0,0-1-1,0 1 1,1-1 0,-1 1-1,0-1 1,0 1 0,0-1-1,0 1 1,0 0 0,17 1-1159,27-12-2159,-7-9 1984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3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33 159 4881,'-13'7'2148,"0"0"1205,12-7-3166,1 0 0,0 0-1,-1 0 1,1-1 0,0 1-1,-1 0 1,1 0 0,0 0 0,-1-1-1,1 1 1,0 0 0,0 0-1,-1-1 1,1 1 0,0 0 0,0 0-1,0-1 1,-1 1 0,1 0-1,0-1 1,0 1 0,0 0-1,0-1 1,0 1 0,0 0 0,0-1-1,-1 1 1,1 0 0,0-1-1,0 1 1,0 0 0,0-1 0,1 1-1,-1 0 1,0-1 0,0 1-1,0 0 1,0-1 0,3 0 79,0 0 1,0 0-1,0 1 1,0-1-1,0 1 1,0 0-1,1 0 1,-1 0-1,6 1 1,-5-1 6,14-1 130,1 0 1,-1-1 0,0-1 0,0-1-1,0 0 1,20-8 0,3-2 337,9-2 83,65-13 1,-100 26-765,1 1 1,0 0 0,0 1-1,1 1 1,-1 1-1,0 0 1,0 1-1,23 6 1,0 6 17,-26-9-67,0-1 0,-1 0-1,18 3 1,-29-7-89,-1 0 0,1 0 0,-1 0 0,1 0-1,-1-1 1,1 1 0,-1 0 0,0 0 0,1 0 0,-1 0-1,1-1 1,-1 1 0,0 0 0,1 0 0,-1-1-1,0 1 1,1 0 0,-1-1 0,0 1 0,1 0 0,-1-1-1,0 1 1,0 0 0,0-1 0,1 1 0,-1-1-1,0 1 1,0 0 0,0-1 0,0 1 0,1-1 0,3-23-4561,1-2 2185,13-25 1175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3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1 8722,'-2'0'621,"-1"1"0,1-1 0,-1 1 0,1 0 0,-1-1 0,1 1 0,0 1 1,-1-1-1,-2 3 0,-33 26 1084,24-14-1240,1 1-1,-12 20 1,-9 12 158,32-47-593,0 0 0,1-1 0,0 1 0,-1 0 0,1 0 0,0 0 0,0 0 1,0 0-1,0 0 0,0 0 0,1 0 0,-1 0 0,1 1 0,-1-1 0,1 0 0,0 4 0,0-4-14,1-1 0,0 1 0,0-1 0,0 1 0,0-1 0,0 1 0,0-1 0,0 1 0,0-1-1,1 0 1,-1 0 0,1 0 0,-1 0 0,1 0 0,-1 0 0,1 0 0,-1 0 0,1-1-1,0 1 1,-1 0 0,4 0 0,80 23 494,-56-17 86,36 13 0,-64-20-562,0 1 0,0-1-1,0 1 1,0-1 0,0 1 0,1-1 0,-1 1 0,0 0 0,0-1 0,0 1 0,-1 0-1,1 0 1,0 0 0,0 0 0,0 0 0,-1 0 0,1 0 0,0 0 0,-1 0-1,1 0 1,-1 0 0,1 0 0,-1 0 0,0 1 0,1-1 0,-1 0 0,0 0-1,0 0 1,0 1 0,0-1 0,0 0 0,0 0 0,0 1 0,0-1 0,0 0-1,-1 0 1,1 0 0,-1 1 0,1-1 0,-1 0 0,1 0 0,-1 0 0,0 1-1,-3 4 93,0 0 0,0-1 0,0 1 0,0-1-1,-1 0 1,-6 5 0,2-3 3,-14 13 156,0-1 0,-29 16 0,44-30-321,0-1-1,-1 0 1,1 0-1,-1-1 1,1 0-1,-1-1 0,0 1 1,0-2-1,0 0 1,0 0-1,-12 0 0,19-1-67,1 0 0,0 0 0,-1-1 0,1 1-1,0 0 1,0-1 0,-1 1 0,1-1-1,0 1 1,0-1 0,0 0 0,-1 1-1,1-1 1,0 0 0,0 0 0,0 0-1,0 0 1,1 0 0,-1 0 0,0 0-1,0 0 1,0 0 0,1 0 0,-1 0-1,1-1 1,-1 1 0,1 0 0,-1-2-1,-4-40-4368,5 37 4016,0-18-713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4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312 0 7202,'-12'2'462,"0"-1"0,1 2 0,-1 0 0,1 0 1,-1 1-1,1 0 0,0 1 0,1 1 1,-1-1-1,1 2 0,0-1 0,1 1 1,-1 1-1,1 0 0,-12 13 0,7-4-176,-1 0 0,2 1 0,0 1-1,2 0 1,0 0 0,1 1 0,-12 32 0,17-36-185,1-1 1,0 1 0,1 0 0,1 0-1,1 0 1,0 0 0,1 0 0,0 0-1,1 0 1,1 0 0,1 0 0,0 0-1,1 0 1,12 27 0,-11-30-50,2-1 0,-1 0 1,2 0-1,-1-1 0,1 0 0,1 0 1,0-1-1,1 0 0,0 0 1,0-1-1,1-1 0,0 0 0,1 0 1,0-1-1,0-1 0,0 0 1,23 8-1,-13-7 52,0-1 0,0-1 0,0-1 1,0 0-1,0-2 0,32-1 0,-41-2-10,0 0 1,0-1-1,-1-1 0,1 0 1,0 0-1,-1-2 0,0 1 0,0-2 1,-1 1-1,1-2 0,-1 1 1,15-13-1,-10 6 121,1-1 0,-2-1 0,0 0-1,-1-1 1,0-1 0,-2 0 0,0-1 0,0 0 0,9-22 0,-17 29-159,0 1 0,0-1 1,-1 0-1,0 1 1,-1-1-1,-1-1 0,1 1 1,-2 0-1,0 0 1,0 0-1,-1 0 0,0-1 1,-1 1-1,0 0 1,0 1-1,-2-1 0,1 0 1,-1 1-1,-7-12 1,-1-1-22,-2 0 0,0 2 1,-1-1-1,-2 2 0,0 0 1,-34-30-1,41 42-160,1 0 0,-2 1 0,1 0 1,-1 0-1,0 1 0,0 1 0,-1 0 0,1 0 0,-1 1 0,0 1 1,0 0-1,-1 1 0,1 0 0,-1 1 0,1 0 0,-13 1 1,-3 2-4140,16-4 3000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5.0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548 1 5601,'-11'5'1385,"0"2"-1,1-1 1,0 2-1,-10 8 1,17-13-729,-1 0-1,0 0 1,0 0-1,0-1 1,-1 1-1,1-1 1,-6 2-1,-65 16 1027,30-8-920,-99 20 764,-2 1-987,109-24-2564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5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425 0 6505,'-111'1'2488,"107"-1"-2290,1 0-1,0 0 1,-1 1 0,1-1 0,-1 1 0,1 0 0,0 0 0,-1 0 0,-3 2 0,-7 13 1309,10-11-1005,4-4-455,0-1 0,-1 1 1,1 0-1,-1-1 0,1 1 0,0-1 0,-1 1 0,1 0 0,0-1 0,0 1 0,-1 0 0,1 0 0,0-1 0,0 1 0,0 0 0,0-1 0,0 1 0,0 0 0,0 0 0,0-1 0,0 1 0,0 0 0,1-1 0,-1 1 0,0 0 0,0-1 0,1 1 0,-1 0 0,0-1 0,1 1 0,-1 0 0,1-1 0,0 1 0,4 12 2493,-18-9-1257,5-1-1240,1 2 1,-1-1 0,1 1 0,-1 0 0,1 1 0,-10 10-1,-1 1 27,4-7-6,2 1 0,0 0 0,0 1 0,1 0 1,0 1-1,-9 14 0,20-26-60,0-1 0,0 1 0,-1-1-1,1 1 1,0-1 0,0 1 0,0-1 0,0 1-1,0-1 1,0 1 0,0 0 0,0-1 0,0 1-1,0-1 1,0 1 0,0-1 0,1 1 0,-1-1-1,0 1 1,0-1 0,0 1 0,1-1 0,-1 1 0,0-1-1,1 1 1,-1-1 0,0 1 0,1-1 0,-1 0-1,1 1 1,-1-1 0,1 0 0,-1 1 0,1-1-1,-1 0 1,1 0 0,-1 1 0,1-1 0,-1 0-1,1 0 1,-1 0 0,1 0 0,-1 0 0,1 1-1,-1-1 1,2-1 0,39 8 100,-25-5-28,-8 0-48,151 32 736,-156-33-739,0-1 0,-1 1 0,1 0 0,0 0 1,-1 0-1,1 0 0,-1 0 0,1 0 0,-1 1 0,0 0 0,0-1 0,1 1 0,-1 0 0,0 0 1,0 0-1,-1 0 0,1 0 0,0 0 0,-1 1 0,1-1 0,-1 1 0,0-1 0,0 1 1,0-1-1,0 1 0,0 0 0,-1-1 0,1 1 0,-1 0 0,1 0 0,-1-1 0,0 1 0,0 0 1,-1 0-1,1-1 0,0 1 0,-1 0 0,0 0 0,0-1 0,-2 6 0,0 2 28,-2-1 0,1 0 0,-1 0 0,-1 0 0,1 0 0,-2-1 0,1 0 0,-1 0 0,0-1 0,-9 8 0,5-7-82,0 0 0,0-1 0,0 0 0,-1-1 0,0 0 0,0 0 0,0-2 0,-1 1 0,-24 4 0,31-8-191,0-1-1,1 1 0,-1-1 0,0 0 0,1-1 1,-1 1-1,0-1 0,1 0 0,-1-1 0,1 1 1,-1-1-1,1 0 0,0-1 0,0 1 0,0-1 1,0 0-1,0 0 0,0 0 0,1-1 1,-1 0-1,1 0 0,0 0 0,1 0 0,-1-1 1,-4-5-1,-7-23-849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6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163 34 6121,'-11'7'630,"0"0"0,1 1 0,0 0-1,1 0 1,-1 1 0,2 1 0,-1-1 0,1 1-1,1 1 1,-11 19 0,10-15-311,0 1 0,1 0 0,1 0 0,1 1 1,0-1-1,1 1 0,-3 25 0,6-26-166,1-1 1,0 0-1,1 1 0,1-1 0,1 0 1,0 0-1,0 0 0,2 0 1,0-1-1,0 0 0,2 0 1,10 19-1,-11-24-66,0 0 0,0 0 0,1-1 1,1 1-1,-1-2 0,1 1 0,1-1 1,-1 0-1,1-1 0,0 0 0,1 0 1,-1-1-1,1 0 0,0-1 0,1 0 0,-1 0 1,1-1-1,12 2 0,-7-4 6,0 0 0,0 0 0,0-2 0,0 0 0,0-1 0,0-1 1,0 0-1,0-1 0,-1 0 0,1-2 0,-1 0 0,-1 0 0,26-16 0,-14 5 84,-1 0 1,-1-2-1,-1 0 1,-1-2-1,0 0 0,26-36 1,-41 48-58,-1 1 0,0-1 0,0 0 1,-1-1-1,-1 1 0,1-1 0,-2 0 0,1 0 1,-1-1-1,-1 1 0,3-20 0,-5 22-72,0 1-1,-1-1 0,1 1 1,-1-1-1,-1 1 0,0-1 0,0 1 1,0 0-1,-1 0 0,0 0 0,0 0 1,-1 1-1,1-1 0,-2 1 1,1 0-1,-1 0 0,-9-9 0,1 3-73,-1 1 0,0 0 0,0 1 0,-1 1-1,0 0 1,-1 1 0,1 0 0,-2 2-1,-30-9 1,-8 2-1215,-94-9-1,98 15 77,31 4 725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6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58 7858,'-7'0'3512,"12"0"-1359,9-4-345,11-2-7,7-1-113,9-3-416,5-2-255,-4 3-473,6 4-208,-3 2-216,0 1-72,-6 4-368,-4 1-240,-6-3-969,-2 2-567,2-4 1304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7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6 8410,'-19'-6'6611,"-5"9"-3897,-22 13-2184,33-10 198,-1-1-449,8-4-197,0 1 0,1 0 0,0 0 0,-1 0 0,1 0 0,0 1 0,0 0 0,0 0 0,0 1 0,1-1 0,-1 1 0,1 0 0,-5 6 0,9-9-76,0-1 0,-1 1 0,1 0 0,0 0 0,0 0 0,0-1 0,-1 1 0,1 0 0,0 0 0,0 0 0,0 0 0,0-1 0,1 1 0,-1 0 0,0 0-1,0 0 1,0-1 0,1 1 0,-1 0 0,0 0 0,1-1 0,-1 1 0,1 0 0,-1 0 0,1-1 0,-1 1 0,1-1 0,-1 1 0,1 0 0,0-1 0,-1 1 0,1-1-1,0 1 1,-1-1 0,1 0 0,0 1 0,0-1 0,-1 0 0,2 1 0,41 13 32,-29-10-7,-3 0 29,1 1-1,-1 0 1,0 0-1,-1 1 1,1 0-1,12 11 0,-20-15 2,0 0 0,-1 0 0,0 1 0,1-1 0,-1 1 0,0 0 0,0 0-1,0-1 1,-1 1 0,1 1 0,-1-1 0,1 0 0,-1 0 0,0 0-1,0 1 1,-1-1 0,1 0 0,-1 1 0,1-1 0,-1 1 0,0-1-1,0 0 1,-1 1 0,1-1 0,-1 1 0,0-1 0,-2 6 0,0-2 31,-1 0 1,0 0 0,0-1 0,-1 1 0,0-1 0,0 0 0,-1-1 0,0 1 0,1-1 0,-2 0 0,1 0 0,-1-1 0,1 0 0,-1 0 0,-12 4 0,9-3-206,-1-1 1,-1 0 0,1 0-1,0-1 1,-1-1 0,0 0 0,0 0-1,1-1 1,-18-1 0,26 0-99,0-1 1,0 0-1,0 0 0,1 0 1,-1 0-1,0 0 1,1-1-1,-1 1 1,1-1-1,0 0 1,-1 0-1,1 0 1,0 0-1,0 0 1,0 0-1,0 0 1,1-1-1,-1 1 1,1 0-1,-1-1 0,1 0 1,0 1-1,0-1 1,0 0-1,0 0 1,0 1-1,1-1 1,-1 0-1,1-4 1,-2-35-1195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7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73 8114,'-14'8'766,"0"1"1,1 0 0,0 1 0,1 0-1,0 1 1,0 0 0,1 1-1,-16 23 1,18-20-483,0 0-1,1 1 1,1 0 0,0 0-1,1 0 1,1 1-1,1 0 1,0 0 0,1 1-1,1-1 1,0 0 0,2 31-1,1-32-165,0 0-1,1 0 1,1 0-1,0-1 1,1 1-1,1-1 1,0 1-1,14 26 1,-15-35-82,0-1 1,0 1 0,1-1 0,0 0-1,0-1 1,0 0 0,1 1-1,-1-1 1,1-1 0,0 1 0,1-1-1,-1 0 1,1-1 0,0 0-1,0 0 1,0 0 0,0-1 0,0 0-1,1 0 1,13 1 0,-4-3 78,-1 0 1,1-1-1,-1-1 1,1 0-1,-1-1 1,0-1-1,0-1 1,0 0-1,0-1 1,-1-1-1,0 0 1,0-1-1,-1 0 1,0-1-1,-1-1 1,14-13 0,-8 7 37,0-2 0,-2 0 0,0-1 0,-2-1 0,0 0 0,-1-1 0,-1-1 0,0 0 0,16-45 0,-25 59-137,-2-1 0,1 1 1,-1-1-1,0 0 0,-1 0 0,0 0 1,0 0-1,-1 0 0,-1 0 0,1 0 1,-1 0-1,-1 1 0,1-1 0,-1 0 1,-1 0-1,0 1 0,0 0 0,-1-1 1,0 1-1,0 0 0,-1 1 0,0-1 1,0 1-1,-1 0 0,0 0 0,0 1 1,-1 0-1,1 0 0,-1 0 0,-1 1 1,-8-5-1,-6-3-571,0 0-1,-1 2 1,-1 1 0,0 1 0,0 0-1,-1 2 1,0 1 0,0 1-1,0 2 1,-38-2 0,46 6 138,1 1 0,-21 5 0,32-6 356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7.8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50 9522,'-45'9'6361,"56"-9"-4224,7-7-145,8-3-87,8-1-425,-2 0-256,5-3-616,4 12-240,-2-1-256,2 5-55,-7 6-90,-7-5-135,-7 4-904,-8 2-496,-9 1-1289,-4 3-423,-23 3 2111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08.0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3137 4273,'-14'-6'2118,"-7"-4"4256,22 4-3885,12 0-1757,74-26 641,-22 7-577,148-44 777,-136 48-1347,-1-4 0,-1-3 0,79-43 0,-67 20-210,-2-4 1,137-115-1,-166 119 292,-3-2 1,-2-2-1,-2-2 1,56-87-1,-32 29 193,-4-2 0,58-142-1,-19-19-147,-32 79-15,-57 150-298,-2-1-1,-2-1 1,-3-1-1,-1 0 1,-3 0 0,1-74-1,-7 34 63,1 4 83,-10-88-1,4 148-147,-1-1-1,-2 0 0,-1 1 1,-1 0-1,-1 1 0,-2 0 0,-14-28 1,15 39 168,0 1 0,-22-25 0,-10-16 187,40 54-393,1 0 1,0 0-1,-1 0 1,1 0-1,-1 0 1,0 0-1,1 0 0,-1 1 1,0-1-1,0 0 1,0 1-1,0 0 1,-1-1-1,1 1 1,0 0-1,0 0 1,-1 0-1,1 1 1,-1-1-1,1 0 1,-1 1-1,1 0 1,-1-1-1,-3 1 1,-21-4-4074,15-4 1467,2-16 1107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8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0 9130,'-8'6'695,"-1"1"1,2 0-1,-1 0 1,1 1-1,0-1 1,1 2-1,0-1 0,0 1 1,1 0-1,-9 18 1,13-24-641,0 0-1,0 1 1,0-1 0,0 0 0,1 1-1,-1-1 1,1 1 0,0-1 0,0 1 0,0-1-1,0 0 1,1 1 0,0-1 0,-1 1 0,1-1-1,0 0 1,1 1 0,-1-1 0,0 0-1,1 0 1,0 0 0,0 0 0,0 0 0,0-1-1,0 1 1,0 0 0,1-1 0,-1 0 0,1 1-1,0-1 1,0 0 0,0 0 0,0-1-1,0 1 1,4 1 0,45 19 628,19 10 243,-65-28-812,0-1 0,0 1 0,0 0 0,-1 1 0,0-1 0,0 1 0,0 0 0,7 9 0,-11-12-89,0-1 0,0 1 0,0 0 0,0 0 0,-1-1 0,1 1 0,0 0 0,-1 0 0,1 0 0,-1 0 1,0 0-1,1 0 0,-1 0 0,0 0 0,0 0 0,0 0 0,-1 0 0,1 0 0,0 0 0,-2 2 0,1 0-3,-1-1 1,1 0 0,-1 0-1,0 0 1,0 0 0,-1 0-1,1-1 1,0 1 0,-1 0-1,-4 3 1,-2 0-12,1-1-1,-1 0 1,0 0 0,-1 0-1,1-1 1,-1-1 0,-11 4-1,12-6-171,1 0 0,-1 0 0,1 0 0,-1-1 0,1-1 0,-1 0 0,0 0-1,-9-2 1,14 2-200,-1 0-1,1-1 1,0 1-1,-1-1 0,1 0 1,0 0-1,0 0 0,0 0 1,1-1-1,-1 1 1,1-1-1,-1 0 0,1 0 1,0-1-1,0 1 1,0-1-1,-3-4 0,-2-14-1091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4:58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1 7674,'-10'6'558,"1"1"1,0 1-1,0 0 0,1 0 1,0 0-1,0 1 1,1 0-1,1 1 1,-1 0-1,-8 19 0,2-1 278,1 2 0,-14 53-1,18-51-226,1 2 0,-4 57-1,10-75-491,1-1-1,1 0 0,0 0 0,0 0 0,2 0 0,0 0 0,1 0 1,7 21-1,-8-30-70,0-1-1,0 1 1,0 0 0,1-1 0,0 0-1,0 0 1,0 0 0,1 0 0,-1-1-1,1 1 1,0-1 0,0-1 0,1 1-1,-1-1 1,10 5 0,-6-5 17,1 0 0,-1 0 1,1-1-1,0 0 0,0-1 1,0 0-1,0 0 0,0-1 0,12-2 1,3-1 52,0-2 1,0 0 0,-1-2 0,0-1 0,-1-1-1,0-1 1,27-15 0,-32 14 14,0 0-1,-1-1 1,0-1-1,-1-1 1,-1 0 0,0-1-1,-1-1 1,-1 0-1,0-1 1,-1 0 0,11-22-1,-19 31-64,0 0 0,0 0 0,-1 0-1,-1-1 1,1 0 0,-1 1 0,-1-1 0,1 0-1,-2 0 1,1 0 0,-1 0 0,0 1 0,-1-1-1,0 0 1,-1 0 0,1 0 0,-2 1 0,1-1-1,-1 1 1,-1-1 0,1 1 0,-1 0 0,-1 1-1,1-1 1,-1 1 0,-1 0 0,0 0 0,-10-10-1,4 6-57,-1 0 0,0 1 0,-1 1 0,0 0 0,0 0 0,-1 2 0,0 0 0,0 0-1,-1 2 1,0 0 0,0 0 0,0 2 0,-24-3 0,8 4-219,0 0 0,0 3 0,0 0 0,0 2 0,-59 13 0,51-7 279,12-12-185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5:10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1 5553,'-7'54'2409,"-5"-54"-1129,2 2-152,-2-2-48,0-2-39,0 0 175,2-1-48,2 0-192,1 3-55,3 0-457,3 0 40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5:53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1 225 4649,'6'2'580,"0"0"1,0 0-1,0 0 1,1 0-1,-1-1 1,1-1-1,-1 1 0,1-1 1,0 0-1,10-1 1,8-3-158,34-9 1,-24 5-213,142-12 1068,-78 11-826,21 1 43,175 9-1,-180 4 716,203-19 0,-202 2-603,120 1 0,67-10-152,-73 1 151,195 7 351,-293 7-615,-47 1-1,100 8 0,-54 9 14,-1 0 150,156-4 0,-34-10 169,57-3-106,-133-4-456,226-24-68,271-30 1203,-663 63-1178,0 0 1,0 0-1,0 1 0,0 0 1,0 1-1,-1 0 1,1 1-1,-1 0 0,1 0 1,-1 1-1,0 0 1,0 1-1,8 6 0,-3-4 33,-12-6-87,0-1-1,0 1 1,-1-1-1,1 1 1,0 0-1,-1 0 1,1 0 0,0 0-1,-1 0 1,1 1-1,-1-1 1,0 0-1,1 1 1,-1-1-1,0 1 1,0-1 0,2 4-1,-4-5 11,-14 2-4429,-16 8 3082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00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491 1507 7522,'0'0'2355,"6"14"-658,-5-12-1632,1 1 0,-1 0 1,0-1-1,1 1 0,0-1 0,0 1 0,-1-1 0,1 0 0,1 0 0,-1 0 0,4 3 0,5 5 61,8 7 156,1 0-1,1-1 0,0-1 0,1 0 0,0-2 1,2-1-1,24 10 0,-20-15 4,1-1-1,-1-2 1,1 0 0,0-2-1,43-2 1,147-21 769,-169 14-865,320-51 927,171-16 333,14 40-1001,-520 32-367,-1-1-1,68-17 1,-87 16 14,1-2-1,-1 1 1,0-2 0,-1 0 0,0-1 0,0 0-1,0-1 1,19-17 0,-2-6 72,-1-1 0,-1-2 0,-2-1 0,-1-1-1,-3-2 1,37-77 0,-56 107-155,0 0 0,-1 0 1,0-1-1,0 0 0,-1 1 0,0-1 0,0 0 0,-1 0 0,-1 0 0,0 0 0,-2-19 0,-1 15-1,0-1 0,-1 0 0,-1 1-1,-1 0 1,0 0 0,0 1-1,-12-18 1,-16-23 0,-3 1 1,-2 2 0,-2 2-1,-2 2 1,-54-46-1,63 64-12,-1 1 1,-2 3-1,0 0 0,-1 3 1,-2 1-1,0 2 0,-1 2 0,-52-15 1,-284-37-18,84 20 33,104 4-14,-99-20-195,222 54 79,1 3 0,-100 0 1,111 10 98,0 2 0,-1 3 1,2 2-1,-55 16 0,69-13 10,0 1 0,1 3 0,1 1 0,1 1-1,0 2 1,-33 26 0,46-30 0,-45 34-26,-88 81 0,136-112 26,2 1 0,0 0 0,1 2-1,2 0 1,0 1 0,1 0 0,1 1 0,-15 41 0,17-30 14,1 0 1,2 1-1,2 1 0,1-1 1,1 1-1,2 0 0,2 0 1,2-1-1,1 1 0,1 0 1,3-1-1,0 0 0,3 0 1,1-1-1,1 0 0,2-1 1,2-1-1,29 48 1,-16-39 4,2-1 1,2-2-1,1-1 1,2-2-1,68 54 1,-69-65-749,0-1 0,1-2 1,1-1-1,1-2 0,1-2 1,0-1-1,58 14 1,44-8-1081,-136-22 1765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03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1288 6657,'0'0'196,"-1"-1"-1,1 1 0,-1-1 0,1 0 0,0 1 0,-1-1 1,1 0-1,0 1 0,0-1 0,-1 0 0,1 0 1,0 1-1,0-1 0,0 0 0,0 0 0,0 1 0,0-1 1,0 0-1,0 0 0,0 1 0,0-1 0,0 0 0,1 0 1,-1 1-1,1-2 0,0-1-122,0 0 0,1 1 1,0-1-1,-1 1 0,1-1 0,0 1 0,0 0 0,4-3 1,-6 5-73,5-6 80,1 1 0,0 0 1,0 0-1,0 1 0,1 0 1,-1 0-1,1 1 0,0-1 0,0 1 1,0 1-1,1-1 0,-1 1 0,10-1 1,36 1 394,1 3 1,-1 2-1,93 17 1,14 1 396,580 3 1318,-543-27-2041,1 8 0,200 33-1,41-13-119,-406-25-22,74 0 305,-48-2 102,-1 3-1,90 13 0,-38 9-213,63 10-8,-145-30-174,1 0 0,0-2 1,55-5-1,-64 1 1,0-2 0,-1 0-1,0-1 1,0-1 0,-1 0 0,1-2 0,-2 0 0,27-18-1,5-9 424,66-62 0,-94 78-383,-2-1 0,0-1 0,-1 0-1,-1-2 1,-1 0 0,-1-1 0,-2 0 0,0-1 0,-2 0 0,-1-1-1,0-1 1,-3 1 0,0-1 0,-2-1 0,3-30 0,-8 45-55,-1-1 0,0 0 0,-1 1 0,-1-1 0,0 1 0,-1-1 0,-1 1 0,0 0 0,-1 1 0,0-1 1,-1 1-1,0 1 0,-17-23 0,-10-6 4,-1 2 1,-62-53 0,49 48-6,17 16-5,-2 1-1,0 3 1,-2 0 0,0 2 0,-76-34 0,60 36 0,0 2-1,-1 2 0,-1 3 1,-62-8-1,-130-6-23,-327 6-1,405 27 44,-324 53 0,-149 102 1057,570-139-943,2 4-1,1 2 0,-118 69 1,173-88-129,0 0 1,0 1 0,1 0-1,1 1 1,0 0 0,0 1-1,1 0 1,-15 25 0,10-11 17,2 0 0,0 1 1,-13 47-1,21-59 19,1 0-1,1 0 1,0 0-1,1 0 0,0 0 1,2 0-1,-1 0 1,2 0-1,0 0 1,1 0-1,7 22 0,-8-31-75,0 0-1,1 0 0,-1 0 1,1-1-1,0 0 0,1 1 0,-1-1 1,1 0-1,0 0 0,0-1 0,1 1 1,-1-1-1,1 0 0,0-1 1,0 1-1,0-1 0,1 0 0,-1 0 1,1 0-1,0-1 0,0 0 0,0 0 1,0 0-1,0-1 0,0 0 0,0 0 1,0 0-1,0-1 0,1 0 1,9-1-1,0-2-607,0 0 0,26-8-1,40-17-469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09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898 2 2969,'-59'-1'2911,"21"0"-1410,0 2 0,-38 5 0,63-4-1348,0 0 0,0 2 1,1-1-1,-1 1 0,1 1 1,0 1-1,0-1 0,1 2 1,-20 13-1,7 1-63,1 0-1,1 1 1,1 2 0,1 0 0,1 1 0,-27 47 0,6 3 2,-38 98 0,26-45-66,7 1-1,5 3 1,6 1 0,6 2-1,6 0 1,-8 230-1,50 218 58,38-1-33,76 249-14,-87-633-26,8-2 0,91 211 0,197 313 23,-298-636 62,3-2 0,78 100-1,-96-145-16,2-1 0,1-2 0,1-1 0,3-2 0,0-1 0,64 38 0,-54-42-6,1-2 0,1-1 1,1-3-1,1-3 0,1-1 1,0-3-1,1-2 0,0-3 0,1-1 1,-1-3-1,1-3 0,0-1 1,0-4-1,-1-1 0,1-3 1,-1-2-1,56-19 0,-40 6 107,-1-4-1,-1-3 1,-2-2-1,-1-4 1,-1-2-1,70-57 1,-107 74-85,-1-2 0,-1-1-1,-1-1 1,-1-1 0,-1 0 0,-1-2 0,-2-1 0,-1 0 0,-1-1 0,-1 0-1,-2-2 1,12-40 0,4-36-13,-5-1 0,-5-1 0,9-159 0,-23 74 47,-21-217 0,-5 219-15,-9 1 1,-8 1-1,-75-224 0,-250-526 104,166 537-139,151 326 20,-3 2-1,-113-134 0,68 109 117,-6 5 0,-3 4-1,-4 4 1,-4 6-1,-4 4 1,-2 5-1,-4 6 1,-200-81-1,277 131-180,-1 2 0,-91-17 0,105 28-82,1 1-1,-1 1 0,0 2 1,0 1-1,-36 6 1,18 3-747,47-9 672,-1-1 0,1 1-1,-1 0 1,1 0 0,0 0-1,-1 0 1,1 0 0,0 1 0,0-1-1,0 0 1,0 1 0,0 0 0,-2 2-1,4-4 94,0 1 0,0-1 0,0 0 0,0 1 0,0-1 0,0 1 0,0-1 0,0 1 0,0-1 0,0 1 0,0-1 0,0 1 0,1-1 0,-1 1 0,0-1 0,0 0 0,0 1 0,1-1 0,-1 1 0,0-1 0,0 0 0,1 1 0,-1-1 0,0 0 0,1 1 0,-1-1 0,0 0 0,1 1 0,-1-1 0,1 0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13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1070 6905,'-28'-25'5878,"43"27"-2834,7-1-2880,39 9 472,139 17 1024,408-1-564,-187-10-360,96 7-165,-381-5-38,-2 6 0,142 44-1,-190-46-353,-1-4 146,1-4-1,1-4 0,0-4 1,120-7-1,-182 1-308,0-2 0,0-1 0,-1-2-1,1 0 1,-1-1 0,0-1 0,-1-2 0,1 0-1,-2-1 1,1-2 0,-2 0 0,28-20 0,73-65 6,-51 39-15,-38 31-11,-2-1 1,35-41-1,-64 67 5,0-1-1,0 0 0,0 0 1,0-1-1,0 1 1,0 0-1,-1-1 1,0 1-1,0-1 0,0 1 1,0-1-1,0 1 1,-1-1-1,1 0 0,-1 1 1,0-5-1,-1 1 4,0 1-1,0-1 1,-1 1-1,0-1 1,0 1-1,-1-1 1,1 1-1,-5-7 1,-7-8 4,0 0-1,-2 1 1,-28-29 0,41 46-10,-43-44-2,-2 2 0,-81-59 0,93 79 5,0 3 0,-2 0 0,0 3-1,-80-29 1,-266-43 12,237 61 0,-809-114-79,642 105 20,-51-5-75,326 41 108,-216-12-21,223 16 30,0 1 0,0 1-1,0 2 1,0 2 0,-59 19-1,-105 57-40,171-70 39,0 1 0,1 1 0,0 1 0,2 1 0,-31 29 0,46-38 4,0 0 0,1 1 0,0-1 0,0 2 1,1-1-1,0 0 0,1 1 0,0 0 0,0 0 0,1 1 1,1-1-1,0 0 0,0 1 0,1-1 0,0 1 0,1 0 1,0-1-1,2 13 0,0-6 3,1 0-1,1 0 1,0 0-1,1-1 1,1 1 0,0-1-1,1 0 1,1-1 0,1 0-1,15 21 1,-17-27-219,1 0 1,1-1 0,0 1-1,0-2 1,0 1-1,1-1 1,19 10-1,-2-4-2758,53 18-1,-19-13 841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15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0 5969,'-23'2'7464,"12"0"-10786,12 1 2581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16.6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283 2329 4817,'5'5'14724,"7"-9"-11965,24-17-4325,-34 19 2051,11-7-370,0-1-1,0-1 1,-1 0-1,0 0 1,-1-1-1,-1-1 1,1 0 0,9-18-1,6-14 179,57-75 0,-70 105-239,0 1 0,1 0 0,1 0 0,0 2 0,1 0 0,0 0 0,1 2 0,17-10 0,-14 10 42,-1-1 1,-1-1-1,0-1 0,0-1 0,30-31 0,68-93 726,-4 5-311,-62 85-371,-33 33-77,-1 0 1,0-1 0,-1-1-1,0-1 1,-2 0-1,0 0 1,19-37-1,21-61 536,20-49 453,-66 144-971,-1 0-1,-1-1 1,-1 1 0,-1-1 0,0 0 0,-1-28 0,-8-32 133,-3 0 0,-40-156 0,42 213-198,-1 1-1,-1 1 0,-1 0 0,-17-29 0,13 29 5,-2 0-1,0 1 1,-1 1-1,-1 0 0,-2 2 1,0 0-1,0 1 0,-2 1 1,0 1-1,-1 1 0,0 1 1,-2 1-1,1 1 0,-1 1 1,-36-10-1,44 18-16,0 0-1,0 2 1,0 0 0,-1 1 0,1 1 0,0 0-1,0 2 1,0 0 0,0 0 0,1 2-1,-1 0 1,1 1 0,0 0 0,-21 13 0,-5 5-2,2 2 1,1 1 0,-70 63 0,81-62-9,1 1 0,1 2 0,1 1 0,2 0 1,1 2-1,2 0 0,-16 39 0,-7 29-74,-38 136 1,52-135 21,5 2-1,5 1 1,-11 194 0,32-72 43,2-191 16,0 0-1,3 0 0,1 0 1,13 38-1,-16-62 2,1 0-1,0 0 1,0-1 0,1 0-1,1 0 1,0 0 0,1-1-1,0 0 1,1-1-1,0 0 1,18 14 0,-18-17 5,-1-1 1,2 0 0,-1-1-1,0 0 1,1 0-1,0-1 1,0-1 0,0 0-1,0 0 1,1-1-1,-1 0 1,1-1 0,0-1-1,16 0 1,-7-3-3,0-1 1,0-1-1,0 0 0,0-2 1,-1 0-1,0-2 0,-1 0 1,0-1-1,0 0 1,-1-2-1,0 0 0,-1-2 1,26-24-1,-27 23-1960,34-20 0,-19 13-1261,-1-3 1184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40.2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85 5513,'-23'-8'16480,"33"6"-16315,0 0 0,0-1 0,0 0 1,0 0-1,-1-1 0,0-1 0,0 0 1,0 0-1,11-8 0,16-9-949,-24 14-695,-3 6 565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18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392 855 7674,'-51'42'3035,"29"-30"-399,21-12-2525,1 0 1,0 0-1,0 0 0,-1 0 1,1 0-1,0 0 0,-1 0 1,1 0-1,0 0 0,0 0 1,-1 0-1,1-1 0,0 1 0,0 0 1,0 0-1,-1 0 0,1 0 1,0 0-1,0-1 0,-1 1 1,1 0-1,0 0 0,0-1 1,0 1-1,0 0 0,0 0 1,-1 0-1,1-1 0,0 1 1,0 0-1,0 0 0,0-1 1,0 1-1,0 0 0,0-1 1,0 1-1,0 0 0,0 0 1,0-1-1,0 1 0,0 0 1,0-1-1,6 1 1432,199 47 457,-44-8-1054,-160-39-942,80 16 550,1-3 0,98 2 1,-154-14-456,0-2 0,-1-1 0,1-1 1,0-1-1,-1-1 0,0-2 0,0 0 1,-1-2-1,0 0 0,0-2 1,29-18-1,-44 22-54,-1 1 0,0-1 0,0-1 0,-1 0 0,0 0 1,0 0-1,-1-1 0,0 0 0,0 0 0,-1-1 0,0 0 0,-1 1 1,0-2-1,-1 1 0,0 0 0,-1-1 0,0 1 0,1-17 0,0-5-30,-2 0 0,-1 0 0,-2-1 0,-11-61 0,7 69 1,-2 0-1,0 1 1,-1 0-1,-2 0 1,0 1 0,-1 1-1,-2 0 1,-21-28-1,11 19-16,-2 2 1,0 1-1,-2 1 0,-60-44 0,69 59 3,-1 0-1,0 2 1,0 0-1,-1 2 1,0 0-1,-1 1 1,0 1-1,-28-3 1,-27-1 5,-83 1 1,40 3-14,88 4 33,0 1 1,0 1 0,0 2 0,0 1-1,1 2 1,-52 13 0,67-13-24,1 1 1,-1 1-1,1 0 1,0 1-1,1 0 1,-1 1-1,2 1 1,-1 0-1,2 1 1,-1 0-1,1 1 1,1 1-1,0 0 1,-12 20-1,11-14-6,1 2 1,1 0-1,1 0 0,0 0 1,2 1-1,1 0 0,0 1 0,2 0 1,1-1-1,0 1 0,2 1 1,1-1-1,0 0 0,2 0 1,9 44-1,-5-42 29,1 1 0,1-2 0,2 1 0,0-1 0,2 0 0,0-1 1,2-1-1,0 0 0,2-1 0,0 0 0,1-1 0,1-1 0,37 29 0,-33-31 76,1-2 0,0 0 0,1-1 0,1-2 1,0-1-1,0 0 0,1-2 0,1-1 0,-1-1 0,53 6 0,-47-11-149,-1-1-1,1-1 1,-1-1 0,0-2 0,1-2-1,-1-1 1,-1-1 0,1-1-1,37-16 1,-8-3-744,-12 7 284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22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298 1114 7194,'0'0'31,"-17"-3"2576,17 3-2557,0 0 0,-1 0 0,1 0 0,0 0 0,0 0 0,0 0 0,-1 0 0,1 1 0,0-1 0,0 0 0,0 0 0,0 0 0,-1 0 0,1-1 0,0 1 0,0 0 0,0 0 0,-1 0 0,1 0 0,0 0 0,0 0 0,0 0 0,0 0 0,-1 0 0,1 0 0,0 0 0,0-1 0,0 1 0,0 0 0,0 0 0,-1 0 0,1 0 0,0 0 0,0-1 0,0 1 0,0 0 0,0 0 0,0 0 0,0 0 0,0-1 0,0 1 0,-1 0 0,1 0 0,0 0 0,0-1 0,0 1 0,0 0 0,0 0 0,0 0 0,0 0 0,0-1 0,1 1 0,-1 0 0,0 0 0,0 0 0,0-1 0,0 1 0,0 0 0,0 0 0,0 0 0,0 0 0,0-1 0,0 1 0,1 0 0,-1 0 0,0 0 0,0 0 0,0-1 0,3 0 1384,6-1-93,-4 2-1025,282 13 2711,24 1-2200,40-19 26,90 0 519,-4 29-282,-378-18-962,195 17 604,-193-21-417,0-2 1,69-10-1,68-20 175,233-69 0,-252 56-448,49-14-46,-190 45 10,0-2 0,0-2 1,61-36-1,-80 41 7,-12 8-18,-1-1 0,0 0-1,0 0 1,-1 0 0,8-7 0,-11 8 4,0 0 0,0 0-1,0 0 1,-1 0 0,1 0-1,-1 0 1,0 0 0,0 0-1,0-1 1,0 1 0,0 0 0,-1-1-1,1 1 1,-1-6 0,1-18 16,-2 0-1,0-1 1,-2 1 0,-9-43 0,8 56-15,-1-1 0,0 1-1,-1 0 1,0 0 0,-1 1 0,-1 0-1,0 0 1,-1 0 0,-19-20 0,-17-15-69,-67-65 48,95 99 20,0 0 0,-1 1-1,-1 1 1,0 0 0,-26-10-1,-5 3-1,0 2-1,-1 3 1,0 1-1,-1 3 1,-57-3-1,-269 2-22,43 3 15,-321-2 3,-62-5-2,681 11 10,-272-21-41,230 23 3,-151 14 0,201-7 26,0 1 1,0 1-1,0 1 1,1 2 0,0 1-1,1 1 1,-45 26-1,51-24 8,1 0-1,0 1 1,1 1-1,1 0 1,0 2 0,1 0-1,1 1 1,1 1-1,-21 35 1,29-42 2,1 1 0,0 0 0,1 0 0,0 1 0,1-1 0,1 1 0,0 0 0,1 0 0,0 24 0,3-19 0,0 0 0,1 1-1,2-1 1,0-1 0,1 1-1,12 29 1,-4-18 16,2 0 0,1-1-1,2-2 1,0 1 0,2-2 0,2-1-1,0 0 1,35 31 0,-34-38 5,0 0 1,1-1-1,1-2 0,1 0 0,0-2 1,1-1-1,1-1 0,53 15 1,-49-19-205,1-2-1,0-1 1,0-1 0,1-3 0,-1 0 0,0-2 0,64-10 0,194-51-5930,-129 22 4030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25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275 875 4057,'-9'10'1899,"-3"2"1784,9-14-1123,1-8 702,5 9-3108,1 1 1,-1 0 0,0-1-1,0 1 1,1 1 0,-1-1 0,0 0-1,0 1 1,4 1 0,41 13 239,-39-11-298,0-1-1,0 0 1,0 0-1,0-1 1,0 0-1,1-1 1,-1 0 0,1 0-1,-1-1 1,15-1-1,15-8 198,-1-2 0,0-1-1,66-32 1,-35 15-203,-26 12-76,-1-1 0,-1-3 0,0-1 0,51-38 0,-80 51 17,-1-1-1,0 0 1,-1 0 0,0-2-1,-1 1 1,0-1 0,12-21-1,-17 23 34,0 1 0,0-1 1,-1 0-1,0 1 0,0-1 0,-1-1 0,-1 1 0,0 0 0,0 0 0,-1-1 0,0 1 0,-2-13 0,-1 9 21,-1 0 1,0 1-1,-1-1 1,0 1-1,-1 0 1,0 0-1,-1 1 1,-1 0-1,0 0 1,0 0-1,-11-10 1,-3-2-23,-2 1 0,0 0 0,-46-31 1,40 35 11,-2 1-1,0 1 1,-1 1 0,0 3 0,-1 0 0,-1 2-1,0 2 1,0 1 0,-73-7 0,94 15-73,-1 0-1,1 1 1,-1 0 0,1 1-1,-1 1 1,1 0 0,0 1 0,0 0-1,1 1 1,-25 13 0,21-8 1,0 1 1,0 1-1,1 1 1,1 0-1,0 1 1,1 0-1,-15 19 1,8-4 0,1 1 0,2 1 0,0 1 0,2 0 0,2 1 1,1 1-1,1 0 0,-10 51 0,19-67 2,0 0 0,1 0-1,1 1 1,1-1 0,1 0 0,0 1 0,5 23 0,-3-30-10,0-1 1,1 1 0,0-1 0,0 0 0,1 0 0,1 0-1,0-1 1,0 0 0,1 0 0,0 0 0,1-1-1,11 11 1,-7-10-115,-1-1 0,1-1 0,1 0 0,0-1 0,0 0 0,21 8 0,-7-6-615,0-1 0,41 7-1,19-2-390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27.2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1295 208 4505,'-59'-16'2579,"41"10"-2127,0 1 0,-1 0 1,0 2-1,1 0 0,-1 0 0,-1 2 0,1 1 0,-32 3 0,13 2 761,-76 0 1,82-5-612,0 1 0,1 2 1,-55 10-1,49-2-455,1 0 0,1 3 1,0 0-1,1 3 0,1 1 1,-55 38-1,65-38-30,0 1 0,1 1 0,2 1 0,0 1 0,1 0 0,1 2-1,1 0 1,2 1 0,-18 36 0,4 7 119,3 0 0,-20 84 0,-19 146 89,61-277-294,-4 21 49,1 1-1,2-1 0,3 1 0,1 0 0,2 0 0,2 0 0,1-1 0,12 46 1,-4-36 141,2-1 1,3-1 0,1 0 0,3-2 0,51 87 0,-63-121-171,1-1 0,1 0 0,0 0 0,0-1 0,2-1 0,-1 0 0,1-1 0,1 0 0,0-1 0,28 13 0,-17-12 36,0 0 1,0-2-1,1-2 0,0 0 0,0-1 1,30 1-1,18-2 94,1-3 1,0-3-1,-1-4 0,0-3 1,82-20-1,-134 24-157,423-104 198,-8-37-204,-400 131 1,0-2 1,-2-2-1,0-1 0,-1-1 1,-1-2-1,-1-2 0,-2 0 0,0-2 1,-2-2-1,-1 0 0,-1-2 1,-2-1-1,-1 0 0,27-52 0,-30 47 136,-3 0-1,-1-1 0,-1 0 0,-2-1 0,-2-1 0,-2 0 0,8-76 0,-15 61-81,-3 0 0,-1 0 1,-4 0-1,-1 1 0,-3 0 0,-2 0 1,-3 1-1,-2 1 0,-2 1 1,-33-63-1,34 80-46,-2 2 1,-1 0 0,-2 2-1,-1 0 1,-1 1-1,-49-42 1,50 51-1,-1 2 1,-1 1-1,0 1 0,-1 1 1,-1 1-1,0 1 1,-1 2-1,-58-15 0,26 15-13,0 3-1,0 2 0,0 3 1,-1 3-1,1 2 0,-64 11 0,-361 85-23,472-94 13,-34 7-180,-205 46 27,84-30-3535,173-27 1547,31-2 978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29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556 213 5465,'12'-34'3083,"-8"26"-2225,-1 0-1,-1 1 1,1-1-1,-1 0 1,1-12-1,-3 17-659,0 0 0,0-1 0,-1 1 0,1 0 0,-1-1 0,0 1 0,0 0 0,0 0 0,0-1-1,-1 1 1,1 0 0,-1 0 0,0 0 0,0 1 0,0-1 0,0 0 0,-3-2 0,-1-1-5,0 0 0,-1 1-1,1-1 1,-1 1 0,-1 1 0,1-1 0,-1 1 0,1 1 0,-1-1 0,0 1 0,-1 1 0,1 0 0,0 0 0,-1 0 0,1 1 0,-1 0 0,1 1-1,-17 1 1,-8 2-206,0 2 0,0 2 0,-49 16-1,31-9 208,-99 34-15,144-47 85,-4 2-1782,14-3-2038,34 0-846,31 8 2399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30.0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99 781 6585,'-33'28'3017,"22"-20"-1655,0 1-1,1 0 1,0 1 0,-14 17-1,24-24 738,8-5-1437,-1-2-305,1 0-1,-1-1 1,0 0 0,7-6 0,5-4 123,83-62 1314,257-188 1212,246-195-1620,-582 439-1422,-17 15-400,-15 12-1140,-20 17-2741,-47 48-1,47-36 3015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30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1 9866,'-23'17'2196,"1"1"0,0 1 0,-34 40 0,50-52-1883,0 0 0,1 0 1,0 0-1,1 1 0,-1-1 0,2 1 0,-1 0 1,1 1-1,0-1 0,1 1 0,-1-1 0,2 1 1,-1 0-1,1 0 0,1-1 0,0 16 0,1-22-256,-1 0-1,0 0 1,1 0-1,0 0 0,-1 0 1,1 0-1,0-1 1,0 1-1,0 0 0,0 0 1,0-1-1,0 1 1,1-1-1,-1 1 0,0-1 1,1 1-1,-1-1 0,1 0 1,0 0-1,-1 0 1,1 0-1,0 0 0,0 0 1,0 0-1,-1-1 1,1 1-1,0 0 0,0-1 1,0 0-1,0 1 0,0-1 1,0 0-1,4 0 1,7-1-12,0 0 1,-1-1 0,1 0-1,15-5 1,-17 4 24,59-18-886,132-60 1,-18 6-4779,-98 48 3953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31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70 184 9554,'-2'1'603,"-1"-1"0,1 0 0,0 0 0,-1 1 1,1-1-1,0 1 0,0 0 0,0 0 0,-1 0 0,1 0 0,0 0 0,0 0 0,-3 3 0,4-2-474,0-1 0,0 1 0,0 0 0,0-1-1,0 1 1,1 0 0,-1-1 0,0 1-1,1 0 1,0 0 0,-1 0 0,1-1 0,0 1-1,0 0 1,0 0 0,0 0 0,0 0 0,1 1-1,6 76 1804,-1-6-1202,17 79 0,-23-150-755,3 9-191,0 0-1,-1 0 1,0 0-1,-1 0 1,-1 0 0,0 0-1,0 0 1,-3 16-1,3-26 55,0 0-1,0-1 0,-1 1 0,1 0 1,0 0-1,0-1 0,-1 1 0,1 0 1,-1 0-1,1-1 0,0 1 0,-1 0 1,1-1-1,-1 1 0,0-1 0,1 1 1,-1-1-1,0 1 0,1-1 0,-1 1 1,0-1-1,1 1 0,-1-1 1,0 0-1,0 1 0,1-1 0,-1 0 1,-1 0-1,0 0-111,1 0 0,-1 0 0,1-1 1,-1 1-1,1-1 0,-1 1 0,1-1 0,-1 0 1,1 1-1,-1-1 0,1 0 0,0 0 1,-2-2-1,-1 0-710,0-1 1,0 0-1,0 0 1,1 0-1,0 0 1,0-1-1,-4-7 0,7 12 1051,-1-1 0,1 1-1,0-1 1,0 1 0,0-1-1,0 1 1,0-1 0,0 1-1,0-1 1,0 1-1,0-1 1,0 1 0,0-1-1,0 1 1,0 0 0,1-1-1,-1 1 1,0-1 0,0 1-1,0-1 1,1 1-1,-1-1 1,0 1 0,0 0-1,1-1 1,-1 1 0,0 0-1,1-1 1,-1 1 0,1 0-1,0-1 1,20-8 5242,13-6-3875,0-12-278,-1-2 1,37-39-1,-48 44-767,-1 0-1,-1-2 1,-1 0-1,20-39 1,-34 54-344,0-1 0,-1 1 1,0 0-1,-1-1 1,-1 0-1,0 0 0,0 0 1,-1 0-1,-1 0 1,0 0-1,-1 0 0,0 0 1,-1 0-1,0 0 1,0 0-1,-2 1 0,1-1 1,-2 1-1,1 0 1,-1 0-1,-1 0 0,-13-18 1,19 29-28,0 0 1,0-1-1,0 1 0,0 0 1,-1-1-1,1 1 0,0-1 1,0 1-1,-1 0 1,1-1-1,0 1 0,-1 0 1,1 0-1,0-1 1,-1 1-1,1 0 0,0 0 1,-1 0-1,1-1 1,-1 1-1,1 0 0,0 0 1,-1 0-1,1 0 0,-1 0 1,1 0-1,-1 0 1,1 0-1,0 0 0,-1 0 1,1 0-1,-1 0 1,1 0-1,0 0 0,-1 0 1,1 0-1,-1 0 1,1 1-1,0-1 0,-1 0 1,1 0-1,-1 0 0,1 1 1,0-1-1,-1 0 1,1 0-1,0 1 0,0-1 1,-1 0-1,1 1 1,0-1-1,0 0 0,-1 1 1,1-1-1,0 1 1,0-1-1,0 0 0,0 1 1,0-1-1,-1 1 0,1-1 1,0 1-1,-6 28 679,6-4-308,0 1 0,2 0-1,0-1 1,11 42 0,37 99 477,-45-154-853,0 0 0,0-1 0,2 1 0,-1-1 0,1 0 0,15 17 0,-19-25-138,-1 0-1,1 0 0,0 0 1,0 0-1,0-1 1,1 0-1,-1 1 0,0-1 1,1 0-1,0-1 0,-1 1 1,1-1-1,0 0 0,0 1 1,0-2-1,0 1 0,0 0 1,0-1-1,0 0 0,0 0 1,0 0-1,0 0 0,0-1 1,0 1-1,6-3 0,-1 0-586,0-2-1,0 1 0,-1-1 0,1 0 0,7-7 1,-8 7 279,34-23-990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31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29 9274,'-14'-8'3665,"11"3"-2625,3-1-256,0 3-280,0 1-728,0 1-176,3 1-416,6-2-376,-1 0 792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31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3 151 5505,'25'-121'3022,"-24"94"-709,-1 26-2277,0 1 0,-1 0 1,1 0-1,0 0 0,0 0 0,0 0 0,0 0 0,0-1 0,0 1 1,-1 0-1,1 0 0,0 0 0,0 0 0,0 0 0,0 0 0,-1 0 1,1 0-1,0 0 0,0 0 0,0 0 0,0 0 0,-1 0 0,1 0 0,0 0 1,0 0-1,0 0 0,0 0 0,-1 0 0,1 0 0,0 0 0,0 0 1,0 0-1,0 0 0,-1 0 0,1 0 0,0 0 0,0 0 0,0 1 1,0-1-1,0 0 0,0 0 0,-1 0 0,1 0 0,0 0 0,0 0 0,0 1 1,0-1-1,0 0 0,0 0 0,0 0 0,0 0 0,0 1 0,-1-1 1,-13 27 2936,11-12-2116,1 0 1,1 0-1,0 0 1,3 27 0,11 67 1607,-6-59-1445,-1 1-460,2 0 0,2 0 0,2-1 0,21 54 0,-32-102-559,0 0 0,-1-1 0,1 1 0,0 0 0,0-1 0,0 1 0,0-1 0,0 0 0,0 1 0,0-1 0,0 0 0,2 2 0,-3-3-1,1 0-1,-1 0 1,0 0-1,1 0 1,-1 0-1,0 0 1,1 0-1,-1 0 1,0 0-1,1 0 1,-1 0-1,0 0 1,1 0-1,-1 0 1,0 0-1,1-1 1,-1 1 0,0 0-1,1 0 1,-1 0-1,0-1 1,0 1-1,1 0 1,-1 0-1,0 0 1,0-1-1,1 1 1,-1 0-1,0-1 1,0 1-1,0 0 1,0 0-1,1-1 1,-1 1-1,0 0 1,0-1 0,12-48-119,-9 30 35,5-11-139,1 0 0,19-44 0,-20 58 166,0 1-1,1-1 0,0 1 1,1 1-1,1-1 0,13-12 1,-22 25 58,0 0 1,0 0-1,0 0 1,0 0-1,0 0 1,1 1-1,-1-1 1,0 1-1,1 0 1,0 0-1,-1-1 1,1 2 0,0-1-1,-1 0 1,1 0-1,0 1 1,0 0-1,-1-1 1,1 1-1,0 0 1,0 1-1,0-1 1,-1 0-1,1 1 1,0-1-1,0 1 1,-1 0-1,5 2 1,-5-2 13,1 1-1,-1 0 1,1 0-1,-1 0 1,0 0 0,0 1-1,0-1 1,0 0-1,-1 1 1,1-1 0,0 1-1,-1 0 1,0 0 0,0-1-1,0 1 1,0 0-1,0 0 1,0 0 0,-1 0-1,1 0 1,-1 0-1,0 0 1,0 0 0,0 0-1,-1 0 1,0 4-1,-2 7 61,0 0-1,-1-1 0,-1 1 0,0-1 0,-1 0 0,-1 0 0,-9 14 0,4-8-21,0-1 0,-2-1 0,-31 31 0,43-46-88,0 0 1,0 0 0,0 0 0,-1 0 0,1-1-1,-1 1 1,1-1 0,-1 1 0,0-1 0,1 0-1,-1 0 1,0 0 0,0-1 0,0 1 0,1-1-1,-6 1 1,7-1-73,0-1 0,-1 1 0,1-1 0,-1 0 0,1 1 0,0-1 0,0 0 0,-1 0 0,1 0 0,0 0 0,0 0 0,0 0 0,0 0 0,0 0 0,0 0 0,0-1 0,1 1 0,-1 0 0,0-1 0,1 1 0,-1 0 0,1-1 0,-1 1 0,1-1 0,-1 1 0,1-1 0,0 1 0,0 0 0,0-1 0,0 1 0,0-1 0,1-2 0,-1-3-422,1 1 0,0-1 0,0 0 1,0 1-1,1-1 0,0 1 0,1-1 1,-1 1-1,1 0 0,7-11 0,25-29 575,1 14 356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41.0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0 109 6329,'8'3'10603,"1"-7"-9411,13-9-472,40-25-224,-44 23-376,0 2-368,-3 1-1256,-1-4 1048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32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102 452 8306,'21'-19'3972,"-12"13"-2039,-11 12 1134,-40 59-183,30-50-2557,1 0 0,1 1 0,0 0-1,1 1 1,1 0 0,1 0 0,0 1 0,-6 28 0,13-44-309,-1 1 0,1-1 0,0 0 0,0 0 0,0 0 0,0 0 0,0 0 0,1 0 0,-1 0 0,1 0 0,-1 0 0,1 0 0,0 0 0,0 0 0,0-1 0,0 1 0,0 0 0,0 0 0,3 2 0,-3-3-11,0 0 0,0-1-1,0 1 1,0-1 0,0 1 0,0-1 0,0 0 0,0 1-1,1-1 1,-1 0 0,0 0 0,0 0 0,0 0 0,1 0 0,-1 0-1,0 0 1,0 0 0,0 0 0,0-1 0,1 1 0,-1 0-1,0-1 1,0 1 0,0-1 0,0 1 0,0-1 0,0 0-1,0 1 1,0-1 0,0 0 0,0 0 0,0 1 0,-1-1 0,1 0-1,0 0 1,0-2 0,16-16 186,-2-1 0,14-23-1,-22 29-25,2 1 0,0 0 0,0 1 0,1-1 0,1 2 0,0-1 0,0 2 0,21-16 0,-31 26-155,0-1 1,0 0-1,0 0 1,1 0-1,-1 1 1,0-1 0,0 1-1,1-1 1,-1 1-1,0-1 1,1 1 0,-1 0-1,1 0 1,-1 0-1,0 0 1,1 0 0,-1 0-1,1 0 1,-1 0-1,0 0 1,1 1-1,-1-1 1,0 0 0,1 1-1,-1-1 1,0 1-1,1 0 1,-1-1 0,0 1-1,0 0 1,0 0-1,2 1 1,1 3 16,-1 1 0,0-1 1,0 0-1,0 1 0,-1-1 0,3 10 0,-4-10-22,1 0 0,0-1-1,0 1 1,0-1 0,0 1 0,1-1-1,0 0 1,3 4 0,-5-7-7,-1 0 1,1-1-1,0 1 1,0-1 0,0 1-1,0-1 1,0 1-1,0-1 1,0 0 0,0 1-1,1-1 1,-1 0-1,0 0 1,0 0 0,0 0-1,0 0 1,0 0-1,0 0 1,0 0 0,0-1-1,0 1 1,0 0-1,0-1 1,0 1 0,0 0-1,0-1 1,0 1-1,0-1 1,0 0-1,0 1 1,0-1 0,0 0-1,-1 1 1,1-1-1,0 0 1,1-2 0,27-38 2,-23 31-2,22-32 18,-15 19 3,1 0 0,2 1 0,0 1 0,1 1 0,1 0 0,1 2 0,23-19 0,-35 32 36,1 2 1,-1-1-1,1 1 0,0 0 1,0 1-1,0 0 0,12-2 1,-10 2 161,-1 0 1,0 0-1,0-1 1,10-4 0,2-19-216,-3 1-806,18-34 0,-26 42 401,-6 9-172,0 0-1,0 0 1,-1 0 0,0-1-1,-1 1 1,1-1-1,-2 0 1,2-13 0,1-4-1524,1-1 483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32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1503 1 12779,'-2'3'5265,"9"1"-2337,-9-4-2831,1 0-1386,-16 1 937</inkml:trace>
  <inkml:trace contextRef="#ctx0" brushRef="#br0" timeOffset="1">0 4169 9218,'22'-39'2304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0.7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6713,'0'0'10095,"0"4"-9318,18 183 1228,4 289-26,-14-291-1474,-1 40-122,-26 344 20,19-433-320,2-85-66,-6 70 0,3-114-66,0 0 0,-1 0 0,1 0 0,-1 0 0,-1 0 0,1 0 0,-1 0 0,-1-1 0,-3 8 0,7-14 8,0 0-1,0 0 1,0 0-1,0 1 1,-1-1-1,1 0 1,0 0-1,0 0 1,0 0-1,0 0 1,0 1-1,0-1 1,0 0-1,0 0 1,0 0-1,0 0 1,-1 0-1,1 0 1,0 0-1,0 0 1,0 1-1,0-1 1,0 0-1,-1 0 1,1 0-1,0 0 1,0 0-1,0 0 0,0 0 1,0 0-1,-1 0 1,1 0-1,0 0 1,0 0-1,0 0 1,0 0-1,-1 0 1,1 0-1,0 0 1,0 0-1,0 0 1,0 0-1,0 0 1,-1 0-1,1-1 1,0 1-1,0 0 1,0 0-1,0 0 1,0 0-1,0 0 1,0 0-1,-1 0 1,1 0-1,0-1 1,-3-13-4311,-1-8 3360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1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29 6249,'-11'-21'8748,"5"20"-4511,2 12-2844,1 3-1264,0-1 0,-1 1 0,0-1 1,-1 0-1,-11 20 0,1-3 98,-5 26-41,16-42-162,-1 0 0,-1 0-1,-13 25 1,16-32-17,2-4-19,1-13 69,3-16-46,2 1 0,12-44-1,-7 32-14,-2 13 10,0 1-1,13-23 1,-9 19 14,-12 27-19,1-1 0,-1 1 0,0-1-1,0 1 1,1-1 0,-1 1 0,0-1-1,1 1 1,-1 0 0,1-1 0,-1 1-1,0 0 1,1-1 0,-1 1 0,1 0-1,-1 0 1,1-1 0,-1 1 0,1 0-1,-1 0 1,1 0 0,-1-1 0,1 1-1,-1 0 1,1 0 0,0 0 0,-1 0-1,1 0 1,-1 0 0,1 0 0,-1 0-1,1 1 1,-1-1 0,1 0 0,-1 0-1,1 0 1,-1 1 0,2-1 0,2 3 14,0-1 0,0 1 0,0-1 0,0 1 0,6 7 0,18 19 141,-1 1-1,-2 2 0,-2 0 0,31 54 1,-53-84-124,-1-1 0,1 1 1,0-1-1,-1 1 0,1 0 1,-1 0-1,1-1 1,-1 1-1,0 0 0,0 0 1,0-1-1,0 1 0,0 0 1,0 0-1,0-1 1,0 1-1,-1 0 0,1 0 1,-1-1-1,1 1 0,-1 0 1,0-1-1,0 1 1,1-1-1,-1 1 0,0-1 1,0 1-1,-1-1 0,1 0 1,0 1-1,0-1 1,-1 0-1,1 0 0,-1 0 1,1 0-1,-1 0 0,1 0 1,-1-1-1,-3 2 1,-7 3 148,-1 0 0,0-1 0,0-1 0,-18 2 0,14-2-146,10-2-76,0 1 0,0-1 1,0 1-1,1 0 0,-1 0 1,1 1-1,-1 0 0,1 0 1,0 0-1,0 1 0,0 0 1,1 0-1,-9 8 0,14-11-20,-1-1 1,1 1-1,0 0 0,-1-1 0,1 1 1,0 0-1,0-1 0,-1 1 0,1 0 0,0 0 1,0-1-1,0 1 0,0 0 0,0 0 1,0-1-1,0 1 0,0 0 0,0 0 0,0-1 1,1 1-1,-1 0 0,0 0 0,0-1 1,1 1-1,-1 0 0,0-1 0,1 1 0,-1 0 1,1-1-1,-1 1 0,1-1 0,-1 1 0,1-1 1,-1 1-1,1-1 0,0 1 0,-1-1 1,1 0-1,0 1 0,-1-1 0,1 0 0,1 1 1,-2-1 45,20 15-966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2.6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1 7386,'-55'10'2652,"52"-9"-2466,0-1-1,-1 1 0,1 0 1,0 0-1,0 0 1,0 1-1,0-1 1,0 1-1,0-1 1,0 1-1,0 0 1,1 0-1,-1 0 0,1 1 1,0-1-1,-1 1 1,1-1-1,0 1 1,-2 3-1,1 1 57,0 0 0,1 1 0,-1-1-1,1 1 1,-2 15 0,0 1 399,1-13-505,1 0 0,0 0 0,1 0-1,0 1 1,1-1 0,1 17 0,0-25-107,-1 0 0,1 0 1,0 0-1,-1 0 1,1 0-1,1 0 1,-1 0-1,0 0 1,1 0-1,-1-1 1,1 1-1,0-1 0,0 1 1,0-1-1,0 0 1,0 1-1,1-1 1,-1 0-1,1-1 1,-1 1-1,1 0 1,0-1-1,-1 1 1,1-1-1,0 0 0,0 0 1,0 0-1,4 1 1,-1-2 1,-1 1 0,1-1 0,0 0 0,-1-1 0,1 1 0,0-1 0,-1 0 0,1-1 0,-1 1 0,1-1 0,-1 0 0,0-1 0,0 1 0,0-1 0,0 0 0,0 0 0,-1 0 0,1-1 0,-1 0 0,0 0 0,4-5 0,-5 6-1,1-1 0,-1 1 0,-1-1 0,1 0 0,-1 0 0,1 0 0,-1 0 0,0 0 0,-1 0 0,1-1 0,-1 1 0,0-1 0,0 1 0,0-1 0,0 1-1,-1-1 1,0 0 0,0 1 0,0-1 0,0 0 0,-1 1 0,0-1 0,0 1 0,0-1 0,-1 1 0,-1-5 0,0 5-4,-1 0 0,1-1 0,-1 2 0,0-1 0,0 0 0,0 1 0,0-1 0,-1 1 0,0 1 0,1-1 0,-1 1 0,0-1 0,0 1 0,0 1 0,0-1 0,-1 1 0,-8-2 0,2 1-117,-1 0 1,0 1-1,0 0 1,0 1-1,1 1 1,-15 1-1,13 3-1726,28-2-212,22-5 1093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3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1 153 7354,'5'14'1987,"2"-1"0,13 22 1,-5-13-56,35 37 0,-44-53-1820,0 0 1,-1 0 0,0 1 0,-1-1 0,1 1 0,-1 0-1,-1 0 1,1 1 0,-1-1 0,-1 1 0,1 0-1,-1 0 1,0 0 0,-1 0 0,0 0 0,0 11-1,-1-19-110,0 1 0,0-1-1,0 1 1,0-1-1,0 1 1,0 0-1,0-1 1,0 1 0,0-1-1,0 1 1,0-1-1,0 1 1,-1 0-1,1-1 1,0 1 0,0-1-1,-1 1 1,1-1-1,0 1 1,-1-1-1,1 0 1,0 1-1,-1-1 1,1 1 0,-1-1-1,1 0 1,-1 1-1,1-1 1,-1 1-1,-14-9 12,-10-27-30,11 12 15,1-1-1,1 0 1,1-1-1,1 0 0,2-1 1,0 0-1,2 0 1,-4-35-1,9 55 41,1 0-1,1 0 1,-1 0-1,1 1 0,0-1 1,1 0-1,-1 1 1,1-1-1,0 1 0,1-1 1,-1 1-1,1 0 1,0 0-1,0 0 1,1 0-1,-1 1 0,1-1 1,0 1-1,0 0 1,1 0-1,-1 0 0,1 1 1,0-1-1,0 1 1,0 0-1,0 1 0,0-1 1,1 1-1,-1 0 1,1 1-1,0-1 0,-1 1 1,1 0-1,0 1 1,0-1-1,0 1 0,-1 0 1,1 0-1,7 2 1,-12-2-20,1 0 0,-1 0 1,1 0-1,-1 1 1,1-1-1,-1 0 0,1 1 1,-1-1-1,0 1 0,1-1 1,-1 1-1,0 0 1,1 0-1,-1 0 0,0-1 1,0 1-1,0 0 0,0 1 1,0-1-1,0 0 0,0 0 1,0 0-1,0 0 1,0 1-1,-1-1 0,1 0 1,0 1-1,-1-1 0,1 1 1,-1-1-1,0 1 0,1-1 1,-1 1-1,0-1 1,0 1-1,0-1 0,0 1 1,0-1-1,0 1 0,-1-1 1,1 1-1,0-1 1,-1 0-1,0 4 0,-3 4 4,1 0 0,-2 0-1,1 0 1,-1 0-1,-8 10 1,-2 5-37,4-7-47,-24 29-1,33-42-46,-1-1 0,0 0 0,0-1 0,0 1 0,-1 0 0,1-1 0,0 0 0,-1 1 0,0-2 0,1 1 0,-1 0 0,0-1 0,0 1 0,0-1 0,-4 1 0,7-2 16,0 0 0,0 0 0,0 0 0,0 0 1,1 0-1,-1 0 0,0 0 0,0 0 0,0 0 1,0 0-1,0-1 0,0 1 0,1 0 0,-1-1 1,0 1-1,0 0 0,0-1 0,1 1 0,-1-1 1,0 1-1,1-1 0,-1 0 0,0 1 1,1-1-1,-1 0 0,1 1 0,-1-1 0,1 0 1,-1 0-1,1 1 0,-1-1 0,1 0 0,0 0 1,-1 0-1,1 0 0,0 1 0,0-2 0,-1-19-1055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3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 7274,'-1'0'207,"1"-1"1,0 1-1,0-1 1,0 1-1,0-1 1,0 1 0,0-1-1,0 1 1,0-1-1,0 1 1,0-1 0,0 1-1,0-1 1,0 1-1,0 0 1,1-1-1,-1 1 1,0-1 0,0 1-1,0-1 1,1 1-1,-1 0 1,0-1-1,0 1 1,1-1 0,-1 1-1,1 0 1,-1-1-1,0 1 1,1 0 0,0-1-1,10 11 2228,10 26-1052,21 64 349,50 176 0,-79-237-1711,2 11-501,-11-20-2721,-2-31 2211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3.8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1 142 10490,'6'-5'4689,"-2"3"-2208,-1 0-313,-3 0-919,41-6-329,59-67-696,-68 53-416,0 9-544,-1 1-1033,11 12 1137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4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1 126 10242,'4'9'5703,"9"7"-4011,-4-7-720,8 14 134,50 61 1371,-60-75-2265,1-1-1,1 0 1,-1-1-1,1 0 0,0-1 1,1 0-1,13 7 1,-21-12-174,-1 0 1,1 0 0,0-1 0,0 1-1,-1 0 1,1-1 0,0 1 0,0-1-1,0 0 1,0 0 0,0 0-1,0 0 1,-1 0 0,1 0 0,0 0-1,0 0 1,0-1 0,0 1 0,0-1-1,-1 0 1,1 1 0,0-1-1,0 0 1,-1 0 0,1 0 0,-1 0-1,1 0 1,-1 0 0,1-1 0,-1 1-1,0-1 1,1 1 0,-1-1-1,0 1 1,0-1 0,0 1 0,0-1-1,0 0 1,-1 0 0,1 1-1,0-1 1,0-3 0,1-5 43,1-1 0,-1 1 1,-1-1-1,0 1 0,-1-1 0,0-15 0,-3 6-135,0-1 0,-1 0 0,-1 1-1,-1 0 1,-9-21 0,-9-18-5118,26 53 3148,-1 5 2197,0-1-35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4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157 278 10266,'-10'6'1361,"0"-1"0,0 1 0,1 1-1,-12 9 1,10-6-761,0 0 0,2 0 0,-14 18 1,18-21-537,0 0 1,0 0-1,1 0 1,0 0-1,1 1 1,0-1-1,0 1 1,0 0-1,1 0 1,0 0-1,1 0 1,-1 0-1,2 0 1,-1 1-1,1-1 1,1 9-1,-1-16-61,0 1 0,0-1-1,0 0 1,0 1 0,1-1 0,-1 0 0,0 0 0,1 1-1,-1-1 1,1 0 0,-1 0 0,1 0 0,-1 0-1,1 0 1,0 0 0,0 0 0,-1 0 0,1 0-1,0 0 1,0 0 0,0 0 0,0 0 0,0 0 0,0-1-1,0 1 1,0-1 0,1 1 0,-1-1 0,0 1-1,0-1 1,1 1 0,-1-1 0,0 0 0,0 0-1,1 0 1,-1 0 0,0 0 0,0 0 0,1 0-1,-1 0 1,0 0 0,1 0 0,-1-1 0,0 1 0,0-1-1,0 1 1,2-1 0,3-2-6,1-1 1,0 0-1,-1 0 1,0 0-1,0-1 1,9-9-1,-4 1 8,1 0-1,-2-1 0,1 0 0,-2-1 1,0 0-1,-1 0 0,0-1 0,-2 0 1,0 0-1,0-1 0,-2 0 1,0 0-1,0 0 0,-2 0 0,0-1 1,-2 1-1,1-1 0,-2 1 0,0 0 1,-2-1-1,1 1 0,-2 0 0,-1 0 1,0 0-1,-11-25 0,13 38 11,1-1 0,0 1-1,-1 0 1,0 0 0,0 0 0,0 0-1,-1 1 1,1-1 0,-1 1 0,0 0 0,0 0-1,0 0 1,0 0 0,-7-2 0,9 4 17,-1 1 1,1-1 0,0 1-1,-1-1 1,1 1 0,0 0 0,-1 0-1,1 0 1,0 0 0,-1 1 0,1-1-1,0 1 1,-1-1 0,1 1 0,0 0-1,0 0 1,0 0 0,-1 0-1,1 0 1,0 0 0,0 1 0,1-1-1,-1 1 1,0-1 0,0 1 0,1 0-1,-1-1 1,1 1 0,-1 0 0,1 0-1,0 0 1,-2 4 0,0 1 66,-1-1 1,1 1 0,0 0-1,1 0 1,0 0 0,0 0 0,0 0-1,1 0 1,0 1 0,0-1-1,1 0 1,0 1 0,0-1-1,2 9 1,0-5 18,1-1-1,0 1 1,1-1 0,0 0-1,0 1 1,1-2 0,0 1-1,1-1 1,7 10-1,-5-8-231,0-1 0,1 0 0,1 0 0,0-1 0,0 0-1,0-1 1,1 0 0,0-1 0,1 0 0,0-1 0,0 0-1,0 0 1,1-2 0,0 1 0,0-2 0,17 3 0,-26-5-215,-1-1 0,0 1 0,1-1 0,-1 0 0,1 0 1,-1-1-1,0 1 0,1-1 0,-1 1 0,0-1 1,0 0-1,1 0 0,-1-1 0,0 1 0,0 0 1,0-1-1,0 0 0,-1 0 0,1 0 0,0 0 1,-1 0-1,1-1 0,-1 1 0,0-1 0,0 1 0,2-5 1,9-17-1099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42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0 7418,'-2'0'3128,"1"0"-1783,-1 0-241,0 0-272,-2 0 2921,27 10-2897,45 13 0,-42-15-192,3 2-200,-4 4-256,-3-3-152,-7 0-520,0-3-1096,-9-12 1032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5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8 411 6193,'-7'-101'3114,"19"119"5752,1-1-7612,2 0 0,27 25 0,-39-40-1193,0 1-1,1-1 0,-1 0 0,1 0 0,-1 0 0,1 0 0,0 0 1,-1-1-1,1 0 0,0 0 0,0 0 0,6 1 0,-8-2-55,-1-1 0,1 1 0,0 0-1,0-1 1,-1 1 0,1-1 0,0 1-1,-1-1 1,1 0 0,0 0 0,-1 0-1,1 0 1,-1 0 0,0 0 0,1 0-1,-1 0 1,0 0 0,0-1-1,0 1 1,1 0 0,-1-1 0,-1 1-1,1-1 1,0 0 0,0 1 0,0-1-1,-1 1 1,1-1 0,-1-2 0,4-9-23,-1 0 0,-1 0 1,0-1-1,-1 1 1,-1-24-1,1-9-317,-1 46 332,-1-1 0,1 1 0,0-1 0,1 1 0,-1-1 0,0 1 0,0-1-1,0 1 1,0-1 0,0 1 0,0-1 0,1 1 0,-1-1 0,0 1-1,0-1 1,1 1 0,-1-1 0,0 1 0,1 0 0,-1-1 0,0 1-1,1 0 1,-1-1 0,1 1 0,-1 0 0,0-1 0,1 1 0,-1 0 0,1 0-1,-1 0 1,1-1 0,-1 1 0,1 0 0,-1 0 0,1 0 0,-1 0-1,1 0 1,-1 0 0,1 0 0,-1 0 0,1 0 0,-1 0 0,2 0 0,26 11-126,-10-4 90,-14-6 120,0 0 0,-1-1 0,1 0 0,0 0 0,0 0 1,0 0-1,0-1 0,0 0 0,-1 1 0,1-1 0,0 0 0,-1-1 0,1 1 0,-1-1 0,1 0 0,-1 0 0,1 0 1,-1 0-1,0 0 0,4-4 0,-5 4-23,-1 0 1,1 0 0,0 0-1,-1-1 1,0 1-1,1 0 1,-1-1 0,0 1-1,0 0 1,0-1-1,-1 1 1,1-1 0,0 0-1,-1 1 1,0-1-1,1 0 1,-1 1 0,0-1-1,-1 0 1,1 1-1,0-1 1,-1 1 0,1-1-1,-1 0 1,0 1-1,0-1 1,0 1 0,0 0-1,-1-1 1,-2-3-1,-5-6-161,0 1-1,-1 0 1,-21-19-1,-12-13-2261,23 20 206,7 8 972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5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223 356 9106,'0'-2'223,"0"1"0,0-1-1,0 1 1,0-1 0,0 1 0,-1-1 0,1 1-1,0 0 1,-1-1 0,1 1 0,-1-1 0,0 1-1,1 0 1,-1 0 0,0-1 0,0 1 0,0 0-1,0 0 1,0 0 0,0 0 0,0 0 0,0 0 0,0 0-1,-1 0 1,1 1 0,-2-2 0,1 2-141,0 0 1,1 0 0,-1 0 0,0 0-1,0 0 1,0 0 0,1 0-1,-1 1 1,0-1 0,1 1-1,-1-1 1,0 1 0,1 0-1,-1 0 1,0 0 0,1-1-1,-1 2 1,1-1 0,0 0 0,-1 0-1,1 0 1,-1 2 0,-15 17 304,1 1 0,2 1 1,0 0-1,1 1 0,-16 40 0,14-30-96,5-13-114,1 1 1,1 0-1,-6 26 1,13-41-145,-1 0-1,1 0 1,1-1 0,-1 1-1,1 0 1,0 0-1,0 0 1,0 0 0,1 0-1,0 0 1,0 0-1,1-1 1,0 1 0,0 0-1,0-1 1,0 1 0,5 6-1,-5-10-20,-1 0 0,1 1 0,0-1 0,0 0 0,0 0 0,0-1 0,0 1 0,1 0 0,-1-1 0,0 1 0,1-1 0,-1 0 0,1 0 0,0 0 0,-1 0 0,1 0 0,0 0-1,5 0 1,-4-1 1,1 0 0,0-1 0,-1 1 0,1-1-1,-1 0 1,1 0 0,-1 0 0,1-1 0,-1 0 0,7-3-1,2-3 6,-1 0-1,1-1 0,-2 0 0,1-1 0,-1 0 0,12-15 0,-5 2-16,-1 0 0,-1-1-1,-1 0 1,-1-2 0,-1 0 0,-1 0-1,-2-1 1,-1 0 0,11-53 0,-16 58 3,0-1 0,-2 0 0,-1 1 0,-1-1 0,-1 0 0,-1 1 0,-1-1 0,-1 0 0,-1 1 0,0 0 0,-2 0 0,-18-39 0,22 55-2,0 1-1,0 0 0,0 0 1,-1 0-1,1 0 0,-1 0 0,0 1 1,-1 0-1,-4-4 0,8 7 2,-1 0-1,1 0 0,-1 0 0,1 1 0,-1-1 0,0 1 0,1-1 0,-1 1 0,0-1 0,1 1 0,-1 0 0,0 0 0,0 0 0,1 0 0,-1 0 0,0 0 1,0 0-1,1 1 0,-1-1 0,0 1 0,1-1 0,-1 1 0,0-1 0,1 1 0,-1 0 0,1 0 0,-1 0 0,1 0 0,0 0 0,-1 0 0,1 0 0,0 1 0,0-1 1,-2 2-1,-3 5 34,1 0 1,0 0-1,0 0 1,0 1-1,1 0 1,1 0-1,-1 0 1,1 0-1,1 0 1,0 1-1,0-1 1,1 1-1,0-1 1,1 1-1,0 15 1,1-10 34,1 0 1,0 0 0,0 0-1,2 0 1,0-1-1,0 1 1,1-1 0,1 0-1,11 18 1,-14-26-60,1-1 1,0 1-1,1-1 1,-1 0-1,1 0 0,0-1 1,0 1-1,0-1 1,1 0-1,-1-1 0,1 1 1,0-1-1,0 0 1,0 0-1,1-1 0,-1 0 1,0 0-1,1-1 1,0 1-1,-1-2 0,1 1 1,0-1-1,-1 1 1,1-2-1,0 1 0,-1-1 1,10-2-1,-6 1-6,0-1 0,0 0-1,-1-1 1,1 0 0,-1-1-1,0 0 1,0 0 0,0-1-1,-1 0 1,0 0 0,0-1-1,0 0 1,-1 0 0,0-1-1,-1 0 1,0 0 0,6-10-1,18-49 69,-30 67-74,0 0 1,0 0 0,0 0 0,1 0 0,-1 0 0,0-1-1,0 1 1,0 0 0,0 0 0,0 0 0,1 0 0,-1 0-1,0 0 1,0-1 0,0 1 0,0 0 0,1 0 0,-1 0-1,0 0 1,0 0 0,0 0 0,1 0 0,-1 0-1,0 0 1,0 0 0,0 0 0,1 0 0,-1 0 0,0 0-1,0 0 1,0 0 0,1 0 0,-1 0 0,0 0 0,0 1-1,0-1 1,1 0 0,-1 0 0,0 0 0,0 0 0,0 1-1,10 9 48,4 15 62,-13-24-100,3 6 11,4 10 136,1-1-1,0-1 1,1 1-1,16 16 1,-24-29-191,0-1 0,0 1 1,0-1-1,0 0 1,1 0-1,0 0 0,-1 0 1,1 0-1,0 0 1,0-1-1,0 1 0,0-1 1,0 0-1,0 0 1,0 0-1,0 0 0,0-1 1,0 1-1,1-1 1,-1 0-1,0 0 0,1 0 1,-1 0-1,0 0 1,0-1-1,0 0 0,1 0 1,-1 1-1,0-2 1,0 1-1,4-2 0,-5 1-233,1-1-1,-1 1 0,1 0 0,-1-1 1,0 0-1,0 1 0,0-1 0,0 0 1,-1 0-1,1 0 0,-1 0 1,0 0-1,0-1 0,0 1 0,0 0 1,0-1-1,-1 1 0,0 0 0,1-5 1,-1 7 201,2-28-1048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6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 9002,'0'10'3401,"12"-10"-2649,5 0-480,0-7-912,12-1-457,-7-6 625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6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62 713 6873,'-2'2'787,"-8"10"1692,1 1-1,0 0 1,-13 25 0,20-36-2394,1 1 1,0-1 0,0 1 0,0-1 0,0 1 0,0 0 0,1-1 0,-1 1-1,1 0 1,-1 0 0,1-1 0,0 1 0,0 0 0,0 0 0,1-1 0,-1 1 0,1 0-1,-1-1 1,1 1 0,0 0 0,0-1 0,0 1 0,1-1 0,-1 1 0,0-1-1,1 0 1,0 1 0,-1-1 0,4 3 0,10 7 62,-4-4-17,-1 0-1,0 1 0,0 1 1,10 14-1,-18-23-98,-1 1 0,0-1 0,0 1-1,0 0 1,0-1 0,0 1 0,0 0-1,0 0 1,-1 0 0,1-1 0,-1 1 0,1 0-1,-1 0 1,0 0 0,1 0 0,-1 0 0,0 0-1,0 0 1,-1 0 0,1 0 0,0 0-1,-1 0 1,1 0 0,-1 0 0,0 0 0,1 0-1,-1-1 1,0 1 0,0 0 0,0-1-1,0 1 1,-1 0 0,1-1 0,0 1 0,-4 2-1,4-3-161,-1-1-1,0 1 0,0 0 0,1 0 1,-1-1-1,0 1 0,0-1 0,0 0 0,0 1 1,0-1-1,0 0 0,0 0 0,0 0 1,0-1-1,0 1 0,1 0 0,-1-1 1,0 1-1,0-1 0,0 0 0,0 1 1,1-1-1,-1 0 0,0 0 0,1 0 0,-1 0 1,1 0-1,-1-1 0,1 1 0,-1 0 1,1-1-1,0 1 0,0-1 0,0 0 1,0 1-1,0-1 0,-1-2 0,-5-21-944</inkml:trace>
  <inkml:trace contextRef="#ctx0" brushRef="#br0" timeOffset="1">162 34 10850,'2'-23'3560,"0"12"-1321,-2 11-2195,0 0 1,0 1-1,0-1 0,0 0 0,0 0 1,1 0-1,-1 0 0,0 0 1,0 0-1,0 0 0,0 0 0,0 0 1,0 0-1,0 1 0,0-1 1,0 0-1,0 0 0,0 0 0,0 0 1,0 0-1,0 0 0,0 0 1,0 0-1,0 0 0,0 0 0,0 0 1,1 0-1,-1 0 0,0 0 1,0 0-1,0 0 0,0 0 0,0 0 1,0 0-1,0 0 0,0 0 0,0 0 1,0 1-1,0-2 0,1 1 1,-1 0-1,0 0 0,0 0 0,0 0 1,0 0-1,0 0 0,0 0 1,0 0-1,0 0 0,0 0 0,0 0 1,0 0-1,1 0 0,-1 0 1,0 0-1,0 0 0,0 0 0,0 0 1,0 0-1,0 0 0,0 0 1,0 0-1,0-1 0,0 1 0,0 0 1,0 0-1,0 0 0,3 9 327,0 1 1,-1-1-1,-1 1 0,1 0 0,-2-1 0,1 12 0,1 18 235,16 114 258,7 0 1,55 184-1,-77-316-2008,-5-15-983,-3-13-720,1-7 1400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6.9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6 187 10074,'-6'5'4769,"17"-15"-1728,11-9-193,8-9-967,16-1-281,-5-4-808,-4 5-432,-3 9-736,-12 2-552,-8 10-1696,4 6 1271,-2 4 457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8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189 608 7754,'-9'1'7714,"2"3"-3953,-16 19-4120,10-8 1216,-10 9-465,2 1 0,-21 32 0,35-47-275,1 0 1,0 1-1,0 0 1,2 0-1,-1 1 1,1-1-1,1 1 1,0 0-1,0 0 1,0 15-1,3-22-96,0 1 0,0-1 0,1 1 0,0-1 0,0 0 0,0 0 0,1 1 0,0-1 0,0 0 0,0 0 0,0 0 0,6 7 0,-7-11-16,0 1 0,0-1 0,1 0 0,-1 1 0,0-1 0,1 0 0,-1 0 0,1 0 1,-1 0-1,1 0 0,0 0 0,-1-1 0,1 1 0,0 0 0,0-1 0,-1 1 0,1-1 0,0 0 0,0 0 0,0 0 0,0 0 0,-1 0 0,1 0 0,0 0 0,0 0 0,0-1 0,-1 1 0,1-1 0,0 1 0,0-1 0,-1 0 0,1 1 0,0-1 0,-1 0 0,1 0 0,-1 0 0,1-1 0,-1 1 0,0 0 0,2-3 0,5-3 79,0 0 0,-1-1-1,0 0 1,0-1 0,-1 0 0,0 0-1,-1 0 1,8-16 0,-1-7 368,12-46 0,-8 22-57,-1-24 103,-14 79-496,-1 1 1,0 0-1,1 0 0,-1-1 0,1 1 0,-1 0 0,1 0 0,-1 0 0,1 0 0,-1 0 0,0 0 0,1 0 0,-1-1 0,1 1 0,-1 0 0,1 1 1,-1-1-1,1 0 0,-1 0 0,1 0 0,-1 0 0,0 0 0,1 0 0,-1 1 0,1-1 0,-1 0 0,1 0 0,-1 0 0,0 1 0,1-1 0,-1 0 1,0 1-1,1-1 0,-1 1 0,15 10 7,-11-6-2,0 0-1,0 1 1,-1-1 0,0 1 0,0 0 0,0 0-1,-1 0 1,0 0 0,0 0 0,1 8 0,-2-8 10,0 0-1,0 0 1,1-1 0,0 1 0,0-1 0,1 1 0,-1-1 0,1 0 0,1 0-1,-1 0 1,7 7 0,-9-11-14,-1-1-1,1 0 1,-1 0-1,1 0 1,0 1-1,-1-1 1,1 0-1,-1 0 1,1 0-1,0 0 1,-1 0-1,1 0 1,0 0-1,-1 0 1,1 0-1,0 0 1,-1-1-1,1 1 1,-1 0-1,1 0 1,0-1-1,-1 1 1,1 0-1,-1-1 1,1 1-1,-1 0 1,1-1-1,-1 1 1,1-1-1,-1 1 1,0-1-1,1 1 1,-1-1-1,1 1 1,-1-1-1,0 1 1,0-1-1,1 1 1,-1-2-1,13-23 40,-6 0-7,8-49 0,-13 57-42,1 1 0,0-1-1,1 1 1,1 0 0,1 0-1,0 1 1,12-23 0,-17 37 5,-1 0 1,1 0 0,0 0 0,-1 0 0,1 0 0,0 1 0,0-1 0,0 0-1,0 0 1,0 1 0,0-1 0,0 0 0,0 1 0,0-1 0,0 1 0,0-1-1,0 1 1,0 0 0,0-1 0,0 1 0,0 0 0,1 0 0,-1 0 0,0 0-1,0 0 1,0 0 0,0 0 0,1 0 0,-1 0 0,0 1 0,0-1 0,0 0-1,0 1 1,0-1 0,0 1 0,0-1 0,0 1 0,0 0 0,1 0 0,5 5-13,0-1 0,0 2 0,-1-1 0,9 11 0,5 5-1,-17-20-26,1 1 0,-1 0-1,1-1 1,-1 0 0,1 0 0,0 0-1,0 0 1,0-1 0,0 0 0,0 0-1,1 0 1,-1 0 0,0 0 0,0-1-1,1 0 1,-1 0 0,0 0 0,1 0-1,-1-1 1,0 0 0,0 0 0,0 0-1,1 0 1,-1 0 0,0-1 0,-1 0-1,1 0 1,0 0 0,0 0 0,-1-1-1,4-2 1,11-10-584,-1-1 0,0 0 0,-1-1-1,21-29 1,-23 28 386,-3 2 221,-1 0-1,0-1 1,-1-1-1,-1 1 0,-1-1 1,0-1-1,7-30 1,-6 21 588,-8 27-512,0 1 0,0-1 0,1 1 0,-1-1 0,0 0 0,0 1 0,0-1 0,0 1 0,0-1 0,0 0 0,0 1 0,0-1 0,0 0 0,0 1 0,0-1 0,0 1 0,0-1 0,0 0 0,-1 1 1,1-1-1,0 1 0,0-1 0,-1 1 0,1-1 0,-1 0 0,1 1-29,-1 0 0,1 0 0,-1 0 0,1 0 0,-1 0 0,1 0 0,0 0 0,-1 0 0,1 0 0,-1 1 0,1-1 0,0 0 0,-1 0 0,1 0 0,-1 1 0,1-1 0,0 0 0,-1 0 0,1 1 0,0-1 0,0 0 0,-1 1 0,1-1 0,0 0 0,0 1 0,-1-1 0,1 0 0,0 1 0,0-1 0,0 1 0,0-1 0,-1 0 0,1 1 0,0 0 0,-7 17 186,0 1 0,2-1-1,-6 31 1,9-41-190,1 1-1,0-1 0,1 1 1,-1-1-1,2 0 0,-1 1 1,1-1-1,1 1 0,-1-1 1,6 14-1,-6-20-24,-1 0 0,1-1-1,0 1 1,0 0 0,1-1 0,-1 1-1,0-1 1,1 1 0,-1-1 0,0 0-1,1 0 1,0 1 0,-1-1 0,1 0-1,0-1 1,-1 1 0,1 0 0,0 0-1,0-1 1,0 1 0,0-1 0,0 1-1,-1-1 1,1 0 0,0 0 0,0 0-1,0 0 1,0 0 0,0 0 0,0-1-1,0 1 1,0 0 0,0-1 0,-1 0-1,1 1 1,0-1 0,0 0 0,2-1-1,3-2 2,1 0-1,-1-1 1,0 1-1,0-2 0,-1 1 1,1 0-1,8-11 0,-3 0 16,0-1 0,-2 1 0,0-2 0,-1 1-1,0-1 1,-2-1 0,8-28 0,-11 33 25,0 0 1,-1-1-1,-1 1 1,-1 0-1,0-1 1,-1 1-1,0-1 1,-1 1-1,-1 0 1,0-1-1,-5-14 0,7 29-33,0-1-1,0 1 0,0-1 0,0 0 0,0 1 0,0-1 0,-1 1 0,1-1 1,0 0-1,0 1 0,-1-1 0,1 1 0,0-1 0,-1 1 0,1-1 0,0 1 0,-1-1 1,1 1-1,-1 0 0,1-1 0,-1 1 0,1 0 0,-1-1 0,1 1 0,-1 0 1,-1-1-1,-6 13 110,-3 29-22,6-10-31,2 0 0,1 0 0,2 0 0,1 1 0,8 52 0,-8-80-49,0 0 1,0 0 0,0 0-1,0 0 1,1 0 0,0-1-1,-1 1 1,1 0 0,1-1 0,-1 1-1,0-1 1,1 0 0,0 0-1,0 0 1,0 0 0,0 0-1,0 0 1,0-1 0,1 0-1,0 0 1,-1 0 0,8 3 0,-6-4 8,1 0 1,-1 0-1,0-1 0,1 1 1,-1-1-1,0-1 1,1 1-1,-1-1 1,0 0-1,1 0 1,-1 0-1,0-1 1,0 0-1,0 0 1,0 0-1,0-1 1,4-3-1,2 0-1,-1-2-1,0 1 1,-1-1-1,0-1 1,0 1-1,-1-1 1,0-1-1,0 0 1,-1 0-1,0 0 1,9-22-1,-2-3-1377,-1 0-1,12-58 0,-24 88 1084,24-62-6354,-13 36 4505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6:58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11803,'0'2'9602,"7"17"-6682,-6-11-1375,-1-5-449,-1-3-1592,-3-1-1729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04.1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2063 3 7282,'-5'-2'4948,"1"12"-3886,-3 10-670,2 0 0,0 1 0,2-1 1,0 1-1,1 0 0,2 38 0,-1 18 566,-16 108 1,-27 76-384,7-47-260,-87 405 658,-35-8-665,91-356-315,-217 663 34,150-508 2,-10 13 50,104-309-56,-96 214 36,39-100-11,43-95 434,-128 221 0,41-108 106,-36 58 1881,159-278-1855,-1-1 0,-38 37-1,-11 14-1239,69-76 514,0 1 1,0-1 0,0 0-1,0 1 1,-1-1-1,1 0 1,0 0 0,0 1-1,0-1 1,0 0 0,-1 0-1,1 1 1,0-1-1,0 0 1,0 0 0,-1 0-1,1 1 1,0-1-1,-1 0 1,1 0 0,0 0-1,0 0 1,-1 0 0,1 0-1,0 1 1,-1-1-1,1 0 1,0 0 0,0 0-1,-1 0 1,1 0-1,0 0 1,-1 0 0,1 0-1,-1-1 1,-2-14-5118,1-19 2508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05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79 6505,'-9'-5'10013,"9"5"-9955,-1-1-1,1 1 1,0-1 0,0 1 0,-1 0-1,1-1 1,0 1 0,-1 0 0,1 0-1,0-1 1,-1 1 0,1 0-1,-1 0 1,1 0 0,-1-1 0,1 1-1,0 0 1,-1 0 0,1 0 0,-1 0-1,1 0 1,-1 0 0,1 0 0,-1 0-1,1 0 1,0 0 0,-1 0 0,1 0-1,-1 0 1,1 0 0,-1 0-1,1 1 1,0-1 0,-1 0 0,1 0-1,-1 0 1,1 1 0,0-1 0,-1 0-1,1 1 1,0-1 0,-1 0 0,1 1-1,0-1 1,0 0 0,-1 1 0,1-1-1,0 0 1,0 1 0,-1-1-1,1 1 1,-17 28 272,-15 32-1,20-38-228,4-6-32,1 1-1,0 1 1,1-1 0,1 1-1,1 0 1,1 0-1,0 1 1,2-1-1,1 34 1,0-47-41,0 0 1,1 0-1,0 0 1,0 0-1,0 0 0,1 0 1,0 0-1,0 0 1,0-1-1,1 1 1,0-1-1,5 8 0,-6-10-9,1-1 0,-1 0-1,1 0 1,0 1-1,0-1 1,-1-1-1,1 1 1,0 0-1,1-1 1,-1 0 0,0 1-1,0-1 1,1-1-1,-1 1 1,0 0-1,1-1 1,-1 1-1,0-1 1,1 0 0,-1 0-1,1-1 1,-1 1-1,0-1 1,5-1-1,12-3 28,0-1 0,-1-1 0,0-1 0,0-1 0,-1 0 0,-1-1 0,1-1 0,-1-1 0,-1 0 0,0-1 0,-1-1 0,-1-1 0,0 0 0,17-23 0,-14 13-67,0-1-1,-1 0 0,-2-1 0,-1 0 0,-1-1 1,-1-1-1,-1 0 0,-2 0 0,5-32 0,-15 57 23,-4 14-10,-7 21-1,9-9 53,0-1 1,1 0 0,1 24-1,1-39 1,1 1 0,0-1 0,1 0 0,0 1 0,0-1 0,0 0 0,1 0 0,0 0 0,0 0 0,0 0 0,1 0 0,0-1-1,0 1 1,0-1 0,7 8 0,-8-11-31,0 0 0,1 0 0,-1-1 0,1 1 0,-1-1 0,1 1 1,0-1-1,-1 0 0,1 0 0,0 0 0,0-1 0,0 1 0,0 0 0,0-1 0,0 0 0,0 0 0,0 0 0,0 0 0,0 0 0,0-1 0,-1 1 0,1-1 0,0 0 0,0 0 0,0 0 0,0 0 0,-1 0 0,1-1 0,-1 1 0,1-1 0,3-2 0,1-1-9,1-1 0,-1 0-1,0 0 1,-1-1-1,1 0 1,-1 0 0,-1 0-1,10-17 1,-11 17 0,0-2 1,-1 1-1,-1 0 0,1-1 1,-1 1-1,-1-1 1,1 0-1,-1 1 1,-1-1-1,0 0 1,-1-10-1,1 15-5,-1 0-1,1 0 1,-1 0-1,0 1 1,0-1-1,0 0 1,-1 0 0,1 1-1,-1-1 1,0 1-1,0 0 1,0-1-1,-1 1 1,1 0 0,-1 0-1,0 0 1,1 1-1,-1-1 1,0 1-1,-1-1 1,1 1 0,0 0-1,-1 0 1,1 1-1,-1-1 1,1 1-1,-6-2 1,0 1-189,0 1 1,-1 0-1,1 0 0,0 1 0,-1 0 1,1 1-1,0 0 0,-1 0 0,1 1 0,0 0 1,0 1-1,0 0 0,-11 5 0,33-7-4386,-12-1 4454,23-5-961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05.7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1 250 10098,'134'-10'3970,"-123"9"-3371,1 0 0,-1 1-1,0 1 1,0 0-1,0 0 1,0 1-1,0 1 1,16 5 0,-11-3-225,-15-5-357,-1 0 0,1 0 1,0 0-1,0 0 0,0 0 1,-1 1-1,1-1 0,0 0 1,0 1-1,0-1 0,-1 0 1,1 1-1,0-1 0,-1 1 1,1-1-1,0 1 0,-1 0 1,1-1-1,-1 1 0,1-1 1,-1 1-1,1 0 0,-1 0 1,1-1-1,-1 1 0,0 0 1,1 0-1,-1-1 0,0 1 1,0 0-1,0 0 0,1 0 1,-1 0-1,0-1 0,0 2 1,-1-1-15,1-1 0,0 0 0,0 0 0,0 0 0,-1 0 1,1 0-1,0 0 0,0 0 0,-1 1 0,1-1 0,0 0 1,0 0-1,-1 0 0,1 0 0,0 0 0,0 0 0,-1 0 0,1 0 1,0 0-1,0 0 0,-1 0 0,1-1 0,0 1 0,0 0 1,-1 0-1,1 0 0,0 0 0,0 0 0,-1 0 0,1 0 0,0-1 1,0 1-1,0 0 0,-1 0 0,1 0 0,0-1 0,0 1 1,0 0-1,0 0 0,-1-1 0,-9-8 31,0-1 1,0 0-1,1 0 0,0-1 1,1 0-1,0-1 0,-9-19 1,14 26-16,1-1 1,0 1-1,0-1 0,1 1 1,-1-1-1,1 0 0,0 1 1,1-1-1,-1 0 0,1 0 1,0 0-1,1 1 1,-1-1-1,1 0 0,0 0 1,1 1-1,-1-1 0,1 1 1,0-1-1,6-9 1,-7 13-25,1-1 1,0 0 0,-1 1 0,1-1 0,0 1 0,0 0 0,0 0 0,1 0 0,-1 0 0,1 0 0,-1 0 0,1 0 0,-1 1 0,1-1 0,5-1 0,0 1-850,0 0 1,0 1-1,0 0 1,12 0-1,-7 0-1208,0 0 1003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49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14 159 1872,'-13'3'15119,"20"2"-11985,-5-4-3181,1 0 1,0-1 0,0 1 0,-1-1-1,1 0 1,0 0 0,0 0 0,0 0-1,-1 0 1,1 0 0,5-2 0,3-4-33,0 0 1,-1 0-1,0-1 1,-1-1-1,1 0 1,-1 0-1,-1-1 1,0 0-1,0 0 1,0-1-1,-2 0 1,1 0-1,8-19 1,-3-3-461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06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1 166 7546,'53'12'3240,"-52"-12"-3120,0 0 0,0 0 0,0 0 0,0 0 0,0 0-1,0-1 1,0 1 0,0 0 0,0-1 0,0 1 0,0-1 0,0 1-1,0-1 1,-1 1 0,1-1 0,0 0 0,0 1 0,-1-1 0,1 0-1,0 0 1,-1 1 0,1-1 0,-1 0 0,1 0 0,-1 0 0,1 0 0,-1 0-1,0 0 1,1 0 0,-1-1 0,2-3 437,12-21 1685,-10 21-1965,-1-1-1,1 1 1,-1-1 0,0 1 0,-1-1-1,0 0 1,0 0 0,0 0 0,0-1 0,-1 1-1,0 0 1,-1-1 0,1 1 0,-2-11 0,1 15-269,0 1 0,0 0 0,0-1 0,-1 1 0,1 0 0,-1 0 0,1-1 0,-1 1 0,1 0 0,-1 0 0,0 0 0,0 0 0,1 0 0,-1 0 0,0 0 0,0 0 0,0 0 0,0 0 0,0 1 0,0-1 0,0 0 0,0 1-1,-1-1 1,1 0 0,0 1 0,0 0 0,0-1 0,-1 1 0,1 0 0,0-1 0,-1 1 0,1 0 0,0 0 0,0 0 0,-1 0 0,1 0 0,0 1 0,-1-1 0,1 0 0,0 0 0,0 1 0,-1-1 0,1 1 0,0-1 0,-1 2 0,-3 0-9,0 0 0,0 1 0,1-1 0,-1 1-1,1 0 1,0 1 0,0-1 0,0 1 0,0-1 0,-3 6-1,3-2 5,0 0-1,1 1 1,0-1 0,0 1-1,1 0 1,0 0-1,1 0 1,-1 0-1,1 0 1,1 0 0,0 0-1,0 1 1,0-1-1,2 9 1,0-7 18,-1-1 1,1 1 0,1 0-1,0-1 1,0 0-1,1 1 1,0-1-1,0-1 1,1 1 0,1-1-1,8 11 1,-12-16 10,1 0 1,0 0 0,0 0 0,1-1-1,-1 0 1,0 1 0,1-1-1,-1-1 1,1 1 0,0 0-1,0-1 1,0 0 0,-1 0 0,1 0-1,6 0 1,-3 0 49,0-1 1,-1-1 0,1 1-1,-1-1 1,1-1-1,-1 1 1,0-1-1,12-4 1,-3-1-411,-1-1 0,0 0 0,-1-1 1,0 0-1,0-1 0,23-23 1,-21 16 344,-1 1-227</inkml:trace>
  <inkml:trace contextRef="#ctx0" brushRef="#br0" timeOffset="1">412 78 10634,'69'-39'4801,"-77"39"-2232,-1-8-1353,-3-6-992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55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2 783 6553,'-1'-1'10515,"15"-13"-9163,15-7-422,-1-2 0,38-38 1,3-5 423,435-374 3756,-482 420-5011,13-12 105,1 2 0,63-41 0,-94 67-375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57.5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6 206 7466,'-6'-10'6381,"13"24"-1599,-6-10-4711,0-1 0,0 1-1,0-1 1,1 1 0,0-1-1,-1 1 1,6 5 0,10 13 127,-11-15-120,0 0 1,-1 0-1,1 1 1,-1 0-1,-1 0 1,0 0-1,0 0 1,5 16-1,-2 1 95,1 0 1,1 0-1,1-1 0,15 26 1,-24-48-169,0-1 0,0 1 0,0 0 0,0-1 0,0 1 0,0-1 1,0 1-1,0-1 0,1 0 0,-1 1 0,1-1 0,-1 0 0,1 0 0,-1 0 0,1 0 0,-1 0 1,1-1-1,0 1 0,0 0 0,-1-1 0,1 1 0,0-1 0,0 0 0,0 1 0,0-1 1,-1 0-1,1 0 0,0 0 0,0 0 0,0-1 0,0 1 0,-1 0 0,1-1 0,0 1 0,0-1 1,0 0-1,-1 0 0,1 1 0,-1-1 0,1 0 0,0 0 0,-1-1 0,0 1 0,1 0 1,-1 0-1,0-1 0,1 1 0,-1-1 0,0 1 0,0-1 0,0 1 0,0-1 0,-1 0 0,1 0 1,0 1-1,-1-1 0,1-3 0,6-24 20,-2 0 0,-1-1 0,-1 1 0,-2-45 0,1-5-1,-1 79-24,-1 0 1,0-1-1,0 1 0,0 0 0,0-1 0,0 1 1,1 0-1,-1 0 0,0-1 0,0 1 0,1 0 1,-1 0-1,0-1 0,0 1 0,1 0 0,-1 0 1,0 0-1,0 0 0,1 0 0,-1-1 0,0 1 1,1 0-1,-1 0 0,0 0 0,1 0 0,-1 0 1,0 0-1,1 0 0,-1 0 0,0 0 0,1 0 1,-1 0-1,0 0 0,1 0 0,-1 0 0,0 0 1,1 1-1,-1-1 0,0 0 0,0 0 0,1 0 1,-1 0-1,0 1 0,0-1 0,1 0 0,-1 0 1,0 1-1,28 14 30,-11-5-28,-13-9-1,0 2-2,0 0 1,0-1 0,0 0-1,0 0 1,1 0-1,-1-1 1,1 1 0,-1-1-1,1 0 1,0 0 0,-1-1-1,1 1 1,0-1-1,-1 0 1,1 0 0,0-1-1,0 1 1,-1-1 0,1 0-1,5-2 1,-8 2 1,0 0 0,0 0 0,-1-1 0,1 1 0,0 0 0,-1-1 0,1 1 0,-1-1 0,1 1 0,-1-1 0,0 0 0,0 0 0,0 1 0,0-1 0,0 0 0,0 0 0,0 0 0,0 0 0,-1 0 0,1 0 0,-1 0 0,0 0 0,1-1 0,-1 1-1,0 0 1,0 0 0,-1 0 0,1 0 0,0 0 0,-1 0 0,0-4 0,-3-7-33,0 1 0,-1-1 1,-12-23-1,7 15-216,4 9-13,3 6-65,0 0 0,0 0 0,1 0 0,0 0-1,0 0 1,1-1 0,-2-9 0,3 16 205,0-1 1,0 0-1,0 0 0,1 0 1,-1 0-1,0 1 0,0-1 1,0 0-1,1 0 0,-1 1 1,1-1-1,-1 0 0,0 0 1,1 1-1,-1-1 0,1 0 1,-1 1-1,1-1 0,0 1 1,-1-1-1,1 0 0,0 1 1,1-1-1,-1 0 16,16-13-875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58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1 692 8434,'105'83'3595,"-104"-82"-3512,-1 0-1,1 0 0,-1-1 0,1 1 1,0-1-1,0 1 0,-1 0 0,1-1 1,0 1-1,0-1 0,0 0 1,0 1-1,0-1 0,-1 0 0,1 1 1,0-1-1,0 0 0,0 0 0,0 0 1,0 0-1,0 0 0,0 0 1,0 0-1,0 0 0,0 0 0,0 0 1,0-1-1,0 1 0,1-1 0,2-16 904,-4 13-583,5-13 351,-1-1 0,-1 0 1,0-1-1,-1-24 0,-2 33-645,0-1 1,-1 0-1,0 1 1,-1-1-1,0 1 0,0 0 1,-2 0-1,1 0 1,-5-10-1,7 19-103,1-1 0,-1 1 0,0-1 0,1 1 1,-1 0-1,0-1 0,0 1 0,0 0 0,0 0 0,0 0 0,0 0 0,0-1 0,0 1 0,0 1 1,0-1-1,-1 0 0,1 0 0,0 0 0,-1 1 0,1-1 0,-1 1 0,1-1 0,-1 1 0,1-1 0,-1 1 1,1 0-1,-1 0 0,1 0 0,-1 0 0,-2 0 0,2 1-6,1 0 1,-1 0-1,0 0 0,1 0 1,-1 0-1,1 1 0,-1-1 1,1 1-1,0-1 1,-1 1-1,1-1 0,0 1 1,0 0-1,0-1 0,0 1 1,1 0-1,-1 0 0,0 0 1,1 0-1,-1-1 0,1 1 1,-1 0-1,1 3 0,0 2 2,-1-1-1,1 1 0,0 0 1,1-1-1,0 1 0,0-1 1,0 1-1,1-1 0,0 0 0,0 0 1,0 0-1,1 0 0,0 0 1,6 9-1,-7-12 0,0 0 1,1 1-1,-1-2 1,1 1-1,0 0 1,0-1-1,0 1 1,0-1-1,0 0 1,0 0-1,1 0 0,-1 0 1,1 0-1,0-1 1,-1 0-1,1 0 1,0 0-1,-1 0 1,1 0-1,0-1 1,0 0-1,0 0 0,0 0 1,0 0-1,7-2 1,-3 0 4,1 0 0,-1-1 0,0 0 0,0-1 0,0 0 0,-1 0 0,1-1 0,-1 0 0,0 0 0,0-1 0,-1 1 0,0-2 0,0 1 0,0-1 1,6-9-1,-5 5-1,0 1 1,-1-1 0,-1-1 0,0 1-1,-1-1 1,0 1 0,0-1 0,-2-1-1,1 1 1,0-15 0,-2 13-1,1-12 19,-2-39 0,0 58-15,-1 1 1,0-1-1,0 0 1,-1 0-1,0 1 1,0-1-1,-1 1 1,1-1-1,-1 1 1,-6-9-1,9 14-3,-1 0-1,1 0 0,-1 1 1,1-1-1,-1 0 0,1 1 1,-1-1-1,0 0 0,1 1 1,-1-1-1,0 0 1,1 1-1,-1-1 0,0 1 1,0-1-1,1 1 0,-1 0 1,0-1-1,0 1 0,0 0 1,0 0-1,0-1 0,1 1 1,-1 0-1,-1 0 1,1 1 1,0-1 1,0 1-1,0-1 1,1 1-1,-1-1 1,0 1-1,1 0 1,-1 0-1,0-1 1,1 1-1,-1 0 1,1 0-1,-1 0 1,1-1-1,-1 1 1,1 0-1,0 0 1,-1 2-1,-1 3 22,1 1-1,-1 0 1,1 0 0,1-1-1,-1 9 1,2 0-13,1-1 0,0 1 0,1-1 0,0 0 0,1 0 1,1 0-1,0 0 0,9 14 0,-12-23-15,0-1 1,1 0-1,-1 0 0,1 0 0,0 0 0,0 0 0,1-1 1,-1 1-1,1-1 0,0 0 0,0 0 0,0 0 1,0 0-1,0-1 0,1 0 0,-1 0 0,1 0 1,-1 0-1,1-1 0,0 0 0,-1 0 0,1 0 0,0 0 1,0-1-1,0 0 0,0 0 0,9-1 0,-9 0 0,0 0 0,0-1 0,0 1-1,-1-1 1,1 0 0,0-1 0,-1 1-1,1-1 1,-1 1 0,0-1-1,0-1 1,6-5 0,-4 2 2,0 0-1,-1 0 1,1-1 0,-1 0 0,-1 0-1,6-13 1,-2-1 10,-1 0-1,-1 0 1,-1-1 0,4-41-1,-8 48 9,-1 0-1,0-1 1,-2 1-1,1 0 0,-2 0 1,0 0-1,-1 0 0,0 0 1,-2 1-1,0-1 1,0 1-1,-2 1 0,-15-25 1,22 36 2,-1 0 0,0 0 0,-1 0 0,1 1 0,0-1 0,-1 1 0,1-1 1,-1 1-1,0 0 0,0 0 0,0 0 0,0 0 0,0 0 0,0 1 0,-6-2 0,8 3-3,0-1 1,0 1-1,0 0 0,-1 0 0,1 0 0,0 0 0,0 1 1,0-1-1,0 0 0,0 0 0,0 1 0,0-1 1,0 0-1,0 1 0,0-1 0,0 1 0,0 0 0,0-1 1,0 1-1,-1 1 0,1 0 16,-1 0 0,0 0-1,1 0 1,0 0 0,-1 1 0,1-1 0,0 0-1,0 1 1,0-1 0,1 1 0,-2 4 0,0 8 74,1-1 1,1 1-1,0 0 1,0 0-1,2-1 0,-1 1 1,2-1-1,8 26 1,-5-19-46,2-1 1,0 0 0,1-1 0,1 0-1,19 27 1,-22-36-98,1-1-1,0 0 1,0 0-1,1 0 1,0-1-1,1-1 1,0 1-1,17 8 1,-21-13-287,0 0-1,0 0 1,1-1-1,-1 0 1,1 0-1,0-1 1,0 1-1,-1-2 1,1 1 0,0-1-1,0 0 1,0 0-1,0-1 1,0 0-1,-1 0 1,11-3-1,16-12-1129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59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0 588 6385,'18'-69'6878,"3"3"-4098,12-42-1222,-2-11-1042,-30 118-505,-1 0 0,0 1 0,0-1 0,0 0 0,0 1 0,0-1 0,1 0 0,-1 1 0,0-1 0,1 0 0,-1 1 0,0-1 0,1 0 0,-1 1 0,1-1 0,-1 1 0,1-1 0,-1 1 0,1-1 0,-1 1 0,2-1-1,6 9 225,6 31 116,-12-33-310,41 178 779,-31-123-367,3 1 0,29 77-1,-36-118-325,-4-8-72,1 1-1,1-1 0,0 0 0,1-1 1,0 0-1,1 0 0,10 12 1,-10-21-23,-6-13 3,-5-17 52,-4-6 34,-2 1-1,-25-59 0,-40-62-36,2 5-70,59 116-14,1 0 0,-10-43-1,19 63 1,1 0-1,0-1 1,1 1-1,0-1 0,1 1 1,0-1-1,1 1 1,1-1-1,4-19 0,-5 28 18,0 0-1,0 0 1,1 1-1,-1-1 1,1 1-1,0-1 1,0 1-1,0 0 1,0-1-1,1 1 1,-1 0-1,1 1 1,0-1-1,0 0 1,0 1-1,0-1 1,0 1-1,1 0 1,-1 0-1,0 1 1,1-1-1,0 1 1,-1-1-1,1 1 1,0 0-1,0 0 1,0 1-1,0-1 1,-1 1-1,1 0 1,0 0-1,0 0 1,0 1-1,0-1 1,0 1-1,0 0 1,-1 0-1,1 0 1,0 1-1,-1-1 1,1 1-1,-1 0 1,1 0-1,-1 0 1,0 0-1,0 1 1,0-1-1,0 1 1,0 0-1,-1 0 1,1 0-1,-1 0 1,0 0-1,0 0 1,0 1-1,2 3 1,-1 3-10,0 1 1,0-1-1,0 1 1,-2 0 0,1 0-1,-1 0 1,-1-1-1,0 1 1,-1 0-1,0 0 1,0 0 0,-1 0-1,0-1 1,-1 1-1,-1-1 1,0 1-1,0-1 1,0-1 0,-2 1-1,1-1 1,-1 1-1,0-1 1,-1-1-1,0 1 1,0-1 0,-1-1-1,-14 11 1,20-16-102,0-1 0,0 0 0,0 0 0,0 1 0,0-2 0,-1 1 0,1 0 0,0 0 0,0-1 0,-1 1 0,1-1 1,-1 0-1,-2 1 0,4-2-7,1 1-1,-1 0 1,0-1 0,1 1 0,-1 0 0,0-1 0,0 1-1,1-1 1,-1 1 0,1-1 0,-1 0 0,1 1 0,-1-1-1,1 1 1,-1-1 0,1 0 0,-1 0 0,1 1 0,0-1 0,-1 0-1,1 0 1,0 1 0,0-1 0,-1 0 0,1 0 0,0 1-1,0-1 1,0 0 0,0 0 0,0 0 0,0 0 0,0 1-1,1-1 1,-1 0 0,0 0 0,0 1 0,0-1 0,1 0 0,-1 0-1,1 0 1,8-20-1978,7-4 788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59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35 7210,'1'-1'872,"16"-18"4317,-12 9-2554,-5 10-2543,0 0 0,0 0-1,0-1 1,0 1 0,0 0 0,0 0-1,0 0 1,0 0 0,0-1 0,0 1-1,0 0 1,0 0 0,0 0 0,0 0 0,0 0-1,0-1 1,0 1 0,0 0 0,-1 0-1,1 0 1,0 0 0,0 0 0,0 0-1,0-1 1,0 1 0,0 0 0,0 0-1,-1 0 1,1 0 0,0 0 0,0 0-1,0 0 1,0 0 0,-1 0 0,1 0-1,0 0 1,0 0 0,0 0 0,0 0-1,0 0 1,-1 0 0,1 0 0,0 0-1,0 0 1,-1 0 0,1 0-44,0 0-1,-1 0 1,1 1-1,-1-1 1,1 0 0,0 0-1,-1 0 1,1 1-1,-1-1 1,1 0 0,0 1-1,-1-1 1,1 0-1,0 1 1,0-1 0,-1 1-1,1-1 1,0 0-1,0 1 1,-1-1 0,1 1-1,0-1 1,0 1-1,0-1 1,0 1 0,-5 8 63,0 0 1,-1 0-1,0 0 1,0-1 0,-13 13-1,13-14-46,-1 0 0,1 0 0,1 1 0,-1 0 0,1 0-1,1 0 1,-1 0 0,-3 13 0,6-17-55,1 0 0,1 0 0,-1 0 0,0 0 1,1 0-1,0 0 0,0 0 0,0 0 0,1 0 0,-1 0 0,1 0 0,0 0 0,0 0 0,0-1 0,4 8 0,-4-9-10,0-1-1,0 1 0,0-1 1,0 0-1,0 1 1,0-1-1,1 0 0,-1 0 1,0 0-1,1 0 0,-1 0 1,1 0-1,-1 0 1,1-1-1,-1 1 0,1 0 1,0-1-1,-1 1 0,1-1 1,0 0-1,-1 1 1,1-1-1,0 0 0,-1 0 1,1 0-1,0 0 0,0-1 1,-1 1-1,1 0 1,0-1-1,-1 1 0,1-1 1,-1 0-1,1 1 0,0-1 1,-1 0-1,0 0 0,1 0 1,2-2-1,0 0 4,0 0-1,0 0 0,-1-1 0,1 0 1,-1 1-1,1-1 0,-1 0 1,0-1-1,3-6 0,20-47 43,-8 16 17,-17 41-61,0 0 1,0 0 0,0 0 0,0 0 0,-1 0 0,2 1-1,-1-1 1,0 0 0,0 1 0,0-1 0,0 1 0,0-1 0,1 1-1,-1-1 1,0 1 0,0 0 0,1-1 0,-1 1 0,0 0 0,0 0-1,1 0 1,-1 0 0,0 0 0,1 0 0,1 1 0,41 9-346,-23-5-457,-19-5 605,0 0-1,0 0 0,0 0 0,0 0 1,0 0-1,-1 0 0,1 0 0,0-1 1,0 1-1,0-1 0,-1 1 0,1-1 0,0 0 1,0 1-1,-1-1 0,1 0 0,-1 0 1,1 0-1,-1-1 0,1 1 0,-1 0 1,0 0-1,1-1 0,-1 1 0,0-1 1,0 1-1,0-1 0,0 1 0,0-1 1,-1 0-1,2-2 0,3-4-448,12-16-630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7:59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28 497 7634,'-2'1'495,"0"0"0,1 1 0,-1-1 0,0 1 1,1-1-1,-1 1 0,1-1 0,0 1 0,0 0 1,-1 0-1,1 0 0,-1 4 0,-5 29 2510,7-27-2652,0 1 0,1-1 1,0 0-1,0 1 1,1-1-1,3 10 1,-2-8-152,1-1 1,1 0-1,-1-1 1,1 1-1,0-1 1,1 0-1,7 8 1,-11-14-200,-1 0 1,1-1-1,-1 1 1,1-1 0,0 1-1,0-1 1,-1 0-1,1 1 1,0-1-1,0 0 1,0 0 0,1 0-1,-1-1 1,0 1-1,0 0 1,0-1-1,0 0 1,1 1 0,-1-1-1,0 0 1,0 0-1,1 0 1,-1-1-1,0 1 1,0 0 0,0-1-1,1 1 1,-1-1-1,0 0 1,0 0-1,0 0 1,0 0 0,0 0-1,0 0 1,0 0-1,2-4 1,3 0-55,-1-1 0,0-1 0,-1 1 0,1-1 0,-2 0 0,1 0 1,-1 0-1,0-1 0,0 0 0,-1 0 0,4-10 0,-2-1-126,-1 0 1,-1 0-1,0-1 1,-1-29-1,-3 10 113,-2 0 1,-1 0-1,-19-72 0,7 53 112,-2 2 0,-28-59 1,28 87 571,10 25 162,5 19 8,5-2-508,-1-1 0,2 0 0,0 0 0,1 0 0,0 0 0,0 0 0,2-1 0,12 23 0,71 94 1108,-40-63-1010,12 32-2243,-61-98 1811,0 0 0,0 1 0,0-1 0,0 0 0,0 0 0,0 0 0,0 1 0,0-1 0,1 0 0,-1 0 0,0 0 0,0 0 0,0 0 0,0 1 0,0-1 0,0 0 0,0 0 0,1 0 0,-1 0 0,0 0 0,0 0 0,0 1 0,0-1 0,1 0 0,-1 0 0,0 0 0,0 0 0,0 0 0,0 0 0,1 0 0,-1 0 0,0 0 0,0 0 0,0 0 0,1 0 0,-1 0 0,0 0 0,0 0 0,0 0 0,1 0 0,-1 0 1,0 0-1,0 0 0,0-1 0,0 1 0,1 0 0,-1 0 0,0 0 0,0 0 0,0 0 0,0 0 0,0 0 0,1-1 0,-1 1 0,0 0 0,0 0 0,0 0 0,0 0 0,0-1 0,0 1 0,0 0 0,0 0 0,0 0 0,0 0 0,0-1 0,0 1 0,1 0 0,-1 0 0,2-18-2981,-1 15 2723,2-22-1036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00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128 478 8898,'-1'-1'381,"0"0"1,0 0-1,1 1 1,-1-1-1,0 0 1,0 1-1,0-1 0,0 1 1,0-1-1,0 1 1,0-1-1,0 1 1,0-1-1,0 1 0,0 0 1,0 0-1,0-1 1,0 1-1,0 0 1,0 0-1,-1 0 0,1 0 1,0 1-1,-2-1 1,1 1-155,0 0 0,0 0 0,0 0 0,1 1 0,-1-1 0,0 0-1,1 1 1,-1-1 0,1 1 0,-1 0 0,1-1 0,-2 3 0,-4 8-373,0 1 1,1-1-1,-6 18 0,7-18 995,-4 11-651,0 2-1,-8 39 1,15-57-189,1 0 0,0-1 0,0 1 0,1 0 0,-1 0 0,2-1 0,-1 1 0,1 0 0,0 0 0,0-1 0,1 1 0,0 0 0,0-1 0,6 12 0,-7-16-7,1 0-1,0 0 1,0 0 0,0 0-1,0-1 1,0 1 0,0-1-1,0 1 1,1-1 0,-1 0-1,0 0 1,1 0 0,-1 0-1,1 0 1,-1-1-1,1 1 1,0-1 0,-1 0-1,1 1 1,-1-1 0,1 0-1,0-1 1,2 1 0,8-2 36,1 0 0,-1-1 0,15-5 0,-18 5 16,7-1 159,1 1 1,26-2-1,-34 5-59,1-1 0,-1 0 0,0-1 0,0 0-1,0 0 1,0-1 0,0-1 0,-1 1-1,1-1 1,10-7 0,-18 9-131,1 0-1,-1 0 1,0-1-1,0 1 1,0-1-1,0 1 1,0-1-1,-1 0 1,1 1 0,-1-1-1,0 0 1,0 0-1,0 0 1,0 0-1,0 0 1,-1 0-1,1 0 1,-1 0-1,0-1 1,0 1 0,0 0-1,0 0 1,-2-6-1,1 1-1,-1 0 1,0-1-1,0 1 0,-1 0 0,0 0 0,-1 1 1,-7-14-1,10 20-20,1 0-1,-1-1 1,0 1 0,0 0 0,0-1-1,0 1 1,0 0 0,0 0 0,-1 0-1,1 0 1,0 0 0,-1 0 0,1 0-1,0 1 1,-1-1 0,1 0-1,-1 1 1,1-1 0,-1 1 0,1-1-1,-1 1 1,0 0 0,1 0 0,-1 0-1,1 0 1,-1 0 0,1 0 0,-1 0-1,0 0 1,1 1 0,-1-1 0,1 1-1,-3 0 1,3 0-4,-1 0 0,1 0 0,0 0 0,-1 0 0,1 1 0,0-1 0,0 0 0,0 1 0,0-1-1,0 0 1,1 1 0,-1-1 0,0 1 0,1 0 0,-1-1 0,1 1 0,-1-1 0,1 1 0,0 0 0,0-1 0,0 1 0,-1 0 0,2-1-1,-1 1 1,0 0 0,0-1 0,1 1 0,-1 0 0,0-1 0,1 1 0,0 0 0,1 2 0,0 1-9,1 0 1,0 0 0,0 0 0,1 0-1,-1 0 1,1-1 0,0 1-1,0-1 1,1 0 0,-1-1-1,1 1 1,0-1 0,0 1-1,0-2 1,1 1 0,-1 0-1,0-1 1,1 0 0,0 0-1,-1-1 1,1 0 0,0 0-1,0 0 1,0-1 0,0 1-1,0-1 1,0-1 0,0 1 0,-1-1-1,1 0 1,0-1 0,0 1-1,-1-1 1,1 0 0,-1 0-1,1-1 1,-1 0 0,0 0-1,0 0 1,0 0 0,0-1-1,4-4 1,5-10 2,0 0 1,0-1-1,-2 0 0,-1-1 1,0-1-1,-1 1 0,7-27 1,-10 30 28,-1-1 0,-2 0 0,1 0 0,0-19 0,-3 26 10,-2 0-1,1 0 1,-1 0 0,-1 1-1,0-1 1,-1 0-1,0 1 1,-4-15-1,6 24-26,0 0 0,-1 0 0,1 1 0,0-1 0,0 0 0,-1 0 0,1 0 0,0 0-1,-1 0 1,1 0 0,-1 0 0,0 0 0,1 1 0,-1-1 0,1 0 0,-1 0-1,0 1 1,0-1 0,1 0 0,-1 1 0,0-1 0,0 1 0,0-1 0,0 1 0,0-1-1,0 1 1,0 0 0,0-1 0,1 1 0,-1 0 0,0 0 0,0 0 0,0 0 0,0 0-1,0 0 1,0 0 0,0 0 0,0 0 0,-2 1 0,1 0-1,0 0 1,-1 1 0,1 0-1,0-1 1,0 1 0,0 0-1,0 0 1,1 0-1,-1 0 1,0 1 0,1-1-1,0 0 1,-3 5-1,-3 10 0,1 1-1,0-1 1,1 1-1,1 0 1,0 1-1,2-1 1,0 1-1,1-1 1,1 1-1,4 33 0,-4-49-2,1 1-1,0-1 1,0 0-1,0 0 0,0 0 1,1 1-1,-1-1 1,1-1-1,0 1 0,-1 0 1,1 0-1,1-1 0,-1 1 1,0-1-1,1 0 1,-1 1-1,1-1 0,0 0 1,3 1-1,-4-2-1,0 0 0,1-1 0,-1 1 0,1-1 0,-1 1 0,0-1 0,1 0 0,-1 0 1,1 0-1,-1 0 0,1-1 0,-1 1 0,1-1 0,-1 0 0,0 1 0,1-1 0,-1 0 0,0 0 0,0 0 0,0-1 0,0 1 0,0 0 0,0-1 0,0 1 0,0-1 0,1-2 0,6-6 0,0 0 0,-1 0-1,0-1 1,-1 0 0,-1 0-1,0-1 1,0 0-1,-1 0 1,0 0 0,-1-1-1,3-15 1,-1-5 44,-1 0-1,-1 0 1,-1-44 0,-3 56 21,-1-1-1,0 1 1,-2 0-1,0-1 1,-2 1-1,0 1 1,-1-1-1,-12-26 1,18 46-53,0 0 1,-1 0 0,1 0 0,-1 0 0,1 1-1,-1-1 1,1 0 0,-1 0 0,1 0 0,-1 0-1,0 0 1,1 1 0,-1-1 0,0 0 0,0 1-1,0-1 1,0 1 0,0-1 0,1 0 0,-3 1-1,3 0 4,-1 0-1,1 1 0,-1-1 0,1 0 1,-1 1-1,1-1 0,-1 1 0,1-1 1,0 1-1,-1 0 0,1-1 1,0 1-1,-1-1 0,1 1 0,0 0 1,0-1-1,-1 1 0,1-1 0,0 1 1,0 0-1,0-1 0,0 2 0,-1 50 287,7-10-247,2 0 0,2-1-1,19 51 1,57 116-167,-59-151-186,21 46-1516,-43-91 1137,-1 1 0,-1-1 0,0 1 0,0-1 0,-1 1 0,0 20 0,-8 18-642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01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1973 2833 9266,'17'-1'1379,"0"-1"1,-1 0-1,1-1 1,-1-1-1,30-10 0,79-41 63,-97 42-866,24-13-78,-2-3 0,0-1-1,82-68 1,-69 42 5,-3-2 0,56-69 0,18-49 700,121-207-1,-238 356-1090,171-283 940,-139 221-676,57-147 1,-82 173-295,-3-1 0,15-82 1,-32 119-75,0 0 1,-2-1 0,-1 0 0,-1 1-1,-1-1 1,-1 1 0,-2 0 0,-8-34-1,-1 17-28,-1 0-1,-2 1 1,-2 0-1,-35-59 1,42 83-29,-2 0 1,-1 1-1,0 1 1,-1 0-1,-1 1 0,0 1 1,-1 0-1,-1 1 1,0 1-1,-1 1 0,-24-12 1,13 11-28,0 2 1,-1 1-1,0 1 1,-1 2-1,1 1 1,-1 2-1,-56-1 1,-227 23-43,178 0 136,0 7 0,-193 60-1,-253 124-47,59 23-129,449-192 103,1 4 1,2 4-1,2 2 0,-105 99 1,116-90-4,3 2 1,3 2 0,-78 123 0,105-142 45,2 1 1,2 0-1,2 2 0,3 1 0,1 0 0,2 1 1,-9 68-1,15-48 12,4 1 1,3-1-1,10 99 1,4-68 3,44 169 0,-42-217 3,2-1-1,2 0 1,2-2 0,3-1 0,1 0-1,3-2 1,1-1 0,54 61 0,-61-80 24,2-2 1,1 0-1,1-2 1,1-1 0,1-1-1,0-2 1,2 0-1,0-2 1,0-1 0,2-2-1,0-1 1,0-1-1,1-2 1,51 7 0,-37-11 72,1-2 1,0-2-1,-1-2 1,72-11 0,-53 0 102,0-3 0,103-38 0,-33-4 289,-2-6 0,153-99 0,19-30 545,-233 142-807,131-120 0,-192 159-435,-1 0-1,0-1 1,-1 0 0,0-1-1,-1 0 1,14-26 0,-23 39 133,1-1 0,-1 1 0,0-1 0,1 1-1,-1-1 1,0 0 0,0 1 0,0-1 0,0 1 0,0-1 0,1 0 0,-1 1 0,0-1 0,0 0 0,0 1 0,-1-1 0,1 1-1,0-1 1,0 0 0,0 1 0,0-1 0,-1 1 0,1-1 0,0 0 0,0 1 0,-1-1 0,1 1 0,0-1 0,-1 1 0,1-1 0,-1 1-1,1 0 1,-1-1 0,1 1 0,-1-1 0,1 1 0,-1 0 0,0-1 0,-34-9-6242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34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149 150 3537,'-131'-17'5353,"113"22"-1534,60-17-2525,71-25 141,-71 22-770,-24 10-476,1 1 0,0 0 0,-1 2 0,2 0 0,24 2 0,5-2 156,486-3 1438,-229 20-1242,-252-9-468,100 24 0,-98-17 8,83 9 0,35-15 545,0-7-1,216-28 1,122 2 4,-193-5-401,-126 8 9,570-11 1486,-413 67-1100,-293-28-522,0-3 0,1-2 0,76-11 0,55 0 241,-87 12-76,-98-1-243,16-1-19,-20 1 33,1-1 0,-1 1 1,1-1-1,-1 1 0,1-1 1,-1 1-1,1-1 0,-1 0 0,0 1 1,1-1-1,-1 0 0,0 1 1,0-1-1,1 0 0,-1 1 1,0-1-1,0 0 0,0 1 1,0-1-1,0 0 0,0 1 1,0-1-1,0 0 0,0-1 330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50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0 263 4721,'1'-1'720,"3"-12"9024,1 8-6145,-3 5-3576,-1 0 0,1 0 0,-1 1 0,0-1 0,1 0 0,-1 1-1,1 0 1,-1-1 0,0 1 0,0 0 0,1-1 0,-1 1 0,0 0 0,0 0 0,2 2 0,-2-2 2,1 0 0,-1 0 0,1 0 1,-1 0-1,1 0 0,-1 0 0,1 0 0,0 0 1,-1-1-1,1 1 0,0-1 0,0 1 0,0-1 1,2 0-1,0 0-13,-1-1 1,0 0 0,1 0-1,-1 0 1,0-1-1,0 1 1,0-1-1,0 0 1,0 1-1,3-4 1,7-6-214,0 0 0,0-1 0,-1-1 0,-1 0 0,0-1 0,0 0 0,-2 0 0,0-1 0,0-1 1,-2 1-1,12-32 0,-6-6-643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3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729 1 7338,'1'135'4654,"1"-80"-4002,-6 70-1,-83 463 1028,-35-108-254,-37-12 52,137-406-1317,-201 515 1894,202-536-2082,-2 0 0,-35 45-1,47-70-332,9-10-800,18-16 450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4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23 984 6569,'-22'80'7123,"22"-80"-7087,0 0-1,0 0 1,0 0-1,0 0 1,0 0-1,1 0 1,-1 0-1,0 0 1,0 0-1,0 0 1,0 0 0,0 0-1,0 0 1,0 0-1,0 0 1,1 0-1,-1 0 1,0 0-1,0 0 1,0 0-1,0 0 1,0 0-1,0 0 1,0 0-1,0 0 1,0 0-1,1 0 1,-1 0-1,0 0 1,0 1-1,0-1 1,0 0-1,0 0 1,0 0 0,0 0-1,0 0 1,0 0-1,0 0 1,0 0-1,0 1 1,0-1-1,0 0 1,0 0-1,0 0 1,0 0-1,0 0 1,0 0-1,0 0 1,0 0-1,0 1 1,0-1-1,0 0 1,6-10 675,47-233 2865,-39 141-3137,2-168-1,-15 263-419,-1-1 0,0 1 1,0-1-1,-1 1 0,0 0 0,0-1 0,-1 1 1,0 0-1,0 0 0,0 0 0,-1 0 0,-7-12 0,10 18-14,0 1-1,0 0 0,-1 0 0,1-1 0,0 1 0,0 0 0,0 0 0,0-1 0,0 1 0,-1 0 0,1 0 0,0-1 0,0 1 0,0 0 0,-1 0 1,1 0-1,0 0 0,0-1 0,-1 1 0,1 0 0,0 0 0,0 0 0,-1 0 0,1 0 0,0 0 0,-1 0 0,1 0 0,0 0 0,0 0 0,-1 0 0,1 0 1,0 0-1,-1 0 0,1 0 0,0 0 0,0 0 0,-1 0 0,1 0 0,0 0 0,-1 0 0,1 0 0,0 0 0,-1 1 0,-3 15 77,6 23-33,-2-39-45,4 38 42,14 64 0,-14-87-40,0-1 0,1 0 0,1 0 0,0 0 0,0 0 0,2-1 0,11 17 0,-16-27-5,0 1 0,0-1 1,1 0-1,-1 0 1,1 0-1,-1 0 0,1-1 1,0 1-1,0-1 1,0 0-1,9 3 0,-11-5 1,0 1-1,0-1 1,0 1-1,0-1 0,0 0 1,-1 0-1,1 0 1,0 0-1,0-1 0,0 1 1,0 0-1,0-1 1,0 1-1,0-1 0,0 0 1,-1 1-1,1-1 1,0 0-1,0 0 0,-1 0 1,1-1-1,-1 1 1,1 0-1,-1-1 1,1 1-1,-1 0 0,0-1 1,0 0-1,0 1 1,2-3-1,9-21 16,-2-1-1,0 1 1,-1-2 0,-2 1-1,7-48 1,14-44 81,-26 111-114,1-3 100,0 0 1,1 0 0,-1 1 0,2-1 0,7-11-1,-11 19-67,0 1 0,0 0-1,0-1 1,1 1-1,-1-1 1,0 1-1,1 0 1,-1 0-1,1 0 1,-1 0-1,1 0 1,0 0-1,-1 0 1,1 1 0,0-1-1,-1 0 1,1 1-1,0 0 1,0-1-1,0 1 1,0 0-1,-1 0 1,1 0-1,0 0 1,0 0-1,0 0 1,0 1 0,-1-1-1,1 1 1,0-1-1,0 1 1,-1-1-1,1 1 1,0 0-1,-1 0 1,1 0-1,1 1 1,2 2-9,0 0 1,0 0-1,-1 1 1,0-1-1,0 1 1,0 0-1,0 0 1,-1 1-1,0-1 1,0 1-1,0-1 1,3 10-1,-4-9 0,1 1 0,0-1 0,0 0 0,1 0 0,0 0 0,0 0 0,0-1 0,7 7 0,-10-14 4,-1 0-1,1 1 1,-1-1 0,1 0 0,-1 0 0,1 0-1,-1 0 1,0 0 0,0 0 0,0 0 0,0 1-1,-1-4 1,3-21-11,0 9 6,2 0 1,0 0-1,0 0 1,2 1-1,0 0 1,15-27-1,-14 31 1,1-2 88,0 2 0,18-22 0,-24 31-69,0 0 1,1 0-1,0 1 1,0 0-1,0-1 1,0 1 0,0 0-1,0 0 1,0 1-1,1-1 1,-1 1-1,1 0 1,-1-1 0,1 2-1,-1-1 1,1 0-1,4 0 1,-5 2-22,-1-1 1,0 0-1,1 1 1,-1 0-1,0-1 1,1 1-1,-1 0 1,0 0-1,0 1 1,1-1-1,-1 0 1,0 1-1,0-1 1,-1 1-1,1 0 1,0-1-1,0 1 1,-1 0-1,3 3 1,27 50-1,-7-12 4,-22-40-10,1 0-1,-1 0 1,1 0 0,0 0 0,0 0 0,0-1-1,0 1 1,4 1 0,-6-3-22,0-1-1,0 0 1,1 0-1,-1 1 1,0-1 0,0 0-1,0 0 1,0 0-1,0 0 1,0-1-1,1 1 1,-1 0-1,0 0 1,0-1 0,0 1-1,0 0 1,0-1-1,0 1 1,0-1-1,0 0 1,0 1 0,0-1-1,0 0 1,0 1-1,-1-1 1,1 0-1,0 0 1,0 0 0,-1 0-1,1 0 1,-1 0-1,1 0 1,-1 0-1,1-1 1,6-10-819,-2 0 1,1-1-1,-2 0 1,1 0-1,-2 0 1,4-26-1,6-19-2010,3 3 1549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5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71 8218,'-3'-6'976,"-24"-38"3472,26 43-4240,0-1-1,0 1 1,0-1 0,0 1-1,0-1 1,-1 1 0,1 0-1,-1 0 1,1 0-1,-1 0 1,1 0 0,-1 0-1,0 0 1,1 0 0,-1 1-1,0-1 1,0 1 0,0-1-1,1 1 1,-1 0-1,0-1 1,0 1 0,-2 0-1,4 1-158,-1-1-1,1 0 0,-1 0 0,1 0 1,-1 1-1,1-1 0,-1 0 0,1 0 0,-1 1 1,1-1-1,0 0 0,-1 1 0,1-1 1,-1 0-1,1 1 0,0-1 0,-1 1 1,1-1-1,0 1 0,0-1 0,-1 1 1,1-1-1,0 1 0,0-1 0,0 1 1,0-1-1,0 1 0,0-1 0,0 1 1,-1-1-1,1 1 0,1-1 0,-1 1 1,0-1-1,0 1 0,6 21 400,-6-20-387,29 64 630,66 113 0,-62-124-712,3-2 0,2-2 1,85 90-1,-122-140 23,22 26-1159,-23-27 1086,1 1-1,-1-1 0,0 0 1,0 1-1,0-1 0,1 0 1,-1 1-1,0-1 0,0 1 1,0-1-1,0 0 0,0 1 1,0-1-1,1 1 0,-1-1 1,0 0-1,0 1 0,0-1 1,-1 1-1,1-1 0,0 1 1,0-1-1,0 0 0,0 1 1,0 0-1,-1-1-90,0 1 0,0-1 0,0 0 0,1 0 0,-1 1 0,0-1 0,0 0 0,0 0 0,0 0 0,0 0 0,1 0 0,-1 0 0,0 0 0,0 0 0,0 0 0,0 0 0,1-1 0,-3 1 0,-17-6-1713,-6-1 727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5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134 850 8218,'-49'6'1232,"30"-4"9,0 0 1,-27 8 0,51-12-918,0-1 1,0 1-1,0-1 1,0 0-1,0 0 1,-1 0-1,1-1 1,-1 0-1,5-5 1,37-45 1117,-36 42-1079,30-39 618,2-3-204,2 2 0,53-47 0,-92 94-764,-1 1 0,1 1 0,0-1 1,1 0-1,-1 1 0,0 0 1,1 1-1,0-1 0,-1 1 0,8-2 1,-11 4-16,0 0 1,0 0-1,1 0 1,-1 0 0,0 0-1,0 0 1,1 0-1,-1 1 1,0-1 0,0 1-1,0 0 1,0 0-1,0 0 1,0 0 0,0 0-1,0 0 1,0 0-1,0 0 1,0 1 0,-1-1-1,1 1 1,-1 0 0,1-1-1,-1 1 1,1 0-1,-1 0 1,0 0 0,0 0-1,0 0 1,1 3-1,1 3 5,-1-1 0,0 1 0,0 0 0,-1-1 0,0 1 0,0 0 0,-1 13 0,0-14 6,0 1-1,1 0 0,-1-1 1,2 1-1,-1 0 1,1-1-1,0 1 1,4 9-1,-6-16-1,1 0-1,-1 1 0,1-1 0,-1 0 1,1 0-1,-1 0 0,1 0 1,0 0-1,-1 0 0,1 0 0,0 0 1,0 0-1,0 0 0,0 0 1,0-1-1,0 1 0,0 0 0,0-1 1,0 1-1,0 0 0,0-1 1,0 1-1,1-1 0,-1 0 0,0 1 1,0-1-1,0 0 0,1 0 1,-1 0-1,0 0 0,0 0 0,1 0 1,-1 0-1,0 0 0,0 0 1,1-1-1,-1 1 0,0-1 0,0 1 1,2-2-1,0 1 43,-1-2 0,1 1 0,-1 0 0,0 0-1,0-1 1,0 1 0,0-1 0,0 1 0,0-1 0,-1 0 0,1 0 0,-1 0-1,0 0 1,2-5 0,2-12 193,-1 4-70,0 0 1,-1-1-1,0 1 1,-1 0-1,-1-19 1,-1 31-178,0 1 1,0 0-1,-1 0 0,1 0 1,-1 0-1,0 0 0,0 0 1,0 0-1,0 0 0,-1 0 1,1 0-1,-1 0 0,1 0 1,-1 1-1,0-1 0,0 1 1,-1-1-1,1 1 0,0 0 1,-1 0-1,1 0 0,-1 0 1,0 1-1,1-1 0,-1 1 1,0-1-1,0 1 0,0 0 1,0 0-1,0 0 0,0 1 1,-6-2-1,-1 1-473,0 1 1,1 0-1,-1 0 0,0 1 0,0 0 0,0 0 1,0 1-1,1 1 0,-1-1 0,1 2 0,0-1 1,0 1-1,0 1 0,-9 5 0,9-4-1922,7-5 965</inkml:trace>
  <inkml:trace contextRef="#ctx0" brushRef="#br0" timeOffset="1">513 1 10842,'-2'0'4601,"14"15"-2624,0 10-441,6 13-432,1 7-168,-2 3-247,5-2-161,-5-4-312,0-3-56,-2-10-136,0 1-104,1-7-464,-1-7-280,-5-7-1161,2-7-215,3-18 1151,2-6 177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6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41 782 9274,'-23'78'5910,"17"-54"-5382,2 1 0,0 0 1,2-1-1,1 1 0,2 41 0,5-52-449,2-18-89,9-22-84,-12 12 61,0 0-1,-1 0 1,0-1-1,-1 0 1,-1 0 0,1-17-1,-4-93-59,1 115 89,-4-38 90,-1 1-1,-3-1 0,-26-90 1,45 176 631,26 81-173,-27-94-448,0 0 1,2-1-1,1 0 0,1-1 0,17 23 1,-27-41-65,0 0 0,1-1 0,-1 1 0,1-1 0,0 0 0,0 0 0,1-1 0,-1 1 0,1-1-1,0 0 1,10 3 0,-11-5 8,0 0-1,0-1 1,-1 1-1,1-1 1,0 0-1,0 0 0,0-1 1,0 0-1,-1 1 1,1-2-1,0 1 1,0 0-1,-1-1 0,1 0 1,-1 0-1,0 0 1,7-5-1,-7 5-21,-1-1 0,0 0 0,1 0 0,-1 0 0,0 0 0,0 0 0,0 0 0,-1-1 0,1 1 0,-1-1 0,0 0 0,0 0 0,0 0 0,-1 0 0,1 0 0,-1 0 0,0 0 0,0-1 0,0 1 0,-1 0 0,0 0 0,0-1 0,0 1 0,0 0 0,0-1 0,-1 1 0,0 0-1,0-1 1,0 1 0,0 0 0,-1 0 0,0 0 0,1 0 0,-2 0 0,1 1 0,0-1 0,-1 0 0,1 1 0,-1 0 0,0 0 0,0 0 0,-1 0 0,-5-4 0,8 6-28,1 0 0,-1 1 0,0-1 0,0 0 0,0 1 0,1-1 0,-1 1 0,0-1 0,0 1 0,0-1 0,0 1 0,0 0 1,0-1-1,0 1 0,0 0 0,0 0 0,-1 0 0,1 0 0,0 0 0,0 0 0,0 0 0,0 0 0,0 0 0,0 0 0,0 1 0,0-1 0,0 0 0,0 1 0,0-1 0,0 1 0,0-1 0,0 1 0,1-1 0,-1 1 0,0 0 0,0-1 0,0 1 0,1 0 0,-1 0 0,0 1 0,0 0-10,0 0-1,0 0 0,0 0 0,0 0 0,1 0 1,-1 0-1,1 0 0,-1 0 0,1 1 0,0-1 0,0 0 1,0 0-1,0 0 0,0 0 0,1 1 0,-1-1 1,0 0-1,2 4 0,0-1 17,0 0 0,1-1 1,-1 1-1,1-1 0,0 1 0,0-1 0,0 0 1,1 0-1,-1 0 0,1 0 0,0-1 0,0 1 1,0-1-1,1 0 0,-1-1 0,1 1 0,0-1 1,0 0-1,-1 0 0,1 0 0,1 0 0,-1-1 1,0 0-1,0 0 0,0-1 0,1 1 0,-1-1 1,0 0-1,0-1 0,1 1 0,-1-1 1,0 0-1,0 0 0,0-1 0,0 1 0,0-1 1,0 0-1,0-1 0,0 1 0,-1-1 0,0 0 1,1 0-1,-1 0 0,7-7 0,-3-2 9,0 1 0,-1-1 0,0-1 1,0 1-1,-2-1 0,5-14 0,3-4 58,44-114 481,-55 137-493,0 0 0,0-1 0,1-16 0,-4 20-31,0 6-18,-4 26-65,1-1 8,2-12 43,-1 0 0,2 0-1,0 27 1,1-38 11,0-1-1,0 1 0,1 0 0,-1 0 0,1 0 1,0-1-1,0 1 0,0 0 0,0-1 1,0 1-1,0-1 0,1 1 0,-1-1 1,1 0-1,0 1 0,0-1 0,-1 0 0,2 0 1,-1 0-1,0-1 0,0 1 0,0 0 1,1-1-1,-1 1 0,4 0 0,-5-2 1,0 1 0,0-1 0,1 0 0,-1 0 0,0 0 0,0 0 0,0 0 0,1 0 0,-1-1 0,0 1 0,0 0 0,0 0 0,1-1 0,-1 1 0,0-1 0,0 1 0,0-1 0,0 0 0,0 1 0,0-1 0,0 0 0,0 0 0,0 0-1,-1 1 1,1-1 0,0 0 0,0 0 0,-1 0 0,1 0 0,0-1 0,-1 1 0,1-2 0,16-41 9,-16 41-7,8-31 39,-1 0-1,-2-1 1,-2 1-1,-1-1 1,-2 0 0,-1 0-1,-1 0 1,-3 0-1,0 0 1,-2 1 0,-2 0-1,-22-62 1,28 92-37,0-1 2,0 0 0,0 0 0,0 0 0,0 0 0,-1 1 0,0-1 0,0 1 0,0 0 0,0 0 0,-8-7 0,10 10-3,1 1-1,0 0 0,-1 0 0,1-1 0,0 1 0,-1 0 0,1 0 0,-1-1 0,1 1 0,0 0 0,-1 0 0,1 0 1,-1 0-1,1 0 0,-1 0 0,1 0 0,-1 0 0,1 0 0,-1 0 0,1 0 0,0 0 0,-1 0 0,1 0 0,-1 0 1,1 0-1,-1 0 0,1 1 0,0-1 0,-1 0 0,1 0 0,-1 0 0,0 1 0,-7 16 25,3 29 18,7-1 59,3-1 0,1 1 1,22 80-1,-7-58-1361,52 116 0,-47-124-840,-6 3 818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7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8 191 10418,'-1'0'155,"1"0"1,0 0-1,-1 0 0,1 0 0,0 0 0,-1 1 0,1-1 1,0 0-1,-1 0 0,1 0 0,0 1 0,-1-1 0,1 0 1,0 0-1,0 1 0,-1-1 0,1 0 0,0 1 0,0-1 1,0 0-1,-1 1 0,1-1 0,0 0 0,0 1 0,0-1 0,0 0 1,0 1-1,0-1 0,0 1 0,0-1 0,0 0 0,0 1 1,0-1-1,0 1 0,0-1 0,0 0 0,0 1 0,0 0 1,5 21 478,-4-15-142,22 84 479,4-1 1,4-2-1,57 116 1,-83-195-953,-5-6-13,1 0 0,1 0 0,-1 0 0,0-1 0,1 1 0,-1 0 0,1-1 0,0 0 0,0 1 1,0-1-1,0 0 0,0 0 0,4 3 0,-5-6 1,-1 0-1,0-1 1,0 1-1,0-1 1,0 1-1,0-1 1,0 1 0,0 0-1,0-1 1,-1 1-1,1-1 1,-1 1 0,1 0-1,-1-1 1,0-1-1,-12-31 50,-33-90-130,-55-230 0,98 335 72,0 0-1,1-1 1,0 0-1,4-34 0,-2 49 20,1 0 0,0 0 0,0 0-1,1 0 1,-1 1 0,1-1-1,0 0 1,0 1 0,1-1 0,3-4-1,-4 6 6,0 1 0,0 0 0,1 0 0,-1 0 0,0 0 0,1 0 0,0 1 0,-1-1 0,1 1 0,0-1 0,0 1 0,-1 0 0,1 0 0,0 1 0,0-1 0,0 0 0,0 1-1,4 0 1,-1 0 16,1 0-1,-1 1 0,0 0 0,0 0 0,-1 1 0,1 0 0,0 0 1,0 0-1,-1 1 0,1-1 0,-1 1 0,0 1 0,0-1 0,0 1 1,0 0-1,-1 0 0,0 0 0,1 0 0,-1 1 0,-1 0 0,7 9 0,-4-4-1,0 0 0,0 1-1,-1 0 1,0 0-1,-1 0 1,0 1-1,-1 0 1,0-1 0,-1 1-1,1 12 1,-3-15-11,-1 0 1,0-1 0,0 1 0,0 0-1,-1-1 1,0 1 0,-6 11 0,7-17-58,0 0 0,0 0 0,0 0 0,-1 0 1,0 0-1,1-1 0,-1 1 0,0 0 0,0-1 1,0 0-1,-1 1 0,1-1 0,-1 0 0,1 0 1,-1 0-1,1-1 0,-1 1 0,0-1 0,0 1 1,0-1-1,0 0 0,-6 1 0,7-2-105,0 0 1,-1 0-1,1-1 0,0 1 1,0-1-1,0 1 0,-1-1 0,1 0 1,0 0-1,0 0 0,0 0 0,0 0 1,0-1-1,0 1 0,1-1 1,-1 1-1,0-1 0,1 0 0,-1 1 1,1-1-1,0 0 0,-1 0 0,0-2 1,-2-3-528,0 0 0,1-1 0,-1 1 0,2-1 0,-4-14 0,-1-29-634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7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1 248 5481,'15'4'1320,"0"1"-1,0 1 1,0 0 0,-1 1-1,0 0 1,0 1 0,22 18-1,-16-9-146,-1 1 0,0 1 0,30 40 0,-48-58-1132,-1 0 1,1 0 0,0 0 0,0 0-1,0 0 1,-1 0 0,1 0 0,0 0-1,0 0 1,0 0 0,1-1-1,-1 1 1,0 0 0,0-1 0,2 2-1,-2-3-27,-1 1-1,1 0 1,-1 0-1,0 0 1,1 0-1,-1-1 0,0 1 1,1 0-1,-1 0 1,0 0-1,1-1 1,-1 1-1,0 0 1,1-1-1,-1 1 1,0 0-1,0-1 0,0 1 1,1 0-1,-1-1 1,0 1-1,0-1 1,0 1-1,0 0 1,0-1-1,1 1 1,-1-1-1,0 1 0,0 0 1,0-1-1,-2-41 279,-17-42-319,14 68-302,1-1 0,0 0 0,1 1 0,0-2 0,2 1 0,0 0 0,2-20 0,0 31-62,0 0 0,1 0-1,-1 0 1,2 0 0,-1 1 0,1-1 0,-1 1 0,1-1 0,1 1 0,-1 0 0,1 0-1,0 1 1,0-1 0,0 1 0,10-8 0,-5 6-440,-1 1 0,1 0 1,0 0-1,0 1 0,1 0 0,-1 0 0,1 1 1,18-3-1,-26 5 1016,0 1 0,0 0-1,1-1 1,-1 1 0,0 0 0,1 0 0,-1 1-1,0-1 1,1 0 0,-1 1 0,0-1 0,0 1 0,1 0-1,-1 0 1,0 0 0,0 0 0,0 0 0,0 0-1,2 2 1,-1 0 163,-1 0 0,1 0-1,-1 0 1,0 0-1,0 0 1,0 0 0,0 0-1,-1 1 1,1-1 0,1 8-1,0 0 368,-1 2 0,0-1-1,-1 0 1,0 0-1,-1 0 1,-2 15 0,2-23-581,-1 0 1,1 0 0,0 0 0,0 0 0,1 0 0,-1 0 0,1 0 0,0 0 0,0 0 0,0-1-1,3 7 1,-3-8-98,-1-1-1,1 0 0,1 0 0,-1 0 0,0 0 0,0 0 0,0 0 0,0 0 1,1 0-1,-1 0 0,1 0 0,-1-1 0,0 1 0,1-1 0,-1 1 1,1-1-1,-1 1 0,1-1 0,-1 0 0,1 0 0,0 0 0,-1 0 1,1 0-1,-1 0 0,1 0 0,-1 0 0,1-1 0,-1 1 0,1-1 1,-1 1-1,2-1 0,1-1 9,0 1 0,0-1 0,0 0 0,-1 0 0,1 0 0,0 0 0,-1-1 0,0 1 0,0-1 1,1 0-1,-2 0 0,1 0 0,0 0 0,-1 0 0,1-1 0,-1 1 0,0-1 0,0 0 0,0 0 0,-1 0 0,1 0 0,-1 0 0,0 0 0,0 0 1,-1 0-1,1 0 0,-1 0 0,0-6 0,0 5-23,0-1 0,0 0 0,-1 0 0,0 1 1,0-1-1,0 1 0,-1-1 0,0 1 0,0-1 0,0 1 1,-1 0-1,0 0 0,0 0 0,0 0 0,0 1 0,-1-1 1,0 1-1,0 0 0,0 0 0,-5-4 0,3 4-221,0 1-1,0 0 0,0 0 1,0 1-1,0 0 0,0 0 1,-11-2-1,-22-1-3802,30 4 2684,5 0 280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8.1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10906,'3'7'6557,"5"9"-3859,23 44-1170,71 92 1268,-12-21-1906,-28-12-638,-31-59-810,-31-59 512,8 19-1023,-7-20 978,-1 1 0,0-1 1,0 1-1,0-1 0,0 1 1,0-1-1,0 1 0,0-1 0,0 1 1,0-1-1,0 0 0,0 1 0,0-1 1,0 1-1,0-1 0,0 1 0,-1-1 1,1 1-1,0-1 0,0 0 0,0 1 1,-1-1-1,1 1 0,0-1 0,0 0 1,-1 1-1,1-1 0,0 0 0,-1 1 1,1-1-1,-1 0 0,1 0 0,0 1 1,-1-1-1,1 0 0,-1 0 0,1 0 1,-1 1-1,-13-2-1096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8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1 238 10042,'7'0'4297,"9"-15"-2345,8-4-239,7-10-601,3 4-264,-5-11-504,3 9-216,-5 3-536,-3-1-592,1 8-1176,-11-3 1303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9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4 432 8746,'8'10'1268,"1"0"0,17 16 1,-26-26-1209,1 0 1,-1 0 0,1 0-1,-1 0 1,1 0 0,-1 0 0,1 0-1,-1 0 1,1 0 0,-1 0-1,1 0 1,-1 0 0,1 0-1,-1 0 1,1 0 0,-1 0 0,0 0-1,1-1 1,-1 1 0,1 0-1,-1 0 1,1-1 0,-1 1-1,0 0 1,1-1 0,-1 1 0,1 0-1,-1-1 1,0 1 0,1 0-1,-1-1 1,0 1 0,0-1-1,1 1 1,-1-1 0,0 1 0,0-1-1,0 1 1,0-1 0,0 1-1,1-1 1,-1 0 0,7-27 1311,-5 23-997,0-3-142,0 0 1,0-1 0,-1 1 0,0 0 0,0-1 0,-1 1-1,0 0 1,-1-1 0,1 1 0,-2 0 0,1-1 0,-1 1-1,0 0 1,-1 0 0,0 0 0,0 1 0,-6-11 0,9 17-227,-1 1 0,1-1 0,-1 0 1,1 0-1,-1 0 0,0 0 1,1 1-1,-1-1 0,0 0 1,1 0-1,-1 1 0,0-1 1,0 1-1,1-1 0,-1 1 1,0-1-1,0 1 0,0-1 1,0 1-1,0 0 0,0-1 1,0 1-1,0 0 0,-1 0 1,1 0-8,0 0 0,0 1 1,0-1-1,0 1 0,0 0 1,0-1-1,0 1 1,1 0-1,-1-1 0,0 1 1,0 0-1,1 0 0,-1 0 1,0 0-1,1 0 1,-1 0-1,1 0 0,-1 1 1,-2 7-20,-1 0 1,2 0-1,-4 17 1,4-11 15,1 0 0,0 0 0,0 0 0,2 0 0,4 29 1,-5-38 2,1 0 1,1-1 0,-1 1 0,1-1-1,0 1 1,0-1 0,1 0 0,-1 0-1,1 0 1,1 0 0,-1 0 0,0 0-1,1-1 1,0 0 0,0 0 0,1 0-1,-1 0 1,7 4 0,-8-7 1,-1 0-1,1 0 1,-1 0 0,1 0 0,-1 0-1,1-1 1,0 1 0,-1-1 0,1 0 0,0 1-1,-1-1 1,1-1 0,0 1 0,-1 0-1,1-1 1,-1 1 0,5-2 0,-2 0 17,-1 0 0,1-1 0,-1 1 0,1-1 0,-1 0 1,0 0-1,0 0 0,6-7 0,-3 1 46,0 1 0,0-1 0,-1 0-1,0-1 1,-1 1 0,0-1 0,7-20 0,-6 12 79,-1 0 0,-1-1 0,-1 0 0,0 1 0,-1-1 0,-1 0 0,-1 0 0,-3-22 0,2 36 186,3 6-82,5 13 39,9 16-238,-8-15-71,0 1-19,2 0 1,0-1-1,1 0 1,18 20-1,-28-34-82,0 0-1,0 0 0,0 0 0,0 0 0,0 0 1,0-1-1,0 1 0,0 0 0,1-1 0,-1 1 1,0-1-1,0 1 0,1-1 0,-1 1 0,0-1 1,2 0-1,-2 0-9,0 0 1,-1-1 0,1 1 0,0-1 0,-1 1-1,1 0 1,-1-1 0,1 1 0,0-1 0,-1 0-1,1 1 1,-1-1 0,1 1 0,-1-1 0,0 0-1,1 0 1,-1 1 0,0-1 0,1 0 0,-1 1-1,0-1 1,0 0 0,1 0 0,-1 0 0,0 1-1,0-1 1,0 0 0,0-1 0,3-26-1248</inkml:trace>
  <inkml:trace contextRef="#ctx0" brushRef="#br0" timeOffset="1">201 1 9082,'-2'17'3161,"11"-7"-3097,-1-5-360,8-8 1192,4-2-824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51.1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6 168 7250,'-2'-1'3160,"0"1"-1815,1 14-537,2 12-128,1 4-104,0-5 16,2-7 120,6-1-8,2-12-31,7-4-1,0-15 8,0-8 0,6-9-136,0-4-120,3-4-192,-6-8-96,3-8-1368,-1-5 976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49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1 233 9050,'91'57'3414,"-88"-55"-3218,0 1-1,0-1 1,0 1-1,0 0 1,0 0 0,-1 0-1,0 1 1,1-1-1,-1 1 1,0-1-1,-1 1 1,1 0 0,-1-1-1,1 1 1,-1 0-1,1 7 1,3 8 623,6 25 481,-1-12 884,-6-39-1430,-1-24-578,-2 15-110,0 0 1,1 0-1,1 0 1,1 1-1,8-24 0,-11 35 10,1 0 0,0 1 0,0-1 0,0 0 0,0 1-1,0 0 1,1-1 0,-1 1 0,1 0 0,0 0 0,0 0 0,0 1-1,1-1 1,-1 1 0,1 0 0,-1 0 0,1 0 0,0 0-1,-1 1 1,1-1 0,0 1 0,0 0 0,0 0 0,0 0 0,0 1-1,0-1 1,1 1 0,-1 0 0,6 1 0,-1 1 54,1 0 1,-1 1 0,1 1-1,-1-1 1,0 1 0,-1 1-1,1-1 1,-1 2 0,1-1-1,-2 1 1,11 9 0,-6-5-25,1-1 1,0 0-1,14 7 0,-25-16-130,0 1 0,-1 0 0,1-1 0,0 1 0,-1-1 0,1 0 0,0 0 0,-1 1 0,1-1 0,0 0 0,0 0 0,0-1 0,-1 1 0,1 0-1,0-1 1,-1 1 0,1-1 0,0 1 0,-1-1 0,1 0 0,-1 0 0,1 1 0,-1-1 0,1 0 0,1-2 0,3-2-742,0-1 0,0-1 1,-1 1-1,6-9 1,3-3-1760,3-2 1018</inkml:trace>
  <inkml:trace contextRef="#ctx0" brushRef="#br0" timeOffset="1">778 55 12339,'5'-2'13034,"-5"0"-12249,0 1-1434,0-3-71,10-42 312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56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67 6265,'-34'-49'2404,"33"49"-2278,1-1 1,-1 0 0,1 1 0,-1-1 0,1 0 0,0 0 0,-1 0 0,1 1 0,0-1 0,0 0 0,0 0 0,0 0 0,0 0 0,0 0 0,0 1 0,0-1 0,0-2 0,2 2 1374,-2 6 1987,-4 30-2731,0 59 0,4-88-716,1-1 1,0 1-1,0-1 0,0 1 0,1-1 1,0 0-1,0 0 0,0 1 0,0-2 1,1 1-1,0 0 0,0 0 0,1-1 0,-1 0 1,1 1-1,0-1 0,0-1 0,0 1 1,0 0-1,1-1 0,-1 0 0,1 0 1,0-1-1,0 1 0,0-1 0,0 0 1,1 0-1,-1-1 0,0 1 0,1-1 1,5 0-1,-6 0-11,0 0 0,0 0 0,0-1-1,0 0 1,1 0 0,-1 0 0,0-1 0,0 1 0,0-1 0,0 0 0,0-1 0,0 1 0,-1-1 0,1 0-1,0 0 1,-1-1 0,1 1 0,-1-1 0,0 0 0,0 0 0,0-1 0,0 1 0,0-1 0,-1 0-1,0 0 1,0 0 0,0 0 0,0 0 0,-1-1 0,1 1 0,-1-1 0,0 0 0,2-9 0,-3 12-18,-1 0 1,0 0 0,1-1 0,-1 1 0,0 0-1,0 0 1,-1-1 0,1 1 0,0 0-1,-1-1 1,1 1 0,-1 0 0,0 0 0,1 0-1,-1 0 1,0 0 0,-1 0 0,1 0-1,-2-2 1,0 0 33,0 1 0,0 0 0,-1 0-1,0 0 1,1 0 0,-1 0 0,0 1-1,-9-4 1,-2 0 64,0 1 1,0 1-1,-1 0 0,-20-2 1,18 4-310,13 3-9,0-2 0,0 1 0,0 0-1,0-1 1,0 0 0,0 0-1,-9-4 1,13 0-4457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57.3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1 138 9602,'42'19'5545,"-32"-23"-4056,7-3-481,5 1-120,2-3-256,3-3-160,-1-3-232,-2 3-88,-1-1-120,-2 1-128,-1 1-432,-3-2-592,-3 1-881,-4-3-271,-10-1 1272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57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8 116 9258,'-1'2'337,"0"0"1,0 0-1,0 0 0,1-1 1,-1 1-1,0 0 0,1 0 1,0 0-1,-1 0 0,1 0 1,0 0-1,0 0 0,0 0 0,0 0 1,0 0-1,0 0 0,1 0 1,-1 0-1,1 0 0,0 2 1,1 0-32,0 1 0,1-1 0,0 0 1,-1 0-1,1 0 0,1 0 0,-1 0 0,4 3 0,9 6-46,1 0-1,0-1 0,19 10 0,-31-19-26,14 9-120,31 27-1,-29-21-1227,-32-21-6315,10 2 6497</inkml:trace>
  <inkml:trace contextRef="#ctx0" brushRef="#br0" timeOffset="1">163 249 5977,'-14'-50'2586,"14"49"-2476,0-1 0,0 1 1,0 0-1,0-1 0,0 1 0,0 0 0,1-1 0,-1 1 1,0-1-1,1 1 0,0 0 0,-1 0 0,1-1 0,0 1 1,-1 0-1,1 0 0,0 0 0,0 0 0,0 0 0,0 0 1,2-1-1,2-4 332,15-19 1171,24-32 1092,-42 53-2557,1-1-1,-1 1 1,0 0-1,0-1 1,0 1 0,-1-1-1,1 1 1,-1-1 0,-1 0-1,1 0 1,0-8-1,-1 12-108,0 0 0,0 0 0,0 0 1,-1 0-1,1 1 0,0-1 0,0 0 0,-1 0 0,1 0 0,0 1 0,-1-1 0,1 0 0,-1 0 0,1 1 0,-1-1 0,1 0 0,-1 1 0,0-1 0,1 1 0,-1-1 0,0 1 0,1-1 0,-1 1 0,0-1 0,1 1 0,-1 0 0,0-1 0,0 1 0,0 0 0,0 0 0,1-1 0,-1 1 0,0 0 0,0 0 0,0 0 0,0 0 0,0 0 0,1 0 0,-1 0 0,0 1 0,0-1 0,0 0 0,0 0 0,1 1 1,-1-1-1,0 0 0,0 1 0,1-1 0,-1 1 0,0-1 0,1 1 0,-1-1 0,0 1 0,1 0 0,-1-1 0,1 1 0,-1 0 0,1-1 0,-1 1 0,1 0 0,-1 0 0,1-1 0,0 1 0,-1 1 0,-1 5 77,1 0 0,-1 1 0,1-1 0,1 0 0,-1 1 0,1-1 0,0 0 0,1 1 0,0-1 0,0 0 0,1 0 0,0 1 0,0-1 0,0-1 0,1 1 0,0 0 0,1 0 0,-1-1 0,7 9 1,-4-8-234,0 1 0,1-1 1,-1 0-1,2-1 0,-1 0 1,1 0-1,0 0 0,0-1 1,0 0-1,1-1 0,-1 0 1,1 0-1,0-1 0,12 3 1,10 2-410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58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 9162,'0'-5'7426,"15"5"-6218,0 7-208,6-2-400,43 62-208,-45-43-248,3-3-40,-7-6-104,-1-5-184,-6-8-1264,-3-2-480,-12-2 1015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58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0 6705,'-7'0'3265,"6"3"-1192,2 11-817,4 5 56,7 6-136,2 2-23,4 7-393,5 0-152,-3 3-328,4-4-96,-6-10-128,-2-2-8,-5-11-216,-4-2-168,0-1-1008,-5-3-393,1-4 1001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8:59.3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3 315 6553,'-2'-9'6040,"4"-3"-3941,11-16-1825,-9 21 403,6-12-139,0 2-173,0-1-1,-2-1 1,0 1 0,8-31 0,-15 45-323,0 0 0,0 0 1,-1 0-1,1 0 0,-1 0 1,0-1-1,0 1 1,0 0-1,0 0 0,-1 0 1,0 0-1,0 0 1,0 0-1,0 0 0,0 0 1,-1 0-1,0 0 0,0 0 1,0 1-1,0-1 1,-1 1-1,1 0 0,-1 0 1,0-1-1,0 2 1,0-1-1,0 0 0,0 1 1,-7-4-1,10 5-20,-1 0 0,0 1 0,1-1 0,-1 1 0,0 0 1,0-1-1,0 1 0,0-1 0,1 1 0,-1 0 0,0 0 0,0-1 0,0 1 0,0 0 0,0 0 0,0 0 0,0 0 0,1 0 1,-1 0-1,0 0 0,0 1 0,-1-1 0,1 1-3,1-1 0,0 1 1,-1 0-1,1-1 0,0 1 0,-1-1 1,1 1-1,0 0 0,0-1 1,0 1-1,0 0 0,0 0 0,-1-1 1,1 1-1,0 0 0,1-1 0,-1 1 1,0 0-1,0-1 0,0 1 1,1 1-1,15 39 472,-6-22-474,2 0-1,0-1 1,1 0-1,1-1 1,1 0-1,0-2 1,1 1-1,0-2 0,2 0 1,29 18-1,-22-21-372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00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34 4521,'3'-1'124,"21"-5"1961,-26 0-61,-15-4 899,16 9-2732,0 0-1,0 1 1,-1-1 0,1 0-1,0 1 1,-1-1 0,1 1-1,0 0 1,-1-1 0,1 1-1,0 0 1,-1 0 0,1 0-1,0 0 1,-1 0 0,1 0-1,-1 0 1,1 0 0,0 1-1,-1-1 1,1 0 0,0 1-1,-1-1 1,1 1 0,0 0-1,0-1 1,0 1 0,-1 0-1,-1 1 1,0 3 40,0-1 0,0 1 0,0 0 0,1 0 0,-1 0 0,1 0 0,-2 7 0,-1 6-82,0 0-1,1 0 1,0 0-1,2 1 1,0-1-1,1 1 1,1 0-1,3 24 1,-3-41-135,0 0 1,1 0-1,-1 1 1,1-1-1,0 0 1,0 0-1,-1 0 1,1 0-1,1 0 1,-1 0-1,0 0 1,0 0 0,1 0-1,-1-1 1,1 1-1,0 0 1,-1-1-1,1 1 1,0-1-1,0 0 1,0 0-1,0 1 1,0-1-1,0 0 1,0-1-1,0 1 1,0 0-1,1-1 1,-1 1-1,4-1 1,-2 0 13,0 0 0,0 0 0,0 0 1,0-1-1,0 0 0,-1 0 0,1 0 0,0 0 1,0-1-1,0 1 0,-1-1 0,1 0 0,-1 0 1,0 0-1,1-1 0,4-4 0,2-3 59,0-1 0,-1 0 0,0 0 0,0-1 0,-2 0 0,1-1 0,-2 0 0,1 0 0,-2 0 0,8-25-1,-13 35-78,1 0 0,-1 0 0,0 0 0,0 0 0,0 0 0,0 0 0,-1-1 0,1 1 0,-1 0 0,0 0 0,0 0-1,0 1 1,0-1 0,0 0 0,0 0 0,-1 0 0,-2-2 0,1 1-21,0 0 0,-1 0 0,0 1 0,0-1 0,0 1 0,0 0 0,0 0 0,-1 1 0,-7-4 0,3 2-382,0 0 0,-1 1 0,1 1 0,-1 0 0,0 0 0,1 0 0,-1 1 0,0 1 0,0 0 0,-12 1 0,21-1 260,1 1 0,-1-1 0,0 0 1,0 0-1,1 0 0,-1 1 0,0-1 1,0 0-1,1 1 0,-1-1 0,0 1 1,1-1-1,-1 1 0,0-1 0,1 1 1,-1-1-1,1 1 0,-1 0 0,1-1 1,-1 1-1,1 0 0,0 0 0,-1-1 1,0 2-1,-2 8-708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01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1 260 8754,'0'-3'8594,"2"-6"-6594,11-21-384,36-40-567,-25 39-233,3 6-464,2 0-96,-9 3-144,1 6-56,-4 6-320,-2 2-272,-1 4-696,-4 3-777,-7-5-655,1 6 1543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01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1 106 9762,'31'-101'3792,"-26"96"-371,1 13-1894,6 20-837,-8-18 1,17 34 469,-12-28-973,-1 0 1,-1 1 0,-1-1-1,0 1 1,-1 1-1,-1-1 1,2 21-1,-4-28-507,-2 10 90,0-19 98,0-1-1,0 1 1,0-1 0,0 1 0,0-1 0,0 0 0,0 1-1,0-1 1,-1 1 0,1-1 0,0 0 0,0 1-1,0-1 1,-1 0 0,1 1 0,0-1 0,-1 0 0,1 1-1,0-1 1,-1 0 0,1 0 0,0 1 0,-1-1-1,1 0 1,0 0 0,-1 0 0,1 1 0,-1-1-1,1 0 1,0 0 0,-1 0 0,1 0 0,-1 0 0,0 0-1,-1-1 1079,0-1-630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29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105 411 7826,'-91'-37'3259,"77"27"-983,15 2-918,18-2-53,-17 9-1010,42-30 1961,-27 17-1495,1 2 0,0 0 1,1 1-1,0 1 0,1 0 0,30-9 1,-44 17-688,-1 1 1,1 1-1,0-1 1,0 1-1,0 0 0,0 0 1,0 1-1,0 0 1,0 0-1,0 0 1,-1 1-1,1 0 1,0 0-1,-1 0 0,0 1 1,11 6-1,-6-2-41,0 1-1,0 0 0,-1 0 0,0 1 0,-1 1 1,14 18-1,-16-20-240,-6-10 14,-9-20-89,-2-4 245,5 13 23,3 5 8,0 1 0,0-1 0,1 0 1,0 0-1,0 0 0,0-1 0,1 1 1,1-14-1,0 3-71,1 0 0,1 0-1,1 0 1,1 0 0,0 0 0,2 1 0,7-20-1,-12 37-7,-1 0 0,0 0-1,1 1 1,-1-1 0,0 0 0,1 0-1,-1 1 1,1-1 0,-1 0-1,1 1 1,-1-1 0,1 0-1,0 1 1,-1-1 0,1 1-1,0-1 1,1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53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0 231 2449,'35'31'1097,"-27"-31"5244,0-8-3579,9-17-2235,-11 15 432,-1 2-112,5-5 3785,-10 12-4598,1 1 0,-1 0 0,0 0 0,1 0 0,-1 0 0,0 0 0,1 0 0,-1 0 0,0 0 0,1 0 0,-1 0 0,1 0 0,-1 0 0,0 0 0,1 0 0,-1 0 0,0 0 0,1 0 0,-1 0 0,0 0 0,1 1 0,-1-1 1,0 0-1,1 0 0,-1 0 0,0 1 0,0-1 0,1 0 0,-1 0 0,0 1 0,0-1 0,1 0 0,-1 0 0,0 1 0,0-1 0,0 0 0,0 1 0,1-1 0,-1 0 0,0 1 0,0 0 0,3 7 83,-3-6-99,0 0 1,1 0 0,0 0 0,-1 0-1,1-1 1,0 1 0,0 0 0,0 0-1,0-1 1,0 1 0,0 0 0,4 2-1,29 33 137,-34-36-137,1 0 1,-1 0-1,1-1 0,-1 1 1,1 0-1,0 0 0,-1-1 1,1 1-1,0-1 0,-1 1 1,1-1-1,0 1 0,0-1 1,-1 1-1,1-1 1,0 0-1,0 1 0,0-1 1,0 0-1,-1 0 0,1 1 1,0-1-1,0 0 0,0 0 1,0 0-1,0 0 0,0 0 1,0 0-1,0-1 0,-1 1 1,1 0-1,0 0 0,0-1 1,0 1-1,0 0 1,-1-1-1,2 0 0,1-2 43,-1 1-1,0-1 1,0 0-1,0 0 1,0 0-1,-1 0 0,3-5 1,1-1 38,43-85 388,-32 58-1619,30-45-1,-20 47 293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01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12 300 8130,'-5'-22'1545,"-1"-36"1,6 56-1449,0 1 0,1 0 1,-1-1-1,0 1 0,1-1 0,-1 1 0,1 0 1,-1 0-1,1-1 0,0 1 0,-1 0 0,1 0 0,0 0 1,0-1-1,0 1 0,0 0 0,0 0 0,0 1 0,0-1 1,0 0-1,1 0 0,-1 0 0,0 1 0,0-1 1,1 1-1,-1-1 0,0 1 0,1-1 0,1 1 0,6-4 534,7-4 327,-4 2 27,1-1 0,-1 0 0,21-17-1,-30 21-873,-1 1-1,0 0 0,1-1 0,-1 1 0,0-1 0,0 0 0,0 1 0,-1-1 0,1 0 0,-1 0 0,1 0 0,-1 0 0,0-1 0,0 1 1,-1 0-1,1 0 0,-1-1 0,1 1 0,-1 0 0,0-1 0,-1-5 0,-7-53 357,12 88-297,1 1 0,15 43 0,-17-59-127,7 20-373,1-1 0,16 32 1,13 11-3177,-19-39 2283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02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2 174 8922,'-1'-2'3969,"7"2"-1993,3 2 3033,16 6-3865,48 24-135,-40-20-409,-1 0-168,3 0-256,-4 0-80,-4-2-264,-2-3-280,-2-6-616,-3-2-993,-8-6 1289</inkml:trace>
  <inkml:trace contextRef="#ctx0" brushRef="#br0" timeOffset="1">562 0 7242,'0'0'145,"-1"0"0,1 0 0,0 0 0,-1 0 0,1 0 0,0 0 0,-1 0 1,1 0-1,0 0 0,0 0 0,-1 1 0,1-1 0,0 0 0,-1 0 1,1 0-1,0 0 0,-1 0 0,1 1 0,0-1 0,0 0 0,-1 0 0,1 0 1,0 1-1,0-1 0,-1 0 0,1 0 0,0 1 0,0-1 0,0 0 1,0 0-1,-1 1 0,1-1 0,0 0 0,0 1 0,0-1 0,0 0 1,0 1-1,0 0 0,5 15 2084,17 14-498,-12-19-1307,9 9 730,30 43 1,-44-56-1261,-1 0 0,0 0 0,-1 1 0,0-1 0,0 1 0,0-1 0,-1 1 0,0 0 0,-1 0 0,1 0 0,-1 10 0,-2-11-3139,2-8 2298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02.7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0 244 7306,'1'0'34,"-1"-4"269,0 1 0,1 0 0,-1 0 0,1-1 0,0 1 0,0 0 0,0 0 1,3-4-1,-2 5-99,-1 1 1,1-1 0,0 1-1,0 0 1,-1 0 0,1-1 0,0 1-1,0 1 1,0-1 0,0 0-1,0 0 1,0 1 0,0-1-1,0 1 1,4-1 0,-2 1 151,0-1 0,0-1 0,1 1 1,-1-1-1,0 1 0,0-1 0,0 0 0,-1-1 1,1 1-1,-1-1 0,6-4 0,-4 2-269,-2 1-1,1-1 0,0 0 1,-1 0-1,0 0 1,0 0-1,0-1 0,-1 1 1,0-1-1,0 0 1,0 0-1,-1 0 0,2-9 1,2-15-73,3-25 186,0 71 1977,-4-5-2036,0 0 0,0-1 1,1 1-1,1-1 0,9 15 1,-8-16-61,-1 0 0,-1 1 0,0 0 0,0 0 0,-1 1 0,0-1 0,2 13 0,-5-19-177,3 14 136,-4-18-86,0 1-1,0-1 1,0 0-1,0 0 1,0 1 0,0-1-1,0 0 1,0 0-1,0 0 1,0 1-1,0-1 1,0 0 0,1 0-1,-1 0 1,0 1-1,0-1 1,0 0-1,0 0 1,0 0-1,0 0 1,1 1 0,-1-1-1,0 0 1,0 0-1,0 0 1,1 0-1,-1 0 1,0 0-1,0 0 1,0 1 0,1-1-1,-1 0 1,0 0-1,0 0 1,0 0-1,1 0 1,-1 0 0,0 0-1,0 0 1,0 0-1,1 0 1,-1 0-1,0 0 1,0 0-1,1 0 1,-1-1 0,0 1-1,0 0 1,0 0-1,1 0 1,-1 0-1,0 0 1,0 0 0,0 0-1,1-1 1,0-3-2936</inkml:trace>
  <inkml:trace contextRef="#ctx0" brushRef="#br0" timeOffset="1">292 125 9138,'43'-37'6801,"-47"35"-5120,-3-8-1817,-1 2-3297,-7-14 2361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37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156 491 4761,'-12'1'1048,"1"0"-1,-1 1 1,1 0-1,0 1 1,-21 7 0,27-9-808,1 1 0,0-1 1,0 1-1,0 0 1,0 1-1,0-1 0,0 1 1,1-1-1,-1 1 1,1 0-1,-1 0 0,1 1 1,0-1-1,1 1 1,-1-1-1,0 1 1,-2 6-1,5-9-195,0-1 0,0 1 0,-1-1 0,1 0 0,0 1 0,0-1 0,0 0 0,0 1 0,0-1 0,0 1 0,0-1 0,1 0 0,-1 1 1,0-1-1,0 1 0,0-1 0,0 0 0,0 1 0,1-1 0,-1 0 0,0 1 0,0-1 0,0 0 0,1 1 0,-1-1 0,0 0 0,1 0 0,-1 1 0,0-1 0,1 0 0,-1 0 0,0 0 0,1 1 0,19 3 671,22-7-101,30-13-154,109-40-1,-59 16-350,151-55 214,40-11 111,-143 66-308,-144 35-96,0 2 0,0 2 0,0 0 0,44 5 0,159 38 595,-160-19-271,-57-18-296,0 0 0,0-1 1,1-1-1,-1 0 0,1 0 0,0-1 0,21 0 0,695-51 2370,-664 40-2308,0-4 1,121-38 0,-175 47-115,0-1-1,-1 0 1,1 0-1,-1-1 1,0 0-1,-1-1 1,1 0 0,-1-1-1,-1 0 1,1 0-1,8-12 1,11-9-150,-27 28 99,-1 1 0,1 0 1,-1-1-1,1 1 0,-1-1 0,1 1 1,-1-1-1,1 1 0,-1-1 0,0 1 1,1-1-1,-1 1 0,0-1 0,1 0 1,-1 1-1,0-1 0,0 0 0,1 1 1,-1-1-1,0 0 0,0 1 0,0-1 1,0 0-1,0 1 0,0-1 0,0 0 1,0 1-1,0-1 0,-1 0 0,1 1 1,0-1-1,0 0 0,0 1 0,-1-1 1,1 1-1,0-1 0,-1 1 0,1-1 1,-1 0-1,1 1 0,0-1 0,-1 1 1,1 0-1,-1-1 0,1 1 0,-1-1 1,0 1-1,1 0 0,-1-1 0,1 1 1,-1 0-1,0 0 0,1-1 0,-1 1 1,0 0-1,0 0 0,1 0 45,0 0 0,0 0 0,0 0-1,0 0 1,0 0 0,0 0 0,0 0 0,1 0 0,-1 0-1,0 0 1,0-1 0,0 1 0,0 0 0,0 0 0,0 0-1,0 0 1,0 0 0,0 0 0,0 0 0,0 0 0,0 0-1,0 0 1,0 0 0,0 0 0,0 0 0,0-1-1,0 1 1,1 0 0,-1 0 0,0 0 0,0 0 0,0 0-1,0 0 1,0 0 0,0 0 0,0 0 0,-1 0 0,1-1-1,0 1 1,0 0 0,0 0 0,0 0 0,0 0 0,0 0-1,0 0 1,0 0 0,0 0 0,0 0 0,0 0 0,0 0-1,0 0 1,0-1 0,0 1 0,0 0 0,0 0 0,0 0-1,0 0 1,-1 0 0,1 0 0,0 0 0,0 0 0,0 0-1,0 0 1,0 0 0,0 0 0,0 0 0,0 0 0,0 0-1,-1 0 1,10-6 96,7-1 16,0 1 0,0 0 1,18-3-1,-31 8-51,0 0-1,1 0 1,-1 1 0,1-1-1,-1 1 1,1 0-1,-1 0 1,1 0 0,-1 1-1,1-1 1,-1 1 0,0 0-1,1 0 1,-1 0-1,5 2 1,-5-1 1,-1 0 0,0 0 0,0 0 0,1-1 0,-1 2 1,0-1-1,-1 0 0,1 0 0,0 1 0,-1-1 0,1 1 0,-1-1 0,0 1 0,2 5 0,-1 1 53,0 0 0,-1 0 0,0 0 0,0 1 0,-1-1 0,0 0 0,-1 0 0,0 1 0,-3 10 0,0-2 41,-1-1 1,-1 1-1,-1-1 1,-14 26-1,16-33-290,-1 0-1,0-1 0,-1 1 0,0-1 0,-1-1 0,0 0 0,0 0 0,-13 10 0,15-11-1671,11-11-545,14-25 1117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39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0 8082,'-40'2'2920,"39"-2"-2744,0 0 0,0 0-1,0 0 1,0 0 0,0 0 0,1 0-1,-1 0 1,0 0 0,0 0-1,0 0 1,0 1 0,0-1 0,1 0-1,-1 1 1,0-1 0,0 1-1,1-1 1,-1 1 0,0-1 0,1 1-1,-1-1 1,0 1 0,1 0-1,-1-1 1,0 2 0,-8 26 875,6-13-1007,-3 10 188,2-1 0,0 1 0,2 0 0,0 0 0,3 33 0,0-51-168,-1-1 0,2 0 0,-1 1 1,1-1-1,-1 0 0,2 0 1,-1 0-1,1 0 0,0-1 1,0 1-1,0-1 0,5 6 0,-5-8-45,1 0 1,-1 0-1,0-1 0,1 1 0,0-1 0,-1 0 0,1 0 0,0 0 0,0-1 0,0 1 0,0-1 0,0 0 0,0 0 0,1 0 0,-1-1 0,0 0 0,0 1 0,1-2 0,-1 1 0,6-1 0,-2 0-12,-1 0-1,0-1 0,0 0 0,0 0 0,0 0 0,-1-1 0,1 0 1,-1 0-1,1-1 0,-1 0 0,0 0 0,0-1 0,-1 1 0,0-1 1,1 0-1,-1 0 0,4-8 0,-6 10-3,-1-1 0,0 1 0,0-1 0,-1 0 0,1 0 0,-1 0 0,0 1 0,0-2 0,0 1 0,0 0 0,-1 0 0,1 0 0,-1 0 0,0 0 0,0 0 0,-1 0 0,0-1 0,1 1 0,-1 0 0,0 0 0,-1 0 0,1 1 0,-1-1 0,0 0 0,0 0 0,0 1 0,0-1 0,0 1 0,-1 0 0,0 0 0,-3-3 0,2 2-6,0 0 1,0 1-1,-1 0 0,0 0 1,1 0-1,-1 0 0,0 1 1,0 0-1,-1 0 0,1 0 1,0 1-1,0 0 0,-1 0 1,-7-1-1,-3 1-402,0 1 0,0 0 0,-26 4 0,42-4 370,0 1 0,0-1 0,0 0-1,-1 0 1,1 0 0,0 0 0,0 0 0,-1 0 0,1 0 0,0 0 0,0 0 0,-1 0 0,1 0 0,0 0 0,0 0 0,-1 0-1,1 0 1,0 0 0,0 0 0,-1 0 0,1 0 0,0 0 0,0 0 0,0-1 0,-1 1 0,1 0 0,0 0 0,0 0 0,0 0-1,-1 0 1,1-1 0,0 1 0,0 0 0,0 0 0,0 0 0,-1-1 0,1 1 0,0 0 0,0 0 0,0 0 0,0-1-1,0 1 1,0 0 0,0 0 0,0-1 0,0 1 0,0 0 0,0 0 0,0-1 0,0 1 0,0 0 0,0 0 0,0-1 0,0 1-1,0 0 1,0 0 0,0-1 0,11-14-1748,6 3 972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39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1 231 6281,'145'38'3281,"-128"-34"-2013,1 0 0,0 0 0,0-2 0,0 0 1,0-2-1,22 0 0,1-2 585,-41 1-1825,-1 0-1,0 0 1,0 0-1,0 0 1,1 0 0,-1 0-1,0 0 1,1 0-1,-1 0 1,1-1-1,-1 1 1,1 0-1,0 0 1,-1-3-1,0-1 0,-3-6-25,-1 1-1,0-1 0,-9-13 0,10 20-4,1-1 0,0 1 1,0-1-1,0 0 0,1 0 0,0 0 0,0 0 0,0 0 0,1-1 0,-1 1 0,1-1 0,1 1 0,-1-1 0,1 1 0,0-1 1,0 1-1,0-1 0,2-9 0,0 11-73,1-1 0,-1 1 1,1-1-1,-1 1 0,1 0 1,0 0-1,1 0 0,-1 0 1,1 1-1,-1-1 0,1 1 1,0 0-1,1 0 0,-1 1 1,0-1-1,1 1 0,-1 0 1,9-3-1,2 0-1407,0 0 0,0 0 0,1 2 0,29-4 0,-12 5-40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0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140 297 10314,'-2'0'451,"0"-1"-1,1 1 1,-1 0-1,0 1 1,0-1-1,1 0 1,-1 0-1,0 1 0,0-1 1,1 1-1,-3 0 1,-20 13 1475,-15 22-561,31-27-1151,1 1 0,0 1 1,-10 20-1,15-27-204,-1 0 0,2 1-1,-1-1 1,0 1 0,1 0 0,0 0 0,0-1 0,0 1-1,1 0 1,0 0 0,0 0 0,0 0 0,1 4 0,-1-7-12,0-1 1,1 1-1,-1-1 1,0 1-1,1-1 1,0 1-1,-1-1 1,1 1 0,0-1-1,0 0 1,-1 0-1,1 1 1,0-1-1,0 0 1,0 0-1,1 0 1,-1 0-1,0 0 1,0 0-1,1 0 1,-1 0 0,0-1-1,1 1 1,-1-1-1,1 1 1,-1-1-1,0 1 1,1-1-1,-1 0 1,1 1-1,0-1 1,-1 0 0,1 0-1,-1 0 1,1 0-1,-1 0 1,1-1-1,-1 1 1,1 0-1,-1-1 1,1 1-1,2-2 1,1-1-14,0 1-1,0-1 1,0 0-1,0 0 1,0 0 0,-1-1-1,0 0 1,1 0-1,-1 0 1,4-6 0,3-7 3,-1 1 1,-1-2 0,-1 0-1,-1 0 1,0 0 0,-1-1-1,-1 1 1,-1-1 0,3-28-1,-4 21 35,-2 0-1,-1 0 0,-1 0 0,-1 0 1,-2 0-1,-9-39 0,12 63 20,1 0 0,0 1 0,-1-1 0,0 0-1,1 0 1,-1 1 0,0-1 0,0 1 0,0-1 0,0 0-1,0 1 1,0 0 0,0-1 0,0 1 0,-1 0 0,1-1-1,-1 1 1,1 0 0,-1 0 0,1 0 0,-1 0 0,1 1-1,-1-1 1,0 0 0,0 1 0,1-1 0,-1 1 0,0-1-1,0 1 1,0 0 0,1 0 0,-1 0 0,0 0 0,0 0 0,0 0-1,1 1 1,-1-1 0,0 0 0,0 1 0,0 0 0,1-1-1,-1 1 1,0 0 0,1 0 0,-1 0 0,1 0 0,-1 0-1,1 0 1,0 0 0,-1 0 0,1 1 0,0-1 0,0 1-1,0-1 1,0 1 0,0-1 0,0 1 0,0-1 0,0 1-1,1 0 1,-2 2 0,-1 7 138,0 0 1,0 0-1,1 0 1,0 0-1,1 0 0,0 1 1,1-1-1,1 13 0,1-6-77,0 1-1,2-1 0,0 0 1,7 22-1,-6-29-88,0-1 0,0 1 0,1-1 0,0 0 0,1 0 0,0-1 0,0 0 0,1 0 0,0-1-1,1 0 1,-1 0 0,19 11 0,-21-15-12,0-1 0,0 1 0,1-1 0,-1-1 0,1 1 0,0-1 1,0 0-1,-1 0 0,1-1 0,0 0 0,1 0 0,-1-1 0,0 0 0,0 0 0,0 0 0,0-1 0,0 0 0,0-1 0,0 0 0,0 0 0,0 0 0,6-4 0,-8 3 2,1 0-1,-1-1 0,0 0 0,0 0 1,-1 0-1,1-1 0,-1 1 0,0-1 1,0 0-1,-1 0 0,1-1 0,-1 1 1,0-1-1,0 1 0,-1-1 1,0 0-1,0 0 0,0 0 0,0-7 1,-1 8-2,0 0 0,-1 0 0,1 0 0,-1 0 0,0-1 0,-1 1 0,1 0 1,-1 0-1,0 0 0,0 0 0,-1 0 0,1 0 0,-1 0 0,0 1 0,0-1 0,-1 0 1,0 1-1,1 0 0,-1 0 0,-1 0 0,1 0 0,-1 0 0,-5-4 0,8 6-3,-1 1-1,1 0 1,0 0-1,-1 0 1,1 0-1,-1 0 1,0 0-1,1 1 1,-1-1-1,1 1 1,-1-1-1,0 1 1,0-1-1,1 1 1,-1 0-1,0 0 1,0 0-1,1 0 0,-1 0 1,0 0-1,0 0 1,1 0-1,-1 1 1,0-1-1,0 1 1,1 0-1,-1-1 1,1 1-1,-1 0 1,1 0-1,-1 0 1,1 0-1,-1 0 1,1 0-1,0 0 1,-1 1-1,1-1 1,0 0-1,0 1 1,0-1-1,-1 2 1,0 1 1,0 0 1,0 0-1,0 0 1,1 1-1,-1-1 1,1 0 0,0 1-1,0-1 1,0 1-1,1-1 1,0 1-1,0-1 1,0 1-1,0-1 1,2 7 0,-1-7-2,0 0 1,1-1-1,-1 1 1,1 0-1,0-1 1,0 1 0,0-1-1,1 0 1,-1 1-1,1-1 1,-1-1-1,1 1 1,0 0-1,0 0 1,1-1 0,-1 0-1,0 0 1,1 0-1,-1 0 1,1 0-1,0-1 1,0 1-1,-1-1 1,1 0 0,0 0-1,0-1 1,0 1-1,0-1 1,0 0-1,8-1 1,-1 1 1,0-1 1,-1-1-1,1 0 0,-1 0 1,1-1-1,-1-1 1,0 1-1,0-2 0,0 1 1,15-11-1,1-6 78,-1-1-1,0-1 1,-2-1-1,-1-1 1,-1-1-1,-1-1 1,-1-1-1,25-51 1,-36 68-71,-5 11-13,-1 21-11,-2 0 27,1-13-9,-2-3-1,1 0 0,0-1 0,0 1 0,1 0 0,-1-1 0,1 1 0,0-1 0,0 1 0,1-1 0,-1 0 0,1 1 0,0-1-1,0 0 1,5 7 0,-6-11 0,0 0-1,0 1 0,-1-1 0,1 0 0,0 0 0,0 1 0,0-1 0,0 0 0,0 0 1,0 0-1,0 0 0,0 0 0,-1 0 0,1-1 0,0 1 0,0 0 0,0 0 0,0-1 0,0 1 1,-1 0-1,1-1 0,0 1 0,0-1 0,0 1 0,-1-1 0,1 1 0,1-2 0,17-17 37,-16 14-5,0 0 0,0 0 0,-1 0 0,1-1 0,-1 1-1,0-1 1,-1 0 0,2-10 0,-3 15-24,0 0 0,0 0 0,0-1 0,0 1 0,0 0 0,0 0 0,0-1 0,0 1 0,-1 0 0,1 0 0,0 0 0,-1 0 0,1-1 0,-1 1 0,1 0 0,-1 0 0,0 0-1,0 0 1,1 0 0,-1 0 0,0 0 0,0 1 0,0-1 0,0 0 0,0 0 0,0 1 0,0-1 0,0 0 0,0 1 0,0-1 0,-1 1 0,1-1 0,0 1 0,0 0 0,0 0 0,-1-1 0,1 1 0,0 0 0,0 0 0,-1 0 0,1 0 0,0 1 0,0-1 0,0 0 0,-1 0 0,-1 1 0,-2 1-8,1-1 0,-1 1-1,1 0 1,-1 0 0,1 0 0,0 1-1,0 0 1,0-1 0,0 1 0,1 1 0,-1-1-1,1 0 1,0 1 0,0 0 0,0 0 0,0 0-1,1 0 1,-1 0 0,-2 8 0,2-6-1,0 1-1,0-1 1,1 1 0,0-1 0,0 1 0,1 0 0,-1 0 0,1 0 0,1 0-1,0 0 1,0 0 0,0 0 0,2 7 0,-2-13-8,0 1 1,0-1 0,1 0-1,-1 1 1,1-1-1,-1 0 1,1 1-1,-1-1 1,1 0-1,0 0 1,-1 0-1,1 0 1,0 0-1,0 0 1,0 0-1,0 0 1,0 0-1,0 0 1,0 0 0,0 0-1,0-1 1,0 1-1,1 0 1,1 0-1,-1-1-1,0 0 0,0 0 0,-1 0 0,1-1 0,0 1 0,0 0 0,0-1 0,-1 0 0,1 1 0,0-1 0,0 0 0,-1 0 0,1 0 0,-1 0 0,3-2-1,7-6-98,-1-1-1,0 0 0,14-19 0,-20 24 30,-2 3 9,-1 0 0,1-1 0,-1 0 0,0 1 0,0-1 0,0 0 0,0 1 0,0-1 0,-1 0 0,1 0 0,-1 0 0,1 0 0,-1 0 0,-1-3 1,-8 5-2379,1 3-2633,-1 8 3325,3 5 797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1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80 998 6177,'-61'38'2889,"47"-33"-206,10-8-1270,6-8-141,-2 10-1108,7-14 613,0 0 1,1 0 0,0 0-1,1 1 1,1 0 0,16-17-1,19-29 153,-43 57-885,0 0-1,0 0 1,0 0 0,1 0-1,-1 0 1,1 0 0,0 1-1,0-1 1,0 1 0,0 0-1,0 0 1,0 0 0,1 0-1,4-1 1,-6 3-22,0-1 0,0 1 0,1 0 0,-1 0 0,0 0 0,0 0 0,0 1 0,0-1 1,1 1-1,-1-1 0,0 1 0,0 0 0,0 0 0,0 0 0,0 0 0,0 0 0,-1 0 0,1 0 0,0 1 0,0-1 0,-1 0 0,1 1 1,-1 0-1,1-1 0,1 5 0,0-3 24,0 0-1,-1 1 1,2-1 0,-1 0 0,0-1 0,1 1-1,-1 0 1,1-1 0,-1 0 0,1 0 0,0 0 0,0 0-1,0-1 1,0 0 0,1 1 0,-1-1 0,0-1-1,0 1 1,1-1 0,-1 1 0,0-1 0,1-1-1,-1 1 1,0-1 0,1 1 0,-1-1 0,0 0 0,0-1-1,0 1 1,4-3 0,-2 2-21,0-1 0,-1-1 1,1 1-1,-1-1 0,0 0 0,0 0 0,0-1 1,-1 1-1,0-1 0,1 0 0,-2 0 0,1-1 0,-1 1 1,1-1-1,-2 1 0,1-1 0,-1 0 0,1 0 1,1-11-1,-2 9-4,0-1 0,-1 1 0,0 0 1,0-1-1,-1 1 0,0-1 0,-1 1 0,1-1 1,-2 1-1,-3-14 0,5 21-21,0 1 0,0-1-1,0 1 1,0-1 0,0 0 0,0 1 0,-1-1 0,1 1-1,0-1 1,0 1 0,-1-1 0,1 1 0,0-1-1,-1 1 1,1-1 0,-1 1 0,1-1 0,-1 1 0,1-1-1,-1 1 1,1 0 0,-1-1 0,1 1 0,-1 0 0,1 0-1,-1-1 1,1 1 0,-1 0 0,0 0 0,1 0 0,-1 0-1,1 0 1,-1-1 0,0 1 0,1 0 0,-1 0-1,1 1 1,-1-1 0,0 0 0,1 0 0,-1 0 0,1 0-1,-1 0 1,0 1 0,1-1 0,-1 0 0,0 1 0,0 0-1,0 1 1,0-1 0,0 0 0,0 1 0,0-1 0,0 1 0,0-1 0,0 1 0,1-1 0,-1 1 0,1-1-1,-1 1 1,1 0 0,0-1 0,0 1 0,-1 0 0,1 2 0,1 1-2,0 0 0,-1-1 0,1 1-1,1-1 1,-1 1 0,1-1 0,-1 1 0,1-1 0,1 0 0,-1 0 0,1 0 0,-1 0-1,1 0 1,0-1 0,0 1 0,1-1 0,-1 0 0,1 0 0,0 0 0,-1 0-1,1-1 1,1 1 0,-1-1 0,0 0 0,0 0 0,7 1 0,-5-1 17,0 0 1,0-1-1,1 1 0,-1-2 1,0 1-1,0-1 0,1 0 1,-1 0-1,0 0 1,0-1-1,1 0 0,-1 0 1,0-1-1,0 0 0,0 0 1,0 0-1,-1-1 1,1 0-1,9-6 0,3-6 163,1-2 1,-2 0-1,0-1 0,-1-1 0,14-22 0,-6 4 514,36-77 0,-52 98-582,-1 0 0,0-1 0,-2 0 0,7-30 0,-13 38-94,-4 11-6,-9 14-8,13-14-5,-11 15-1,0 2 1,2 0-1,0 0 1,-11 30-1,17-38-10,1 0 0,0 0 0,0 0 0,1 0 0,1 0-1,0 0 1,0 1 0,1-1 0,1 0 0,2 17 0,-3-26-3,0 0 0,1 0 0,0 0 0,-1 0 0,1 0 0,0 0 0,0 0 0,0 0 0,0 0 0,0 0 0,0-1 0,1 1 0,-1 0 0,1-1 0,2 4 0,-2-5 1,-1 1 0,0 0-1,1-1 1,-1 0 0,0 1 0,1-1-1,-1 0 1,0 1 0,1-1 0,-1 0-1,1 0 1,-1 0 0,0 0 0,1 0-1,-1-1 1,1 1 0,-1 0 0,3-1-1,1-2-6,0 1-1,0-1 1,0 0-1,-1 0 0,1-1 1,-1 1-1,1-1 1,-1 0-1,0 0 1,5-8-1,16-24 24,-2 0-1,-2-2 1,-1 0-1,-2-2 1,-2 1 0,-1-2-1,-2 0 1,8-50-1,-18 77-8,-1 0 0,0 0-1,-1 0 1,0 0-1,-1-1 1,-1 1-1,0 0 1,-1 0-1,-1 0 1,0 0 0,-7-19-1,9 31 6,0 0-1,1 0 1,-1 0 0,0 0-1,0 0 1,-1 0 0,1 0-1,0 1 1,-1-1 0,1 0-1,-1 1 1,1-1 0,-1 1-1,0-1 1,1 1 0,-1 0-1,0 0 1,-3-2-1,3 3 2,0 1-1,0-1 1,0 0-1,1 1 0,-1-1 1,0 1-1,0-1 0,1 1 1,-1 0-1,0 0 0,1 0 1,-1 0-1,1 0 1,-1 0-1,1 0 0,-1 0 1,1 1-1,0-1 0,0 1 1,0-1-1,0 1 1,0-1-1,0 1 0,0-1 1,-1 3-1,-8 16-3,0 0 1,1 1-1,0 0 0,2 0 1,1 1-1,0-1 0,2 2 1,-3 41-1,4 3-240,9 116 0,27 65-5096,-19-177 3752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2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48 215 8554,'0'0'201,"0"-1"0,0 1 0,0-1 0,0 0 0,0 1 0,0-1 0,-1 1 0,1-1 1,0 0-1,0 1 0,-1-1 0,1 1 0,0-1 0,-1 1 0,1-1 0,0 1 0,-1-1 0,1 1 0,-1 0 0,1-1 0,-1 1 1,0-1-1,-7 9 2924,-2 26-684,7-11-1669,-5 27 611,-3 75-1,11-122-1377,0-1-1,0 1 1,0-1 0,0 0-1,0 1 1,1-1-1,-1 1 1,1-1 0,-1 0-1,1 1 1,0-1-1,0 0 1,0 0 0,0 0-1,0 0 1,1 0-1,-1 0 1,1 0 0,-1 0-1,1 0 1,0 0-1,-1-1 1,1 1 0,0-1-1,0 1 1,0-1-1,0 0 1,0 0 0,1 0-1,-1 0 1,0 0-1,1-1 1,-1 1 0,0 0-1,1-1 1,-1 0-1,0 0 1,1 0 0,-1 0-1,1 0 1,-1 0-1,1 0 1,-1-1 0,0 1-1,1-1 1,-1 0-1,0 0 1,0 0 0,1 0-1,1-1 1,8-5-63,0 1 0,-1-2 0,0 1 0,0-1 0,-1-1 0,0 0-1,13-16 1,58-79-676,-71 92 669,7-14-259,-8 13 46,1 0 1,15-17-1,-24 29 267,0 0-1,-1 1 1,1-1 0,-1 1-1,1-1 1,0 1-1,0-1 1,-1 1-1,1-1 1,0 1 0,0 0-1,0-1 1,-1 1-1,1 0 1,0 0-1,0 0 1,0 0 0,0-1-1,0 1 1,-1 0-1,1 1 1,0-1-1,0 0 1,0 0 0,0 0-1,0 0 1,1 1-1,22 17-21,-22-16 47,1 0 0,-1 0 0,1 1 1,0-1-1,0-1 0,-1 1 0,1 0 0,1-1 0,4 2 0,-3-2 57,0-1 0,0 0 0,1 0 1,-1-1-1,0 0 0,0 0 0,0 0 0,0 0 0,0-1 0,0 1 0,-1-1 0,1-1 0,0 1 0,-1-1 0,1 0 1,-1 0-1,0 0 0,0 0 0,0-1 0,-1 1 0,1-1 0,-1 0 0,4-6 0,-5 7-8,1-1-1,-1 1 1,0-1 0,0 1-1,0-1 1,-1 0 0,1 0-1,-1 1 1,0-1-1,0 0 1,0 0 0,-1 0-1,1-1 1,-1 1 0,0 0-1,0 0 1,-1 0-1,1 0 1,-1 0 0,0 0-1,0 0 1,0 0 0,0 0-1,-1 0 1,1 1 0,-1-1-1,0 0 1,-1 1-1,-4-6 1,-2 0-152,0 1-1,-1 0 1,0 1 0,0 0-1,-1 1 1,-15-8 0,5 4-845,22 10 892,-1 0-1,0 0 1,0 0-1,0 0 1,0 0 0,0-1-1,0 1 1,0 0 0,1 0-1,-1 0 1,0 0-1,0 0 1,0 0 0,0 0-1,0 0 1,0-1 0,0 1-1,0 0 1,0 0-1,0 0 1,0 0 0,0 0-1,0 0 1,0-1-1,0 1 1,0 0 0,0 0-1,0 0 1,0 0 0,0 0-1,0-1 1,0 1-1,0 0 1,0 0 0,0 0-1,0 0 1,0 0 0,0 0-1,0-1 1,0 1-1,0 0 1,0 0 0,-1 0-1,1 0 1,0 0-1,0 0 1,0 0 0,0 0-1,0 0 1,0-1 0,0 1-1,0 0 1,-1 0-1,1 0 1,0 0 0,0 0-1,0 0 1,0 0 0,0 0-1,0 0 1,-1 0-1,1 0 1,0 0 0,0 0-1,0 0 1,0 0-1,0 0 1,-1 0 0,1 0-1,12-2-1993,-8 2 1758,19-2-980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2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166 446 9938,'-21'5'6140,"-10"16"-3381,9-6-1313,0-3-545,13-8-704,1 0 0,0 0 0,0 1 0,-11 9 0,17-12-197,1-1 1,-1 1-1,1-1 0,-1 1 1,1-1-1,0 1 0,0 0 1,0-1-1,0 1 0,0 0 0,0 0 1,1 0-1,-1 0 0,0 0 1,1 0-1,0 0 0,-1 0 0,1 0 1,0 0-1,0 0 0,0 0 1,0 0-1,1 0 0,-1 0 0,1 3 1,0-4-25,-1 0 0,0-1 1,1 1-1,-1 0 0,1-1 0,-1 1 1,1-1-1,-1 1 0,1-1 0,0 1 1,-1-1-1,1 1 0,-1-1 1,1 0-1,0 1 0,-1-1 0,1 0 1,0 1-1,0-1 0,-1 0 0,1 0 1,0 0-1,0 0 0,-1 0 1,1 0-1,0 0 0,0 0 0,-1 0 1,1 0-1,0 0 0,0 0 1,-1-1-1,1 1 0,0 0 0,1-1 1,28-11-733,-27 10 664,27-13-332,-21 10 235,0 0 0,0 1 1,0 0-1,1 0 0,0 1 0,17-3 0,-20 5 215,0-1 0,1 1 0,-1-1 0,-1 0 0,1-1 0,0 0 0,0 0 0,-1 0 0,0-1 0,0 0 0,0 0 0,0-1 0,0 1 0,-1-1-1,0-1 1,0 1 0,-1-1 0,1 1 0,-1-1 0,0-1 0,6-12 0,-5 4 4,1 0 0,-2 0-1,0-1 1,-1 0 0,0 1 0,-2-1-1,0 0 1,0 0 0,-3-17 0,1 8 41,-2 1 0,0 0 1,-2 1-1,-1-1 1,-1 1-1,0 0 0,-2 1 1,-20-37-1,21 51 381,4 12-85,2 18-37,4 9-29,1-1 0,1 1 0,2-1 0,1 0 1,2-1-1,0 1 0,27 53 0,-25-63-123,1 0 0,17 24-1,-25-39-192,0 0-1,0 0 1,0-1-1,0 1 1,1-1-1,0 0 1,0 0-1,0-1 1,0 1-1,0-1 1,1 0-1,0-1 1,8 4-1,-13-6-39,-1 0 0,1 0 0,-1 0 0,0 0 0,1 0 0,-1 0-1,1 1 1,-1-1 0,1 0 0,-1-1 0,1 1 0,-1 0-1,0 0 1,1 0 0,-1 0 0,1 0 0,-1 0 0,1 0 0,-1-1-1,0 1 1,1 0 0,-1 0 0,1-1 0,-1 1 0,0 0-1,1-1 1,-1 1 0,0 0 0,0-1 0,1 1 0,-1 0-1,0-1 1,0 1 0,1 0 0,-1-1 0,0 1 0,0-1 0,0 1-1,0-1 1,0 1 0,1-1 0,-1 1 0,0-1 0,-4-19-3445,-3 12 2068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05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159 16 4593,'3'7'167,"-2"-6"-10,-1 0 0,1 1-1,-1-1 1,1 0 0,-1 0 0,1 1 0,0-1-1,-1 0 1,1 0 0,0 0 0,0 0-1,0 0 1,0 0 0,0 0 0,2 1-1,-1-3 157,0 1-1,0-1 1,-1 0-1,1 0 1,0 0-1,-1 0 1,1 0-1,-1 0 1,1 0-1,-1 0 0,1-1 1,0-1-1,-1 3-91,-1-1-1,1 1 1,-1 0-1,1-1 1,-1 1-1,1-1 1,-1 1-1,0 0 1,1-1-1,-1 1 1,0-1-1,1 1 0,-1-1 1,0 1-1,0-1 1,1 1-1,-1-1 1,0 0-1,0 1 1,0-1-1,0 1 1,0-1-1,0 1 1,0-1-1,0 0 0,0 1 1,0-1-1,0 1 1,0-1-1,0 1 1,0-1-1,-1 1 1,1-1-1,0 0 1,-13-4 700,8 4-895,0 0 0,0 0 0,0 1 0,1 0-1,-1 0 1,0 0 0,0 0 0,0 1 0,0 0 0,1 0 0,-1 0-1,0 0 1,1 1 0,-1 0 0,1 0 0,0 0 0,-1 0-1,1 1 1,0 0 0,0 0 0,1 0 0,-1 0 0,-5 7-1,2-2 22,-5 7-78,0 0 0,-18 32-1,28-43 76,-1 0 0,1 1 0,0-1-1,1 0 1,-1 1 0,1 0 0,0-1-1,0 1 1,0 0 0,1 0 0,0-1-1,-1 1 1,2 0 0,-1 0 0,0-1-1,1 1 1,0 0 0,3 7 0,0-7 111,1-1 0,0 0 0,0 1 1,1-1-1,-1-1 0,1 1 1,0-1-1,-1 0 0,2-1 1,10 4-1,-10-4-114,1-1 0,0 0 0,0 0 1,-1-1-1,1 0 0,0 0 0,0-1 0,-1 0 0,1-1 1,13-3-1,-13 2 71,0 1 1,0 0 0,0 1-1,1 0 1,-1 0-1,0 1 1,1 0 0,-1 1-1,12 1 1,-11 2 1140,-16-8-1893,5 3-284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3.4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 9834,'12'0'3761,"15"-10"-2713,6-6 40,2-6-55,1 2-225,-1 0-512,-2 4-400,-4 4-1048,-6-5-585,-4 17 1041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3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1 311 9778,'18'6'1261,"0"0"0,24 4-1,-40-10-1145,0 0 0,-1 0-1,1 0 1,0-1 0,-1 1 0,1 0 0,-1-1-1,1 0 1,-1 1 0,1-1 0,-1 0-1,1 1 1,-1-1 0,1 0 0,-1 0-1,0 0 1,0 0 0,1 0 0,-1-1-1,0 1 1,0 0 0,0-1 0,0 1-1,0 0 1,-1-1 0,2-2 0,0-1 129,0 0 1,0 1-1,-1-1 1,0 0-1,0 0 1,1-7 0,-2 9-130,1-3 20,-1 0 0,1 0 0,-1 0-1,0 0 1,-1 0 0,1 0 0,-1 0 0,-1 0 0,1 0 0,-1 0-1,-3-7 1,4 12-131,1 1 0,-1-1 0,0 1 0,1 0-1,-1-1 1,0 1 0,0 0 0,0-1 0,1 1 0,-1 0 0,0 0-1,0 0 1,0-1 0,0 1 0,0 0 0,1 0 0,-1 0-1,0 1 1,0-1 0,0 0 0,0 0 0,0 0 0,1 1-1,-1-1 1,0 0 0,0 1 0,1-1 0,-1 1 0,0-1-1,0 1 1,1-1 0,-1 1 0,0-1 0,1 1 0,-1-1 0,1 1-1,-1 0 1,0 0 0,-22 30-16,21-26 11,-1 0 1,2 1 0,-1-1 0,0 1-1,1-1 1,0 1 0,1 0 0,-1-1 0,1 1-1,0 0 1,0 0 0,1-1 0,1 10-1,-1-12 1,0 0 0,0 0 0,0 0 0,0 1 0,1-1 0,-1-1 1,1 1-1,-1 0 0,1 0 0,0-1 0,0 1 0,1-1 0,-1 1 0,0-1 0,1 0 0,0 0 0,-1 0 0,1 0 0,0 0 0,0-1 0,0 1 0,0-1 0,0 0 0,0 0 0,4 1 0,-2-1 13,-1-1 1,0 1-1,1 0 1,-1-1-1,0 0 0,1 0 1,-1-1-1,1 1 1,-1-1-1,0 0 1,1 0-1,-1 0 0,0 0 1,0-1-1,0 0 1,5-2-1,-3-1 18,0 0-1,0-1 1,0 1 0,-1-1-1,1 0 1,-1-1 0,-1 1-1,6-9 1,8-16 47,-1 0 1,25-61-1,-42 90-41,1 0 1,0 0-1,0 0 1,0 0-1,0 0 1,1 0 0,-1 0-1,0 1 1,1-1-1,-1 0 1,1 1-1,0-1 1,-1 1-1,1-1 1,0 1-1,0 0 1,0 0-1,0 0 1,0 0-1,0 0 1,0 0-1,0 1 1,5-2-1,1 2 187,1-1-1,0 1 1,0 1-1,0-1 1,8 3-1,-11-1-42,-1-1-1,0 0 1,1-1 0,-1 1-1,1-1 1,-1 0 0,0 0-1,1-1 1,-1 0 0,1 0-1,-1 0 1,0 0 0,7-3-1,-9 2-118,0 0 1,1 0-1,-1 0 0,0-1 0,0 1 0,-1-1 1,1 0-1,0 0 0,-1 0 0,0 0 1,1 0-1,1-5 0,-3 5-534,1-1-1,-1 0 1,-1 0 0,1 0-1,0 0 1,-1 0 0,0 0-1,0-5 1,-2-16-830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4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0 420 8274,'3'0'458,"-1"0"0,0 0 0,0 1 0,1-1 0,-1 0 1,0 1-1,0 0 0,0 0 0,1-1 0,-1 1 0,0 1 0,0-1 0,0 0 1,0 0-1,-1 1 0,1-1 0,0 1 0,1 1 0,0 1-150,0 0 0,-1 0 0,1 0-1,-1 0 1,0 1 0,0-1 0,0 0 0,1 7-1,1 7-179,-1 1-1,-1 0 0,1 26 0,-3-42 32,0 57-100,2-78-119,2-1 0,0 1 0,1 0 0,1 0 0,1 0 0,1 1 0,16-28 1,-19 37 52,0 0 0,1 1 0,0 0 0,0 0 0,1 0 1,-1 1-1,2 0 0,8-7 0,-11 10 15,0 1-1,0-1 1,0 1 0,0 0-1,0 0 1,0 1 0,0 0-1,1 0 1,-1 0-1,0 0 1,1 1 0,-1 0-1,1 0 1,-1 0 0,8 2-1,-11-2 7,1 1 0,0 0 0,0 0 0,0 0 0,-1 0 0,1 0 0,-1 1 0,1-1 0,-1 1 0,1-1 0,-1 1 0,0 0 0,0 0 0,0 0 0,0 0 0,0 1 0,1 2 0,2 3 37,-1 0 1,0 1-1,6 16 1,7 16 85,-19-52-101,1 0 1,1 0-1,1-21 0,2 5-33,0 0-1,2 0 0,9-30 0,-12 48-2,1 0-1,0 0 1,1 0 0,0 1 0,0-1-1,1 1 1,0 0 0,0 0 0,1 1 0,0 0-1,0 0 1,0 0 0,16-11 0,-21 17-2,1 0 1,-1 0-1,1 0 1,0 0-1,-1 0 1,1 0-1,0 1 1,0-1-1,0 1 1,0-1-1,0 1 1,-1 0-1,1 0 1,0 0-1,0 0 1,0 0-1,0 0 1,0 0-1,0 1 1,0-1-1,-1 1 1,1-1-1,0 1 1,0 0-1,-1-1 1,1 1-1,0 0 1,-1 0-1,1 0 1,-1 1-1,1-1 1,-1 0-1,1 1 1,-1-1-1,0 1 0,0-1 1,0 1-1,0-1 1,2 4 0,3 7-1,-1 1 1,0-1 0,0 1 0,4 22 0,-4-15 13,-4-16-8,0 0 0,0 0 0,1 0 0,-1 0 0,1 0 0,0 0 0,0-1 0,1 1 0,-1-1 0,4 4 0,-5-6 0,0 0-1,1-1 0,-1 1 1,0 0-1,1-1 0,-1 1 1,0-1-1,1 1 0,-1-1 1,1 0-1,-1 1 1,0-1-1,1 0 0,-1 0 1,1 0-1,-1 0 0,1 0 1,-1-1-1,1 1 0,-1 0 1,0-1-1,1 1 1,-1-1-1,0 1 0,1-1 1,-1 0-1,0 0 0,1 1 1,-1-1-1,1-2 0,15-9 111,-2-2-1,1 0 0,-2-1 0,0 0 1,-1-2-1,0 1 0,-2-1 0,11-20 0,-3 6 207,26-31 0,-45 62-319,1-1 0,-1 1 0,1-1 0,-1 1 0,1-1 0,-1 1 0,1-1 0,0 1 0,-1 0 0,1-1 0,-1 1 0,1 0 0,0-1 0,-1 1 0,1 0 0,0 0 0,-1 0 0,1 0 0,0 0 0,0 0 0,-1 0 0,1 0 0,0 0 0,-1 0 0,1 0 0,0 0 0,-1 0 0,1 0 0,0 1 0,-1-1 0,1 0 0,0 1 0,-1-1 0,1 0 0,0 1 0,-1-1 0,1 1 0,-1-1 0,1 1 0,-1-1 0,1 1 0,-1-1 0,0 1 0,1 0 0,24 36-2,-13-17 5,-8-15-5,1 0-1,0-1 1,0 1-1,1-1 1,-1-1-1,1 1 0,-1-1 1,1 0-1,0 0 1,1-1-1,-1 1 1,10 1-1,-13-3 4,0 0 0,0-1 0,0 1 0,0-1 0,0 0 0,1 1 0,-1-2 0,0 1 0,0 0 0,0 0 0,0-1 0,0 0 0,1 0 0,-1 0 0,-1 0 0,1 0 0,0 0 0,0-1 0,0 0 0,-1 1 0,1-1 0,-1 0 0,1 0 0,-1 0 0,0-1 0,0 1 0,0 0 0,2-4 0,-2 4 2,-1 0 1,0 0-1,0-1 0,0 1 1,0 0-1,-1-1 0,1 1 1,-1-1-1,1 1 0,-1-1 1,0 1-1,0-1 0,0 1 1,0-1-1,0 1 0,-1-1 1,1 1-1,-1-1 0,1 1 1,-1-1-1,0 1 1,0 0-1,0-1 0,0 1 1,-1 0-1,1 0 0,-1 0 1,1 0-1,-1 0 0,0 0 1,-3-3-1,-6-3-63,1 0 0,-2 0 0,1 1 0,-21-10 0,17 9-179,-13-5-499,19 9-416,0 0 1,1 0 0,-14-9 0,23 10 142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5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58 8378,'-1'-12'1608,"1"9"-980,0-1 1,-1 1 0,1-1-1,0 0 1,1 1 0,-1-1-1,1 1 1,-1-1 0,1 1-1,3-7 1,-2 13-120,-1 0-1,1 1 1,-1-1-1,1 1 1,-1-1 0,0 1-1,1 6 1,44 276 2718,-44-274-3397,1 0-1,0 0 1,1 0 0,0-1-1,1 1 1,0-1 0,1 0-1,0-1 1,1 1 0,8 10-1,-14-20 5,0-1 0,0 1-1,0 0 1,0-1 0,0 1-1,0-1 1,0 1 0,0-1 0,0 1-1,0-1 1,0 0 0,0 0-1,0 1 1,0-1 0,0 0-1,0 0 1,0 0 0,0 0-1,1 0 1,-1 0 0,0-1-1,0 1 1,0 0 0,0 0-1,0-1 1,0 1 0,0-1-1,0 1 1,0-1 0,0 1-1,0-1 1,0 0 0,0-1-1,6-1-579,18-9-501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6.4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0 913 5577,'6'-2'10353,"12"0"-9438,-11 2 112,-2-1-858,1 0 1,-1-1-1,1 1 0,-1-1 1,0 0-1,0 0 0,0 0 1,0-1-1,0 0 0,-1 0 1,6-5-1,0 1 102,-4 1-140,1 1 0,-1-1-1,0-1 1,0 1 0,-1-1 0,0 0-1,0 0 1,-1-1 0,0 0 0,0 1 0,-1-1-1,0 0 1,0-1 0,-1 1 0,3-16-1,-5 22-136,0 0-1,0 0 1,0 1 0,0-1-1,0 0 1,0 0-1,0 0 1,-1 0-1,1 0 1,-1 1-1,1-1 1,-1 0-1,0 0 1,0 1-1,0-1 1,0 0 0,0 1-1,0-1 1,0 1-1,0 0 1,-1-1-1,1 1 1,0 0-1,-1 0 1,1-1-1,-1 1 1,0 0-1,1 1 1,-1-1-1,0 0 1,1 0 0,-1 1-1,0-1 1,0 1-1,0 0 1,0-1-1,1 1 1,-1 0-1,0 0 1,0 0-1,0 0 1,0 0-1,0 1 1,1-1 0,-1 1-1,0-1 1,0 1-1,0-1 1,1 1-1,-1 0 1,0 0-1,1 0 1,-1 0-1,1 0 1,-1 0-1,1 1 1,0-1-1,-3 2 1,1 3-6,0-1 0,-1 0 0,1 1-1,1-1 1,-1 1 0,1 0 0,0 0 0,1 0-1,-1 0 1,1 0 0,1 1 0,-1-1 0,1 0 0,0 0-1,0 1 1,1-1 0,-1 0 0,3 7 0,-2-9-10,0 0 0,0 0 0,1-1 0,-1 1 0,1-1 0,-1 1 0,1-1 0,1 0 0,-1 0 1,0 0-1,1 0 0,-1 0 0,1 0 0,0-1 0,0 1 0,0-1 0,0 0 0,0 0 0,1 0 0,-1 0 0,1 0 0,-1-1 1,1 0-1,0 1 0,-1-1 0,1-1 0,0 1 0,0 0 0,0-1 0,4 0 0,0 0-138,1-1-1,-1 0 1,1-1-1,-1 1 1,1-1 0,-1-1-1,0 0 1,0 0-1,0-1 1,-1 0-1,1 0 1,-1 0-1,0-1 1,0-1 0,0 1-1,-1-1 1,0 0-1,6-7 1,8-12-37,-1-2 1,-1 0-1,21-44 1,-1 2 1606,-37 69-1360,-1 0-1,0 0 1,0-1 0,1 1 0,-1 0 0,0 0 0,0-1 0,1 1 0,-1 0 0,0-1-1,0 1 1,0 0 0,0-1 0,0 1 0,1-1 0,-1 1 0,0 0 0,0-1 0,0 1-1,0 0 1,0-1 0,0 1 0,0-1 0,0 1 0,0 0 0,-1-1 0,1 1 0,0 0-1,0-1 1,0 1 0,0 0 0,0-1 0,-1 1 0,1 0 0,0-1 0,0 1 0,0 0-1,-1-1 1,1 1-3,-1 0 0,1 0 0,-1 0 0,1 0 0,0 0 0,-1 1 0,1-1 0,0 0 0,-1 0 0,1 0 0,0 0-1,-1 1 1,1-1 0,0 0 0,0 0 0,-1 0 0,1 1 0,0-1 0,0 0 0,-1 1 0,1-1 0,0 0 0,0 0 0,0 1 0,-1-1 0,1 0-1,0 1 1,0-1 0,0 1 0,0-1 0,0 0 0,0 1 0,0-1 0,0 0 0,0 1 0,0 0 0,-2 13 13,0 1 0,1-1 0,1 1 0,2 16 0,-2-27-52,1 1 0,0-1-1,0 1 1,0-1 0,0 1 0,1-1 0,-1 1 0,1-1 0,0 0-1,1 0 1,-1 0 0,1 0 0,0-1 0,0 1 0,0 0 0,0-1-1,0 0 1,5 4 0,-6-6-6,0 0 0,0 0 0,0 0-1,0 0 1,0-1 0,0 1 0,0 0 0,0-1-1,0 1 1,0-1 0,1 0 0,-1 0 0,0 0-1,0 0 1,0 0 0,0 0 0,0 0 0,1-1-1,-1 1 1,0-1 0,0 0 0,0 1 0,0-1-1,0 0 1,0 0 0,-1 0 0,1-1 0,0 1-1,0 0 1,-1-1 0,1 1 0,-1-1 0,1 1-1,-1-1 1,0 0 0,2-2 0,6-12 7,-1 0 1,-1-1-1,-1 0 1,0 0-1,-1-1 0,0 0 1,2-27-1,-5 32-4,1-12 3,-5 11-4,2 14-4,0 0 0,0 0-1,0 0 1,0 0 0,0-1 0,0 1 0,0 0 0,0 0 0,0 0 0,-1 0 0,1 0 0,0-1 0,0 1 0,0 0 0,0 0-1,0 0 1,0 0 0,0 0 0,-1 0 0,1 0 0,0 0 0,0-1 0,0 1 0,0 0 0,0 0 0,-1 0 0,1 0-1,0 0 1,0 0 0,0 0 0,0 0 0,-1 0 0,1 0 0,0 0 0,0 0 0,0 0 0,0 0 0,-1 0 0,1 0 0,0 0-1,0 0 1,0 0 0,0 0 0,0 1 0,-1-1 0,1 0 0,0 0 0,-1 2-1,0 0-1,0-1 1,1 1 0,-1 0-1,0 0 1,1 0 0,0 0-1,-1 0 1,1 0 0,0 0 0,0 0-1,0 0 1,0 1 0,1-1-1,-1 0 1,0 0 0,1 0-1,0 2 1,-1-3-2,1 0 3,-1 0 0,0 0 0,1 0 0,-1 0 0,1 0-1,-1 0 1,1 0 0,-1 0 0,1 0 0,0 0 0,0 0 0,-1 0 0,1 0 0,0-1 0,0 1 0,0 0 0,0-1 0,0 1-1,0 0 1,0-1 0,1 1 0,1 0 1,0 0 0,-1 0 0,1-1 0,0 0 0,0 1-1,0-1 1,-1 0 0,1 0 0,0 0 0,3-1 0,-2 0-3,0 1 1,0-1-1,0 0 0,0 0 1,0-1-1,0 1 0,-1-1 1,1 0-1,0 0 0,-1 0 1,1 0-1,-1-1 0,0 1 1,0-1-1,0 0 0,0 0 1,0 0-1,-1 0 0,1-1 1,-1 1-1,0-1 0,0 1 1,3-8-1,38-103-706,-22 54-534,-21 60 1237,0 0 1,0 0-1,0-1 0,0 1 0,0 0 0,0 0 1,0-1-1,0 1 0,1 0 0,-1 0 0,0 0 1,0 0-1,0-1 0,0 1 0,0 0 0,0 0 1,0 0-1,1-1 0,-1 1 0,0 0 0,0 0 1,0 0-1,0 0 0,1 0 0,-1 0 0,0-1 1,0 1-1,0 0 0,1 0 0,-1 0 0,0 0 0,0 0 1,0 0-1,1 0 0,-1 0 0,0 0 0,0 0 1,0 0-1,1 0 0,-1 0 0,0 0 0,0 0 1,1 0-1,-1 0 0,0 0 0,0 0 0,0 1 1,0-1-1,1 0 0,-1 0 0,0 0 0,0 0 1,0 0-1,1 0 0,-1 1 0,0-1 1,10 14-69,-3-4 123,5-4 23,0-1 0,0-1 0,1 0 0,-1 0 0,14 1-1,-24-5-52,0 0-1,0 0 1,0 0-1,-1 0 0,1-1 1,0 1-1,0-1 1,0 1-1,-1-1 0,1 0 1,0 0-1,-1 0 1,1 1-1,0-2 0,-1 1 1,1 0-1,-1 0 1,0 0-1,1-1 0,-1 1 1,1-3-1,19-32 325,-20 34-321,12-29 272,-1-2-1,15-60 1,-23 77-257,-2 1 0,0-1 0,0 1 0,-2-1 0,0 0 0,0 0 0,-2 1 0,-4-24 0,5 37-33,1 0 1,-1 0 0,1 0-1,-1 0 1,0 0 0,0 0-1,0 0 1,0 0 0,0 1-1,0-1 1,0 0 0,-1 1-1,1-1 1,0 1 0,-1-1-1,0 1 1,1 0 0,-4-2-1,4 2 1,0 1-1,0 0 0,0 0 1,-1 0-1,1 0 1,0 0-1,0 1 0,0-1 1,0 0-1,0 0 1,0 1-1,0-1 0,0 1 1,0-1-1,0 1 0,0-1 1,0 1-1,1 0 1,-1-1-1,0 1 0,0 0 1,1-1-1,-1 1 0,0 0 1,1 0-1,-1 0 1,0 0-1,1 0 0,-1 0 1,1 0-1,0 0 1,-1 0-1,1 0 0,0 2 1,-6 13 16,1 1 0,0-1 1,2 1-1,0 0 0,1 0 1,0 0-1,2 26 0,2-15 19,0 0 0,2 0-1,14 50 1,-16-73-36,0 1 1,1 0-1,-1 0 0,1-1 1,0 0-1,1 1 1,-1-1-1,1 0 0,0-1 1,1 1-1,8 7 0,-12-11 0,1 0-1,-1 0 0,1 0 0,0 0 0,-1-1 0,1 1 1,0 0-1,-1-1 0,1 1 0,0-1 0,0 1 1,-1-1-1,1 0 0,0 0 0,0 0 0,0 0 1,3-1-1,-3 0 2,0 1 1,0-1 0,0-1 0,0 1-1,0 0 1,0 0 0,0-1-1,-1 1 1,1-1 0,0 1-1,-1-1 1,1 0 0,-1 0-1,0 0 1,0 0 0,0 0-1,2-4 1,2-5 9,-1-1 0,0 1 0,-1-1 0,-1 0-1,0 0 1,0 0 0,-1-1 0,-1 1 0,-1-16 0,1 21-8,1 7-10,-1 0 1,0-1-1,1 1 0,-1 0 1,1 0-1,-1 0 1,1 0-1,-1 0 1,1 0-1,-1 0 0,1 0 1,-1 0-1,1 0 1,-1 0-1,1 0 0,-1 0 1,0 0-1,1 0 1,-1 0-1,1 0 0,-1 0 1,1 1-1,-1-1 1,1 0-1,-1 0 1,0 1-1,1-1 0,-1 0 1,0 1-1,1-1 1,30 18 46,19 16 55,-47-33-52,1 1 1,-1-1-1,0 0 0,1 0 1,-1 0-1,1 0 0,0-1 1,-1 1-1,1-1 0,-1 0 1,1 0-1,0 0 0,-1-1 1,1 1-1,0-1 0,-1 0 1,5-1-1,-4 0 95,0 1-1,-1 1 1,1-1 0,0 0-1,0 1 1,0 0-1,6 0 1,-10 0-138,0 0 1,0 0-1,1 0 1,-1 0-1,0 0 1,0 0 0,0 0-1,0 0 1,1 0-1,-1 0 1,0 0-1,0 0 1,0 0-1,1 1 1,-1-1-1,0 0 1,0 0-1,0 0 1,0 0-1,0 0 1,1 0-1,-1 0 1,0 0-1,0 1 1,0-1-1,0 0 1,0 0-1,0 0 1,0 0-1,1 1 1,-1-1-1,0 0 1,0 0-1,0 0 1,0 0-1,0 1 1,0-1 0,0 0-1,0 0 1,0 0-1,0 0 1,0 1-1,0-1 1,0 0-1,0 0 1,0 0-1,0 1 1,0-1-1,0 0 1,0 0-1,0 0 1,-1 0-1,1 1 1,0-1-1,0 0 1,0 0-1,0 0 1,0 0-1,0 0 1,-1 1-1,1-1 1,0 0-1,0 0 1,0 0-1,0 0 1,-1 0-1,-13 11 121,-80 59-173,88-66-214,0 0 0,-1 0 1,1 0-1,-1-1 0,0 0 0,0 0 1,0 0-1,-1-1 0,1-1 0,0 1 1,-1-1-1,1 0 0,-1-1 0,-13 0 1,10-6-1837,7-7 830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46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 15371,'-33'17'5537,"25"-3"-6601,5-8 864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06.4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0 12611,'-49'42'4585,"49"-38"-3225,17-9-1264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58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1 729 7146,'-1'4'2081,"2"11"523,-1-15-2549,0 0 1,-1 0-1,1 0 1,0 0 0,0 1-1,0-1 1,0 0-1,0 0 1,0 0-1,0 1 1,0-1-1,0 0 1,1 0 0,-1 0-1,0 0 1,0 1-1,0-1 1,0 0-1,0 0 1,0 0-1,0 0 1,0 0 0,0 1-1,0-1 1,1 0-1,-1 0 1,0 0-1,0 0 1,0 0-1,0 0 1,0 0 0,0 1-1,1-1 1,-1 0-1,0 0 1,0 0-1,0 0 1,0 0-1,1 0 1,-1 0 0,0 0-1,0 0 1,0 0-1,0 0 1,1 0-1,-1 0 1,0 0-1,0 0 1,0 0 0,1 0-1,-1 0 1,0 0-1,0 0 1,0 0-1,1-1 1,8-11 1842,9 1-1783,-1 0 0,-1-1 0,0-1 0,0-1 1,-1 0-1,-1-1 0,20-27 0,35-80 1252,-69 122-1364,1-1 0,-1 1 0,0 0 0,0-1 0,0 1 0,1-1-1,-1 1 1,0 0 0,1-1 0,-1 1 0,0 0 0,1 0 0,-1-1 0,0 1 0,1 0 0,-1 0-1,0-1 1,1 1 0,-1 0 0,1 0 0,-1 0 0,0 0 0,1-1 0,-1 1 0,1 0 0,-1 0-1,1 0 1,-1 0 0,0 0 0,1 0 0,-1 0 0,1 0 0,-1 0 0,1 0 0,-1 1 0,1-1-1,-1 0 1,0 0 0,1 0 0,-1 1 0,1-1 0,-1 0 0,0 0 0,1 1 0,-1-1 0,0 0-1,1 0 1,-1 1 0,0-1 0,0 0 0,1 1 0,-1-1 0,0 1 0,0-1 0,0 0 0,1 1 0,-1-1-1,0 1 1,0 0 0,13 32 8,-11-25 5,4 10 30,0 0-1,1 0 0,2 0 0,-1-1 0,2-1 0,22 30 1,-25-38 14,1-1 0,0 0 0,1-1 0,-1 1 1,11 4-1,-18-10 5,-2-1-53,0 0 0,-1 0 1,1 0-1,0 0 0,0 0 0,-1 0 0,1 0 0,0-1 0,-1 1 0,1 0 0,0-1 0,0 1 0,0-1 1,-2 0-1,-1-8-12,1 1 0,0 0 0,0-1 0,1 1 0,0-1 0,1 0 0,0 0 0,0-15 0,1 13 0,-1-19-4,5-53 0,0 27 2,-3 40 104,0 0-1,1 0 0,1 0 1,1 0-1,0 0 0,1 1 1,11-25-1,-16 40-84,0-1 0,1 0 0,-1 0 0,0 0 0,1 1-1,-1-1 1,0 0 0,1 1 0,-1-1 0,1 0 0,-1 1 0,1-1-1,-1 0 1,1 1 0,0-1 0,-1 1 0,1-1 0,0 1 0,-1 0 0,1-1-1,0 1 1,0 0 0,-1-1 0,1 1 0,0 0 0,0 0 0,0-1 0,-1 1-1,1 0 1,0 0 0,0 0 0,0 0 0,-1 0 0,1 0 0,0 1 0,0-1-1,0 0 1,-1 0 0,1 1 0,0-1 0,0 0 0,-1 1 0,1-1-1,0 0 1,0 1 0,-1-1 0,1 1 0,-1 0 0,1-1 0,0 1 0,-1-1-1,1 1 1,-1 0 0,1-1 0,-1 1 0,0 0 0,1 1 0,5 7 37,-1 0-1,0 1 1,6 15 0,-6-13 50,4 8-9,-4-7-55,1-1 1,0 0-1,1 0 0,0-1 0,11 14 0,-16-23-40,-1 0-1,1-1 0,0 1 0,0 0 0,0-1 0,0 0 0,0 1 0,0-1 0,0 0 1,0 0-1,0 0 0,1 0 0,-1 0 0,0-1 0,1 1 0,-1-1 0,0 1 1,1-1-1,-1 0 0,1 0 0,-1 0 0,0 0 0,1-1 0,-1 1 0,1 0 1,-1-1-1,0 0 0,1 0 0,-1 0 0,0 0 0,0 0 0,0 0 0,0 0 0,0-1 1,0 1-1,2-2 0,5-5-21,0-1 0,-1 0 0,0 0 0,0 0 0,-1-1 0,-1 0 0,1 0 0,-2-1 0,1 0-1,-1 0 1,-1 0 0,0-1 0,-1 0 0,0 1 0,-1-1 0,0 0 0,-1 0 0,0 0 0,-1 0 0,-1-13 0,1 23 19,-1 0-1,1 0 0,0-1 1,-1 1-1,0 0 1,1 0-1,-1 0 1,0 0-1,0 0 0,-2-3 1,2 5-2,1-1 1,-1 1 0,1-1-1,-1 1 1,1-1-1,-1 1 1,1 0-1,-1-1 1,0 1-1,1 0 1,-1-1-1,1 1 1,-1 0-1,0 0 1,1 0-1,-1-1 1,0 1-1,1 0 1,-1 0 0,0 0-1,1 0 1,-1 0-1,0 0 1,-1 1-3,0 0 0,0 0 0,0 0 0,0 0 1,0 0-1,0 1 0,1-1 0,-1 0 0,1 1 0,-1-1 1,1 1-1,-1 0 0,1-1 0,0 1 0,0 0 0,0 0 1,0 0-1,-1 3 0,-1 3 16,0-1-1,1 1 1,1-1 0,-1 1-1,1 0 1,0 0-1,1 0 1,0-1 0,0 1-1,1 0 1,0 0-1,0 0 1,0-1 0,4 10-1,-4-14-4,0 0 0,1 1 0,-1-1 0,1 0 0,-1 0 0,1 0 0,0 0 0,0-1 0,1 1 0,-1 0 0,0-1 0,1 0 0,0 1 0,-1-1 0,1 0 0,0 0 0,0 0 0,0-1 0,0 1 0,1-1 0,-1 0 0,0 0 0,1 0 0,-1 0 0,0 0 0,1-1 0,-1 0 0,1 1 0,-1-1 0,1-1 0,-1 1 0,1 0 0,-1-1 0,4-1 0,-3 2-3,-1-1 0,0-1 0,0 1 0,0 0-1,0-1 1,0 1 0,0-1 0,0 0-1,-1 0 1,1 0 0,-1 0 0,1-1 0,-1 1-1,0-1 1,0 1 0,0-1 0,0 0-1,0 0 1,-1 0 0,1 0 0,-1 0 0,0 0-1,0 0 1,0 0 0,1-7 0,1-7 19,-1 0-1,-1 0 1,-2-33 0,1 23-1,-1 8 52,2-27 620,0 45-660,-1 1 0,0-1 0,1 0-1,-1 1 1,1-1 0,-1 0 0,1 1 0,-1-1 0,1 1 0,0-1 0,-1 1 0,1-1 0,-1 1 0,1-1 0,0 1 0,0 0 0,-1-1 0,1 1 0,0 0 0,0 0 0,-1-1 0,1 1 0,0 0 0,0 0 0,-1 0 0,1 0 0,0 0 0,0 0 0,0 0 0,-1 0 0,1 0 0,0 1 0,0-1 0,-1 0 0,1 0 0,0 1-1,0-1 1,-1 0 0,2 1 0,2 1 65,0-1-1,-1 1 0,1 0 1,-1 0-1,1 0 0,5 5 0,22 35 303,-27-35-387,-1-1 1,1-1-1,0 1 1,1 0 0,-1-1-1,1 0 1,0 0-1,11 8 1,-15-13-12,0 0 0,-1 1 1,1-1-1,0 0 0,0 1 1,-1-1-1,1 0 0,0 0 1,0 0-1,0 0 0,0 0 1,-1 0-1,1 0 0,0 0 1,0 0-1,0 0 0,-1 0 1,1 0-1,0-1 0,0 1 1,0 0-1,-1-1 0,1 1 1,0 0-1,-1-1 0,1 1 0,0-1 1,-1 1-1,1-1 0,0 1 1,-1-1-1,1 0 0,-1 1 1,1-1-1,-1 0 0,1 1 1,-1-1-1,0 0 0,1 0 1,-1 1-1,0-1 0,0 0 1,1-1-1,9-40 12,-5 13-5,-2 3-41,11-37 0,-12 56 26,1-1-1,0 1 0,0 0 0,0 0 0,1 0 0,0 0 1,1 0-1,-1 1 0,8-8 0,-11 13 9,0 0 0,0 0 0,0 0 0,0 0 0,0 0 0,0 0 0,0 0 0,1 0 0,-1 1 0,0-1 0,0 0 0,1 1 0,-1-1 0,0 1 0,1 0 0,-1-1 0,0 1 0,1 0 0,-1 0 0,1 0 0,-1 0 0,0 0 0,1 0 0,-1 0 0,1 0 0,-1 1 0,0-1 0,1 0 0,-1 1 0,0-1 0,0 1 0,1 0 0,-1-1 0,0 1 0,0 0 0,0 0 0,0 0 0,0 0 0,0 0 0,2 2 0,4 5-5,-1 1 0,0 0 0,0 0 0,7 17 0,4 5-165,-15-29 11,-1 1 0,1-1 0,0 0 0,0 0 0,0 0 0,1 0 0,-1 0 0,0 0 0,1 0 0,-1-1-1,1 1 1,-1-1 0,1 0 0,0 0 0,0 0 0,0 0 0,-1 0 0,7 0 0,-4-1-393,0 0 1,0-1-1,0 0 1,0 0 0,-1 0-1,1 0 1,0-1-1,-1 0 1,1 0-1,8-5 1,17-9-763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59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1 133 9314,'12'38'7981,"17"18"-4148,-4-11-2339,-13-14-847,15 62 0,-20-65-688,1 0 1,21 48-1,-17-59-340,-12-17 368,0 0-1,0 0 0,1 0 1,-1 0-1,0 1 0,0-1 1,0 0-1,0 0 0,1 0 1,-1 0-1,0 0 0,0 0 1,0 0-1,1 0 0,-1 0 0,0 0 1,0 0-1,0 0 0,1 0 1,-1 0-1,0 0 0,0 0 1,0 0-1,1 0 0,-1 0 1,0 0-1,0-1 0,0 1 1,1 0-1,-1 0 0,0 0 1,0 0-1,0 0 0,0 0 1,0-1-1,1 1 0,-1 0 1,0 0-1,0 0 0,0 0 1,0-1-1,0 1 0,1-2-45,0-1 0,-1 1 0,1-1 0,-1 1 0,0-1 0,1 1 0,-1-1 0,-1 1 0,1-1-1,-1-4 1,-13-53-520,-33-88 0,-6-27 41,51 168 546,1-1-1,0 0 1,0 1-1,1-1 1,0 0-1,0 0 1,0 1-1,3-13 1,-2 18 15,0 0 0,-1-1-1,1 1 1,0 0 0,0-1 0,0 1 0,1 0 0,-1 0 0,0 0-1,1 0 1,0 0 0,-1 0 0,1 0 0,0 1 0,0-1 0,0 0-1,0 1 1,0 0 0,0-1 0,1 1 0,-1 0 0,0 0 0,1 0-1,-1 1 1,0-1 0,1 1 0,-1-1 0,1 1 0,2 0 0,0-1 35,1 1 0,-1 0 0,0 0 0,0 0 0,0 1 0,0 0 0,0 0 0,0 0 0,0 0 1,-1 1-1,1 0 0,0 0 0,-1 0 0,1 1 0,-1 0 0,0-1 0,0 2 0,0-1 1,0 0-1,0 1 0,-1-1 0,1 1 0,-1 0 0,0 0 0,-1 1 0,1-1 0,-1 1 0,1-1 1,-1 1-1,-1 0 0,1-1 0,-1 1 0,1 0 0,-2 0 0,1 0 0,0 0 0,-1 0 0,0 1 1,0-1-1,-1 0 0,1 0 0,-1 0 0,-2 6 0,1-1-24,-1-1 0,0 1 0,-1-1-1,0 0 1,0 0 0,-1-1 0,-10 14 0,13-20-60,0 1-1,0-1 1,0 0 0,-1 1 0,1-1 0,-1 0 0,1-1 0,-1 1 0,0 0 0,1-1 0,-1 1 0,-4 0 0,5-1-53,0-1-1,0 0 1,0 0 0,0 0 0,0 0 0,0 0 0,0 0 0,0 0 0,0-1 0,1 1 0,-1-1 0,0 1-1,0-1 1,0 0 0,0 1 0,0-1 0,1 0 0,-1-1 0,0 1 0,1 0 0,-3-2 0,1 0-193,1 0 1,-1 0-1,0 0 1,1-1-1,-1 1 1,1-1-1,0 1 1,0-1-1,1 0 1,-3-6-1,-1-24 1628,8 0-758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59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0 8426,'3'17'5385,"-4"-9"-4721,0-1-1,-1 1 0,0-1 0,-4 10 1,6-17-645,-5 12 529,1-1 0,0 1 0,1-1 0,-2 20 0,5-30-518,-1 1 0,1 0 0,0-1 0,0 1 0,0-1 0,0 1 0,0 0 0,0-1 0,0 1 0,1-1-1,-1 1 1,0 0 0,1-1 0,0 1 0,-1-1 0,1 1 0,0-1 0,0 0 0,-1 1 0,1-1 0,0 0 0,0 1 0,1-1 0,-1 0 0,0 0 0,0 0 0,1 0 0,-1 0-1,0 0 1,1-1 0,-1 1 0,1 0 0,-1-1 0,1 1 0,-1-1 0,1 1 0,-1-1 0,1 0 0,0 0 0,-1 1 0,1-1 0,0 0 0,-1-1 0,1 1 0,1 0 0,1-1 27,0 0 1,0 0-1,-1 0 1,1-1 0,0 1-1,-1-1 1,1 0-1,-1 0 1,0 0 0,1-1-1,-1 1 1,0-1-1,-1 1 1,1-1 0,0 0-1,-1 0 1,1 0-1,-1-1 1,0 1 0,0-1-1,2-5 1,-2 6-29,-1 1 1,0-1-1,0 0 1,0 1-1,0-1 1,-1 0-1,1 0 0,-1 1 1,1-1-1,-1 0 1,0 0-1,0 0 1,0 0-1,0 1 1,-1-1-1,1 0 1,-1 0-1,0 1 1,0-1-1,0 0 0,0 1 1,0-1-1,-1 1 1,1-1-1,-1 1 1,1 0-1,-1-1 1,0 1-1,0 0 1,-2-2-1,0 1-112,-1 1 1,1 0-1,0-1 0,-1 2 1,1-1-1,-1 0 0,0 1 1,1 0-1,-1 0 0,0 0 1,0 1-1,0-1 0,-8 2 1,0 0-1000,0 1-1,0 0 1,-20 8 0,20-5-872,14 2 784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08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 44 6393,'-4'-8'7673,"3"0"-3853,1 7-3733,0 0 0,0 0 1,0 0-1,0 0 0,0 0 1,0 0-1,0 0 0,-1 0 1,1 0-1,0 0 1,0 0-1,-1 1 0,1-1 1,-1 0-1,1 0 0,-1 0 1,1 0-1,-1 1 0,1-1 1,-1 0-1,0 1 0,1-1 1,-1 0-1,0 1 1,0-1-1,1 1 0,-1-1 1,0 1-1,0-1 0,-1 1 1,-3-2-59,0 2 1,0-1-1,1 0 1,-1 1-1,0 0 1,0 0-1,0 1 1,0-1-1,0 1 1,1 0-1,-1 0 1,0 1-1,0-1 1,-4 3-1,6-2-19,0-1 0,0 1 0,1 0 0,-1 0 0,0 0 0,1 0 0,0 0 0,-1 0 0,1 1 0,0-1 0,0 1 0,0-1 0,1 1 0,-3 4 0,-13 42 102,9-24-52,5-17 4,0 1 0,0-1 0,1 1 0,0 0 0,1 0 0,0 0 0,0 0 0,2 15 1,-1-22-13,0 1 0,1-1 0,-1 1 0,1-1 0,-1 1 0,1-1 0,0 1 0,0-1 1,1 1-1,-1-1 0,0 0 0,1 0 0,-1 0 0,1 0 0,0 0 0,-1 0 0,1 0 1,0 0-1,0-1 0,0 1 0,1-1 0,-1 0 0,0 1 0,0-1 0,1 0 1,-1 0-1,1 0 0,-1-1 0,1 1 0,-1-1 0,1 1 0,0-1 0,3 0 0,24 0 391,0-1 0,41-7-1,0-1-76,-24-3 32,-28 5 35,-19 6-414,0 1 1,0 0-1,0 0 0,-1 0 1,1 0-1,0 0 1,0 0-1,0 0 0,0 0 1,0 0-1,0 0 0,0 0 1,0-1-1,0 1 0,0 0 1,0 0-1,0 0 0,0 0 1,0 0-1,0 0 0,0 0 1,0 0-1,0 0 0,0-1 1,0 1-1,0 0 0,0 0 1,0 0-1,0 0 1,0 0-1,0 0 0,1 0 1,-1 0-1,0 0 0,0 0 1,0 0-1,0-1 0,0 1 1,0 0-1,0 0 0,0 0 1,0 0-1,-22 9 19,5 1-25,-3 0-9,0-2 0,-1 0 0,1-1 0,-23 3 0,35-8-3,1-1-1,-1 0 1,0-1 0,0 0 0,0 0 0,1-1 0,-10-1 0,13 1-1,1 0-1,-1 0 1,1 0 0,0-1-1,-1 1 1,1-1 0,0 0-1,0 0 1,0 0 0,0 0-1,1 0 1,-1-1 0,1 1-1,-1-1 1,1 0-1,-4-5 1,3 2 3,0 0 0,0 0-1,1 0 1,-1-1 0,1 0-1,1 1 1,-1-1 0,1 0 0,1 0-1,-1-9 1,2 0-33,0-1 0,1 1 1,5-19-1,-7 33 24,0 1 0,0-1 0,0 0 0,1 1 0,-1-1 0,1 0 0,0 1 0,-1-1 0,1 1 0,0-1 0,0 1 0,0-1 0,0 1 0,0-1 0,0 1 0,2-2 0,0 2 3,0 0 0,0 0 0,0 1 0,1-1 0,-1 1 0,0 0 0,0 0 0,6 0 1,6 0-4,99-7 106,-149 9-99,-37 5-34,69-7 30,0 1-1,0 0 1,0-1-1,0 1 1,0 1-1,1-1 1,-1 0-1,0 1 1,1-1-1,-1 1 1,1 0-1,-1 0 1,1 0-1,0 0 1,0 0-1,0 0 1,0 0-1,0 1 1,-1 2-1,-1 3-16,0 1-1,1-1 0,0 0 0,-3 18 1,-9 24-21,14-47 43,0 0 0,0 0 0,0-1 0,0 1 0,0 0 0,0 0 0,1 0 0,0 0 0,-1 0 0,1 0 0,0 0 0,1 0-1,-1 0 1,0 0 0,1 0 0,0 0 0,-1 0 0,2 2 0,0-2 1,-1-1 0,1 0 0,-1 0 0,1 0 0,0 0 0,-1-1 0,1 1 0,0 0 0,0-1 0,0 1 0,1-1 0,-1 0 0,0 1 0,0-1 0,1 0-1,-1-1 1,1 1 0,-1 0 0,1-1 0,-1 1 0,1-1 0,4 0 0,9 1 107,1-1 1,0-1-1,0-1 1,30-7-1,65-23 757,-59 11-705,-52 20-246,1 1 0,0-1 0,0 0 0,-1 1 0,1-1 0,-1 0 0,1 0 0,-1 0 0,1 0 0,-1-1 0,0 1 0,1 0 0,-1-1 0,0 1 0,0-1 0,0 1 0,0-1 0,0 1 0,0-1 0,-1 0 0,1 1 0,0-1 0,-1 0 0,1 1 0,-1-1 0,1-3 0,-8-10-679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00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10378,'-1'7'725,"0"1"0,0-1 0,1 0 0,0 1 0,0-1 0,1 0 0,0 1 0,0-1 0,1 0 0,-1 0 0,2 0 0,-1 0-1,4 7 1,5 7 306,2 0-1,24 32 0,-5-7-13,11 13-470,13 19-1557,-56-76 789,0-1 0,1 0 0,-1 0 0,1 0 1,-1 0-1,1 0 0,0 0 0,0 0 0,-1 0 0,1 0 0,0-1 1,0 1-1,0 0 0,0 0 0,0-1 0,0 1 0,0 0 0,0-1 1,0 1-1,0-1 0,0 1 0,0-1 0,0 0 0,1 0 0,-1 1 1,0-1-1,0 0 0,0 0 0,0 0 0,1 0 0,-1 0 0,0 0 1,0-1-1,0 1 0,1 0 0,-1-1 0,2 0 0,13-5-1267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00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3 262 10306,'15'-36'1882,"-3"5"861,-23 62 615,7-24-3028,2 0-1,-1 0 0,1 0 1,0 1-1,0-1 1,1 1-1,0-1 0,0 1 1,1 0-1,0-1 1,1 13-1,-1-20-334,0 0 0,0 0 0,1 0 0,-1 0 1,0 1-1,0-1 0,0 0 0,0 0 0,0 0 0,1 0 0,-1 0 0,0 0 0,0 0 0,0 0 0,1 0 1,-1 0-1,0 0 0,0 0 0,0 0 0,0 0 0,1 0 0,-1 0 0,0 0 0,0 0 0,0 0 0,1 0 1,-1 0-1,0 0 0,0 0 0,0 0 0,0 0 0,1 0 0,-1 0 0,0 0 0,0-1 0,0 1 0,0 0 1,0 0-1,1 0 0,-1 0 0,0 0 0,0-1 0,0 1 0,0 0 0,0 0 0,0 0 0,0 0 0,0-1 0,0 1 1,1 0-1,-1 0 0,0 0 0,0-1 0,13-18-79,3-2 65,-3 4 15,42-48 4,-53 64 2,-1-1 1,1 1-1,0-1 0,0 1 0,-1 0 1,1 0-1,0-1 0,0 1 0,0 1 0,0-1 1,0 0-1,1 0 0,-1 1 0,0-1 1,0 1-1,0 0 0,1-1 0,-1 1 1,3 1-1,-1-1 14,0 1 0,-1 0 0,1 0 0,0 1 0,-1-1 0,1 1 0,-1 0 0,0 0 0,0 0 0,5 4 1,2 3 97,0 0 0,-1 1 0,0 0 0,0 1 0,9 16 0,-8-9 82,-7-11-75,1-1-1,-1 1 1,1-1 0,0 0 0,1-1-1,-1 1 1,1-1 0,11 10-1,-15-15-103,1 0 0,-1 1 0,1-1 0,0 0 0,-1 0-1,1 0 1,0 0 0,-1 0 0,1 0 0,0-1-1,-1 1 1,1-1 0,-1 1 0,1-1 0,0 1-1,-1-1 1,1 0 0,-1 0 0,0 0 0,1 0 0,-1 0-1,0 0 1,0 0 0,1 0 0,0-2 0,30-34 91,-13 6-37,19-39 1,-24 42 39,2 1 0,21-30 0,-33 52-95,6-9 51,0 0 1,1 1-1,1 1 1,22-19-1,-30 26-526,-4 1-3463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55.8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1718 5697,'-14'-6'6095,"21"0"-2433,22-16-2851,60-78 506,252-234 1660,-75 82-1591,-197 180-923,139-142 687,18 19-622,253-192 1023,-351 281-930,-115 87-449,-12 14-950,-11 14-2112,-34 33 872,12-10 2134,-34 43-1,23-24 539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1:59:56.5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43 6601,'-1'-2'621,"0"0"0,0 0-1,0 0 1,0 0-1,0 0 1,0 0-1,0 0 1,0 0-1,1 0 1,-1 0 0,1-1-1,0 1 1,0 0-1,-1 0 1,2 0-1,-1-4 1,1 3 1158,-1 5-488,-2 30-466,-37 118-325,36-137-485,-23 70 66,20-72-47,4-7 54,10-8 73,34-20 697,-30 18-741,0 0-1,-1-1 1,1 0-1,-1-1 0,-1-1 1,0 1-1,0-2 1,0 1-1,-1-1 0,12-18 1,-21 28-113,3-5 106,1 0 0,-1 0 0,0 0 0,0 0 1,-1-1-1,1 1 0,-1-1 0,0 1 1,-1-1-1,2-10 0,-3 16-94,0-1 0,-1 0-1,1 1 1,0-1 0,-1 1 0,1-1-1,0 0 1,-1 1 0,1-1 0,-1 1-1,1-1 1,-1 1 0,1 0 0,-1-1-1,0 1 1,1-1 0,-1 1-1,1 0 1,-1-1 0,0 1 0,1 0-1,-1 0 1,0 0 0,1-1 0,-1 1-1,-1 0 1,-22-2 100,19 2-83,4 0-44,-42-5-17,42 5-74,0-1-1,-1 1 1,1 0-1,0 0 1,0-1-1,0 1 1,-1-1-1,1 1 1,0-1-1,0 0 1,0 1-1,0-1 1,0 0-1,0 0 1,0 1-1,0-1 1,0 0-1,0 0 1,0 0-1,1 0 1,-1 0 0,0 0-1,1-1 1,-1 1-1,1 0 1,-1 0-1,1 0 1,-1-1-1,1 1 1,0-2-1,0 2-20,0 0 0,0 1 0,0-1 0,0 0 0,0 0-1,1 1 1,-1-1 0,0 0 0,1 0 0,-1 1 0,0-1 0,1 0 0,-1 1 0,1-1-1,-1 1 1,1-1 0,-1 0 0,2 0 0,24-14-1196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11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35 220 8250,'-33'27'2926,"32"-26"-2863,1-1 0,0 1-1,0-1 1,0 1 0,0-1 0,0 1 0,-1 0 0,1-1 0,0 1 0,1-1 0,-1 1 0,0-1 0,0 1-1,0 0 1,0-1 0,0 1 0,0-1 0,1 1 0,-1-1 0,0 1 0,1-1 0,-1 1 0,0-1 0,1 1-1,-1-1 1,0 1 0,1-1 0,-1 0 0,1 1 0,-1-1 0,1 0 0,-1 1 0,1-1 0,-1 0 0,1 0-1,-1 1 1,1-1 0,-1 0 0,2 0 0,25 12 1245,-24-11-1027,31 12 1195,0 1 0,61 35 1,-95-49-1472,-1-1 1,1 1 0,0 0-1,-1 0 1,1 0 0,-1 0 0,1 0-1,0 0 1,-1 0 0,1 0 0,0 0-1,-1 0 1,1 0 0,-1 0 0,1 1-1,0-1 1,-1 0 0,1 0-1,0 0 1,-1 0 0,1 1 0,0-1-1,-1 0 1,1 0 0,0 1 0,0-1-1,-1 0 1,1 0 0,0 1-1,0-1 1,-1 0 0,1 1 0,0-1-1,0 0 1,0 1 0,0-1 0,-1 1-1,1-1 1,0 0 0,0 1-1,0-1 1,0 0 0,0 1 0,0-1-1,0 1 1,0-1 0,0 0 0,0 1-1,0-1 1,0 0 0,1 1 0,-1-1-1,0 1 1,0-1 0,0 0-1,0 1 1,1-1 0,-1 0 0,0 0-1,0 1 1,1-1 0,-1 0 0,1 1-1,-11-5 0,1 0 0,-1-1-1,1 0 1,1 0 0,-1-1-1,1 0 1,0-1 0,0 0-1,-7-8 1,11 10-6,0 0-1,0-1 1,1 0 0,-1 1-1,1-1 1,0 0 0,1-1-1,0 1 1,0 0-1,0-1 1,1 1 0,-1-1-1,2 0 1,-1 1 0,1-1-1,0 0 1,0 1 0,1-1-1,1-7 1,0 3 3,1-1 0,0 1-1,1 0 1,1 0 0,-1 0 0,2 1-1,-1-1 1,1 1 0,11-12 0,-13 17-41,0 1 0,0 0 0,1 0 0,0 0 1,0 0-1,0 1 0,0 0 0,1 0 0,-1 0 0,1 1 1,0 0-1,6-2 0,-3 2-617,0 0 0,0 0 0,0 1 0,13 0 0,5 2-270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12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1 613 7042,'65'41'3176,"-64"-40"-3073,-1-1-1,1 0 1,0 1-1,-1-1 1,1 0 0,0 0-1,-1 0 1,1 0-1,0 1 1,-1-1-1,1 0 1,0 0-1,-1 0 1,1 0 0,0 0-1,-1-1 1,1 1-1,0 0 1,-1 0-1,1 0 1,0-1-1,-1 1 1,1 0 0,-1 0-1,1-1 1,0 1-1,-1-1 1,1 1-1,-1 0 1,1-1-1,-1 1 1,1-1 0,0 0-1,9-20 1635,-9 16-1068,5-8-361,-1 0-1,-1-1 0,0 0 1,-1 0-1,-1 0 1,0 0-1,-1 0 0,0-1 1,-1 1-1,-1 0 0,0-1 1,-6-22-1,7 36-308,0 1 0,1 0 0,-1-1-1,0 1 1,0-1 0,0 1 0,0-1 0,0 1 0,-1 0 0,1-1 0,0 1-1,0-1 1,0 1 0,0 0 0,0-1 0,0 1 0,-1-1 0,1 1 0,0 0-1,0-1 1,-1 1 0,1 0 0,0-1 0,-1 1 0,1 0 0,0 0-1,-1-1 1,1 1 0,0 0 0,-1 0 0,1-1 0,0 1 0,-1 0 0,1 0-1,-1 0 1,1 0 0,0 0 0,-1 0 0,1-1 0,-1 1 0,1 0 0,-1 0-1,1 1 1,-1-1-1,0 1 0,0-1-1,1 1 1,-1 0 0,1 0-1,-1-1 1,0 1 0,1 0 0,0 0-1,-1 0 1,1-1 0,-1 1-1,1 0 1,0 0 0,0 0-1,-1 0 1,1 0 0,0 1 0,-1 6 2,-1-1 0,1 0 0,1 1 0,0-1 0,0 1 0,0-1 0,1 1 0,0-1 0,0 0 0,1 1 0,0-1 0,0 0 0,1 0 0,6 11 0,-8-15 1,1-1 1,-1 0 0,1 0 0,-1 1-1,1-1 1,0 0 0,0-1 0,0 1 0,0 0-1,1 0 1,-1-1 0,0 0 0,1 1-1,-1-1 1,1 0 0,-1 0 0,1 0 0,0-1-1,-1 1 1,1 0 0,0-1 0,-1 0-1,1 0 1,0 0 0,0 0 0,-1 0 0,1 0-1,0-1 1,0 1 0,-1-1 0,1 0-1,-1 0 1,1 0 0,-1 0 0,4-2 0,2-1 6,-1-1 0,1 0 0,-1 0 0,0-1 0,0 0 0,-1-1 0,0 1 0,0-1 0,7-11 0,0-2 6,-1-1-1,0 0 1,-2 0 0,-1-1 0,0-1 0,-2 1 0,-1-1 0,7-43 0,-12 54-9,0-1 0,-1 1 0,0 0 0,-1 0 0,0-1 1,-1 1-1,0 0 0,-1 0 0,0 0 0,-1 1 0,-1-1 0,0 1 1,0 0-1,-1 0 0,0 1 0,-1 0 0,0 0 0,-17-18 0,21 26-5,1-1 0,-1 1 0,1 0 0,-1 0 0,0 0 0,0 0 0,0 0-1,0 1 1,0-1 0,-1 1 0,-2-1 0,4 2 7,1 0 0,0-1 0,0 1 0,-1 0 0,1 1 1,0-1-1,0 0 0,0 0 0,-1 0 0,1 1 0,0-1 0,0 1 0,0-1 0,0 1 0,0-1 0,0 1 0,0 0 1,0-1-1,0 1 0,0 0 0,0 0 0,0 0 0,0 0 0,0 0 0,1 0 0,-1 0 0,0 0 0,1 0 1,-1 0-1,1 0 0,-1 0 0,1 0 0,0 1 0,-1 0 0,-2 8 102,1 0 1,1 0-1,-1 0 1,1 0-1,1 0 0,0 0 1,0 0-1,1 0 1,1 0-1,-1 0 0,6 15 1,-1-4-9,1-1 0,1-1 0,1 1 0,17 26 0,-21-37-86,1-1 0,0 0 0,1 0 0,0 0 0,0-1 0,1 0 1,-1 0-1,1-1 0,10 5 0,-14-8-10,0-1 1,0 0-1,1 0 1,-1 0-1,1-1 1,-1 1-1,1-1 1,0 0-1,-1-1 1,1 1-1,0-1 1,-1 0-1,1 0 1,0 0-1,0-1 1,-1 0-1,1 0 1,0 0-1,-1 0 1,1-1-1,4-2 1,-1 0 8,1-1 0,-1 0-1,0-1 1,-1 0 0,1 0 0,-1-1 0,0 0-1,-1 0 1,12-16 0,-15 18-5,0 0 1,0 0-1,0 0 0,0-1 0,-1 0 0,0 1 1,0-1-1,-1 0 0,0 0 0,0 0 0,0 0 1,0 0-1,-1 0 0,0 0 0,-1-1 0,-1-9 1,2 14-8,0 1 1,-1-1 0,1 1-1,0-1 1,-1 1 0,1 0-1,-1-1 1,0 1 0,1 0-1,-1-1 1,0 1 0,0 0-1,0 0 1,0 0 0,0 0-1,0 0 1,0 0 0,-1-1-1,1 2-1,0-1-1,0 1 0,0 0 0,0 0 0,1 0 1,-1 0-1,0 0 0,0 0 0,0 0 0,0 0 1,1 0-1,-1 0 0,0 1 0,0-1 0,0 0 1,1 1-1,-1-1 0,0 0 0,0 1 0,1-1 1,-1 1-1,-1 0 0,-1 2-3,-1 1 1,1-1-1,-1 1 1,1 0-1,0 0 0,1 0 1,-1 1-1,1-1 1,-2 5-1,1-3 9,1 1-1,0-1 1,1 1 0,-1 0 0,1-1-1,1 1 1,-1 0 0,1 0 0,0 0-1,2 7 1,-2-10-3,1-1 0,0 0 0,-1 0 0,1 0 0,0 0 1,1 0-1,-1-1 0,1 1 0,-1 0 0,1 0 0,0-1 0,0 1 0,0-1 0,0 0 0,0 0 0,1 1 0,-1-1 0,0-1 1,1 1-1,0 0 0,-1-1 0,1 1 0,0-1 0,5 2 0,0-1-90,0 0-1,-1-1 1,1 0 0,0-1 0,0 1 0,0-1-1,0-1 1,0 1 0,0-2 0,0 1-1,-1-1 1,1 0 0,10-4 0,-1-2-1026,-1 0 0,0 0 0,-1-2 0,28-21 1,-4-4-193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13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133 318 8818,'-6'-44'3561,"6"43"-3456,0 0 0,-1 0 0,1 1 0,0-1 0,-1 0 0,1 1 1,-1-1-1,0 0 0,1 1 0,-1-1 0,0 0 0,1 1 0,-1-1 1,0 1-1,1 0 0,-1-1 0,0 1 0,0-1 0,0 1 0,1 0 1,-1 0-1,0-1 0,0 1 0,0 0 0,0 0 0,1 0 0,-1 0 1,0 0-1,0 0 0,0 0 0,0 0 0,0 1 0,1-1 0,-1 0 1,0 0-1,0 1 0,0-1 0,1 0 0,-1 1 0,0-1 0,0 1 1,1-1-1,-2 2 0,-3 0 251,1 1 0,0 0-1,0 0 1,0 0 0,-7 7 0,4-1 73,-3 3-57,1 0 0,0 1 1,-8 17-1,15-28-358,1 1 0,-1-1-1,1 1 1,0 0 0,0-1 0,0 1 0,1 0-1,-1 0 1,1 0 0,-1-1 0,1 1 0,0 0-1,0 0 1,1 0 0,-1 0 0,0 0 0,1 0 0,0-1-1,-1 1 1,1 0 0,0 0 0,1-1 0,-1 1-1,2 2 1,-2-4-15,-1 0 0,1 0-1,0 0 1,0 0 0,0-1-1,0 1 1,0 0 0,0-1 0,0 1-1,0 0 1,0-1 0,0 1-1,0-1 1,0 0 0,0 1 0,0-1-1,0 0 1,0 0 0,1 0-1,-1 1 1,0-1 0,2-1 0,0 1-7,-1-1 0,1 1 0,0-1 0,-1 0 0,1 0 0,0-1 0,-1 1 1,0 0-1,4-3 0,-1 0-28,0 0 0,0 0 0,-1 0 1,1-1-1,-1 0 0,0 0 0,0 0 0,3-7 0,-2-11-137,-5 21 38,-2 12 101,2-9 33,0-1 1,0 1-1,0-1 1,0 1-1,0 0 1,0-1-1,0 1 1,1 0-1,-1-1 1,0 1-1,0-1 1,1 1-1,-1 0 1,0-1-1,1 1 0,-1-1 1,0 1-1,1-1 1,-1 1-1,1-1 1,-1 0-1,1 1 1,-1-1-1,1 1 1,0-1-1,-1 0 1,1 0-1,-1 1 1,1-1-1,-1 0 1,1 0-1,0 0 1,-1 0-1,1 1 1,0-1-1,34-1 10,9-10-1,-41 9-6,-1 0 0,1 0 0,0 0 0,-1 0 0,1 0 0,-1-1-1,0 1 1,0-1 0,0 1 0,0-1 0,0 0 0,-1 0 0,1 0-1,-1 0 1,0 0 0,0 0 0,0 0 0,0 0 0,0-1 0,0-3 0,0 1 12,4-12 123,-1 0 0,-1 1 1,2-37-1,-5 54-126,0 0-1,0-1 1,0 1 0,0-1-1,0 1 1,0 0-1,0-1 1,0 1-1,0-1 1,0 1 0,0 0-1,0-1 1,0 1-1,0 0 1,0-1-1,1 1 1,-1 0 0,0-1-1,0 1 1,1 0-1,-1-1 1,0 1-1,0 0 1,1-1 0,-1 1-1,0 0 1,1 0-1,-1 0 1,0-1-1,1 1 1,-1 0 0,0 0-1,1 0 1,-1 0-1,0 0 1,1-1-1,16 7 146,13 16-57,-26-17-76,5 4 24,-1 1 0,0 0 0,9 16 0,-16-25-44,0 0 1,0 1-1,0-1 1,0 0-1,-1 1 1,1-1-1,0 1 0,-1-1 1,1 1-1,-1-1 1,1 1-1,-1-1 0,0 1 1,0 0-1,0-1 1,0 1-1,0-1 0,0 1 1,0-1-1,0 1 1,-1 0-1,1-1 0,-1 1 1,1-1-1,-1 1 1,0-1-1,1 0 0,-1 1 1,0-1-1,0 0 1,0 1-1,0-1 0,0 0 1,0 0-1,0 0 1,-2 2-1,1-3 0,1 1 0,-1 0 0,1-1 0,-1 1 0,1-1-1,-1 1 1,1-1 0,-1 0 0,1 0 0,-1 0 0,1 0 0,-1 0 0,0 0 0,1 0-1,-1 0 1,1-1 0,-1 1 0,1-1 0,-1 1 0,1-1 0,-1 1 0,1-1 0,0 0 0,-1 0-1,1 1 1,0-1 0,0 0 0,-1 0 0,1-1 0,0 1 0,0 0 0,0 0 0,0 0-1,0-1 1,1 1 0,-1 0 0,0-1 0,1 1 0,-1-1 0,0-2 0,0 3-10,1 0-1,-1 0 1,0-1 0,1 1 0,-1-1 0,1 1 0,-1 0 0,1-1 0,0 1 0,0-1 0,0 1 0,0-1 0,0 1-1,0-1 1,0 1 0,0-1 0,0 1 0,1-1 0,-1 1 0,0 0 0,1-1 0,0 1 0,-1 0 0,1-1-1,0 1 1,0 0 0,-1 0 0,1-1 0,0 1 0,0 0 0,0 0 0,0 0 0,1 0 0,-1 0 0,0 0-1,0 1 1,1-1 0,-1 0 0,0 1 0,3-2 0,8 1-4,0-1-1,0-1 1,0 0 0,0-1-1,-1 0 1,0-1 0,1 0-1,-2 0 1,1-2 0,-1 1-1,17-14 1,-19 12 53,0 0 0,0-1 0,-1 0-1,0-1 1,-1 0 0,10-17 0,-14 23 8,0 0-1,0 0 1,-1 0-1,1 0 1,-1-1-1,0 1 1,0 0-1,0-1 1,-1 1 0,0 0-1,1-1 1,-1 1-1,-1-1 1,1 1-1,-1 0 1,0-1-1,0 1 1,0 0 0,0-1-1,-4-5 1,5 9-40,-1 0-1,1-1 1,-1 1 0,0 0 0,0 0 0,0 0 0,0 0 0,0 0 0,0 0 0,0 0 0,0 0 0,0 0-1,0 0 1,-1 1 0,1-1 0,0 0 0,0 1 0,-1-1 0,-2 0 0,3 1-7,0 0 0,0 1 0,0-1 1,0 0-1,-1 0 0,1 1 0,0-1 0,0 1 0,0-1 1,0 1-1,0-1 0,0 1 0,0-1 0,1 1 1,-1 0-1,0 0 0,0-1 0,0 1 0,0 1 1,-2 2 0,1-1 0,0 1 0,-1-1 1,2 1-1,-1 0 0,0 0 0,1 0 1,0 0-1,0 0 0,0 0 1,0 0-1,0 5 0,2-2-21,-1 0 0,1 0 0,0 0 0,1 0-1,0 0 1,0-1 0,0 1 0,1 0 0,0-1 0,0 0 0,1 0 0,0 0-1,0 0 1,0 0 0,1-1 0,-1 0 0,1 0 0,9 7 0,3 0-772,0 0 1,0-1 0,1-1 0,0-1 0,22 8 0,6 2-407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13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1 189 7050,'0'9'9688,"5"13"-7179,-3-12-2537,4 24 590,13 57 811,-16-79-1212,0-1-1,1 1 0,1-1 1,0 1-1,9 13 1,-13-23-152,1 0 0,-1 0 0,0 0 0,1 0 0,0-1 0,-1 1 0,1-1 0,0 1 0,0-1 0,0 1 0,0-1 0,0 0 0,0 0 0,0 0 0,0 0 1,1-1-1,-1 1 0,0 0 0,1-1 0,-1 0 0,0 1 0,1-1 0,-1 0 0,0 0 0,1 0 0,-1-1 0,0 1 0,1 0 0,-1-1 0,0 0 0,0 0 0,1 1 0,-1-1 0,0 0 1,0-1-1,0 1 0,0 0 0,2-2 0,5-4-27,-1 1 0,0-1 1,0 0-1,-1-1 1,0 0-1,0 0 0,6-11 1,3-6-512,-1 0 0,0-2-1,15-42 1,-30 68 510,0 0 0,0 0 0,0 0 0,1 1 0,-1-1 0,0 0 0,0 0-1,1 0 1,-1 0 0,1 1 0,-1-1 0,1 0 0,-1 0 0,1 1 0,-1-1 0,1 0 0,-1 1-1,1-1 1,0 0 0,-1 1 0,1-1 0,0 1 0,0-1 0,0 1 0,-1 0 0,1-1 0,0 1-1,0 0 1,0-1 0,0 1 0,0 0 0,-1 0 0,1 0 0,0 0 0,0 0 0,0 0 0,0 0-1,0 0 1,0 0 0,1 1 0,2 1-2,0 0 0,0 1 1,-1 0-1,1-1 0,0 2 0,5 5 0,12 9 59,-18-16-9,0-1-1,1 1 1,-1-1-1,0 0 1,0 0-1,0 0 0,1-1 1,-1 1-1,1-1 1,-1 0-1,0 0 1,1 0-1,-1 0 0,0 0 1,1-1-1,-1 0 1,0 1-1,1-1 1,4-3-1,-3 2 40,-1-1 0,1 0 0,-1 0 0,0 0 0,0 0 0,0-1 0,-1 1 0,1-1 0,-1 0 0,0 0 0,0 0 0,3-7 0,-3 6-6,0 0 1,-1 0-1,1 0 0,-1-1 0,0 1 0,-1-1 1,1 0-1,-1 0 0,0 1 0,-1-1 1,1 0-1,-1 0 0,0 0 0,-1 0 0,0 1 1,1-1-1,-2 0 0,1 0 0,-1 1 1,0-1-1,0 1 0,0-1 0,-6-8 0,2 8-43,-1-1-1,0 2 0,0-1 0,-1 1 1,1 0-1,-1 0 0,0 1 0,-17-6 0,-6-2-2775,19 8-1355,13 5 3057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14.6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114 416 6065,'-2'2'859,"-1"0"-1,1-1 0,-1 0 0,1 0 1,-1 1-1,0-1 0,1-1 1,-1 1-1,-5 0 0,5 0-598,-1 0 0,1 0 0,-1 0 0,1 0 0,0 0 0,-1 1 0,1-1 0,-5 4 0,3 1-118,0 0 0,0 1 0,1-1 0,0 1 0,0 0 0,1 0 0,-1 0 0,2 0 0,-1 1 0,1-1 0,0 1 0,0 0 0,1-1 0,0 1 0,1 16 0,0-23-142,0-1-1,0 1 0,0 0 1,0 0-1,0 0 0,0 0 1,1 0-1,-1 0 1,0 0-1,1 0 0,-1 0 1,0-1-1,1 1 1,-1 0-1,1 0 0,0 0 1,-1-1-1,1 1 1,-1 0-1,1-1 0,0 1 1,0-1-1,-1 1 0,1 0 1,0-1-1,0 0 1,0 1-1,-1-1 0,1 1 1,0-1-1,0 0 1,0 0-1,0 0 0,0 1 1,0-1-1,0 0 1,0 0-1,0 0 0,1-1 1,-1 1-16,1 0 1,-1-1-1,1 1 1,-1-1 0,1 0-1,-1 0 1,1 1-1,-1-1 1,0 0-1,1 0 1,-1 0-1,0-1 1,0 1 0,0 0-1,0 0 1,0-1-1,0 1 1,0 0-1,0-1 1,0 1-1,0-3 1,2-29-502,-3 29 389,0-1 0,0 1 0,0 0 0,1 0 0,-1-1 0,3-6-1,-2 10 121,1 1 0,-1-1-1,0 1 1,0-1-1,0 1 1,1 0-1,-1-1 1,0 1 0,0 0-1,1 0 1,-1 0-1,0 0 1,0 0-1,1 0 1,-1 1 0,0-1-1,0 0 1,1 1-1,-1-1 1,0 1 0,0-1-1,2 2 1,6 0-7,2 1 18,1 0 1,0 0-1,1 0 1,-1-1 0,0-1 0,23 0 0,-31-2-2,-1 0 0,1-1 0,0 1 0,-1-1 0,1 0 0,-1 0 1,1 0-1,-1 0 0,0 0 0,0-1 0,0 0 0,0 1 0,-1-1 0,1 0 1,-1-1-1,0 1 0,0 0 0,0-1 0,0 1 0,0-1 0,1-4 1,2-5 3,0-1 1,-1 1-1,0 0 1,2-25 0,-5 15-2,-1-1 0,-1 1 0,-1-1 0,-1 1-1,-1 0 1,-1 0 0,-1 0 0,-2 1 0,0 0 0,-1 0 0,-1 1 0,0 0 0,-27-37 0,20 42 75,17 16-71,0 0 1,0 0-1,-1 0 0,1 0 0,0 0 0,0 0 0,-1 0 0,1 0 0,0 0 0,0 1 0,0-1 0,-1 0 0,1 0 1,0 0-1,0 0 0,0 0 0,-1 0 0,1 0 0,0 0 0,0 1 0,0-1 0,-1 0 0,1 0 0,0 0 1,0 0-1,0 1 0,0-1 0,0 0 0,0 0 0,-1 0 0,1 1 0,0-1 0,0 0 0,0 0 0,0 1 0,0-1 1,0 0-1,0 0 0,0 0 0,0 1 0,0-1 0,0 0 0,0 1 0,0 3 72,0 0 0,1 0 0,-1 0 0,1 0 0,0 0 1,0 0-1,1 0 0,2 6 0,20 33 670,1 0 0,3-2 0,1-1 0,65 69 0,-49-68-319,-42-38-428,0-1 0,1 1 0,0-1 0,-1 0 0,1 0 0,0 0 0,0 0 0,0-1 0,0 1 0,1-1 0,6 1 0,-11-2-34,0 0 1,0 0-1,0 0 0,0 0 0,1 0 1,-1 0-1,0 0 0,0 0 0,0 0 1,0 0-1,0 0 0,0 0 0,1 0 1,-1-1-1,0 1 0,0 0 0,0 0 1,0 0-1,0 0 0,0 0 0,0 0 1,0 0-1,1 0 0,-1 0 0,0-1 1,0 1-1,0 0 0,0 0 0,0 0 1,0 0-1,0 0 0,0 0 0,0-1 1,0 1-1,0 0 0,0 0 0,0 0 1,0 0-1,0 0 0,0 0 0,0-1 1,0 1-1,0 0 0,0 0 0,0 0 1,0 0-1,0 0 0,0 0 0,0-1 1,0 1-1,0 0 0,-5-6-5186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15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0 212 9306,'7'-1'3769,"12"-9"-2297,8-6 32,-2-11-71,6 2-393,-2-6-552,-2 4-344,-2 7-888,-11-1-640,13 6-3329,-10-4 3048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10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2806 4791 7850,'-8'2'2579,"10"2"-1185,16 4-410,-3-6-624,0-1-1,0-1 1,1-1 0,-1 0 0,0 0 0,0-2 0,0 0 0,-1 0-1,1-2 1,-1 0 0,25-12 0,10-9 610,84-59 0,-114 72-871,126-93 878,-5-6-1,235-244 1,-293 270-583,79-88 532,-119 124-518,58-90 1,-64 78-229,-2-1 0,-4-2 0,-2-1 0,-3-1 0,-3-2 1,-3 0-1,-4-1 0,8-73 0,0-32-3,34-418 682,-56 478-699,-25-214 0,11 246-149,-4 0 0,-3 1-1,-41-103 1,16 73-5,-6 1 0,-4 3 0,-131-191 0,139 237-12,-2 1-1,-3 3 1,-3 2 0,-2 3 0,-2 2 0,-2 3 0,-79-47 0,92 68 4,-2 3 1,0 2-1,-2 2 1,0 3-1,-1 2 1,-87-14-1,9 12-30,-213 0 0,242 19 9,0 5 0,0 4 0,-164 39 0,143-16-12,2 4 0,-180 85 0,134-47 22,-173 87-14,261-120 6,2 4-1,-85 66 1,64-35-54,-122 125 0,188-170 68,3 2 0,1 1 0,1 1 1,2 1-1,2 1 0,1 1 0,-22 59 1,-72 320-74,107-379 73,-9 44 5,4 0 1,3 1-1,1 87 1,12-60-21,27 204 1,43 92 7,-42-276 5,49 134 0,-53-196 2,4-1 1,2-2 0,3-1-1,4-2 1,2-1-1,2-3 1,4-1 0,97 96-1,-110-126 0,2-2 1,1 0-1,0-3 0,2-1 0,1-2 0,1-2 1,0-1-1,74 20 0,42 12 1,160 41-5,-268-83 50,1-2 1,55 0-1,101-11 183,-71 1-117,139-8 249,-49 1-54,-185 8-164,-1-1 1,1-2-1,-1-1 1,0-3-1,-1-1 1,0-1-1,47-24 1,-13-1-293,-1-3 1,102-76-1,-129 81 464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15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1 397 7874,'22'9'6053,"-18"-8"-5761,1 0 0,0 0 1,-1-1-1,1 0 0,0 0 0,9-1 1,-13 1-157,0-1 0,0 0 1,1 1-1,-1-1 1,0 0-1,0 0 0,0 0 1,0 0-1,0 0 0,0 0 1,0 0-1,0 0 0,0 0 1,0 0-1,-1 0 1,1-1-1,0 1 0,-1 0 1,1 0-1,-1-1 0,0 1 1,1 0-1,-1-1 0,0-2 1,3-32 1835,-3 35-1961,0 1-1,0 0 1,-1-1 0,1 1 0,0-1 0,0 1-1,-1-1 1,1 1 0,0 0 0,-1-1-1,1 1 1,0 0 0,-1-1 0,1 1-1,0 0 1,-1 0 0,1-1 0,-1 1 0,1 0-1,0 0 1,-1 0 0,1 0 0,-1-1-1,1 1 1,-1 0 0,1 0 0,-1 0-1,1 0 1,-1 0 0,1 0 0,-1 0 0,1 0-1,0 0 1,-1 0 0,1 1 0,-1-1-1,1 0 1,-1 0 0,1 0 0,-1 0-1,1 1 1,0-1 0,-1 0 0,1 1 0,-1-1-1,-19 12-32,17-8 21,-1 0-1,1 0 1,1 0-1,-1 0 1,1 0 0,-1 1-1,1-1 1,0 1-1,1-1 1,-1 1-1,1 0 1,0 0-1,0 0 1,1 0-1,-1 0 1,1 0-1,1 8 1,-1-9 0,0 1 0,1 0 0,-1 0-1,1 0 1,0-1 0,1 1 0,-1 0 0,1-1 0,0 1 0,0-1 0,0 0-1,1 0 1,-1 0 0,1 0 0,0 0 0,0 0 0,7 5 0,-8-8 10,0 0 1,0 0 0,0 0-1,0 0 1,1-1 0,-1 1-1,0-1 1,0 0 0,1 0-1,-1 0 1,0 0 0,0 0-1,1 0 1,-1 0 0,0-1-1,0 1 1,0-1-1,0 1 1,1-1 0,-1 0-1,0 0 1,0 0 0,0 0-1,-1-1 1,1 1 0,0 0-1,0-1 1,2-2 0,1 0 35,0-1 0,0 0 0,0 0 0,0-1 0,-1 0 0,0 0 0,7-12 0,2-27 192,-10 32-216,0 1 0,1-1-1,9-18 1,-12 28-17,0 1 0,1 0-1,-1-1 1,1 1-1,-1 0 1,1 0 0,0 0-1,0 0 1,0 0 0,0 0-1,0 1 1,0-1 0,0 1-1,1-1 1,-1 1-1,0 0 1,1 0 0,-1 0-1,1 0 1,-1 1 0,1-1-1,4 0 1,-5 1 1,-1 0 1,1 0 0,0 0-1,0 0 1,0 0-1,0 1 1,0-1-1,-1 1 1,1-1 0,0 1-1,0 0 1,-1 0-1,1-1 1,0 1-1,-1 0 1,1 1 0,-1-1-1,1 0 1,1 2-1,19 33 75,-20-31-60,1-1 0,0 1 0,-1 0 0,2-1 1,-1 0-1,4 5 0,-6-9-9,0 1-1,0-1 1,-1 1-1,1-1 1,0 0-1,0 1 1,0-1-1,0 0 1,-1 0 0,1 1-1,0-1 1,0 0-1,0 0 1,0 0-1,0 0 1,0 0-1,0 0 1,0-1 0,-1 1-1,1 0 1,0 0-1,0-1 1,0 1-1,0 0 1,0-1-1,-1 1 1,1-1 0,0 1-1,0-1 1,-1 1-1,1-1 1,0 0-1,-1 1 1,1-1-1,0-1 1,20-29 396,-6-3-43,-3-1 1,17-69-1,-17 55 152,-7 30-285,-2 11-82,0-1 0,0 1 0,-1-1 0,-1 0 0,0 0 0,0 1 0,0-1 0,-1 0 0,-1 0 0,0-10 0,0 19-157,1-1 0,0 1 0,0 0 0,0-1 1,0 1-1,-1-1 0,1 1 0,0 0 0,0-1 0,-1 1 0,1-1 0,0 1 0,-1 0 0,1-1 0,0 1 0,-1 0 0,1 0 0,0-1 0,-1 1 1,1 0-1,-1 0 0,1 0 0,0-1 0,-1 1 0,1 0 0,-1 0 0,1 0 0,-1 0 0,1 0 0,-1 0 0,1 0 0,0 0 0,-1 0 1,1 0-1,-1 0 0,1 0 0,-1 0 0,1 1 0,-1-1 0,1 0 0,0 0 0,-1 0 0,0 1 0,-18 13-1802,16-12 1419,-20 16-629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1.7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23 3153,'-1'0'446,"0"0"1,0-1 0,0 1-1,1 0 1,-1 0-1,0 0 1,0-1 0,0 1-1,1 0 1,-1-1 0,0 1-1,0-1 1,1 1-1,-1-1 1,0 1 0,1-1-1,-1 1 1,0-2-1,9-5 3654,30 0-2454,-20 7-1493,-1 2 0,1 0-1,0 0 1,-1 2 0,0 0 0,0 1 0,27 12 0,-16-6 31,3-2 197,0-2 0,57 7-1,-65-12-259,0 1 0,-1 1-1,0 1 1,0 1 0,0 1-1,40 18 1,-55-20-102,0-1-1,0 2 1,-1-1 0,0 1 0,0 0-1,-1 0 1,1 0 0,5 9 0,32 63 68,-31-55 6,19 30-1,-23-43-18,1 0 0,0-1 0,0 0 0,1 0 0,0-1 0,1-1-1,-1 1 1,1-2 0,1 1 0,-1-2 0,1 1 0,0-2 0,1 0 0,-1 0 0,1-1 0,-1 0-1,1-1 1,0-1 0,0 0 0,0-1 0,25-2 0,-37 2-140,0 0-1,1 0 1,-1 0-1,0 0 1,1 0 0,-1-1-1,0 1 1,1 0-1,-1 0 1,0-1 0,0 1-1,1-1 1,-1 0 0,0 1-1,0-1 1,0 0-1,0 1 1,0-1 0,0 0-1,0 0 1,0 0 0,0 0-1,0 0 1,0 0-1,0 0 1,-1 0 0,1-1-1,-1 1 1,1 0 0,-1 0-1,1-1 1,-1 1-1,1 0 1,-1-2 0,0-6-36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2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82 280 4041,'-3'0'261,"0"-1"0,-1 1 1,1 0-1,0 1 0,0-1 1,0 1-1,0-1 0,0 1 1,0 0-1,0 0 0,0 0 1,0 0-1,0 1 0,0-1 1,1 1-1,-1 0 0,0 0 0,1 0 1,0 0-1,-1 0 0,1 0 1,0 0-1,0 1 0,0-1 1,1 1-1,-1 0 0,0 0 1,1-1-1,0 1 0,0 0 1,0 0-1,0 0 0,0 0 1,0 6-1,0-1 2953,16-18-771,-6 7-2319,0 0 0,0-1 0,0 0 0,0 0 1,-1-1-1,0-1 0,15-11 0,-9 6 90,1 0 0,23-12 0,7 1 529,2 3 0,91-25 0,-53 18-150,92-37-113,-174 61-729,0 0-1,0 1 0,0-1 1,0 0-1,-1 0 1,1-1-1,-1 1 1,1-1-1,-1 1 1,0-1-1,0 0 1,0 1-1,-1-1 0,1 0 1,-1 0-1,2-5 1,12-24-950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3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533 0 5993,'-4'2'908,"0"0"0,1 0 0,-1 1 0,1-1 0,-1 1-1,1 0 1,-5 5 0,1 3-322,2 1 0,0 0-1,0 0 1,-5 24 0,2-8-430,-5 9 24,1 1 1,-13 74-1,14-55 255,-23 64-1,-4 15-1,20-51-279,-50 199 317,7-41-156,-13 42-26,57-236-268,2 0-1,2 0 0,-11 90 1,6-18 13,11-89-12,2 0 0,1 0 0,2 1 0,2 38 0,20 89 473,-12-102-290,-1 22-4,-6-57-130,1 0-1,0 0 1,2-1 0,1 1 0,8 23-1,-1-11 4,-2 0-1,-1 1 0,-2 0 0,-1 1 0,-2 0 1,-1 0-1,-3 39 0,27 386-54,0-75-21,-34 64-176,-52-93 202,54-333-23,-5 27-158,2 1 0,2 0 0,2 105 0,5-152-1495,-2-18-506,0 0 1599,-4-33-511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4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1062 4409,'-44'-2'1916,"42"3"-1782,1-1-1,0 1 0,-1 0 0,1-1 0,0 1 0,0 0 1,0 0-1,-1 0 0,1 0 0,0 0 0,0 0 0,0 0 1,1 0-1,-1 0 0,0 0 0,0 0 0,0 1 0,1-1 1,-1 0-1,1 1 0,-1 1 0,-2 8 1345,8-16 2417,3-9-3705,1 0-1,0 1 0,0 0 1,2 0-1,11-11 0,-10 12-140,-1 0 0,0-1 1,-1-1-1,13-22 0,-13 12 33,0 0 1,-2-1-1,8-34 0,-8 27 254,17-44-1,58-175 1115,-55 168-855,63-130 0,-55 134 422,-31 69-735,-3 8-212,-1 0 0,0 0 1,1 0-1,-1 0 0,0 0 0,0 0 1,-1-1-1,1 1 0,0 0 1,-1-1-1,1 1 0,-1 0 0,0-4 1,-6 4-2639,4 4 1663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5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 5713,'19'54'2729,"-19"-51"-1353,0 6-184,-2 3 17,-1 5-89,1 0 0,-2 8-96,3 2-39,4 4-161,-10-1-88,1-4-216,-1-6-136,-8-8-216,11-5-272,-3-9-1048,4-8 4585,3-27-2961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0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6081,'-7'2'9485,"4"4"-5904,7 14-4358,1-6 1731,12 86 406,-4 1 1,1 123-1,1 15-174,-3-96-539,-10-115-5919,-1-42 4706,0 1 0,8-27 1,-4 16 727,4-17-237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0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1 226 5569,'0'-36'4894,"0"34"-4724,0 1 1,0 0 0,0 0-1,0 0 1,0 0 0,0 0-1,1 0 1,-1 0 0,0 0 0,1 0-1,-1 1 1,1-1 0,-1 0-1,1 0 1,-1 0 0,1 0-1,-1 0 1,1 1 0,0-1-1,-1 0 1,1 0 0,0 1 0,0-1-1,0 1 1,0-1 0,0 1-1,-1-1 1,7-4 4942,3 0-4259,-9 5-666,6-1-69,-1-1 0,0 0 1,0-1-1,0 1 0,0-1 1,0 0-1,-1-1 0,1 1 1,-1-1-1,0 0 0,0-1 1,6-5-1,-2 1 31,0 0 0,1 1-1,0 1 1,16-10 0,-11 8 17,3-1-117,-1 0 1,1 1-1,28-9 0,-45 18-102,-1-1 0,1 1 0,0 0 1,-1-1-1,1 1 0,0 0 0,0 0 0,-1-1 0,1 1 0,0 0 0,-1 0 0,1 0 0,0 0 1,0 0-1,-1 0 0,1 0 0,0 0 0,0 0 0,-1 1 0,1-1 0,0 0 0,0 0 0,-1 1 1,1-1-1,0 0 0,-1 1 0,1-1 0,-1 1 0,1-1 0,0 1 0,-1-1 0,1 1 0,-1-1 1,1 1-1,-1 0 0,0-1 0,1 1 0,-1-1 0,0 1 0,1 0 0,-1 0 0,0-1 0,1 2 1,-1 0-297,0 1 0,-1-1 0,1 1 0,0-1 0,-1 0 0,1 1 0,-1-1 0,0 0 0,0 1 0,0-1 0,0 0 0,0 0 0,-2 3 0,-15 15-959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1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2 250 10490,'-2'-2'4385,"11"-12"-2632,8-6-129,1-12-328,9-2-248,1 0-399,0 3-217,1 8-352,-5 2-216,-2 6-609,-2 3-391,1 9-1184,-3-4-305,-6 5 1633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1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22 480 5689,'2'1'205,"0"0"-1,0 1 1,0-1-1,0 0 0,0 0 1,0 1-1,0-1 1,-1 1-1,1 0 1,-1-1-1,1 1 1,-1 0-1,1 0 1,-1 0-1,1 2 0,-2-1 143,0 0 0,1 0 0,-2 0 0,1 0 0,0 0 0,0 0 0,-1 0 0,0 0 0,-1 5 0,-2 8 342,1-5 19,1 1 0,0-1 1,0 19-1,2-26-537,0 0-1,0 0 0,1 0 1,-1 0-1,1 0 1,0 0-1,0-1 1,0 1-1,1 0 1,-1-1-1,1 1 1,0-1-1,0 1 1,4 4-1,-5-6-129,0-1-1,0 0 1,0 0-1,0 0 1,0 0 0,0-1-1,1 1 1,-1 0-1,0 0 1,1-1-1,-1 1 1,0-1-1,1 1 1,-1-1-1,1 0 1,-1 1-1,0-1 1,1 0 0,-1 0-1,1 0 1,2 0-1,-1-1 8,-1 0-1,1 0 0,-1 0 1,1 0-1,-1 0 0,1 0 1,-1-1-1,0 1 0,1-1 1,-1 0-1,2-1 0,2-4 90,0 1 0,-1-1-1,0 0 1,0 0-1,0 0 1,5-13 0,-7 13-8,0 1 1,-1-1 0,1 0 0,-2 1-1,1-1 1,-1 0 0,0 0-1,0 0 1,-1 0 0,-1-14-1,0 17-99,0 1-1,0-1 0,0 1 1,0 0-1,-1-1 0,0 1 0,1 0 1,-1 0-1,0 0 0,-1 0 1,1 0-1,0 0 0,-1 1 1,0-1-1,1 1 0,-1 0 0,0 0 1,0 0-1,0 0 0,-1 0 1,1 1-1,-7-3 0,3 2-119,1 0-1,-1 1 0,0-1 1,-1 2-1,1-1 1,-11 1-1,11 0-433,1 0 0,-1 0-1,0-1 1,1 0 0,-12-3 0,17 4 515,1 0 0,0 0 1,0-1-1,0 1 1,-1 0-1,1 0 0,0 0 1,0 0-1,0-1 0,-1 1 1,1 0-1,0 0 0,0 0 1,0-1-1,0 1 0,0 0 1,0 0-1,-1-1 1,1 1-1,0 0 0,0-1 1,0 1-1,0 0 0,0 0 1,0-1-1,0 1 0,0 0 1,0 0-1,0-1 0,0 1 1,1 0-1,-1 0 0,0-1 1,0 1-1,0 0 1,0 0-1,0-1 0,0 1 1,0 0-1,1 0 0,-1 0 1,0-1-1,0 1 0,0 0 1,1 0-1,-1 0 0,0-1 1,0 1-1,0 0 0,1 0 1,-1 0-1,0 0 1,0 0-1,1 0 0,-1 0 1,0 0-1,0 0 0,1-1 1,-1 1-1,14-8 173</inkml:trace>
  <inkml:trace contextRef="#ctx0" brushRef="#br0" timeOffset="1">173 0 10178,'-2'4'468,"1"-1"0,0 0-1,0 1 1,0-1 0,0 0-1,0 1 1,1-1 0,0 1 0,-1-1-1,1 1 1,1 0 0,-1-1-1,0 1 1,1-1 0,0 1 0,1 2-1,22 60 1224,-17-51-892,22 59 342,-4 1-1,26 121 1,-49-188-1184,4 19-1573,-6-26 1493,0 0 0,1 0 1,-1 0-1,0 0 0,1-1 0,-1 1 0,0 0 0,1 0 0,-1 0 0,1-1 0,0 1 0,-1 0 0,1-1 0,-1 1 0,1 0 1,0-1-1,0 1 0,-1-1 0,1 1 0,0-1 0,0 0 0,-1 1 0,3 0 0,8-1-425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58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1 6737,'-35'21'2528,"24"-25"420,11 3-2794,0 1 0,-1 0 1,1-1-1,0 1 1,0 0-1,0 0 1,-1-1-1,1 1 1,0 0-1,-1 0 0,1-1 1,0 1-1,-1 0 1,1 0-1,0 0 1,-1-1-1,1 1 1,0 0-1,-1 0 0,1 0 1,0 0-1,-1 0 1,1 0-1,-1 0 1,1 0-1,0 0 1,-1 0-1,1 0 0,0 0 1,-1 0-1,1 0 1,-1 0-1,1 0 1,0 1-1,-1-1 1,1 0-1,0 0 0,-1 0 1,1 1-1,0-1 1,0 0-1,-1 0 1,1 1-1,0-1 0,0 0 1,-1 0-1,1 1 1,0-1-1,0 0 1,-1 1-1,1-1 1,0 0-1,0 1 0,0-1 1,0 0-1,0 1 1,0-1-1,0 1 1,0-1-1,0 0 1,0 1-1,0-1 0,0 0 1,0 1-1,0-1 1,0 1-1,0-1 1,0 0-1,0 1 1,22 10 2292,-12-7-2253,0-1 0,-1-1 1,1 0-1,0 0 0,0-1 1,17 0-1,-22-1-117,9 0 241,1-1-1,-1-1 1,0 0-1,26-8 0,-32 7-264,-1 1 0,1 0 0,-1 0-1,1 0 1,0 1 0,0 0-1,-1 1 1,1 0 0,0 0 0,0 1-1,0 0 1,-1 0 0,1 1 0,11 3-1,-16-4-321,20 9 901,-13-7-1379,-16-12-6841,-4 5 8079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1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62 219 8026,'-1'0'368,"0"0"0,0 0 0,0 0 0,0 0 0,0 1 0,0-1 0,0 0 0,0 1 0,0-1 0,0 1 0,0-1 0,1 1 0,-1-1 0,0 1 0,-1 0 0,-10 16 2128,-2 23-1336,12-32-543,-3 7-195,1 1 0,1 0 1,-1 21-1,3-33-399,1 0-1,-1 0 1,1 0-1,1 0 1,-1 0-1,0 0 1,1 0-1,0 0 1,0 0-1,0-1 1,0 1 0,1 0-1,-1-1 1,1 1-1,0 0 1,0-1-1,1 0 1,4 6-1,-6-8-20,0 0 0,-1-1 0,1 1-1,0 0 1,0-1 0,0 1 0,0-1-1,0 1 1,0-1 0,0 0 0,0 1-1,0-1 1,0 0 0,0 0 0,0 0-1,0 0 1,0 0 0,0 0 0,0 0-1,1 0 1,-1 0 0,0 0 0,0 0-1,0-1 1,1 0 0,0 0 1,0 0-1,0 0 1,0-1 0,0 1-1,-1-1 1,1 0 0,0 1-1,-1-1 1,1 0 0,1-4-1,2-2 6,-1 0 0,0-1-1,-1 1 1,5-19 0,-2-9 7,-2-1 0,-2 0 0,-1-1 0,-1 1 0,-2 0 0,-10-49 0,11 79-4,-1 0 0,1 1 0,-1-1 0,-5-11 0,6 17 4,1-1 1,-1 1-1,1 0 1,-1 0-1,0 0 0,1 0 1,-1 0-1,0 0 0,0 0 1,0 0-1,0 0 1,0 0-1,0 0 0,0 0 1,0 1-1,0-1 1,0 0-1,0 1 0,0-1 1,-1 1-1,1-1 1,0 1-1,0-1 0,-1 1 1,1 0-1,0 0 1,-1 0-1,1 0 0,0 0 1,-2 0-1,2 0 9,0 1-1,0-1 1,0 1 0,0-1-1,0 1 1,0 0 0,0-1-1,0 1 1,1 0-1,-1 0 1,0 0 0,0-1-1,1 1 1,-1 0 0,1 0-1,-1 0 1,1 0 0,-1 0-1,1 0 1,-1 0-1,1 0 1,0 0 0,0 0-1,-1 0 1,1 1 0,0 1-1,2 30 277,3-8-190,0-1 1,2 0 0,1 0-1,1-1 1,0 0 0,23 37 0,-30-56-91,1-1 0,0 1 0,0-1 0,0 0 1,0 1-1,0-2 0,1 1 0,-1 0 0,1-1 0,0 1 1,0-1-1,0 0 0,0-1 0,0 1 0,0 0 1,0-1-1,1 0 0,-1 0 0,0-1 0,1 1 1,-1-1-1,1 0 0,-1 0 0,0 0 0,1-1 1,-1 1-1,1-1 0,-1 0 0,0-1 0,0 1 1,1-1-1,-1 1 0,0-1 0,-1 0 0,1-1 1,0 1-1,-1-1 0,1 0 0,-1 0 0,0 0 1,5-5-1,1-3 93,0 1 28,0-1 1,17-13 0,-24 22-95,0 1 1,0-1-1,1 0 1,-1 1 0,0 0-1,1-1 1,-1 1-1,1 0 1,-1 0 0,1 0-1,-1 1 1,1-1-1,0 1 1,-1-1-1,1 1 1,0 0 0,-1 0-1,1 0 1,4 1-1,-7-1-29,1 0 0,0 1 0,0-1 0,0 0 1,-1 1-1,1-1 0,0 0 0,0 1 0,-1-1 0,1 1 0,0-1 0,-1 1 0,1-1 0,-1 1 0,1 0 0,-1-1 0,1 1 0,-1 0 0,1 0 0,-1-1 0,0 1 0,1 0 0,-1 0 0,0-1 0,1 1 0,-1 0 0,0 0 0,0 0 0,0 0 0,0-1 0,0 1 0,0 0 0,0 0 0,0 0 0,0 0 0,0-1 0,-1 1 1,1 0-1,0 0 0,0 0 0,-1-1 0,1 1 0,-1 1 0,-2 3 37,1 0 0,-1-1 0,0 1 0,0-1 0,-7 8 1,-15 15-277,-1-1 0,-2 0 1,0-3-1,-45 30 1,44-40-1767,6-11 804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51.6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275 1433 5137,'-5'0'483,"0"0"1,1 0-1,-1-1 1,1 0-1,-1 0 0,1 0 1,-1 0-1,1 0 0,0-1 1,0 0-1,-6-3 1,8 4-296,1-1 1,-1 1-1,0 0 1,1-1 0,0 0-1,-1 1 1,1-1-1,0 0 1,0 1-1,0-1 1,0 0 0,0 0-1,0 0 1,1 0-1,-1 0 1,0 0 0,1 0-1,0 0 1,-1 0-1,1 0 1,0 0 0,0 0-1,0-1 1,1 1-1,-1 0 1,0 0 0,1-2-1,0 2-79,0 0 0,0 0 0,0 0 1,0 0-1,0 0 0,0 1 0,0-1 0,0 0 0,1 1 0,-1-1 0,1 1 0,-1-1 1,1 1-1,0 0 0,-1-1 0,1 1 0,0 0 0,0 0 0,0 0 0,0 1 0,4-2 0,44-8 801,-47 10-860,52-7 567,29-1-120,0-4 1,163-45-1,343-144 804,-549 188-1212,-2-3 1,0-1-1,0-1 1,-2-3-1,0 0 1,49-41-1,-48 32 59,110-97 493,-120 100-469,-1-1 1,46-62-1,-68 80-124,1 0 1,-1 0-1,-1 0 0,0-1 1,-1 1-1,0-1 0,0 0 1,-1 0-1,0 0 0,-1 0 1,-1 0-1,1-1 0,-2 1 1,0 0-1,-3-17 0,0 9-12,0 0-1,-1 1 0,-2 0 0,1 0 1,-2 1-1,0-1 0,-2 2 1,-14-23-1,11 24-31,0 1 0,-1 0 0,0 1 1,-1 1-1,0 0 0,-1 1 0,0 0 0,-1 2 0,0 0 1,-1 1-1,-22-8 0,4 4 2,0 2 1,-1 1-1,0 2 1,-67-4 0,44 9-15,0 3 1,0 3 0,-106 20-1,58 2 6,-116 43 0,175-53-8,20-8 8,1 2 0,0 1 0,0 1 0,1 1 0,1 1 0,-31 22 0,-37 29-16,67-48 22,0 0-1,-43 40 0,62-49-2,-40 38-27,-67 83-1,102-112 24,1 1-1,1 0 1,0 1-1,2 0 1,0 1-1,1 0 1,1 0-1,1 1 1,-5 23 0,-6 39 7,-5 38 2,21-105-6,0-1 1,1 1-1,1-1 1,0 0-1,1 1 0,5 16 1,-4-19 23,1 0 1,1 0-1,0 0 1,1-1 0,0 0-1,1 0 1,0-1-1,1 0 1,0 0-1,1-1 1,0 0-1,1 0 1,18 14-1,-9-11 34,1-1-1,0-1 1,1 0-1,0-2 0,0 0 1,1-1-1,30 6 1,4-2 155,1-3 1,1-2-1,80 0 0,19-10-1009,-2-7-3609,-118 8 2570,11-4 392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52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276 910 5697,'-23'0'3236,"17"0"-729,22 4-906,391 41 4562,-203-29-5159,76-3-213,-226-14-461,-1-4 1,0-1-1,64-17 1,-88 16-99,-1-1 0,1-2 0,-1 0 1,-1-2-1,0-1 0,47-31 0,-45 23-62,0 1 101,-2-1 0,41-40 0,-60 53-220,-1-1 0,0 0-1,0 0 1,-1-1 0,0 1 0,-1-2 0,0 1 0,0 0 0,-1-1 0,-1 0 0,0 0 0,2-14 0,13-164 558,-17 181-600,-2 0 0,1-1 0,-1 1-1,-1 0 1,1 0 0,-1-1-1,-1 1 1,0 0 0,0 1 0,0-1-1,-1 1 1,0-1 0,0 1 0,-1 0-1,0 1 1,-9-11 0,-6-3 13,0 0 0,-2 1 0,-37-26 1,30 26-24,0 2 1,-2 1 0,1 2 0,-2 1 0,0 1 0,-1 2-1,0 1 1,-57-8 0,-20 5-2,-148 4-1,172 7 2,42 2-4,0 2 0,0 2 0,0 2 0,0 2 0,-63 21 0,-202 94-24,280-111 22,6-3 3,0 1 0,0 1 0,2 2 0,-1 0 0,2 1 0,-31 28 0,41-33 1,1 1 0,0 0 1,0 0-1,2 1 0,-1 0 0,1 0 0,1 1 0,0 0 0,1 0 1,1 0-1,0 0 0,0 1 0,-2 22 0,4-12-3,0 0-1,2 0 1,1 0-1,0 0 1,2 0-1,1 0 0,12 40 1,-11-48 3,1 0 0,1 0 0,1-1 0,0 0 1,0 0-1,2-1 0,0 0 0,0-1 0,1 0 0,1-1 0,22 19 1,-7-12 40,0-1 1,1-1 0,1-1 0,1-1 0,0-2 0,0-1-1,2-2 1,-1-1 0,1-1 0,0-2 0,43 3-1,27-4 115,0-5-1,128-16 0,-13 0-2599,-176 16 1311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6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 0 6961,'-6'1'6123,"2"2"-3394,-4 15-3050,6-10 1175,-3 13-503,2 0 0,0-1-1,1 1 1,1 0 0,2 24-1,14 118 889,-8-96-1142,3 47 73,-6 1 0,-14 166 0,1-195 219,-5 0-1,-2-2 1,-53 155-1,64-225-647,-1 0-1,0-1 1,0 0 0,-2 0 0,1-1-1,-12 14 1,17-24-652,2-4 70,8-16-222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7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92 353 5361,'-6'2'606,"0"-1"0,-1 0-1,1-1 1,-1 1 0,1-1 0,0 0 0,-1-1-1,-8-1 1,14 2-449,0-1-1,-1 1 1,1-1 0,-1 1-1,1-1 1,0 0 0,0 0 0,-1 0-1,1 1 1,0-1 0,0 0-1,0-1 1,0 1 0,0 0-1,0 0 1,-1-2 0,1 0 4,0 1-1,1 0 1,-1-1 0,0 1 0,1 0 0,0-1 0,-1 1 0,1-1-1,0 1 1,1 0 0,-1-1 0,0 1 0,1-4 0,3-6 314,-1 0 0,2 1 0,-1 0 0,2-1 0,-1 2 0,2-1 1,-1 1-1,14-16 0,-8 11 20,1 1 1,0 1-1,1 0 1,29-20-1,-41 31-472,0 0-1,0 1 0,1-1 1,-1 1-1,1 0 1,-1-1-1,1 1 0,0 0 1,-1 1-1,1-1 1,0 0-1,-1 1 1,1 0-1,0-1 0,0 1 1,0 0-1,0 0 1,-1 1-1,1-1 1,0 1-1,0-1 0,-1 1 1,1 0-1,0 0 1,-1 0-1,1 0 0,-1 0 1,1 1-1,3 3 1,-1-1-21,0 1 0,-1 1 0,0-1 0,0 1 0,0-1 0,-1 1 0,0 0 0,0 1 0,0-1 0,-1 0 1,2 9-1,1 5-1,0 1 1,-2 0 0,-1-1-1,0 1 1,-2 0 0,-3 32 0,-2-40-126,-1-20 3,-3-19 8,6 2 15,1 1 1,0 0-1,2-1 0,1 1 0,1-1 0,0 1 1,2 0-1,11-36 0,-13 53 80,1 0 0,0 0 0,0 0 0,1 0 0,0 0 0,0 1-1,0 0 1,0-1 0,1 2 0,0-1 0,6-4 0,-9 7 17,0 1 0,0-1 0,1 0 0,-1 1-1,1 0 1,-1 0 0,1 0 0,-1 0 0,1 0 0,0 0 0,-1 1 0,1-1 0,0 1-1,0-1 1,-1 1 0,1 0 0,0 0 0,0 1 0,-1-1 0,1 1 0,0-1-1,0 1 1,-1 0 0,1 0 0,-1 0 0,1 0 0,-1 0 0,4 3 0,-1 0-10,0 0 1,-1 0 0,1 0-1,-1 1 1,0-1 0,-1 1-1,1 0 1,-1 0 0,5 11-1,15 52 391,-21-57-639,1-2-1,-1 1 1,2 0 0,-1 0-1,1-1 1,1 0-1,0 0 1,0 0 0,1-1-1,7 9 1,0-8-1540,-1-10 761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8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 8106,'44'27'4105,"-41"-25"-1177,6-4-1647,6 0-329,-1-10-480,-2 4-216,1-6-968,-3-4-369,-1-9 585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8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0 205 10810,'10'11'805,"-2"-2"-47,0 0-1,-1 0 1,0 1 0,0 0 0,-1 0 0,6 14 0,56 105 2944,-18-38-3033,-50-90-666,3 3 9,-1 0 1,0 0-1,0 0 0,-1 1 0,1-1 1,-1 1-1,0-1 0,0 1 0,0 0 0,0 6 1,-1-11-15,0 1 0,0-1 1,0 0-1,0 1 0,0-1 1,0 0-1,0 0 0,-1 1 1,1-1-1,0 0 0,0 1 1,0-1-1,0 0 0,0 0 1,0 1-1,0-1 0,-1 0 1,1 0-1,0 1 0,0-1 1,0 0-1,-1 0 0,1 0 1,0 1-1,0-1 1,0 0-1,-1 0 0,1 0 1,0 0-1,0 1 0,-1-1 1,1 0-1,0 0 0,-1 0 1,1 0-1,-1 0 0,-11-5-183,-12-19-246,12 6 221,0-2 0,1 0 0,1 0-1,1-1 1,-6-22 0,-25-111-252,38 142 455,0 0 1,0 0-1,1 0 0,1-1 1,0 1-1,1 0 0,0 0 0,0 0 1,2 0-1,3-14 0,-3 19 89,-1 1 1,1 0-1,1-1 0,-1 1 0,1 0 0,0 1 0,0-1 1,1 1-1,0 0 0,0 0 0,0 0 0,0 1 1,1-1-1,-1 1 0,1 1 0,1-1 0,-1 1 0,0 0 1,8-2-1,-8 3 79,-1 0 0,0 1 0,1-1 1,-1 1-1,0 1 0,1-1 0,-1 1 0,1 0 1,-1 0-1,1 1 0,-1-1 0,1 1 1,-1 1-1,7 1 0,-9-1-97,0-1 0,0 0 0,0 1-1,-1 0 1,1 0 0,-1 0 0,1 0 0,-1 0 0,0 0 0,0 0-1,0 1 1,0-1 0,0 1 0,0 0 0,-1-1 0,1 1-1,-1 0 1,0 0 0,0 0 0,0 0 0,0 0 0,0 0 0,-1 0-1,1 0 1,-1 0 0,0 4 0,-1 8-42,-1 0 0,-1 0 0,0 0 0,0-1 0,-2 1 0,0-1 0,0 0 0,-2 0 0,1-1 0,-2 0 0,0 0 0,0 0 0,-1-1 0,-1-1 0,0 0 0,0 0 0,-23 17 0,-3-10-1019,35-17 898,0-1 0,0 1 0,0-1-1,0 0 1,0 1 0,0-1 0,0 0 0,-1 0 0,1 0 0,0 0 0,0 0 0,0 0 0,0 0-1,0 0 1,0 0 0,0-1 0,-1 1 0,1 0 0,0-1 0,0 1 0,0-1 0,0 1-1,0-1 1,0 1 0,0-1 0,1 0 0,-1 0 0,0 1 0,0-1 0,0 0 0,1 0 0,-2-1-1,-1-26-1108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29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0 11338,'-17'26'4289,"4"-11"-3769,1 0-536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0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447 22 9122,'0'0'167,"-1"-1"0,1 0 0,0 0 0,0 1 0,0-1 0,0 0 0,0 1 0,0-1 0,0 0 0,0 0 0,0 1 0,0-1 0,0 0 0,1 1 0,-1-1 0,0 0 0,0 1 0,1-1 0,-1 0 0,0 1 0,1-1 0,-1 1 0,1-1 0,-1 0 0,1 1 0,-1-1 0,1 1 0,-1-1 0,1 1 0,-1 0 0,1-1 0,0 1 0,-1 0 0,1-1 0,0 1 0,-1 0 0,1 0 0,0-1 0,-1 1 0,1 0 0,0 0 0,-1 0 0,1 0 0,0 0 0,0 0 0,-1 0 0,1 0 0,0 0 0,-1 1 0,1-1 0,1 0 0,0 1 15,0 0-1,0 0 1,0 0 0,-1 1-1,1-1 1,0 0-1,0 1 1,-1-1 0,1 1-1,-1-1 1,0 1-1,1 0 1,-1 0 0,0-1-1,0 1 1,0 0 0,1 2-1,1 10 201,0 0 0,-1-1-1,0 1 1,-1 0 0,-1 0 0,-2 24-1,-17 84 660,14-99-822,-5 35 201,-3-1 1,-2 0 0,-3-2-1,-39 87 1,9-54 124,-117 160-1,162-246-541,-51 64 62,49-60-68,-1-1-1,0 0 1,0 0-1,0-1 1,-1 1 0,1-1-1,-1-1 1,-10 5 0,16-8-44,0 1 1,0-1-1,0 0 1,0 1-1,0-1 1,0 0-1,0 0 1,0 0-1,0 0 1,0 0-1,0 0 1,0 0-1,0-1 1,0 1-1,0 0 1,0 0-1,0-1 1,0 1-1,0-1 1,0 1-1,0-1 1,1 1-1,-1-1 1,0 1-1,0-1 1,1 0 0,-1 1-1,0-1 1,1 0-1,-1 0 1,0 0-1,1 1 1,-1-1-1,1 0 1,0 0-1,-1 0 1,1 0-1,0 0 1,-1 0-1,1 0 1,0 0-1,0 0 1,0 0-1,0 0 1,0 0-1,0-1 1,-1-5-727,1 0 0,0 1 1,1-1-1,-1 0 0,3-11 0,8-13-2119,-2-2 1261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0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86 5745,'15'-80'10266,"-15"80"-10162,0-1 0,0 1-1,0 0 1,0 0 0,0 0-1,0 0 1,0 0 0,0-1-1,0 1 1,0 0 0,0 0-1,0 0 1,0 0 0,0 0-1,0-1 1,0 1-1,-1-1 1349,1 0-1349,0 1 1,-1 0-1,1 0 1,0 0 0,0 0-1,0 0 1,0 0 0,0 0-1,0 0 1,-1 0 0,1 0-1,0 0 1,0 0 0,0 0-1,0 0 1,-1 0 0,1 0-1,0 0 1,0 0 0,0 0-1,0 0 1,0 0-1,-1 0 1,1 0 0,0 0-1,0 0 1,0 0 0,0 0-1,0 1 1,-7 9 394,-9 140-173,14-135-313,-1 0-5,2 0-1,0 1 0,1 25 0,0-41-6,0 1 0,0-1 0,0 0 0,0 1 0,0-1 0,0 0 0,0 1 0,0-1 0,0 0-1,1 1 1,-1-1 0,0 0 0,0 1 0,0-1 0,0 0 0,0 1 0,1-1 0,-1 0 0,0 0 0,0 1-1,1-1 1,-1 0 0,0 0 0,0 1 0,1-1 0,-1 0 0,0 0 0,0 0 0,1 1 0,-1-1 0,0 0 0,1 0-1,-1 0 1,0 0 0,1 0 0,-1 0 0,1 0 0,12-8 7,11-19 1,-16 10-4,0 1 0,0-1 0,4-18 0,-9 24-4,1 0 0,0 0 1,0 1-1,1-1 0,0 1 0,1 0 0,0 0 0,1 1 0,-1 0 1,15-14-1,-20 22 3,0 0-1,0 0 1,0 0 0,1 0 0,-1 1 0,0-1 0,0 0 0,1 0 0,-1 1-1,0-1 1,1 1 0,-1-1 0,1 1 0,-1 0 0,0 0 0,1 0 0,-1-1-1,1 1 1,-1 0 0,1 1 0,-1-1 0,1 0 0,-1 0 0,0 1 0,1-1-1,-1 0 1,0 1 0,1 0 0,-1-1 0,0 1 0,1 0 0,-1 0 0,0-1-1,0 1 1,0 0 0,0 0 0,2 2 0,2 5-54,1 0 0,-1 0 0,-1 0 0,0 0 0,4 11 0,7 11-978,6 0 524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59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28 7986,'-3'9'4225,"2"-1"-1265,7 0-895,5-5-121,8-2-352,7-2-151,11-7-33,3 2-64,3-2-247,-1 0-177,-6 3-368,-1-1-200,-12 1-208,4 1 0,-10 2-480,-12-1-880,-11 11 816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1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3 179 6401,'-1'-1'443,"1"1"0,0-1 0,0 0 0,-1 1 0,1-1 0,0 0 0,0 1 0,0-1 0,1-12 10643,58 182-9524,-53-152-1489,-2-6-33,0 0-1,0 0 1,1-1 0,1 1-1,-1-1 1,2 0 0,-1-1 0,16 17-1,-20-25-38,-1 0 0,1 0 0,0 0 0,0 0 0,0 0 0,0-1 0,0 1 0,0-1 0,0 1 0,0-1 0,0 0 0,1 0 0,-1 1 0,0-2 0,0 1 0,0 0 0,0 0 0,0-1 0,0 1 0,0-1 0,0 1 0,0-1 0,0 0 0,0 0 0,0 0 0,0 0 0,-1 0 0,1-1 0,2-1 0,4-3-51,-1 0-1,1 0 0,-2-1 0,1 0 0,7-11 1,-3 4-220,-2-2 0,0 1 0,9-24 1,-17 37 217,0-1 1,0 0-1,1 1 1,-1-1-1,1 1 1,-1-1-1,1 1 1,0 0-1,-1 0 1,1 0-1,0 0 1,1 0-1,2-3 1,-3 5 41,-1 0 0,0-1 1,0 1-1,1 0 0,-1 0 1,0-1-1,1 1 0,-1 0 1,0 0-1,1 1 0,-1-1 1,0 0-1,1 0 0,-1 1 1,0-1-1,1 1 0,-1-1 1,0 1-1,0-1 0,0 1 1,0 0-1,1-1 0,-1 1 1,0 0-1,0 0 0,0 0 1,-1 0-1,3 2 0,0-1 39,0 0 1,0 0-1,1 0 0,0 0 0,-1-1 1,1 1-1,0-1 0,-1 0 0,1 0 1,0 0-1,0-1 0,0 1 0,0-1 1,0 0-1,0 0 0,0-1 0,0 1 1,0-1-1,0 0 0,-1 1 0,1-2 1,6-2-1,-4 2-9,1 0 0,-1 0-1,0-1 1,0 0 0,-1-1 0,1 1 0,-1-1 0,0 0 0,0 0 0,0-1-1,0 1 1,-1-1 0,5-6 0,-7 7 23,0-1-1,1 0 0,-2 0 1,1 0-1,-1 0 1,1 0-1,-1 0 1,-1 0-1,1 0 1,-1 0-1,0-1 1,0 1-1,0 0 1,-1 0-1,0 0 1,0-1-1,0 1 0,-1 0 1,1 0-1,-1 1 1,-1-1-1,1 0 1,0 1-1,-1-1 1,0 1-1,-5-6 1,-1-1-26,-2 0 0,1 0 0,-1 1 0,-1 0 0,1 1 0,-2 0 0,1 1 0,-17-7 0,25 13-104,0 0 0,0 0 0,0 1 0,0 0-1,-1-1 1,1 2 0,-6-2 0,-4 5-4555,22-7 3535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2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 7370,'0'0'8428,"-2"-4"-5597,9 5-7017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3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83 6105,'-5'-2'1171,"0"-1"-1,0 0 1,-1 0-1,2-1 1,-1 1 0,-8-9-1,13 12-1099,0-1 0,0 1 0,0 0 0,-1 0 0,1 0 0,0-1 0,0 1 0,0 0 0,0 0 0,-1 0 0,1 0 0,0-1 0,0 1 0,0 0 0,-1 0 0,1 0 0,0 0 0,0 0 0,-1 0 0,1-1 0,0 1 0,0 0 0,-1 0 0,1 0 0,0 0 0,0 0 0,-1 0 0,1 0 0,0 0 0,0 0 0,-1 0 0,1 0 0,0 1 0,0-1 0,-1 0 0,1 0 0,0 0 0,0 0 0,-1 0 0,1 0 0,0 0 0,0 1 0,0-1 0,-1 0 0,1 0 0,0 0 0,0 1 0,0-1 0,0 0 0,0 0 0,-1 0 0,1 1 0,0-1 0,0 0 0,-5 21 517,3-11-467,-5 22 124,0-3 189,1 0 1,-2 34-1,8-57-343,-1 1 1,1-1-1,0 1 0,1-1 0,-1 1 0,1-1 1,1 1-1,-1-1 0,1 1 0,0-1 1,1 0-1,-1 0 0,1 0 0,0 0 0,8 10 1,-7-13-66,-1 0 1,0-1-1,1 0 1,0 1-1,-1-1 1,1 0-1,0-1 1,0 1-1,0-1 1,1 0 0,-1 0-1,0 0 1,0 0-1,0-1 1,1 0-1,-1 1 1,0-2-1,1 1 1,-1 0-1,0-1 1,0 0-1,1 0 1,4-2-1,2 0-8,0-1 0,-1 0 0,1-1-1,-1 0 1,0-1 0,0 0 0,14-12 0,-17 13-12,-1-2 1,0 1 0,0-1-1,-1 1 1,1-2 0,-1 1 0,-1-1-1,5-9 1,-8 14-4,1 1 0,-1-1-1,0 0 1,-1 0 0,1 0 0,0 0 0,-1 0 0,0 0 0,1 1-1,-1-1 1,0 0 0,-1 0 0,1 0 0,0 0 0,-1 0-1,0 0 1,1 0 0,-1 0 0,-1 0 0,1 1 0,0-1-1,-1 0 1,1 1 0,-1-1 0,0 1 0,1 0 0,-4-4 0,-1 1-18,-1 0 0,1 1 1,-1-1-1,0 1 0,0 1 1,0-1-1,-1 1 0,1 0 1,-1 1-1,0 0 0,-13-2 1,-7 1-878,-53 0 0,79 3 828,1 0 13,1 0 0,0 0-1,0 0 1,0 0-1,-1 0 1,1 0-1,0 0 1,0 0-1,0 0 1,-1 0-1,1 0 1,0 0-1,0 0 1,-1 0 0,1 0-1,0 0 1,0 0-1,0 0 1,-1 0-1,1 0 1,0 0-1,0-1 1,0 1-1,0 0 1,-1 0-1,1 0 1,0 0-1,0 0 1,0-1 0,0 1-1,-1 0 1,1 0-1,0 0 1,0 0-1,0-1 1,0 1-1,0 0 1,0 0-1,0 0 1,0-1-1,6-8-1309,22-13-511,-23 19 1272,62-46-4918,-30 22 3989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4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0 191 5345,'69'-9'2702,"-63"10"-2116,1-1-1,-1 1 1,0 0 0,0 1-1,0 0 1,1 0-1,-2 0 1,1 1 0,0-1-1,0 1 1,-1 1 0,0-1-1,1 1 1,-1 0-1,4 5 1,-6-7-416,-1 1 0,0 0 0,0-1 0,0 1-1,-1 0 1,1 0 0,-1 0 0,0 0 0,0 0 0,0 0 0,1 6-1,3 7 314,-12-20 931,-4-15-868,5 0-495,1-1 0,-3-34 0,7 46-49,1-1 0,0 0 0,1 0 0,-1 0 0,2 1 0,-1-1-1,1 0 1,1 1 0,3-9 0,-5 13-35,1 0 0,0 0 0,0 0 0,0 0 0,1 0 0,0 1 0,-1-1 0,1 1 0,0 0 0,1 0 0,-1 0 0,0 0 0,1 1 0,0-1 0,-1 1 0,1 0 0,0 0 0,8-2 0,0 1-852,0 1 1,0 0 0,0 1-1,1 0 1,19 2 0,-7 1-362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4.7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50 535 6233,'91'-23'3256,"-79"18"-1582,-13 2-324,-11 1 544,8 3-1633,-1 0-1,1 0 1,0 1 0,0-1 0,-1 1-1,1 0 1,0 0 0,0 0-1,1 0 1,-1 1 0,0 0-1,1-1 1,0 1 0,-5 5-1,-2 4 120,-1 0-1,-13 23 0,19-27-267,0-1 0,1 1 0,1 0 0,-1 1-1,1-1 1,-4 17 0,7-23-95,0 0 0,-1-1 0,1 1 0,0-1 0,0 1 0,0-1 0,1 1 0,-1 0 0,0-1 0,0 1-1,1-1 1,-1 1 0,1-1 0,0 1 0,-1-1 0,1 0 0,0 1 0,1 1 0,0-1-10,0-1 0,-1 0 0,1 0 0,0 0 1,0-1-1,0 1 0,0 0 0,0-1 0,-1 1 0,1-1 1,0 1-1,0-1 0,0 0 0,0 0 0,0 0 0,0 0 1,0 0-1,0-1 0,3 0 0,2 0-17,0-1 0,0 0 0,0 0-1,0-1 1,0 0 0,0-1 0,-1 1 0,1-1 0,-1 0 0,0-1-1,-1 1 1,1-1 0,-1 0 0,0-1 0,9-11 0,-8 9-9,-1 0 0,0 0 0,0-1 0,0 1-1,-1-1 1,-1 0 0,0-1 0,0 1 0,0 0 0,-1-1 0,1-15 0,-3 13 14,-1 0 0,0 1 0,-1-1 0,0 0 0,0 1 0,-2 0 0,-7-21 0,-3 4 38,-27-46 0,12 36 134,28 37-117,0-1 0,-1 1 0,1-1-1,-1 1 1,1-1 0,-1 1 0,1 0 0,-1 0 0,0 0 0,1 0 0,-1 0 0,0 0 0,0 1 0,0-1 0,0 0 0,0 1 0,0 0 0,0-1 0,0 1 0,-3 0 0,4 0-7,0 1 0,0-1 1,1 1-1,-1 0 0,0-1 0,0 1 0,0 0 1,0-1-1,1 1 0,-1 0 0,0 0 0,0 0 1,1-1-1,-1 1 0,1 0 0,-1 0 1,1 0-1,-1 0 0,1 0 0,0 0 0,-1 0 1,1 1-1,0-1 0,0 0 0,0 0 0,0 0 1,0 0-1,0 0 0,0 0 0,0 0 1,1 2-1,7 34 437,-3-24-408,0 0 1,1-1-1,1 1 0,0-2 1,1 1-1,0-1 0,1 0 1,0-1-1,0 0 0,1 0 1,1-1-1,11 8 0,-3-3-57,1-1 0,0-1 0,0-1 0,2-1 0,-1-1 1,30 8-1,-47-15-11,0-1 1,0-1 0,0 1 0,0 0 0,0-1 0,0 0 0,0 0 0,0 0-1,0-1 1,0 1 0,0-1 0,0 0 0,0 0 0,0 0 0,0 0 0,-1-1 0,7-3-1,-7 3 10,0 0 0,-1 0 0,1-1 0,-1 1 0,0-1 0,1 0 0,-1 1 0,0-1 0,0 0 0,-1 0-1,1-1 1,-1 1 0,1 0 0,-1 0 0,0-1 0,0 1 0,-1 0 0,1-1 0,-1 1 0,1-6 0,-2 4 6,1-1 0,-1 1 0,0-1 0,-1 1 0,1-1 0,-1 1 0,0 0 0,0 0 0,0 0 0,-1 0 0,0 0 0,-6-8 0,6 9-19,0 1 0,0-1-1,0 1 1,0 0 0,0 0 0,0 0 0,-1 0 0,0 1 0,1-1-1,-1 1 1,0 0 0,0 0 0,0 0 0,-1 1 0,1 0 0,-6-2-1,10 3 0,-1 0-1,0 0 0,1 0 0,-1 0 1,0 1-1,1-1 0,-1 0 0,1 0 0,-1 0 1,0 1-1,1-1 0,-1 0 0,1 0 1,-1 1-1,1-1 0,-1 1 0,1-1 1,-1 0-1,1 1 0,-1-1 0,1 1 1,0-1-1,-1 1 0,1-1 0,0 1 1,-1 0-1,1-1 0,0 1 0,0-1 0,0 1 1,-1 0-1,1-1 0,0 1 0,0-1 1,0 1-1,0 0 0,0-1 0,0 1 1,0 0-1,0-1 0,0 1 0,1-1 1,-1 2-1,7 27-22,-5-24 23,0 0 0,0 0-1,1 0 1,-1 0 0,1-1-1,1 1 1,-1-1 0,1 0 0,-1 1-1,1-2 1,0 1 0,1 0-1,-1-1 1,1 0 0,-1 0-1,1 0 1,0 0 0,0-1-1,0 0 1,7 2 0,-8-3 3,-1-1 0,1 1 0,-1-1 0,1 0 0,-1 0 0,1 0 1,-1 0-1,1-1 0,-1 1 0,1-1 0,-1 0 0,0 0 0,1 0 0,-1 0 0,0-1 1,0 0-1,0 1 0,0-1 0,0 0 0,0 0 0,0-1 0,0 1 0,-1-1 0,0 1 1,1-1-1,-1 0 0,0 0 0,0 0 0,0 0 0,-1 0 0,1 0 0,1-6 0,8-28 26,4-12 21,-14 47-49,0-1 1,1 1-1,-1 0 1,1-1 0,-1 1-1,1 0 1,0 0 0,-1 0-1,1 0 1,0 0-1,1 1 1,-1-1 0,0 0-1,0 1 1,4-2-1,-3 2 21,0 1-1,0-1 1,0 1-1,0 0 1,0-1-1,0 2 0,0-1 1,0 0-1,0 0 1,0 1-1,0 0 0,0 0 1,0-1-1,0 2 1,0-1-1,0 0 1,0 1-1,-1-1 0,1 1 1,-1 0-1,4 2 1,-4-2 7,1 0 0,-1 0 0,1 0 0,0 0 0,0 0 0,0-1 0,0 0 1,0 1-1,0-1 0,0 0 0,0-1 0,0 1 0,1 0 0,-1-1 0,0 0 0,0 0 0,1 0 1,-1 0-1,0 0 0,0-1 0,1 1 0,-1-1 0,0 0 0,3-1 0,2-3 131,0 0 0,0 0-1,0-1 1,-1 0 0,0 0 0,0-1-1,-1 0 1,0 0 0,0 0-1,-1-1 1,0 0 0,0 0-1,5-13 1,-3 5-108,-1-1 0,0 1 0,-2-1 1,0 0-1,-1-1 0,2-23 0,-5 35-510,0 1 0,0 0 0,0-1 0,-1 1 1,0 0-1,0 0 0,0-1 0,-1 1 0,1 0 0,-1 0 0,-5-9 0,-9-6-1143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5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203 714 6529,'-1'-2'702,"0"0"0,0 0 0,0 1 0,0-1 0,-1 1 0,1-1 0,0 1 0,-1-1 0,1 1 0,-1 0 0,0 0 0,1 0 0,-4-2-1,-24-3 2230,20 6-2883,0 1 1,1 0-1,-1 0 0,-9 4 1,15-5 308,-1 2-228,-1-1 0,1 1 0,0 0 0,0 0 0,0 0 0,0 1 0,0 0 0,1-1 0,-1 1 0,1 0 0,-1 1 1,1-1-1,0 1 0,0-1 0,1 1 0,-4 7 0,0 0 21,1 0 0,0 0-1,1 1 1,-4 18 0,7-28-147,0 0-1,1-1 1,0 1 0,-1 0-1,1 0 1,0 0 0,0 0-1,0-1 1,0 1 0,0 0-1,0 0 1,1 0 0,-1 0-1,1-1 1,-1 1 0,1 0 0,1 1-1,-2-2-6,1 0 0,0 0 1,-1-1-1,1 1 0,0-1 0,0 1 0,0-1 0,-1 1 0,1-1 0,0 1 0,0-1 0,0 0 1,0 1-1,0-1 0,0 0 0,0 0 0,0 0 0,0 0 0,0 0 0,0 0 0,0 0 0,2 0 1,1-1-28,0 0 0,0 0 1,0-1-1,0 1 1,0-1-1,0 0 1,0 0-1,-1 0 0,1-1 1,-1 1-1,1-1 1,-1 0-1,3-3 0,-1-1-88,0-1 0,0 1 0,-1-1 0,0 0 0,5-15 0,-6 15-42,0 0-1,1 0 0,0 0 1,0 0-1,9-11 0,-12 20 156,-1-1 0,1 0-1,0 0 1,0 1 0,-1-1 0,1 1-1,0-1 1,-1 1 0,1-1 0,0 1 0,-1-1-1,1 1 1,-1-1 0,1 1 0,-1 0-1,1-1 1,-1 1 0,1 0 0,-1-1-1,1 2 1,13 14 133,21 2 1,17 7-23,-49-24-99,0 0 0,0 0-1,1 0 1,-1-1 0,0 1-1,1-1 1,-1 0-1,0 0 1,1 0 0,-1 0-1,0-1 1,1 1-1,-1-1 1,0 0 0,0 0-1,0 0 1,0 0 0,1-1-1,-2 1 1,1-1-1,0 0 1,0 1 0,0-1-1,-1-1 1,1 1 0,3-4-1,0-2 26,1 0 0,-2 0 0,1-1 0,-1 0 0,0 0 0,7-18 0,-4 3 124,-1 0 0,-1-1 0,-1 1 1,-1-1-1,-1-1 0,-1 1 1,-1 0-1,-2-1 0,-5-38 1,0 26-14,-3 0 0,0 1 0,-3 0 0,-1 1 0,-26-52 0,33 75-71,-1 0-1,-1 0 1,0 0-1,0 1 1,-1 0-1,-1 1 1,-15-15 0,25 25-38,-1 0 0,1 1 1,-1-1-1,1 0 0,-1 1 1,0-1-1,1 1 0,-1-1 1,0 1-1,1-1 0,-1 1 1,0-1-1,1 1 0,-1 0 1,0-1-1,0 1 0,1 0 1,-1 0-1,0-1 0,0 1 1,0 0-1,1 0 0,-1 0 1,0 0-1,0 0 0,0 0 1,0 0-1,0 1 1,0 0-1,1 0 0,-1 0 1,1 0-1,0 0 0,0 0 1,-1 0-1,1 1 1,0-1-1,0 0 0,0 0 1,0 0-1,0 0 0,0 1 1,1-1-1,-1 0 1,1 2-1,16 52 286,7 0-158,2-2 1,46 68-1,-48-86-157,1-2 0,1 0-1,2-1 1,37 31 0,-17-28-2502,-46-31 621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6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14 211 9874,'-11'2'4673,"8"-2"-2192,11-14-897,9-5-312,4-11-496,6-4-159,2 2-233,-2 1-256,2 11-568,-5 1-369,-4 11-1239,-1 3-457,-8 11 1505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36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0 209 8714,'79'30'3546,"-79"-29"-3458,1-1 1,0 1-1,-1-1 1,1 0 0,0 1-1,0-1 1,0 0-1,-1 1 1,1-1-1,0 0 1,0 0-1,0 0 1,-1 0-1,1 0 1,0 0-1,0 0 1,0 0-1,0 0 1,-1 0-1,1 0 1,0-1-1,0 1 1,0 0-1,-1-1 1,1 1-1,0 0 1,0-1-1,-1 1 1,1-1-1,0 1 1,-1-1-1,1 1 1,-1-1-1,1 0 1,0 1-1,-1-1 1,0 0 0,1 1-1,-1-1 1,1-1-1,1-2 443,-1 2-400,1 0 0,-1 0 1,0 0-1,1 0 1,-1-1-1,0 1 1,-1 0-1,1-1 0,0 1 1,-1-1-1,1 1 1,-1-1-1,0 1 1,0-1-1,0 0 0,0 1 1,0-1-1,-1 1 1,1-1-1,-1 1 1,0 0-1,1-1 0,-1 1 1,0-1-1,-1 1 1,1 0-1,0 0 1,-1 0-1,1 0 0,-1 0 1,1 0-1,-3-2 1,2 2-121,1 1 1,0-1-1,-1 1 1,1-1-1,-1 1 1,0 0-1,1 0 1,-1 0-1,0 0 1,0 0-1,0 0 0,1 0 1,-1 1-1,0-1 1,0 1-1,0-1 1,0 1-1,0 0 1,0 0-1,0 0 1,0 0-1,0 0 1,0 0-1,0 1 1,0-1-1,0 0 1,0 1-1,0 0 1,0-1-1,0 1 1,0 0-1,1 0 1,-1 0-1,0 0 1,1 1-1,-1-1 1,0 0-1,-1 3 1,1-2-10,1 0 0,-1 1 0,1-1 0,0 1 0,0-1 0,0 1 0,0-1 0,0 1 0,1 0 0,-1-1 0,1 1 0,-1 0 0,1 0 1,0 0-1,0-1 0,0 1 0,1 0 0,-1 0 0,1-1 0,-1 1 0,1 0 0,0-1 0,0 1 0,0 0 0,0-1 0,1 1 0,-1-1 1,1 0-1,-1 0 0,1 1 0,2 1 0,2 3 14,0 0 1,1 0-1,-1-1 1,1 0-1,0-1 1,0 1-1,1-1 1,11 5-1,-17-9 7,0 0 1,0-1-1,1 1 0,-1-1 0,1 1 1,-1-1-1,0 0 0,1 0 0,-1 0 0,0 0 1,1 0-1,-1 0 0,1-1 0,-1 1 1,0-1-1,1 0 0,-1 0 0,0 0 0,0 0 1,0 0-1,0 0 0,0 0 0,0-1 1,0 1-1,0-1 0,2-1 0,5-7 167,0 0-1,0 0 1,12-20-1,2-2 431,-6 11-316,6-6 1188,47-45-1,-62 67-1128,-7 5-298,-1-1 0,1 1 0,0 0 0,0 0 0,-1-1 0,1 1 0,0-1-1,-1 1 1,1 0 0,0-1 0,-1 1 0,1-1 0,-1 0 0,1 1 0,-1-1 0,1 1 0,-1-1 0,1 0 0,-1 1 0,0-1 0,1 0 0,-1 0 0,0 1 0,0-1 0,1 0-1,-1 0 1,0 1 0,0-1 0,0 0 0,0 0 0,0 1 0,0-1 0,0 0 0,0 0 0,0 0 0,-1 1 0,1-1 0,0 0 0,-1-1 0,-7-14-1009,1 1-3035,5 13 2427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13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1 159 9234,'8'-5'4105,"11"-3"-1857,10-2-39,8 1-153,12-4-239,7-4-705,0-2-248,4-6-856,-3-3-1536,4 3 1128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15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4 130 6633,'-3'-4'3281,"5"-1"-632,3-5 3088,-5 8-4457,0 1-256,10-4-471,5 0-161,2 1-184,42-15-112,-35 4-616,0-9-833,15-11 849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14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1842 4829 5505,'2'3'335,"1"0"0,-1 0 0,1 0 0,0 0 0,0-1 0,0 1 0,1-1 0,-1 0 0,0 0 0,1 0 0,0 0 0,-1 0 1,1-1-1,0 0 0,5 2 0,10 1 543,39 3 0,-29-4-248,4 0-294,1-2-1,0 0 1,0-3-1,0-1 1,-1-1-1,58-16 1,187-76 250,213-111 1021,-370 151-899,216-134-1,-269 147-642,177-121 55,-199 130-101,-3-2-1,-1-2 1,44-51-1,207-286 1088,-213 258-739,87-170-1,-145 235-143,-2-2-1,-3 0 1,18-91 0,-16 62-114,55-347 466,-64 355-412,-1-4-87,-3 0 1,-4 0-1,-3-1 1,-4 1-1,-3 0 1,-4 0-1,-3 1 1,-37-110-1,25 104-34,-4 0 0,-4 3 0,-3 1 1,-52-80-1,26 64 183,-5 2 0,-4 3 0,-95-92 0,121 138-232,-3 2 0,-1 2 0,-2 3 0,-2 1 0,-1 4 0,-1 1 0,-67-25 0,38 25-86,-166-40-1,199 62 82,0 2-1,0 2 1,-1 3-1,-83 5 1,-190 43 11,25 0 44,159-29-43,-241 60-1,280-47-21,2 5 1,1 5-1,-179 95 0,173-75 13,12-7-22,-117 82-1,171-100 30,2 1 0,1 2-1,2 1 1,1 2 0,-57 88 0,-112 242-1,178-321 3,-133 314 2,134-290-2,3 1-1,4 1 1,-10 85-1,17-45-7,4 0 1,6 0-1,4 0 0,38 226 1,42 26-1,-62-297 0,3-2-1,4 0 1,40 73-1,-12-43-4,4-3 0,84 102 0,-100-145 10,2-2 0,2-3 0,2-1 0,107 74 0,-91-76-7,121 59 1,-161-91 26,0-2 0,1-1 0,0-1 0,1-1 0,0-2 0,0 0 0,0-2 0,40-1 0,5-6 242,97-17-1,74-29 236,-153 31-395,274-64-195,-125 22-4859,-181 43 3711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16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6 318 10402,'-6'15'4417,"25"-13"-2384,12-7-121,23-20-368,14-13-111,5-3-393,-2-1-248,-13 1-432,-6 7-328,-9 4-576,-6 1-312,-7 12-1241,-6 0-391,-15 2 1488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17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104 302 8146,'-70'-40'6417,"70"40"-6300,-1 0 1,0 0-1,0 0 0,1 0 0,-1 0 1,0 1-1,0-1 0,1 0 0,-1 0 1,0 1-1,1-1 0,-1 1 0,1-1 1,-1 1-1,0-1 0,1 1 0,-1-1 0,1 1 1,-1-1-1,1 1 0,0-1 0,-1 1 1,1 0-1,0-1 0,-1 1 0,1 0 1,0-1-1,-1 1 0,1 0 0,0 0 1,0 1-1,-9 24 761,6-13-671,1 1 0,0-1 0,1 1 0,1-1 0,0 1 0,0-1 0,2 1 0,-1-1 0,2 1 0,0-1 0,0 0 0,1 0 0,1 0 0,9 17 0,-12-26-169,1 0 0,0-1 1,0 1-1,0-1 0,0 0 0,0 0 0,1 0 1,0 0-1,-1-1 0,1 1 0,0-1 0,0 0 0,0 0 1,1 0-1,-1-1 0,0 1 0,1-1 0,-1 0 0,1-1 1,-1 1-1,1-1 0,-1 0 0,1 0 0,-1 0 1,1 0-1,-1-1 0,1 0 0,-1 0 0,1 0 0,-1-1 1,0 1-1,7-4 0,-4 2-32,0 0 1,-1-1-1,0 1 1,0-1-1,0-1 1,0 1-1,0-1 0,-1 0 1,0 0-1,0 0 1,0-1-1,-1 0 0,0 0 1,0 0-1,0 0 1,-1-1-1,0 1 1,0-1-1,3-14 0,-5 16-9,0 0 0,-1-1 0,1 1-1,-1 0 1,-1-1 0,1 1 0,-1 0-1,0 0 1,0-1 0,0 1 0,-1 0-1,0 0 1,0 0 0,0 0 0,0 0-1,-1 1 1,0-1 0,0 1 0,0 0-1,-1-1 1,1 2 0,-1-1 0,-5-4-1,-7-4-352,-1 2-1,1 0 0,-1 1 0,-1 1 0,-18-7 1,2 1-1014,34 14 1313,0 0 1,-1 0 0,1 0 0,0 0 0,-1-1-1,1 1 1,0 0 0,-1 0 0,1 0 0,0-1-1,-1 1 1,1 0 0,0-1 0,0 1 0,-1 0-1,1 0 1,0-1 0,0 1 0,0 0 0,0-1-1,-1 1 1,1 0 0,0-1 0,0 1 0,0-1-1,0 1 1,0 0 0,0-1 0,0 1 0,0 0 0,0-1-1,0 1 1,0 0 0,0-1 0,0 1 0,0-1-1,0 1 1,0 0 0,1-1 0,-1 1 0,0 0-1,0-1 1,0 1 0,1 0 0,-1-1 0,0 1-1,0 0 1,1 0 0,-1-1 0,0 1 0,0 0-1,1 0 1,-1 0 0,0-1 0,1 1 0,-1 0-1,0 0 1,1 0 0,-1 0 0,1 0 0,-1 0-1,0-1 1,1 1 0,25-12-2217,-9 6 1020,0 0 0,1 1-1,-1 0 1,35-3-1,-42 8 1440,0 0-1,0 0 0,0 1 1,-1 0-1,1 0 0,0 1 0,-1 1 1,1 0-1,-1 0 0,17 9 0,88 56 5083,-41-23-1576,-61-35-1811,-19-25-1202,-2-9-642,0 0 0,2 0-1,-7-38 1,12 52-116,1 0-1,0 1 1,0-1-1,1 0 1,1 0-1,0 1 1,0-1-1,1 0 1,0 1-1,0-1 0,1 1 1,7-15-1,-9 21-135,1 0 0,0 0-1,0 0 1,0 1-1,0-1 1,0 1-1,0-1 1,0 1 0,1 0-1,0 0 1,-1 0-1,1 0 1,0 0-1,0 1 1,0-1 0,0 1-1,0 0 1,0 0-1,0 0 1,0 0 0,1 1-1,-1-1 1,0 1-1,0 0 1,1 0-1,-1 0 1,0 0 0,1 0-1,2 2 1,16 2-936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17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133 373 5697,'0'-1'335,"-1"0"0,0 0-1,0 0 1,0 1 0,0-1-1,0 0 1,0 1 0,0-1-1,0 0 1,0 1 0,0-1-1,-1 1 1,1 0 0,0-1-1,0 1 1,0 0 0,-1 0-1,1 0 1,0 0 0,0 0-1,0 0 1,-1 0 0,1 0-1,-2 1 1,0 0-77,1 0 0,-1 1 0,1-1 0,0 0 0,-1 1 0,1 0 1,0 0-1,0-1 0,0 1 0,-3 4 0,-3 5 101,0 1 1,1 1-1,-8 16 1,14-28-292,-6 13 165,1 1-1,1 1 0,0-1 0,-5 28 1,9-39-213,0 1 0,1-1 0,-1 0 0,1 1 0,0-1 0,0 0 1,0 1-1,1-1 0,-1 0 0,1 1 0,0-1 0,0 0 0,1 0 0,-1 1 1,1-1-1,0-1 0,0 1 0,0 0 0,1 0 0,-1-1 0,1 1 0,4 3 1,-5-6-20,0 1 1,1-1 0,-1 0 0,1 0 0,-1 0-1,1 0 1,-1-1 0,1 1 0,0-1 0,-1 1-1,1-1 1,-1 0 0,1 0 0,0 0-1,-1-1 1,1 1 0,0-1 0,-1 1 0,1-1-1,-1 0 1,1 0 0,-1 0 0,1 0 0,-1 0-1,0-1 1,1 1 0,-1-1 0,0 1 0,3-4-1,4-3 4,0-1 0,0 1-1,-1-1 1,0-1-1,7-10 1,-5 2 0,0-1 1,-1 1-1,-1-2 1,-1 1-1,0-1 0,-2 0 1,0 0-1,-1-1 1,-1 0-1,-1 1 1,-1-30-1,-1 30 58,-1-1 0,-1 1 0,-1 1 1,-1-1-1,0 0 0,-2 1 0,0 0 0,-1 0 0,-1 0 1,-1 1-1,-19-31 0,23 43 57,0 0 1,-1 0 0,0 1-1,0-1 1,-8-5 0,12 10-66,0-1 0,0 1 0,0 0 0,0 0 0,0 0 0,0 1 1,-1-1-1,1 0 0,0 1 0,-3-1 0,4 1-18,0 0-1,0 0 1,0 0-1,0 0 1,0 1 0,0-1-1,0 0 1,0 1-1,0-1 1,0 0-1,0 1 1,1-1-1,-1 1 1,0-1 0,0 1-1,1 0 1,-1-1-1,0 1 1,0 0-1,1-1 1,-1 1 0,1 0-1,-1 0 1,0 1-1,-1 4 49,0 0-1,0-1 1,1 1 0,-1 0-1,1 0 1,1 0-1,-1 0 1,1 1-1,0-1 1,2 9-1,11 65 425,-8-59-387,1-1 0,1 0 0,1 0 0,0 0 0,2-1 0,16 25 0,-19-33-84,1 0-1,1 0 1,0 0 0,1-1-1,-1 0 1,2-1 0,0 0-1,0-1 1,0 0 0,23 11 0,-30-17-31,1-1 1,0 1-1,0-1 1,0 0 0,0 0-1,0-1 1,1 0 0,-1 0-1,0 0 1,0 0 0,0-1-1,0 0 1,0 0-1,0 0 1,0 0 0,0-1-1,0 0 1,0 0 0,-1 0-1,1-1 1,5-4-1,-8 6 3,1-1-1,-1 0 0,1-1 0,-1 1 1,0 0-1,0-1 0,0 1 0,0-1 0,0 1 1,0-1-1,-1 0 0,0 0 0,1 0 1,-1 0-1,0 0 0,0 0 0,-1 0 0,1 0 1,-1 0-1,1 0 0,-1-1 0,0 1 1,0 0-1,-1 0 0,1 0 0,0 0 0,-1-1 1,0 1-1,0 0 0,0 0 0,0 0 1,0 0-1,-1 1 0,-3-6 0,4 6-6,1 1 1,-1-1-1,0 1 0,0-1 0,0 1 0,-1 0 0,1-1 0,0 1 1,0 0-1,-1 0 0,1 0 0,-1 0 0,1 0 0,-1 0 0,1 1 1,-1-1-1,0 0 0,1 1 0,-1-1 0,0 1 0,0-1 0,1 1 1,-1 0-1,-3 0 0,4 0-4,-1 1 0,1-1 0,0 1 0,0-1 0,-1 1 0,1 0 1,0-1-1,0 1 0,0 0 0,0 0 0,0 0 0,0 0 0,0 0 0,0 0 0,0 0 0,0 0 0,1 1 0,-1-1 1,0 0-1,1 0 0,-1 1 0,1-1 0,0 0 0,-1 1 0,1-1 0,0 0 0,0 1 0,-1-1 0,1 0 0,0 1 1,1 1-1,-1 1 1,0 1 0,0-1 0,1 1 0,-1-1 0,1 1 1,0-1-1,1 1 0,-1-1 0,1 1 0,0-1 0,0 0 0,0 0 1,0 0-1,1 0 0,0-1 0,0 1 0,0-1 0,0 1 1,0-1-1,1 0 0,-1 0 0,1-1 0,0 1 0,0-1 0,0 1 1,0-1-1,0-1 0,1 1 0,-1-1 0,0 1 0,1-1 0,-1 0 1,1-1-1,0 1 0,-1-1 0,1 0 0,-1 0 0,1 0 1,0-1-1,-1 1 0,1-1 0,-1-1 0,0 1 0,1 0 0,-1-1 1,0 0-1,0 0 0,0 0 0,0-1 0,0 1 0,0-1 0,4-4 1,10-12 17,-2 0 1,0-1 0,22-37 0,-22 32 267,39-46-1,-53 69-220,0 0-1,0 1 0,0 0 1,0-1-1,1 1 0,-1 0 0,1 0 1,-1 0-1,1 0 0,-1 1 1,1-1-1,-1 1 0,1 0 0,4-1 1,44 4 468,-30-2-514,-12-1-29,-4 0-363,0 0 0,0 1 1,0-1-1,0 1 0,0 0 0,-1 0 1,1 0-1,0 1 0,0 0 0,6 3 1,10 5-610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18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8 334 7378,'-3'-14'1625,"1"0"0,1 0 1,0-1-1,1 1 0,0 0 1,1-1-1,3-17 0,-2 40 1605,4 37-1948,-3-2-905,2 1 0,2-1 0,2 0 1,23 67-1,-31-105-367,1-1 1,0 1 0,0-1-1,0 1 1,1-1 0,-1 0-1,1 0 1,0 0 0,0 0-1,1 0 1,-1-1 0,1 0-1,-1 0 1,1 0 0,0 0-1,0 0 1,1-1 0,-1 1-1,1-1 1,-1 0 0,1-1-1,-1 1 1,1-1 0,0 0-1,0 0 1,0 0 0,0-1-1,-1 0 1,10 0 0,-3-1-14,0-1 1,0 1-1,0-2 0,0 0 1,-1 0-1,1 0 0,-1-2 1,0 1-1,0-1 0,-1-1 1,1 0-1,-1 0 0,0-1 1,-1 0-1,0 0 1,0-1-1,0 0 0,11-16 1,-11 12-65,1-1 1,-2-1 0,1 0 0,-2 1 0,0-2-1,-1 1 1,0-1 0,-1 0 0,-1 0 0,0 0-1,-1 0 1,0-30 0,-2 43 55,0 0-1,0 1 1,0-1 0,0 0-1,-1 0 1,1 1 0,0-1 0,-1 0-1,0 1 1,1-1 0,-1 0-1,0 1 1,-2-3 0,3 3 3,0 1 0,-1-1 0,0 1 1,1-1-1,-1 1 0,1 0 0,-1-1 1,1 1-1,-1 0 0,0-1 0,1 1 0,-1 0 1,0 0-1,1 0 0,-1-1 0,0 1 1,1 0-1,-1 0 0,0 0 0,1 0 0,-1 0 1,0 0-1,-1 1 0,1 0-2,-1-1-1,0 1 1,1 0-1,-1 0 1,1 0-1,-1 0 1,1 0-1,-1 0 0,1 1 1,0-1-1,0 0 1,0 1-1,-1-1 1,1 1-1,1-1 1,-1 1-1,0 0 1,0-1-1,0 1 1,1 0-1,-1-1 1,0 5-1,1-2 6,0 0 1,-1 0-1,1 0 0,1 0 0,-1 0 1,1 0-1,-1 0 0,1 0 0,0 0 1,1 0-1,-1-1 0,1 1 0,-1 0 1,1-1-1,0 1 0,1-1 0,-1 0 1,1 1-1,4 4 0,-3-4 6,0-1 1,0 0-1,0 0 0,0 0 0,1 0 1,-1 0-1,1-1 0,0 0 1,-1 0-1,1 0 0,0-1 0,0 1 1,0-1-1,1 0 0,5 0 0,-1-1 7,-1-1-1,1 0 0,-1 0 1,0-1-1,1 0 0,-1-1 0,0 0 1,0 0-1,0-1 0,-1 0 0,0 0 1,1-1-1,-1 0 0,-1-1 1,1 0-1,-1 0 0,12-14 0,-10 10 75,-1-1 0,0 0 0,0 0 0,-1-1 0,-1 0 0,0-1 0,0 1 0,-1-1 0,-1 0 0,0 0 0,3-27 0,-6 34-49,-1 0 0,0-1 0,-1 1 0,1 0 0,-1 0 0,-1 0 0,1-1 0,-1 1 0,0 0 1,0 1-1,-1-1 0,1 0 0,-1 1 0,-1-1 0,1 1 0,-1 0 0,0 0 0,-5-5 0,4 5-117,0 0 0,0 0 0,-1 1-1,1 0 1,-1 0 0,0 1 0,0-1 0,0 1 0,-1 0 0,1 1 0,-1 0 0,1 0 0,-1 0 0,0 1 0,0 0 0,-7 0 0,-4 4-1747,25 4-1460,29 7-1496,-8-3 3332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19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184 567 10346,'-12'-5'6493,"-3"7"-4617,-10 8-1051,13-2-547,1 0 1,0 1-1,0 1 0,1 0 1,0 0-1,0 1 0,1 0 0,1 1 1,0 0-1,1 0 0,-9 19 1,14-25-259,1 1 0,-1-1 1,1 1-1,0 0 0,0-1 1,1 1-1,0 10 0,0-16-20,0 1-1,0-1 0,1 0 1,-1 1-1,0-1 1,1 0-1,-1 1 1,1-1-1,-1 0 0,1 0 1,-1 1-1,1-1 1,0 0-1,0 0 1,-1 0-1,1 0 0,2 2 1,-2-3-2,0 0 1,1 1 0,-1-1-1,0 0 1,0 0-1,0 1 1,0-1-1,1 0 1,-1 0-1,0-1 1,0 1-1,0 0 1,1 0 0,-1 0-1,0-1 1,0 1-1,0-1 1,0 1-1,0-1 1,0 1-1,0-1 1,0 0-1,0 1 1,2-2 0,14-12-29,0 1 0,18-21 1,22-18-141,-46 43 135,-9 7 23,-1 1 0,1-1 1,0 1-1,0-1 0,0 1 1,0 0-1,0 0 0,0 0 0,0 0 1,0 0-1,0 0 0,0 1 0,1-1 1,-1 1-1,0-1 0,1 1 0,-1 0 1,0 0-1,0 0 0,3 0 0,3 1 10,-1-1 0,0 0 0,0 0 0,1-1 0,-1 0 0,0 0 0,0-1 0,0 0 0,0 0 0,0 0 0,-1-1 0,1 0 0,-1 0 0,1-1 0,-1 0 0,0 0 0,-1-1 0,1 1 0,-1-1 0,0 0 0,0-1 0,0 1-1,-1-1 1,0 0 0,0 0 0,0 0 0,-1-1 0,0 1 0,0-1 0,-1 0 0,2-7 0,3-8 45,-2-1-1,-1 0 1,0 0-1,-2-1 1,-1 1-1,0 0 1,-5-35-1,-1 20 51,-1 1 0,-3 0-1,-22-65 1,27 91-74,-1-3 103,0 1-1,0 0 1,-2 0-1,-14-24 1,21 37-106,0 1-1,0-1 1,0 0 0,0 1 0,0-1 0,0 0 0,0 1-1,0-1 1,0 0 0,0 1 0,0-1 0,0 0 0,0 1-1,0-1 1,0 0 0,-1 1 0,1-1 0,0 0-1,0 0 1,0 1 0,0-1 0,-1 0 0,1 1 0,0-1-1,0 0 1,0 0 0,-1 0 0,1 1 0,0-1 0,0 0-1,-1 0 1,1 0 0,0 1 0,-1-1 0,1 0 0,0 0-1,-1 0 1,1 0 0,0 0 0,0 0 0,-1 0 0,1 0-1,0 0 1,-1 0 0,1 0 0,0 0 0,-1 0-1,1 0 1,0 0 0,-1 0 0,1 0 0,0 0 0,-1 0-1,1-1 1,0 1 0,0 0 0,-1 0 0,1 0 0,0 0-1,-1-1 1,1 1 0,0 0 0,0 0 0,0-1 0,-1 1-1,1 0 1,0 0 0,0-1 0,0 1 0,-2 25 444,6 3-165,1 0-1,2 0 1,0-1 0,2 0 0,25 52-1,-15-41 24,3-2-1,1 0 1,38 46-1,-58-78-302,35 37 231,-36-38-252,1-1-1,0 1 0,0-1 0,0 0 0,0 0 1,0 0-1,0-1 0,1 1 0,-1-1 1,0 1-1,1-1 0,5 1 0,-8-2-44,-1 0 0,0 0-1,1 0 1,-1 0 0,0 0-1,1 0 1,-1 0-1,1 0 1,-1 0 0,0 0-1,1 0 1,-1 0 0,0 0-1,1 0 1,-1 0 0,0-1-1,1 1 1,-1 0-1,0 0 1,1 0 0,-1-1-1,0 1 1,1 0 0,-1 0-1,0-1 1,0 1 0,1 0-1,-1-1 1,0 1-1,0 0 1,0-1 0,1 1-1,-1 0 1,0-1 0,0 1-1,0 0 1,0-1 0,0 1-1,0 0 1,0-1-1,0 1 1,0-1 0,0 1-1,0 0 1,0-1 0,0 1-1,0 0 1,0-1 0,0 1-1,0-1 1,0 1-1,0 0 1,-1-1 0,1 1-1,0 0 1,0-1 0,0 1-1,-1 0 1,1-1-1,-18-27-3694,12 19 2090,-3-15 109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19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138 160 10058,'-137'20'4281,"140"-25"-2040,26-12-1329,2-5-88,8-9-176,1 2-160,-12 2-368,2 5-312,-10 10-1264,-3 0-553,4 9 1145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20.2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1 372 9690,'39'89'3792,"-38"-86"-3534,0-1 1,0 0 0,0 0-1,0 0 1,0 0 0,1 0-1,-1-1 1,1 1 0,-1 0-1,1-1 1,0 1 0,-1-1-1,3 2 1,-3-3-170,-1 0-1,1 1 1,0-1 0,-1 0-1,1 0 1,0 0 0,-1 0-1,1 0 1,0 0 0,-1 0-1,1 0 1,-1 0 0,1 0-1,0-1 1,-1 1 0,1 0-1,-1 0 1,1-1 0,0 1-1,-1 0 1,1 0 0,-1-1-1,1 1 1,-1-1 0,1 1-1,-1-1 1,1 1 0,-1-1-1,4-4 333,-1 0 0,0 0 0,-1 0-1,1 0 1,-1-1 0,2-8 0,-1 7 4,0-1-197,0-2 0,-1 1 1,0 0-1,-1 0 0,0-1 0,0 1 0,-2-15 1,1 19-211,0 0 1,-1 0-1,0 0 1,0 1-1,0-1 1,0 0-1,-1 1 1,0-1-1,0 1 1,0-1-1,0 1 1,-1 0-1,0 0 1,0 0-1,0 0 1,-5-4-1,5 8-65,3 9 43,4 7 22,12 11 10,-10-20-18,0 0 0,1-1-1,-1 0 1,1 0 0,0-1 0,0 0-1,1 0 1,10 5 0,-13-8 46,1 0 0,-1 0-1,0-1 1,1 1 0,-1-1 0,1 0 0,-1-1 0,1 1 0,0-1 0,-1 0-1,1-1 1,-1 1 0,1-1 0,-1 0 0,1-1 0,9-3 0,-5 1 99,-1-2 0,1 1 0,-1-1 1,0-1-1,0 1 0,-1-1 0,0-1 0,0 0 1,8-11-1,-5 5-109,0 0 0,-1-1 0,-1-1 1,14-31-1,-21 43-301,-1-1 0,0 1 0,0 0 1,0-1-1,0 1 0,-1-1 1,1-6-1,-2 11 187,1-1 0,0 1-1,0 0 1,0 0 0,0-1 0,0 1 0,0 0-1,0 0 1,0 0 0,0-1 0,0 1 0,0 0-1,1 0 1,-1-1 0,0 1 0,0 0 0,0 0 0,0 0-1,0-1 1,0 1 0,0 0 0,1 0 0,-1 0-1,0-1 1,0 1 0,0 0 0,0 0 0,1 0 0,-1 0-1,0 0 1,0-1 0,0 1 0,1 0 0,-1 0-1,0 0 1,0 0 0,0 0 0,1 0 0,-1 0-1,0 0 1,0 0 0,1 0 0,-1 0 0,0 0 0,0 0-1,1 0 1,11 7-3759,0 4 2292</inkml:trace>
  <inkml:trace contextRef="#ctx0" brushRef="#br0" timeOffset="1">752 11 15451,'5'-6'7050,"-5"1"-3617,-6 14-1425,-8-6-656,-3 4-928,0-2-576,14 9-2304,1 3 1768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3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1945 97 4225,'32'-47'2366,"-31"46"-2126,0-1 1,0 1 0,0-1-1,-1 1 1,1-1 0,-1 1-1,1-1 1,-1 1 0,1-1-1,-1 1 1,0-1 0,0 0-1,0 1 1,0-1 0,0 1-1,0-1 1,0 0 0,-1 1-1,1-1 1,-1 1 0,1-1-1,-1 1 1,1-1 0,-1 1-1,0-1 1,-1-1-1,1 2-68,0 0-1,0 1 0,0-1 0,0 1 0,0-1 0,0 0 0,0 1 0,0 0 0,0-1 0,0 1 1,-1 0-1,1 0 0,0-1 0,0 1 0,0 0 0,0 0 0,-1 0 0,1 0 0,0 0 0,0 1 1,0-1-1,0 0 0,0 1 0,-1-1 0,1 0 0,0 1 0,0-1 0,0 1 0,0 0 0,0-1 0,0 1 1,-1 1-1,-9 7-38,0 0 1,1 1 0,0 0 0,1 0-1,-12 17 1,-1 2 29,-45 54 115,5 3 0,3 2-1,-84 171 1,47-92-269,-14 30 10,11-5-16,-17 37 63,-68 135 158,51-112-89,115-216-125,-2-2 0,-1 0 0,-2-2-1,0 0 1,-30 29 0,21-24 9,-26 42 0,38-48-9,-2-2 1,-1-1-1,-37 35 1,25-32 3,0 0 0,3 3 0,0 1 0,-48 70 1,53-58-17,3 1 0,1 1 0,3 1 1,2 0-1,3 2 0,-17 92 1,17-37-3,5 0 0,4 148 0,65 413 419,-40-510-288,-10-74 114,-4 1 0,-4-1 1,-11 106-1,0-153-1278,10-37 1006,0 0-1,0 0 0,0 0 0,0 0 1,0 0-1,0 1 0,0-1 1,0 0-1,0 0 0,0 0 1,0 0-1,0 0 0,0 1 0,0-1 1,0 0-1,0 0 0,0 0 1,0 0-1,0 0 0,0 0 1,0 0-1,0 1 0,0-1 0,-1 0 1,1 0-1,0 0 0,0 0 1,0 0-1,0 0 0,0 0 1,0 0-1,-1 0 0,1 0 0,0 0 1,0 0-1,0 0 0,0 1 1,0-1-1,0 0 0,-1 0 1,1 0-1,0 0 0,0 0 0,0 0 1,0 0-1,0-1 0,-1 1 1,1 0-1,0 0 0,0 0 1,0 0-1,0 0 0,0 0 0,0 0 1,0 0-1,-1 0 0,1 0 1,0 0-1,0-1 0,-3-21-2281,4-29 1105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4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36 7754,'-9'-3'3496,"8"-5"-1431,1 1 39,8-2-127,6 1-177,6 10-520,4 3-247,-2 10-385,2 5-192,-2 4-248,-2 1-72,2 1-96,-5-7-200,7-6-528,5-4-352,1-9-1265,6-5-376,1-23 1689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4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13355,'3'1'5369,"11"16"-3489,0 4-519,3 2-617,3 3-280,-3-7-424,2-3-440,-1 0-1369,1 4 1193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19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55 687 5009,'-24'23'1111,"-7"7"3134,32-35 44,6-11-3024,13-12 2522,-7 16-3545,0-1 1,17-21-1,-13 13-137,194-193 1316,-169 177-1059,2 2 0,1 1-1,56-30 1,-88 57-356,87-54 25,-88 53-30,-1-1 0,-1 0 1,1-1-1,-1 0 0,-1-1 0,10-12 1,-6 5-7,-10 15 13,0-1 1,0 0-1,-1 1 0,1-1 0,-1 0 1,0-1-1,0 1 0,0 0 1,-1-1-1,3-8 0,-4 12 65,0 1 0,1-1 0,-1 1 0,0 0 0,1-1 0,-1 1 0,1-1 0,-1 1 0,0 0 0,1-1 0,-1 1 0,1 0 0,-1-1 0,1 1-1,-1 0 1,1 0 0,-1-1 0,1 1 0,-1 0 0,1 0 0,0 0 0,-1 0 0,1 0 0,-1 0 0,1 0 0,-1 0 0,1 0 0,-1 0 0,1 0 0,0 0-1,-1 0 1,1 0 0,-1 1 0,1-1 0,-1 0 0,1 0 0,0 1 0,24 8-65,-22-8 246,22 10 68,0 2 0,44 29 0,-28-16 94,-6-4-116,-9-5-59,1 0-1,1-2 1,45 17 0,95 40 606,38-3-228,-196-64-603,0 0 0,0 0 1,0 1-1,-1 1 1,10 8-1,20 14 8,-32-26 112,1 0 0,-1-1 0,1 0-1,11 2 1,-4-1 272,20 13-131,-31-13-247,0-1 1,-1 0-1,1 0 1,0-1-1,0 1 1,0-1-1,1 1 1,-1-1-1,0-1 1,5 1-1,-6-1-1,30 8 205,-32-5-234,0 0 0,0-1 0,-1 1 0,1 0 0,0 0 0,-1 0 0,0 0 0,0 0 0,1 0 0,-2 0 0,1-1 0,-1 5 0,1-7-13,0 1 0,0-1 1,-1 1-1,1-1 0,0 1 0,-1-1 1,1 1-1,0-1 0,-1 0 0,1 1 0,0-1 1,-1 1-1,1-1 0,-1 0 0,1 1 1,-1-1-1,1 0 0,-1 0 0,1 1 0,-1-1 1,1 0-1,-1 0 0,1 0 0,-2 0 1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5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0 8410,'-44'10'4273,"44"-8"-3537,0 0 288,-1-2-984,-1 0-568,0 0-520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5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19 11002,'-11'2'4585,"-3"-2"-2432,21-2-1497,3-6-904,-12-2 200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7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1149 5377,'-14'22'8940,"5"15"-4485,8-29-3568,6-13 3074,15-7-3577,7-3-207,217-132 483,-136 72-261,-4-5 0,95-94-1,170-199 1999,-229 226-1430,28-11 135,-140 137-958,-27 20-138,-1 0 0,1 1 0,0-1-1,0 0 1,0 1 0,0-1-1,0 0 1,0 1 0,0-1-1,0 1 1,0 0 0,0-1-1,0 1 1,0 0 0,0 0 0,0 0-1,0-1 1,1 1 0,-1 0-1,0 1 1,0-1 0,0 0-1,0 0 1,0 0 0,0 1 0,2-1-1,-3 1-5,0 0-1,1-1 0,-1 1 1,0 0-1,1-1 1,-1 1-1,0 0 0,0-1 1,0 1-1,0 0 1,0-1-1,0 1 0,1 0 1,-2 0-1,1-1 1,0 1-1,0 0 0,0-1 1,0 1-1,0 0 1,-1-1-1,1 1 0,0 0 1,0-1-1,-1 1 1,1 0-1,-1 0 0,-17 19-687,17-19 124,-1 1 0,0-1 0,1 1 0,-1 0 0,1-1 1,0 1-1,-1 0 0,1 0 0,-2 3 0,5 1-1120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8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 7946,'2'-19'7000,"8"42"-3021,42 144 783,-34-103-4093,-3 0 0,6 69-1,-14-104-648,-2-24-228,-1-20-330,-3-13-2240,-4-50 1,0-2-1669,7 51 3587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49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144 654 9802,'-13'-89'4222,"13"86"-3942,-1 0 1,0 0-1,1 0 0,-1 0 0,0 0 0,-1 0 1,1 1-1,0-1 0,-1 0 0,0 1 0,-2-4 0,4 6-154,-1-1-1,0 0 1,0 0-1,0 1 0,0-1 1,0 0-1,0 1 1,0-1-1,0 1 0,0 0 1,0-1-1,0 1 1,0 0-1,-1-1 0,1 1 1,0 0-1,0 0 1,0 0-1,0 0 1,-2 0-1,1 1 32,-1 0-1,0 0 1,0 0-1,1 0 1,-1 1 0,0-1-1,1 1 1,-1 0-1,1-1 1,0 1 0,0 0-1,0 0 1,0 0-1,0 1 1,0-1 0,-2 4-1,-3 7 99,0 0 1,1 1-1,0 0 0,1 0 0,1 1 1,0-1-1,1 1 0,-1 19 0,2-6 85,1 0-1,1 0 0,6 45 0,-4-66-301,-1 1 0,1-1 0,1 0 0,0 1 1,0-1-1,0-1 0,1 1 0,-1 0 0,2-1 0,-1 0 0,1 0 0,0 0 0,6 6 0,-7-9-27,0 1 0,0-1 0,1 1-1,-1-1 1,1 0 0,0-1 0,0 1 0,0-1 0,0 0-1,0 0 1,0 0 0,0-1 0,1 0 0,-1 0 0,1 0 0,-1-1-1,1 0 1,9-1 0,-2-2-5,1-1-1,0 0 0,-1-1 1,0-1-1,0 0 1,-1 0-1,0-1 1,0-1-1,0 0 1,-1-1-1,0 0 1,16-19-1,-8 8-10,-1-2 1,-1 0-1,-1-1 0,-1-1 0,17-37 1,-24 45 6,-2 0 1,0 0-1,0-1 1,-2 1-1,0-1 1,-1 0 0,0-1-1,-1 1 1,-1-19-1,-1 35 0,0-1-1,0 1 1,0 0 0,0-1-1,0 1 1,0 0 0,-1-1-1,1 1 1,0 0 0,-1 0-1,1-1 1,-1 1-1,1 0 1,-1 0 0,1 0-1,-1 0 1,0-1 0,0 1-1,0 0 1,1 0 0,-3-1-1,2 2 0,1 0 1,-1 0-1,0 0 0,0 0 0,0 0 0,0 0 0,0 0 0,0 1 0,0-1 1,1 0-1,-1 1 0,0-1 0,0 0 0,0 1 0,1-1 0,-1 1 1,0-1-1,0 1 0,1-1 0,-1 1 0,0 0 0,0 1 0,-5 4-1,1 1 1,-1 0-1,1 0 0,1 0 0,-6 11 0,3-2 0,1 1 1,0 0 0,1 0-1,1 0 1,1 1 0,-2 18-1,5-31 3,0 0 0,0 0 0,0 0 0,1 0 0,0 0 0,0-1 0,0 1 0,0 0 0,1 0 0,0-1 0,3 8 0,-3-9-1,0 0 1,0-1-1,1 0 1,-1 1 0,0-1-1,1 0 1,-1 0-1,1 0 1,0 0-1,0-1 1,0 1-1,0-1 1,0 0-1,0 0 1,0 0-1,0 0 1,0 0-1,0-1 1,6 1 0,0-1 0,0 0 1,0-1-1,0 0 1,0 0 0,-1-1-1,1 0 1,0 0 0,-1-1-1,0-1 1,1 1 0,-1-1-1,-1-1 1,1 1 0,9-9-1,-12 10 0,0 0-1,-1-1 0,0 0 0,0 0 1,0 0-1,0-1 0,0 1 1,-1-1-1,0 0 0,0 0 0,0 0 1,-1 0-1,0 0 0,0-1 0,0 1 1,0-1-1,-1 1 0,0-1 1,0 0-1,-1 0 0,0 1 0,0-1 1,-1-9-1,0 11 3,0-1 1,-1 0 0,0 1-1,0-1 1,0 1-1,-1 0 1,1 0 0,-1 0-1,0 0 1,0 0-1,0 1 1,-1-1-1,1 1 1,-1 0 0,0 0-1,-6-4 1,2 2-16,1 1 1,-1 0 0,-1 1-1,1-1 1,0 1 0,-1 1-1,0 0 1,-9-2 0,16 4-7,1 0 0,-1 0 0,1 0 0,-1 0 0,1 0 0,0 1 0,-1-1 0,1 0 0,-1 1 0,1-1 0,0 1 0,-3 0 1,3 4-229,12-1-8,3-3 92,1-1 1,0-1-1,-1 0 1,1-1-1,28-6 1,12-2 45,-53 9 114,15-2 22,0 1 1,0 1-1,0 0 1,0 1-1,1 1 1,-1 0-1,29 7 1,-44-7 7,0 0 0,0 0 0,0 0 0,0 0-1,-1 0 1,1 1 0,-1-1 0,1 0 0,-1 1 0,2 1 0,1 3 369,-5-7 345,-4-11-720,0 1 0,1-1 0,0 0 0,1 0-1,0 0 1,1-1 0,0 1 0,1-21 0,0 24-13,1-3-94,0-1 1,1 1 0,0-1 0,1 1-1,0 0 1,1 0 0,0 0 0,1 0-1,0 0 1,1 1 0,8-14 0,-13 24-31,1 0 0,-1 0 0,1 0 1,0-1-1,0 1 0,-1 0 1,1 0-1,0 0 0,0 0 0,0 1 1,0-1-1,0 0 0,0 0 0,0 1 1,0-1-1,0 0 0,0 1 0,1-1 1,-1 1-1,0-1 0,0 1 0,2-1 1,0 1-105,-1 0 1,1 1-1,-1-1 1,1 0-1,-1 1 1,1-1 0,-1 1-1,1 0 1,-1 0-1,0 0 1,3 1-1,7 5-1086,-1 0 0,0 1 1,15 14-1,-17-14 201,-4-4 933,0 0 0,0 0 0,0-1 0,1 0 0,-1 0 0,1 0 0,0 0 0,0-1 0,0 0 0,0 0 0,1-1 0,-1 0 0,9 1 0,-11-2 374,0 0 0,-1 0 0,1-1 0,0 0 1,-1 0-1,1 0 0,-1 0 0,1 0 0,-1 0 0,0-1 1,1 0-1,-1 0 0,0 0 0,0 0 0,0 0 1,-1 0-1,1-1 0,0 0 0,-1 1 0,0-1 0,1 0 1,-1 0-1,0 0 0,2-7 0,4-5 750,0-1-1,-2-1 0,0 1 1,-1-1-1,5-30 1,-9 40-785,0 1 1,0 0-1,-1-1 1,0 1-1,0 0 0,-1-1 1,0 1-1,0 0 1,0-1-1,-1 1 1,0 0-1,0 0 0,-1 0 1,1 1-1,-1-1 1,0 0-1,-1 1 1,0 0-1,-5-7 0,8 11-152,-1-1-1,1 1 0,0 0 0,0 0 0,-1-1 0,1 1 0,-1 0 0,1 0 1,-1 1-1,0-1 0,1 0 0,-1 0 0,0 1 0,1-1 0,-1 1 0,0 0 1,0-1-1,1 1 0,-1 0 0,0 0 0,0 0 0,1 0 0,-1 0 0,0 1 1,0-1-1,0 0 0,1 1 0,-1 0 0,0-1 0,1 1 0,-1 0 0,1 0 1,-1 0-1,1 0 0,-1 0 0,1 0 0,-1 0 0,-1 3 0,-1 0-12,0 1 0,0 0 0,1-1 0,0 1 0,0 1 0,0-1-1,1 0 1,0 1 0,0-1 0,-3 12 0,4-4-3,0-1-1,0 0 1,1 1-1,1-1 1,0 1 0,1-1-1,0 0 1,1 0 0,8 23-1,-2-11-196,2 0-1,1 0 1,22 33-1,-31-52-51,1 0 0,-1 0-1,1-1 1,0 1 0,0-1-1,0 0 1,1 0 0,-1 0-1,1-1 1,0 0 0,0 0-1,8 4 1,17-5-825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56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0 9314,'6'5'553,"-1"-1"-1,1 0 1,-1 0-1,1 0 1,0-1 0,1 0-1,-1 0 1,0-1-1,1 0 1,10 3 0,-6-2-178,0 1 1,-1 1-1,0 0 0,0 0 1,0 1-1,0 0 1,-1 1-1,0 0 1,-1 0-1,1 1 1,-1 0-1,8 12 0,1 2 49,-1 0-1,-1 1 0,0 1 1,10 25-1,-11-12-145,-1-1 0,-2 2 0,-1-1 0,-2 1 0,-2 1 0,-1-1-1,-2 1 1,-4 66 0,-9 20 315,-34 165-1,13-134-165,-88 262 0,101-360-415,12-38-68,0 0 0,-1-1 0,-1 0 1,0 0-1,-20 31 0,27-49-17,0 1 0,0-1 0,0 1 0,0-1-1,0 0 1,0 0 0,-1 1 0,1-1 0,0 0 0,0 0 0,-1 0 0,1 0-1,-1-1 1,1 1 0,-1 0 0,1 0 0,-1-1 0,1 1 0,-1-1 0,0 0-1,1 1 1,-1-1 0,0 0 0,1 0 0,-1 0 0,0 0 0,1 0 0,-1-1 0,0 1-1,1 0 1,-1-1 0,0 1 0,1-1 0,-1 1 0,1-1 0,-1 0 0,1 0-1,-3-1 1,0-2-312,0 0 1,0 0-1,0 0 0,0-1 0,1 1 0,-1-1 0,1 0 0,0 0 0,1 0 0,-3-7 1,-8-27-774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57.1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126 107 10098,'-1'-30'2847,"1"18"-1730,-1-1-1,0 1 1,-5-19 0,6 30-1078,0 1 1,0 0 0,0-1-1,0 1 1,0-1-1,0 1 1,0 0 0,0-1-1,-1 1 1,1 0-1,0-1 1,0 1 0,0 0-1,-1-1 1,1 1-1,0 0 1,0 0 0,-1-1-1,1 1 1,0 0-1,-1 0 1,1 0 0,0-1-1,-1 1 1,1 0-1,0 0 1,-1 0 0,1 0-1,0 0 1,-1-1-1,1 1 1,0 0 0,-1 0-1,1 0 1,-1 0-1,1 0 1,0 0 0,-1 0-1,1 1 1,-1-1-1,1 0 1,0 0 0,-1 0-1,1 0 1,0 0 0,-1 0-1,1 1 1,0-1-1,-1 0 1,1 0 0,0 1-1,0-1 1,-1 0-1,1 0 1,0 1 0,0-1-1,-1 0 1,1 1-1,-14 17 692,0 9-345,0 1 1,2 0-1,1 1 0,2 0 0,0 0 1,2 1-1,-4 38 0,13-55-346,5-13 3,8-18 13,4-18 6,-13 23-32,0 0-1,1 0 1,1 1 0,0 0 0,1 0-1,11-12 1,-18 22-21,1 0-1,0-1 1,0 1 0,0 0-1,0 1 1,1-1 0,-1 0-1,0 1 1,1 0-1,-1 0 1,1 0 0,-1 0-1,1 0 1,0 1-1,-1-1 1,1 1 0,-1 0-1,1 0 1,0 1-1,-1-1 1,1 1 0,0 0-1,-1 0 1,1 0 0,-1 0-1,0 0 1,1 1-1,-1 0 1,0-1 0,4 4-1,9 6-141,0 1 0,0 1 0,-1 0 0,0 1 0,14 19-1,8 6-935,5 3 409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57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216 471 10082,'0'-1'170,"-1"-1"-1,1 1 1,-1 0-1,0-1 1,1 1-1,-1 0 1,0 0-1,0-1 1,0 1-1,0 0 1,0 0-1,0 0 0,-1 0 1,1 0-1,0 0 1,0 1-1,-1-1 1,1 0-1,0 0 1,-1 1-1,1-1 1,-1 1-1,1 0 1,-1-1-1,1 1 1,-1 0-1,1 0 1,-1 0-1,1 0 1,-1 0-1,1 0 1,-1 0-1,1 1 1,-1-1-1,1 0 1,-1 1-1,1-1 1,0 1-1,-1 0 1,-1 1-1,-3 2-47,1 0 0,1 0 0,-1 1 0,1 0 0,0 0 0,0 0 0,0 0 0,-6 12 0,-13 31 334,3 1-1,1 1 1,2 0-1,-15 83 1,30-120-395,0 1 1,0 0-1,1 0 0,1 16 0,0-28-51,1 1-1,-1-1 1,0 0-1,1 0 1,-1 0-1,1 0 1,0 0-1,0 0 1,0 0-1,0 0 1,0 0-1,0 0 1,0 0-1,0 0 1,3 2-1,-3-4-3,1 1 1,-1 0-1,0 0 0,1-1 1,-1 1-1,1-1 0,0 0 1,-1 1-1,1-1 0,-1 0 1,1 0-1,0 0 0,-1 0 1,1 0-1,-1 0 0,1 0 1,0-1-1,-1 1 0,1-1 1,-1 1-1,1-1 0,-1 1 1,1-1-1,1-1 0,8-4 7,0-1-1,0 0 1,-1 0-1,0-1 0,0-1 1,-1 0-1,0 0 1,-1 0-1,0-1 1,9-15-1,-1-1-3,-1 0 0,-1-1 0,13-37 1,-9 13-1,-2 0 0,-3 0 0,-2-2-1,5-58 1,-13 76 2,-1-1-1,-3 1 1,0 0-1,-2 0 0,-2 0 1,-1 1-1,-14-43 1,18 69 19,-2-1 0,1 1 0,-1 0 1,-10-14-1,14 21-17,-1 0-1,0 0 1,1 0-1,-1 0 1,0 1-1,1-1 1,-1 0-1,0 1 1,0-1-1,0 0 1,0 1 0,0-1-1,0 1 1,0-1-1,0 1 1,0 0-1,0-1 1,0 1-1,0 0 1,-1 0-1,1 0 8,0 1 1,-1-1-1,1 1 0,0-1 0,0 1 0,0 0 0,0-1 0,0 1 0,0 0 1,0 0-1,0 0 0,1 0 0,-1 0 0,0 0 0,0 0 0,1 0 0,-1 0 0,1 0 1,-1 0-1,1 0 0,-1 1 0,1 0 0,-4 9 93,1 1 1,0-1-1,1 1 0,0-1 1,1 1-1,1 0 0,-1-1 1,2 1-1,2 17 0,2 3 163,2 0-1,13 39 0,-12-48-202,0 0 0,2 0-1,0-1 1,2-1 0,0 0-1,2-1 1,0 0 0,21 22 0,-28-35-68,0 0 1,0-1-1,0-1 1,1 1-1,0-1 1,0 0-1,1-1 1,-1 0-1,1 0 1,13 3-1,-14-5-2,-1-1-1,1 0 0,0-1 0,-1 0 0,1 0 0,0 0 0,-1-1 0,1 0 0,-1-1 0,1 1 1,-1-2-1,1 1 0,-1-1 0,10-5 0,-9 4-4,-1-1 0,1 0 0,-1 0 0,0 0 0,0-1-1,-1 0 1,0 0 0,0-1 0,0 0 0,-1 0 0,0 0 0,0-1 0,-1 1 0,0-1 0,3-9 0,2-10-14,-1-1 0,-1 0 1,4-35-1,-4 22 23,-5 55-5,1 0 1,0 0 0,1 0-1,1 0 1,0-1 0,9 17-1,-11-25-25,1 1 0,-1-1 0,1 0-1,0-1 1,1 1 0,-1-1-1,8 6 1,-11-9-81,0 0-1,0 0 0,0 0 0,0-1 1,0 1-1,0 0 0,0-1 1,0 1-1,0-1 0,0 1 1,0-1-1,0 1 0,0-1 0,1 0 1,-1 0-1,0 1 0,0-1 1,0 0-1,0 0 0,1 0 0,-1 0 1,0 0-1,0-1 0,0 1 1,1 0-1,-1-1 0,0 1 1,0 0-1,0-1 0,0 1 0,0-1 1,0 0-1,0 1 0,0-1 1,0 0-1,0 0 0,0 0 1,0 1-1,0-1 0,-1 0 0,1 0 1,0 0-1,-1 0 0,1 0 1,0-2-1,8-18-2408,8-2 1162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58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10218,'-17'15'3697,"17"-10"-3105,2-3-488,18-2-632,6-4-472,13-11 568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58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1 6105,'-45'60'9248,"35"-49"-8720,1 1 0,0 0 0,1 0 0,0 1 0,0 0 0,2 0 0,-10 27 1,16-39-505,-1 1 1,1 0 0,0-1-1,-1 1 1,1 0 0,0 0-1,0-1 1,1 1 0,-1 0-1,0-1 1,0 1 0,1 0 0,-1-1-1,1 1 1,0 0 0,-1-1-1,1 1 1,0-1 0,0 1-1,0-1 1,0 0 0,0 1-1,0-1 1,1 0 0,-1 0-1,0 1 1,0-1 0,1 0 0,-1 0-1,1-1 1,-1 1 0,1 0-1,0 0 1,-1-1 0,1 1-1,2 0 1,9 2 39,-1-1-1,1 1 0,-1-2 1,15 0-1,-3 1 156,-14-1-43,-1 1 1,0 0-1,1 0 0,-1 1 0,0 0 0,10 5 1,-17-7-125,-1 0 1,1 0 0,-1 0 0,1 0-1,-1 0 1,0 0 0,1 0 0,-1 1-1,0-1 1,0 0 0,0 1 0,0-1-1,0 1 1,-1-1 0,1 1 0,1 2-1,-2-1-20,0-1 0,0 0-1,0 0 1,0 0 0,0 0-1,-1 0 1,1 0-1,0 0 1,-1 0 0,0-1-1,1 1 1,-1 0 0,0 0-1,0 0 1,0 0 0,0-1-1,-1 1 1,0 1-1,-5 6 17,-1 0 0,0-1 0,0 1 0,-1-2 0,0 1 0,-15 9-1,17-13-432,0 0 0,0-1 0,0 0-1,0 0 1,-1-1 0,-10 3 0,7-3-488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7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 8706,'-5'-6'12603,"18"11"-11107,9-1-552,36 56-328,-38-44-368,1 4-96,-2-3-392,-2 2-568,-4-1-1632,1 4 4408,-7 3-2088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0:59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57 213 9594,'3'1'7976,"-3"10"-5289,-7 19-3026,-32 96 1802,36-119-1349,1 1 0,0 0 0,0-1 1,0 1-1,1 0 0,0 0 0,1 0 1,0 0-1,1 16 0,0-21-88,0 0 0,0 0 0,0 0 0,0-1 0,0 1 0,1 0 0,-1 0 0,1-1 0,-1 1 0,1-1 1,0 1-1,0-1 0,0 0 0,1 0 0,-1 0 0,0 0 0,1 0 0,-1 0 0,1 0 0,0-1 0,0 0 0,-1 1 0,1-1 0,0 0 0,0 0 0,0-1 0,0 1 0,6 0 0,-1 0-3,-1-1-1,1 0 0,0 0 0,-1-1 1,1 1-1,-1-2 0,1 1 1,-1-1-1,0 0 0,0-1 0,1 1 1,12-8-1,-17 8-17,0 0 0,1-1 0,-1 1 1,0 0-1,0-1 0,-1 0 0,1 0 0,0 1 0,-1-2 0,0 1 0,1 0 1,-1 0-1,-1-1 0,1 1 0,0-1 0,-1 1 0,0-1 0,0 0 0,0 0 1,0 1-1,0-1 0,-1 0 0,0 0 0,0 0 0,0 0 0,-1-7 0,-2 0-111,0 0-1,-1 0 0,-1 0 0,0 0 0,0 1 1,-1 0-1,0 0 0,-1 1 0,0-1 0,0 1 1,-17-15-1,22 23 53,1 0-1,-1-1 1,1 1 0,-1-1-1,1 0 1,-1 1 0,1-1 0,0 0-1,0 0 1,0 0 0,0 0 0,0 0-1,0 0 1,0 0 0,1 0 0,-1 0-1,1 0 1,0-1 0,-1 1-1,1 0 1,0-3 0,1 3 15,0 0 0,0 0 0,0 0 0,0 0 0,0 0 0,0 0 0,0 0 0,1 0 0,-1 0 0,1 0 0,-1 1 0,1-1 0,0 1 0,0-1 0,-1 1 0,5-2 0,3-2-1,0 1-1,0 0 0,1 1 0,-1-1 1,1 2-1,0 0 0,0 0 0,11 0 1,-10 1 56,0 1 1,0 0-1,0 1 1,0 0-1,0 1 1,-1 0-1,1 1 1,14 5-1,-21-6 52,1 0 0,0 1 0,-1 0 0,0-1 0,1 2 0,-1-1 0,0 0 0,-1 1-1,1 0 1,-1 0 0,1 0 0,-1 0 0,0 0 0,-1 1 0,1-1 0,-1 1 0,0 0 0,0 0 0,1 6 0,-2-10-38,-1 0 0,0 0 0,1 0 0,-1 0 0,0 0 1,0 1-1,0-1 0,0 0 0,0 0 0,0 0 0,0 0 0,0 0 1,0 0-1,-1 0 0,1 1 0,0-1 0,-1 1 0,0-2-4,1 1-1,-1-1 0,1 1 1,0-1-1,-1 0 1,1 1-1,-1-1 0,1 0 1,-1 1-1,1-1 1,-1 0-1,1 1 0,-1-1 1,0 0-1,1 0 0,-1 0 1,1 0-1,-1 0 1,0 1-1,1-1 0,-1 0 1,1 0-1,-2-1 1,1 1 12,-1 0 1,0-1 0,0 1 0,0-1 0,1 0 0,-1 1 0,0-1 0,1 0-1,-1 0 1,1 0 0,-1 0 0,1 0 0,-1-1 0,1 1 0,0 0 0,0-1 0,-1 1-1,1-1 1,0 1 0,-1-4 0,-2-5 10,0 0 0,1 0 0,1 0 0,-1-1 0,2 1 0,-1-1 0,1 0 0,1 1 0,0-1 1,1 0-1,2-13 0,-2 16-165,0 0 0,1 0 0,0 0 0,0 1 0,1-1 0,0 1 0,1-1 1,-1 1-1,2 0 0,-1 0 0,1 1 0,-1-1 0,2 1 0,-1 0 0,11-9 0,-14 14-205,1-1-1,-1 1 0,1 0 0,0-1 1,-1 1-1,1 1 0,0-1 0,0 0 1,0 1-1,-1-1 0,1 1 0,0 0 1,0 0-1,0 0 0,0 0 0,0 0 1,-1 1-1,1-1 0,0 1 0,4 2 1,17 1-2391,-3-3 1443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0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60 893 6513,'60'-103'3376,"-52"83"-1713,-11 15-510,-11 10 294,13-4-1279,-6 3 171,1 1-1,-1 0 0,1 1 0,0 0 1,1 0-1,0 0 0,-1 1 0,2-1 1,-7 12-1,3-3 11,0 1 0,1-1 0,-8 28 0,12-34-242,1 1 1,0 0-1,1 0 1,0 0-1,1 0 1,0 0-1,2 14 1,-2-22-100,0 0 0,1 0 1,-1 0-1,0-1 0,1 1 1,-1 0-1,1 0 0,0 0 0,0 0 1,0 0-1,0-1 0,0 1 0,0 0 1,0-1-1,0 1 0,1-1 1,-1 1-1,0-1 0,1 0 0,0 0 1,-1 1-1,1-1 0,0 0 0,-1 0 1,1-1-1,0 1 0,0 0 1,0-1-1,0 1 0,0-1 0,0 1 1,0-1-1,0 0 0,0 0 1,0 0-1,0 0 0,-1 0 0,1 0 1,0-1-1,0 1 0,0 0 0,0-1 1,3-1-1,5-2-3,-1 0 0,0 0 0,0-1 0,0 0 0,0 0 0,-1-1 0,0-1-1,0 1 1,-1-1 0,0-1 0,0 1 0,0-1 0,-1 0 0,0-1 0,-1 1 0,0-1 0,5-11 0,-2 0 4,0 1 0,-1-1 1,-1-1-1,-1 1 0,-1-1 0,-1 0 0,1-29 1,-4 18 109,-1 0 1,-2 0-1,-1 0 1,-2 1-1,0-1 1,-3 2-1,-11-31 1,-2 18 355,21 41-440,1 1-1,-1 0 1,0 0-1,0 0 1,1 0 0,-1 0-1,0-1 1,0 1 0,0 0-1,0 1 1,0-1-1,0 0 1,0 0 0,0 0-1,-1 1 1,1-1 0,0 0-1,0 1 1,-1-1-1,1 1 1,0 0 0,0-1-1,-1 1 1,1 0 0,-1 0-1,1 0 1,0 0-1,-1 0 1,1 0 0,0 0-1,-3 1 1,3 0-4,0-1 1,0 1-1,1 0 0,-1 0 0,0 0 1,0 0-1,1 0 0,-1 0 1,0 0-1,1 0 0,-1 0 1,1 1-1,-1-1 0,1 0 0,0 0 1,-1 0-1,1 0 0,0 1 1,0-1-1,0 2 0,1 28 255,-1-28-250,4 39 274,1 0 0,21 75 0,-21-99-219,1 0 0,1 0 0,0-1 0,2 0 0,0 0 0,0-1 0,2 0 0,22 26 0,-28-37-75,0 0-1,1 0 0,0 0 1,-1-1-1,1 0 0,1 0 1,-1 0-1,0-1 0,1 0 1,13 4-1,-16-6-11,0-1 0,0 1 0,0-1 0,0 0 0,-1 0-1,1 0 1,0 0 0,0-1 0,0 0 0,0 1 0,-1-1 0,1-1 0,0 1 0,-1 0 0,1-1 0,-1 0 0,1 0 0,-1 0-1,0 0 1,0-1 0,4-3 0,-4 3 4,1 0-1,-1-1 0,1 1 1,-1-1-1,0 0 0,-1 0 1,1 0-1,-1 0 0,0-1 1,0 1-1,0-1 0,0 1 1,-1-1-1,2-9 0,-3 8-1,0 0 0,0 0 0,-1 0 0,0 0 0,0 0 0,0 0 0,-1 0 0,1 0 0,-1 0 0,-1 1 0,-4-10 0,0 2 2,0 0 0,-1 0 0,0 1 0,-19-21 0,27 32-9,0 1 0,-1-1 0,1 1 0,-1-1 0,1 1 0,-1 0 0,1-1 0,-1 1 1,1 0-1,-1-1 0,1 1 0,-1 0 0,0 0 0,1-1 0,-1 1 0,1 0 0,-1 0 1,0 0-1,1 0 0,-1 0 0,0 0 0,1 0 0,-1 0 0,1 0 0,-1 0 0,0 0 0,1 1 1,-1-1-1,1 0 0,-1 0 0,0 0 0,1 1 0,-1-1 0,1 0 0,-1 1 0,1-1 1,-1 1-1,1-1 0,-1 0 0,1 1 0,0-1 0,-1 1 0,1-1 0,0 1 0,-1-1 0,1 1 1,0 0-1,-1-1 0,1 1 0,0-1 0,0 1 0,0 0 0,0-1 0,0 1 0,0-1 1,0 1-1,0 1 0,-1 1-6,0 1 1,0-1 0,1 1 0,0 0-1,0-1 1,0 1 0,0 0-1,0-1 1,1 5 0,2-3 2,-1 0 1,1 0-1,0 0 0,0-1 1,1 1-1,-1-1 0,1 0 1,0 1-1,0-2 0,1 1 1,-1 0-1,1-1 0,-1 0 1,10 4-1,-10-5 6,-1 0 0,0 0 1,1-1-1,-1 0 0,1 0 0,0 0 1,-1 0-1,1 0 0,0-1 0,0 1 1,-1-1-1,1 0 0,0-1 0,0 1 0,-1 0 1,1-1-1,0 0 0,-1 0 0,1 0 1,0 0-1,-1-1 0,0 1 0,5-4 1,0-1 6,0-1 1,0 0-1,-1-1 1,1 0-1,-2 0 1,1 0-1,9-19 1,-3 1 94,15-42 0,-3 3 341,-24 64-438,-1 1 0,1-1 0,-1 0 0,1 1 0,-1-1 0,1 1 0,0-1 0,-1 1 0,1-1 0,0 1 0,0-1 0,-1 1 1,1 0-1,0-1 0,0 1 0,-1 0 0,1 0 0,0 0 0,0-1 0,0 1 0,0 0 0,-1 0 0,1 0 0,0 0 0,0 0 0,0 1 0,-1-1 0,1 0 0,1 1 0,-1-1-6,0 0 0,0 0 0,0 1 0,0-1 0,0 0 0,0 0 0,0 0 0,0 0 0,0 0 0,0 0 1,0 0-1,0-1 0,0 1 0,0 0 0,0 0 0,0-1 0,0 1 0,0-1 0,-1 1 0,1-1 0,0 1 0,0-1 0,0 1 0,-1-1 0,1 0 0,0 1 0,0-1 0,-1 0 0,1 0 0,-1 0 0,1 1 0,0-3 0,1-6 5,-1 6-5,-1 0-1,1 0 1,0 0 0,0 1-1,0-1 1,0 0 0,0 1-1,0-1 1,3-3-1,28-37 2,-31 42-1,0-1 0,0 1 0,0-1 0,0 1 0,0-1 0,-1 1 0,1-1 0,0 0 1,-1 0-1,1 1 0,-1-1 0,0 0 0,0 0 0,1 0 0,-1 1 0,0-1 0,0 0 0,-1 0 0,1 0 1,0 1-1,-1-1 0,1 0 0,-1 0 0,1 1 0,-1-1 0,-2-3 0,3 5-2,0 0 0,-1 0 1,1 0-1,0 0 0,-1 0 0,1 1 0,-1-1 0,1 0 0,0 0 0,-1 0 1,1 0-1,0 0 0,-1 1 0,1-1 0,0 0 0,-1 0 0,1 1 1,0-1-1,-1 0 0,1 1 0,0-1 0,0 0 0,0 1 0,-1-1 1,1 0-1,0 1 0,0-1 0,0 0 0,0 1 0,0-1 0,-1 0 0,1 1 1,0-1-1,0 1 0,0-1 0,0 0 0,0 1 0,0 0 0,-4 17-45,-10 61-188,6-38-503,2 0-1,-2 46 1,10-77 283,2-15 150,4-16 253,-6 11-347,1 0 0,-2 0 1,1-21-1,-2 29 422,1 0 0,-1 0 0,0 0 1,1 0-1,-1 0 0,1 1 0,0-1 0,-1 0 1,1 0-1,0 0 0,0 0 0,0 1 0,0-1 1,1 1-1,-1-1 0,0 1 0,1-1 1,-1 1-1,1-1 0,-1 1 0,1 0 0,0 0 1,-1 0-1,1 0 0,0 0 0,0 0 0,2 0 1,5-2 77,0 1 0,-1 0 0,1 0 0,12 0 0,-19 2-96,0-1-1,0 1 1,0 0-1,0-1 1,0 0-1,0 1 1,0-1-1,0 0 1,0 0-1,0 0 1,-1 0-1,1 0 1,0 0 0,1-2-1,25-34 13,-16 21-16,-8 11-1,1 0-1,-1-1 1,-1 1 0,1-1-1,-1 0 1,0 0 0,0 0-1,-1-1 1,0 1-1,0 0 1,1-10 0,1-18 19,0-52 1,-5 108 74,1-5-8,0 1 1,4 23-1,-3-35-32,0 0 0,0-1 0,1 0 0,0 1 0,0-1 0,0 0 0,1 0 0,0 0-1,0 0 1,0 0 0,7 7 0,-9-11-24,0 0 0,0 0-1,0 1 1,0-1-1,1 0 1,-1 0 0,0 0-1,1 0 1,-1-1 0,1 1-1,-1 0 1,1 0-1,-1-1 1,1 1 0,0-1-1,-1 0 1,1 1 0,0-1-1,-1 0 1,1 0 0,3 0-1,-3-1 4,0 0 0,1 0-1,-1 0 1,0 0 0,0 0-1,0 0 1,0-1 0,0 1-1,0-1 1,0 1 0,0-1 0,-1 0-1,3-2 1,4-8 41,0 0 0,-1 0 0,-1 0 0,6-16 0,-9 21-79,48-127-2177,-38 91-1606,7-51 1,-12 57 2289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1.4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7258,'7'10'4545,"8"32"-1001,0 40-687,-17-43-289,-6-10-1343,0-6-161,6-6-2008,-7-3-4209,-13-6 3624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3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2938 8146,'8'-10'1085,"1"1"0,0 0 0,20-15 0,-1 6-816,41-21 0,-39 23 203,423-189 1568,-68 35-1475,-276 110-405,-3-5-1,-2-5 1,-4-4 0,133-127 0,-148 116 362,-3-4 0,74-105 0,122-212 1718,-84 89-695,-153 241-1197,-3-2 0,35-106-1,-65 161-314,-2-1-1,0 0 0,-2 0 1,0 0-1,-2 0 0,-1-47 1,-3 54-32,0 0 1,-1 0 0,-1 0 0,-1 0 0,0 0 0,-1 1 0,0 0-1,-2 0 1,0 0 0,-14-19 0,15 25-11,0 1 0,-1-1 0,0 1 0,0 1 0,-1 0 0,0 0 0,-1 1 0,0 0 0,0 0 0,0 1 0,-1 1 0,0-1 0,0 2 0,0 0 0,-19-5 0,15 7-52,1 0-1,-1 0 1,0 2 0,1 0 0,-1 1 0,0 0 0,1 1 0,-1 0 0,1 2 0,-1-1-1,1 2 1,-17 7 0,19-7-215,0 1 1,0-1-1,0 2 0,1 0 1,0 0-1,1 1 0,-1 0 0,2 1 1,-1 0-1,1 1 0,0 0 0,1 0 1,1 1-1,-1 0 0,-6 14 1,-6 27-440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3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184 211 11322,'12'-162'4292,"-12"159"-4142,0 1 0,0-1 0,0 0 0,0 0 0,-1 0 0,1 1 0,-1-1 0,0 0 0,0 0 0,1 1 0,-2-1 0,1 1 0,-3-5 0,4 6-106,-1 1 0,0-1 0,0 0-1,1 1 1,-1-1 0,0 1-1,0-1 1,0 1 0,0 0 0,0-1-1,1 1 1,-1 0 0,0 0 0,0-1-1,0 1 1,0 0 0,0 0-1,0 0 1,0 0 0,0 0 0,0 0-1,0 1 1,0-1 0,-1 1 0,-3 0 70,0 2 0,1-1 0,-1 1 0,1-1 0,-1 1 0,1 0 0,0 1 0,-6 6 0,-3 6 98,1 0 1,1 1 0,1 0 0,0 0-1,1 1 1,1 0 0,1 1 0,1 0 0,0 0-1,1 0 1,-2 23 0,1 3-23,3-1 1,1 1-1,8 88 1,0-79-126,3 0 0,2 0-1,28 85 1,-28-109-54,2-1 0,1 0 0,1-1 1,1 0-1,1-1 0,2-1 0,35 38 0,71 55-2913,-123-117 2425,-2-2 374,1 0 0,-1 0 0,0 0-1,1 1 1,-1-1 0,1 0-1,-1 0 1,0 1 0,1-1 0,-1 0-1,0 0 1,1 1 0,-1-1-1,0 0 1,0 1 0,1-1 0,-1 0-1,0 1 1,0-1 0,0 1-1,1-1 1,-1 0 0,0 1-1,0-1 1,0 1 0,0-1 0,0 1-1,0-1 1,0 0 0,0 1-1,0-1 1,0 1 0,0-1 0,0 1-1,0-1 1,0 0 0,-1 1-1,1 0 1,-9 1-1272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4.4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3 500 8186,'-2'0'4665,"7"-9"-456,22-15-2137,11-9-360,12-6-207,10-9-217,6-6-568,3 3-232,3-2-360,-3 4-280,-8 10-840,-6 2-400,-13 11-1377,-3 6-271,2 3 1919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4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57 8490,'84'-43'3699,"-74"33"-1116,-17 7-946,-15 4-42,14 4-1352,0-1 0,0 1 0,0 1 0,1-1 0,-1 1 0,2 1 0,-1-1 0,1 1 0,0 0 0,0 0 0,1 1 0,0 0 0,-5 9 0,1 2-18,0-1-1,1 1 0,1 0 0,-8 39 0,14-50-191,0-1-1,0 1 0,1 0 0,0 0 0,1 0 0,0 0 0,0 0 0,1 0 0,-1 0 0,5 9 0,-5-15-30,-1 0 0,1 0-1,0 0 1,0 0-1,0 0 1,0 0 0,1 0-1,-1-1 1,0 1-1,1 0 1,-1-1 0,1 1-1,-1-1 1,1 0-1,0 1 1,0-1 0,-1 0-1,1 0 1,0 0-1,0 0 1,0 0-1,0-1 1,0 1 0,1-1-1,-1 1 1,0-1-1,0 0 1,0 0 0,0 0-1,0 0 1,1 0-1,-1 0 1,0-1 0,0 1-1,0-1 1,0 1-1,0-1 1,0 0 0,0 0-1,0 0 1,0 0-1,2-1 1,5-3-2,0-1 1,-1 0-1,1-1 1,-1 1-1,0-1 1,-1-1-1,0 0 1,0 0-1,-1 0 0,7-11 1,5-12 29,23-55-1,-13 24 83,-28 62-105,0 0 1,0 0-1,0 1 1,0-1-1,0 0 1,0 0-1,0 0 1,0 1-1,1-1 0,-1 0 1,0 0-1,0 0 1,0 1-1,0-1 1,0 0-1,0 0 1,0 0-1,0 1 1,1-1-1,-1 0 0,0 0 1,0 0-1,0 0 1,0 0-1,0 1 1,1-1-1,-1 0 1,0 0-1,0 0 1,0 0-1,1 0 0,-1 0 1,0 0-1,0 0 1,0 0-1,1 0 1,-1 0-1,0 0 1,0 0-1,1 0 1,-1 0-1,0 0 0,0 0 1,0 0-1,1 0 1,-1 0-1,0 0 1,0 0-1,0 0 1,1 0-1,-1 0 1,0 0-1,0-1 0,0 1 1,0 0-1,1 0 1,-1 0-1,0 0 1,0 0-1,0-1 1,0 1-1,0 0 0,1 0 1,-1 0-1,0-1 1,0 1-1,0 0 1,0 0-1,0-1 1,7 23 697,-6-16-642,2 3-34,0 0 1,0-1 0,1 0 0,0 1 0,9 12 0,-6-9-13,-5-10-64,-1 1 1,1-1-1,0 0 1,0 0-1,0 1 1,0-1-1,0 0 1,0-1-1,0 1 1,1 0-1,-1-1 0,1 1 1,-1-1-1,1 1 1,-1-1-1,1 0 1,0 0-1,0-1 1,-1 1-1,1-1 1,0 1-1,0-1 1,0 0-1,0 0 1,0 0-1,0 0 1,-1 0-1,6-2 1,-3 1-316,-1-1 1,1 1-1,-1-1 1,0 0 0,0-1-1,0 1 1,0 0-1,0-1 1,-1 0-1,1 0 1,-1 0-1,1-1 1,-1 1-1,0-1 1,4-6-1,3-16-809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5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0 237 6673,'37'-72'2776,"-19"48"3834,-18 24-6336,0-1 1,1 1-1,-1 0 1,0-1-1,0 1 1,0 0-1,0-1 1,1 1-1,-1-1 1,0 1-1,0 0 1,0-1-1,0 1 1,0-1 0,0 1-1,0 0 1,0-1-1,0 1 1,0-1-1,-1-1 1369,3 6-1371,-1-2-257,6 14 94,0 0-1,-1 1 1,-1 0 0,-1-1 0,4 27 0,-7-39-77,0 1 1,0-1-1,1 1 1,0-1-1,-1 0 1,2 1-1,-1-1 0,0 0 1,1 0-1,0-1 1,0 1-1,0 0 1,0-1-1,0 0 1,1 0-1,5 4 1,-7-6-21,0 1 1,1-1 0,-1 0 0,1 0 0,-1 0-1,1 0 1,0 0 0,-1 0 0,1-1-1,0 0 1,-1 1 0,1-1 0,0 0 0,-1 0-1,1 0 1,0-1 0,0 1 0,-1-1 0,1 1-1,0-1 1,-1 0 0,1 0 0,-1 0 0,1-1-1,-1 1 1,0 0 0,1-1 0,-1 0-1,0 1 1,2-3 0,1-2 58,1 0 0,-2 0 1,1 0-1,-1 0 0,0-1 0,0 0 0,-1 0 1,0 0-1,0 0 0,0 0 0,-1-1 0,0 1 1,-1-1-1,0 0 0,1-11 0,-2 8 6,0 0-1,0 1 1,-1-1-1,0 1 1,-1-1-1,0 1 1,-1-1-1,0 1 1,0 0-1,-9-16 0,-25-35-21,30 52-3369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5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19 10146,'0'-1'239,"0"1"0,0-1 0,0 0-1,0 0 1,0 1 0,0-1 0,0 0-1,0 0 1,0 1 0,0-1 0,0 0 0,0 0-1,-1 1 1,1-1 0,0 0 0,0 1-1,-1-1 1,1 0 0,0 1 0,-1-1 0,1 0-1,-1 1 1,1-1 0,-1 1 0,1-1-1,-2 0 1,2 1-85,-1 1 0,0-1-1,0 0 1,0 0 0,1 1-1,-1-1 1,0 0 0,0 1 0,1-1-1,-1 1 1,0-1 0,1 1-1,-1-1 1,0 1 0,1-1 0,-1 1-1,1 0 1,-1 0 0,-26 38 1470,15-17-949,1 1 1,-13 38-1,21-53-605,1-1-1,0 1 1,1-1-1,-1 1 1,1 0 0,1 0-1,0-1 1,0 1 0,0 0-1,1 0 1,0 0-1,4 12 1,-5-18-68,1-1 0,-1 1 0,1 0 0,-1-1 0,1 1 1,0 0-1,0-1 0,0 1 0,0-1 0,0 1 0,0-1 0,0 0 0,0 1 0,0-1 0,1 0 0,-1 0 0,0 0 0,1 0 0,-1 0 0,1 0 0,0 0 1,-1 0-1,1-1 0,-1 1 0,1-1 0,0 1 0,0-1 0,-1 0 0,1 1 0,0-1 0,0 0 0,-1 0 0,1 0 0,0-1 0,0 1 0,-1 0 0,1-1 1,0 1-1,0-1 0,-1 1 0,1-1 0,-1 0 0,1 1 0,0-1 0,-1 0 0,2-2 0,3-1 9,0 0 0,0-1 1,-1 1-1,0-1 0,0-1 0,0 1 0,0-1 1,-1 1-1,0-1 0,5-9 0,-7 9 6,1 1-1,-1-1 1,0 0 0,-1 0-1,1 1 1,-1-1 0,0 0-1,-1 0 1,0-12 0,0 14-185,-1 0 1,0 0 0,0 0-1,0 0 1,-1 1 0,1-1 0,-1 0-1,0 1 1,0-1 0,0 1 0,-1 0-1,1-1 1,-1 1 0,1 0 0,-7-4-1,-13-13-4882,15 15 3492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6.3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1 532 9778,'60'-37'3934,"-59"36"-3573,0 1 0,1-1 0,-1 0 0,0 1 0,1-1 0,-1 0 0,1 1 0,-1 0 0,0-1 0,1 1 0,-1 0 0,1 0 0,-1 0 0,1-1 0,-1 2 0,1-1 0,-1 0 0,1 0 0,-1 0 0,0 1 0,3 0 0,-1 1-77,-1-1-1,1 1 0,-1 0 1,0 0-1,1 1 0,-1-1 1,3 5-1,4 3-566,75 78 826,-83-86-539,1-1-1,-1 1 1,0-1 0,1 1-1,-1-1 1,1 0-1,-1 0 1,1 0 0,-1 1-1,1-1 1,0-1-1,0 1 1,-1 0 0,1 0-1,0-1 1,0 1-1,0-1 1,0 1-1,0-1 1,0 0 0,0 0-1,0 0 1,0 0-1,0 0 1,0-1 0,0 1-1,0 0 1,-1-1-1,1 1 1,0-1 0,2-1-1,-1 0 6,0 0 0,0-1 0,0 0 0,0 1 0,-1-1 0,1 0 0,-1 0 0,0-1 0,0 1 0,0 0 0,0-1 0,0 1 0,-1-1 0,0 0 0,2-4 0,6-28 143,-1-1 0,-2 0 1,-1 0-1,0-39 0,29 138 264,-32-59-416,0 1 0,0-1-1,1-1 1,-1 1-1,1 0 1,0 0-1,0-1 1,0 0 0,0 0-1,0 1 1,0-2-1,1 1 1,-1 0-1,1-1 1,-1 1 0,1-1-1,-1 0 1,1 0-1,0-1 1,0 1-1,-1-1 1,1 0-1,0 0 1,0 0 0,0 0-1,-1-1 1,1 1-1,0-1 1,5-2-1,-3 1-161,0-1 0,0 0 0,0 0 0,0 0 0,0-1-1,-1 0 1,0 0 0,0 0 0,0-1 0,0 1 0,-1-1-1,0 0 1,0-1 0,0 1 0,0-1 0,2-6 0,-1 1-160,0-1 1,-1 0-1,-1-1 1,0 1 0,-1-1-1,0 1 1,-1-1-1,0 1 1,-1-15 1116,0 29-684,1 0 1,-1 1-1,1-1 1,-1 0-1,1 0 1,0 0-1,0 1 0,0-1 1,3 3-1,3 9 104,54 98 1091,-61-112-1287,0 0-1,0 0 1,0-1-1,0 1 1,0 0-1,0 0 1,0 0-1,0 0 1,0 0-1,0-1 1,1 1-1,-1 0 1,0 0 0,0 0-1,0 0 1,0 0-1,0 0 1,1 0-1,-1 0 1,0 0-1,0-1 1,0 1-1,0 0 1,1 0-1,-1 0 1,0 0 0,0 0-1,0 0 1,0 0-1,1 0 1,-1 0-1,0 0 1,0 0-1,0 0 1,0 0-1,1 0 1,-1 1-1,0-1 1,0 0 0,0 0-1,0 0 1,0 0-1,1 0 1,-1 0-1,0 0 1,0 0-1,0 0 1,0 1-1,0-1 1,0 0-1,1 0 1,-1-17 436,-3-22-285,-5-113 266,9 133-441,0 0 0,1-1 0,0 1 0,2 0 0,10-31 0,-13 47-102,-1 1 1,1 0-1,0 0 1,0 0-1,1 0 0,-1 0 1,0 0-1,1 0 0,-1 0 1,4-2-1,-5 3-44,1 1 0,0 0 0,-1-1 1,1 1-1,0 0 0,-1 0 0,1 0 0,0 0 0,0-1 0,-1 1 0,1 0 0,0 0 0,0 0 0,-1 1 0,1-1 0,0 0 0,0 0 0,-1 0 0,1 0 1,0 1-1,-1-1 0,1 0 0,0 1 0,-1-1 0,1 1 0,-1-1 0,1 0 0,0 1 0,-1-1 0,1 1 0,-1-1 0,0 1 0,1 0 0,-1-1 1,1 1-1,-1 0 0,9 10-1092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7.6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0 9642,'-52'44'4249,"54"-31"-2113,-6 3-127,11 9-537,5-2-216,2 2-383,8 1-73,-1-6-272,-2-1-136,-2-4-200,-1 0-96,-5-1-472,-4 0-360,-7-5-696,0 1-985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6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0 694 8946,'69'34'3738,"-68"-33"-3614,-1-1 0,1 0 0,0 1 0,-1-1 1,1 0-1,0 0 0,-1 0 0,1 0 0,0 1 0,-1-1 0,1 0 0,0 0 0,-1 0 1,1-1-1,0 1 0,0 0 0,-1 0 0,1 0 0,0 0 0,-1-1 0,1 1 0,0 0 0,-1-1 1,1 1-1,-1 0 0,1-1 0,-1 1 0,1-1 0,0 1 0,-1-1 0,1 1 0,-1-1 1,0 1-1,1-1 0,0-1 0,5-20 1691,-5 18-1271,-1 1-241,4-10 724,-1 0 1,0 0 0,0-17 0,-2 28-963,-1 0 1,0 1-1,1-1 0,-1 0 1,0 0-1,0 0 1,-1 0-1,1 0 0,0 0 1,-1 0-1,1 1 1,-1-1-1,1 0 0,-1 0 1,0 0-1,0 1 1,0-1-1,0 0 0,0 1 1,0-1-1,0 1 1,-1-1-1,1 1 0,0 0 1,-1 0-1,1-1 1,-1 1-1,0 0 0,1 0 1,-1 0-1,-3-1 1,3 2-63,0 0 1,0 0-1,0 1 1,-1-1 0,1 0-1,0 1 1,0-1 0,0 1-1,0-1 1,0 1 0,0 0-1,0 0 1,1 0 0,-1 0-1,0 0 1,0 1-1,1-1 1,-1 0 0,1 1-1,-1-1 1,1 1 0,0 0-1,-1-1 1,1 1 0,0 0-1,0 0 1,0 0-1,-1 2 1,-2 4-24,1 0 0,0 1 1,0-1-1,0 1 0,-1 10 0,3-13 1,0-1 0,1 1-1,0-1 1,0 1 0,0-1-1,1 1 1,-1-1 0,1 1-1,1-1 1,-1 1 0,1-1-1,0 0 1,0 0 0,1 0-1,-1 0 1,5 6 0,-5-8 6,1-1 0,-1 1 0,1-1 1,-1 0-1,1 0 0,0 0 0,0 0 0,0 0 0,0-1 1,0 1-1,0-1 0,1 0 0,-1 0 0,0 0 0,1 0 1,-1 0-1,0-1 0,1 0 0,-1 0 0,1 0 0,-1 0 1,1 0-1,-1-1 0,1 1 0,-1-1 0,7-2 0,-1-1 3,0 0 0,-1 0 0,1-1-1,-1-1 1,0 1 0,0-1 0,0-1-1,-1 1 1,0-1 0,-1 0 0,1-1-1,-1 0 1,9-15 0,-3 4 12,-1-2 0,-1 1 0,-1-1 0,12-40 0,-19 55 9,-1 1-1,1-1 1,-1 0-1,0 0 1,0-1-1,-1 1 1,1 0-1,-1 0 1,-1 0 0,-1-11-1,2 16-10,0 1 1,0 0-1,0 0 0,0 0 0,0 0 1,0-1-1,0 1 0,-1 0 0,1 0 1,0 0-1,0 0 0,0 0 0,0-1 1,0 1-1,0 0 0,0 0 0,0 0 1,-1 0-1,1 0 0,0 0 1,0 0-1,0 0 0,0-1 0,0 1 1,-1 0-1,1 0 0,0 0 0,0 0 1,0 0-1,0 0 0,0 0 0,-1 0 1,1 0-1,0 0 0,0 0 0,0 0 1,0 0-1,-1 0 0,1 0 0,0 0 1,0 0-1,0 0 0,0 0 1,0 0-1,-1 1 0,-5 7 1,-3 16-13,3-4 5,1 1 0,1-1-1,0 1 1,2 0-1,1 0 1,1 27-1,0-46 8,0-1-1,0 1 1,0-1-1,0 0 0,0 1 1,1-1-1,-1 1 1,1-1-1,-1 1 0,1-1 1,-1 0-1,1 1 1,0-1-1,-1 0 1,1 0-1,0 1 0,0-1 1,0 0-1,0 0 1,0 0-1,0 0 0,0 0 1,1 0-1,-1-1 1,0 1-1,0 0 0,1-1 1,-1 1-1,0 0 1,3-1-1,-3 0 0,1 0 0,0 0 1,0 0-1,0-1 0,0 1 0,0-1 0,0 0 0,-1 1 0,1-1 1,0 0-1,-1 0 0,1 0 0,0 0 0,-1-1 0,1 1 1,-1 0-1,0 0 0,1-1 0,-1 1 0,0-1 0,0 0 0,0 1 1,1-4-1,13-22 8,-1-1 0,-2-1 0,0-1 0,-3 1 0,11-53 0,-7 9 37,3-94 0,-14 132-37,-3-39 0,0 65-7,1 0 1,-2 1 0,1-1-1,-1 1 1,0-1 0,-1 1-1,0 0 1,0 0 0,-8-13-1,11 20 0,0 1 0,0 0-1,0 0 1,0-1 0,-1 1-1,1 0 1,0 0 0,0-1-1,0 1 1,0 0 0,-1 0-1,1 0 1,0-1 0,0 1 0,0 0-1,-1 0 1,1 0 0,0 0-1,0 0 1,-1-1 0,1 1-1,0 0 1,0 0 0,-1 0-1,1 0 1,0 0 0,0 0-1,-1 0 1,1 0 0,0 0-1,-1 0 1,1 0 0,0 0-1,0 0 1,-1 0 0,1 0-1,0 0 1,0 0 0,-1 1-1,1-1 1,0 0 0,0 0-1,-1 0 1,-6 15-23,2 18-18,1 264 6,8-245 505,1 1 0,3-1 0,24 83 0,-31-131-419,0-1 0,1 1-1,-1 0 1,1-1 0,0 1-1,-1-1 1,2 1-1,-1-1 1,0 0 0,1 0-1,-1 0 1,1 0 0,0 0-1,0-1 1,4 4-1,-6-6-43,1 1 0,-1-1 0,0 1-1,0-1 1,1 1 0,-1-1 0,0 0-1,1 0 1,-1 0 0,0 0 0,1 0-1,-1 0 1,0 0 0,1 0 0,-1 0-1,0-1 1,0 1 0,3-1-1,-2-1-21,1 1-1,-1-1 1,1 0 0,-1 1-1,0-1 1,0 0-1,1-1 1,-1 1-1,-1 0 1,1-1-1,2-2 1,10-19-628,0-1 0,-1-1 0,-2 0 0,16-54 1,-16 33 928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07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16251,'106'61'7258,"-110"-46"-3985,-3-5-1497,-3-6-632,2-16-1160,1-10-648,2-33 424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24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6281,'-5'3'2417,"0"-1"-1865,0-2-200,3 0-656,-1 0-1688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24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7 8770,'-3'-7'4529,"-4"9"-1224,-7 8-1769,2 7-568,1 2-368,5-5-1168,8-26 480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29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431 1848 6193,'13'16'5137,"-12"-15"-5004,1 0 1,0 0-1,-1-1 1,1 1-1,0-1 1,0 1 0,0-1-1,0 0 1,-1 0-1,1 0 1,0 0-1,0 0 1,0 0 0,0 0-1,0-1 1,2 0-1,16-3 457,-1-1-1,0-1 0,0-1 0,33-17 1,70-45 595,-115 64-1109,55-35 359,-1-4 1,-3-2-1,-1-2 0,75-84 1,-71 61 42,-3-2 0,-4-3 0,53-97 0,-88 137-411,-1 0 0,-2-1 0,-1-1 0,-3 0 0,0-1 0,-3-1 0,-1 1 0,3-50 0,-10 64-45,0-1 0,-2 1 0,-1-1 0,-1 1 0,-1-1 0,-1 1 0,-1 1 0,-2-1 0,0 1 0,-2 0 0,0 1 0,-1 0 0,-2 1 0,-15-21 0,8 15-13,-2 1 0,-1 0-1,-1 2 1,-1 1 0,-1 1-1,-35-23 1,48 37-9,0 1 1,-1 1-1,0 0 1,0 0 0,-1 2-1,0 0 1,1 0-1,-2 1 1,1 1-1,0 1 1,-1 0-1,1 1 1,-1 1-1,1 0 1,-1 1-1,-16 3 1,4 3 19,1 1 0,0 1 0,1 2 0,0 0 1,1 2-1,0 0 0,-32 25 0,12-5 3,3 1-1,-72 77 1,91-84-26,1 1-1,1 1 1,-28 52 0,-39 103 5,48-96-4,-125 295-19,147-333 50,3 2 0,1 0 1,3 0-1,3 1 0,-5 92 0,14-125 25,0 0 0,1 0 0,0 0 0,2 0-1,8 25 1,-8-34-8,0 0-1,0-1 0,1 1 1,1-1-1,0 0 0,0-1 1,1 0-1,0 0 0,1 0 0,14 12 1,-8-10 8,0-2 0,1 0 0,0 0 0,1-2 0,0 0 1,0-1-1,1 0 0,0-1 0,0-1 0,0-1 0,0 0 0,0-1 1,31-1-1,-13-2 48,-1-2 1,1 0 0,-1-3-1,0 0 1,58-21-1,194-84 379,11-38-535,-274 136-353,0-2 1,20-17-1,-16 11-145,12-4-91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32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506 1460 5649,'-2'0'218,"0"0"0,0 0-1,0 0 1,0 0 0,0 0 0,0-1 0,0 1-1,0-1 1,1 1 0,-1-1 0,0 0-1,0 1 1,0-1 0,1 0 0,-1 0-1,1 0 1,-1 0 0,1-1 0,-1 1-1,-1-3 1,2 2-80,0 0 0,0 0-1,0 0 1,0 0-1,1 0 1,-1 0 0,1-1-1,0 1 1,0 0 0,0 0-1,0-1 1,0 1 0,0 0-1,0 0 1,1 0 0,-1-1-1,2-3 1,0 3-3,-1 0-1,0-1 0,1 1 1,0 0-1,0 0 1,0 0-1,0 1 1,0-1-1,0 0 1,1 1-1,-1-1 1,1 1-1,0 0 1,0 0-1,0 0 1,0 0-1,0 1 1,0-1-1,6-1 1,8-3 284,-1 2 1,0 0-1,19-1 1,10-3 132,-22 1-468,-1-1 1,0 0-1,0-2 0,-1-1 1,0-1-1,-1 0 1,0-2-1,-1 0 0,-1-1 1,0-1-1,-1 0 1,-1-2-1,0 0 0,-1-1 1,-1 0-1,15-28 1,-13 16-22,0-1 0,-2 0-1,-1-1 1,-2 0 0,-1-1 0,-2 0 0,-1 0 0,-2-1 0,-1 0 0,-2-53 0,-2 66-54,-2 0 1,-1 0-1,-1 1 0,0-1 1,-2 1-1,-1 0 0,0 0 1,-1 1-1,-2 0 0,0 1 1,-1 0-1,0 0 0,-2 1 1,0 1-1,-1 0 0,-1 1 1,-24-21-1,-17-5-11,-2 2 1,-2 4-1,-99-46 0,136 70 6,-1 1-1,0 1 1,-1 2-1,-48-11 1,64 17-3,0 1 1,0 1-1,0-1 1,0 1-1,0 1 1,0 0 0,1 0-1,-1 1 1,0 0-1,0 0 1,1 1-1,0 0 1,-1 1-1,1 0 1,1 0-1,-1 0 1,-12 11 0,3-1 19,2 2 0,0 0 0,1 0 0,1 2 0,0 0 0,2 0 0,0 1 0,1 0 0,-10 25 0,3 3 73,1 0 1,-17 96-1,17-49 28,5 0 0,4 1 0,7 121 0,3-160-35,3 0 0,2-1 0,2-1 0,3 1 0,2-2 0,45 103 1,-55-144-71,1 0 1,0 0-1,1-1 1,1 0 0,0 0-1,0-1 1,1 0-1,0 0 1,1-1 0,0 0-1,0-1 1,1 0-1,0 0 1,1-2-1,-1 1 1,1-1 0,0-1-1,1 0 1,0-1-1,19 4 1,-1-4-331,-1-2 0,1-2 0,0-1 1,48-7-1,9-8-337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51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240 947 8346,'0'5'361,"1"-1"1,-1 1 0,1 0-1,-1 0 1,1-1 0,1 1 0,-1 0-1,1-1 1,-1 1 0,1-1-1,1 0 1,-1 0 0,1 0-1,-1 0 1,6 6 0,5 6 50,1-1 1,18 16-1,-17-19-192,0-1-1,2 0 1,-1-1 0,1 0-1,1-2 1,-1 0-1,2-1 1,-1-1 0,1 0-1,0-1 1,0-2 0,25 3-1,26-1 517,139-8 0,-201 2-695,68-5 227,-1-3 1,-1-4 0,1-3 0,-2-3 0,-1-3 0,0-4 0,-2-3 0,109-61 0,-157 77-195,0-1-1,-1-1 1,0 0-1,-2-2 1,0-1-1,0 0 1,21-30-1,-32 38 2,-1-1-1,-1 0 1,0 0 0,0-1-1,-1 1 1,0-1-1,-1 0 1,-1-1 0,0 1-1,-1-1 1,0 1-1,-1-1 1,0 0 0,-1 0-1,0 1 1,-5-26-1,-1 11-3,-1 0-1,-1 0 0,-2 1 0,-1 0 0,0 0 0,-2 2 0,-28-40 0,22 37-67,-2 0 0,-1 2 0,-1 1-1,-1 0 1,-1 2 0,-31-21 0,31 27-3,0 2 1,-1 0-1,0 2 1,-1 1-1,0 1 1,-1 1-1,0 2 1,-34-5-1,-29 1-13,-117 0 0,101 8 1,-224-1 142,262 8 38,0 3 0,-125 28 0,183-32-146,0 1 0,0 0 0,0 1 1,1 0-1,-1 1 0,1 0 0,1 1 1,-1 0-1,1 1 0,0-1 0,1 2 1,0-1-1,0 1 0,0 0 0,2 1 1,-1 0-1,1 0 0,0 0 0,-5 16 1,0 2-6,2 0 1,1 0-1,1 1 1,1 0 0,2 0-1,-1 46 1,4-38-6,2 0 0,2 0-1,1 0 1,2 0 0,13 44 0,-13-60-33,1-1 1,0 0-1,2-1 1,0 1-1,1-2 1,1 1-1,1-2 1,1 1-1,0-2 1,22 22-1,-25-30-132,0 0-1,1-1 0,0 0 1,0 0-1,1-1 1,0-1-1,0 0 1,0-1-1,0 0 1,1-1-1,0 0 0,-1-1 1,17 1-1,97-1-643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52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486 1034 8682,'-13'-7'6933,"17"9"-5380,-2-2-501,2 2-239,48 22 159,-26-11-454,51 17-1,-56-24-287,318 90 1869,-295-87-1896,-1-2 0,2-2 1,-1-1-1,0-3 0,86-8 0,-101 1-18,0 0-1,0-2 1,-1-1-1,0-1 1,-1-2-1,27-14 1,-11 1 161,-1-2 1,68-56-1,-95 70-283,-1 0 0,-1-1-1,0 0 1,-1-1 0,0 0 0,-1-1-1,-1 0 1,13-28 0,-18 32-33,-1 0 1,0 1-1,-1-1 0,0-1 0,-1 1 1,0 0-1,-1-1 0,0 1 0,-1-1 1,-1 1-1,0-1 0,0 1 0,-1-1 1,-5-13-1,-3-5 13,-2 0 0,-2 1-1,0 0 1,-35-51 0,20 39-23,-2 1 0,-54-52 1,56 66-27,-2 1 1,-1 2 0,-2 1 0,0 1 0,-1 2-1,-1 1 1,0 2 0,-1 2 0,-1 1-1,-61-13 1,44 15-11,-1 2 0,0 3 0,0 3 0,-1 2-1,1 2 1,-109 16 0,121-8 5,2 2 1,0 1-1,0 3 0,1 1 1,1 2-1,0 2 1,1 2-1,2 1 0,0 2 1,-58 50-1,72-54 2,2 2 0,1 0 0,0 1 0,2 1 0,1 1 1,1 0-1,-14 31 0,20-35 6,1 1-1,1 1 1,1 0 0,1 0 0,2 0 0,0 1-1,1-1 1,1 1 0,3 40 0,0-45 13,2 1 0,0-1 1,1 0-1,1-1 0,1 1 0,1-1 1,0 0-1,1 0 0,1-1 0,1 0 0,0-1 1,1 0-1,1-1 0,1 0 0,15 15 1,-4-9 10,0-1 0,1-2 0,0 0 0,2-1 0,0-2 0,1-1 0,0-1 0,52 15 0,-23-11-121,1-4 0,1-1-1,96 5 1,-69-15-1997,164-16 0,-111-6 698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55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34 4865,'-1'-1'477,"0"1"0,1-1 0,-1 1 1,1-1-1,-1 1 0,0-1 0,1 0 0,0 1 0,-1-1 0,1 0 0,-1 1 1,1-1-1,0 0 0,-1 0 0,1 0 0,0 1 0,0-1 0,0 0 0,0 0 1,0-1-1,0 1-328,0 1 0,1-1 1,-1 1-1,0-1 1,1 1-1,-1-1 0,0 1 1,1-1-1,-1 1 0,1-1 1,-1 1-1,1 0 1,0-1-1,-1 1 0,1 0 1,-1-1-1,1 1 0,-1 0 1,1 0-1,1-1 0,45-4-603,-36 4 1404,9 0-762,0 0 0,0 1 0,0 1 0,0 1 0,26 6 1,-10 3-80,147 39 142,-133-38-186,-30-7 70,0 0 0,0-1 1,0-1-1,24 0 0,7-1 376,0 2 0,-1 2 0,91 24 1,-113-25-181,0-1 1,0-2 0,1 0-1,34-4 1,-34 1 88,1 1 1,-1 1-1,50 9 0,-62-5-248,0 1 0,-1 0 0,21 11 0,-22-9 36,-1-2 0,1 1 0,22 4 0,-30-9-111,-1-1-1,1 0 1,-1-1 0,1 0 0,-1 0 0,1 0-1,-1-1 1,1 0 0,-1 0 0,0-1-1,1 1 1,7-4 0,78-48 840,-91 52-1088,0 1 0,0 0 0,0-1 0,0 1 0,0 0 0,0 0 0,1 0 0,-1 0 0,0 0 0,0 0 0,0 0 0,0 0 0,0 0 0,0 0 0,0 1-1,0-1 1,0 0 0,0 1 0,0-1 0,0 1 0,0-1 0,-1 1 0,1-1 0,0 1 0,1 1 0,3 0-1307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1:56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19 6585,'0'0'83,"0"0"0,0 0 0,0 0-1,0 0 1,0 0 0,0-1 0,0 1-1,0 0 1,0 0 0,0 0-1,0 0 1,0 0 0,0 0 0,0-1-1,0 1 1,-1 0 0,1 0 0,0 0-1,0 0 1,0 0 0,0 0 0,0 0-1,0-1 1,0 1 0,0 0-1,-1 0 1,1 0 0,0 0 0,0 0-1,0 0 1,0 0 0,0 0 0,0 0-1,-1 0 1,1 0 0,0 0-1,0 0 1,0 0 0,0 0 0,0 0-1,0 0 1,-1 0 0,1 0 0,0 0-1,0 0 1,0 0 0,0 0 0,0 0-1,-1 0 1,1 0 0,0 0-1,0 0 1,0 0 0,0 0 0,0 0-1,0 1 1,0-1 0,-1 0 0,1 0-1,0 0 1,0 0 0,0 0 0,0 0-1,0 0 1,0 1 0,3-9 5826,66 16-3935,34 2-612,30-5 1278,249-24 0,-340 13-2226,0 2 0,0 1 0,0 3 0,0 1 0,58 9 1,72 31 889,-171-41-1327,-1 0 0,1 1 0,-1-1-1,1 0 1,-1 0 0,1 0 0,-1 0 0,0 0 0,1 0 0,-1 0 0,1 0 0,-1 0 0,1 0-1,-1 0 1,1 0 0,-1 0 0,1 0 0,-1 0 0,1-1 0,-1 1 0,0 0 0,1 0 0,-1-1-1,1 1 1,-1 0 0,0 0 0,1-1 0,1-5-3859,-2 4 2808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30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0 322 7898,'50'-1'3228,"-50"1"-3080,0 0 0,1 0 0,-1 0-1,0 0 1,0 0 0,1 0-1,-1 0 1,0 0 0,0 0-1,1 0 1,-1 0 0,0 0 0,1 0-1,-1 0 1,0 0 0,0 1-1,1-1 1,-1 0 0,0 0 0,0 0-1,0 0 1,1 1 0,-1-1-1,0 0 1,0 0 0,0 0 0,0 1-1,1-1 1,-1 0 0,0 0-1,0 1 1,0-1 0,0 0-1,0 1 1,0-1 0,0 0 0,0 0-1,0 1 1,0-1 0,0 0-1,0 1 1,0-1 0,0 0 0,0 0-1,0 1 1,0-1 0,0 0-1,0 0 1,0 1 0,-9 22-232,1-2 561,5-8-392,0-1 0,1 1 0,0 0 0,1 0-1,1 14 1,0-24-73,0 1-1,1-1 0,-1 0 1,1 1-1,0-1 1,0 0-1,0 0 1,0 0-1,1 1 0,-1-1 1,1 0-1,2 2 1,-3-3-11,0-1 0,1 1 0,0-1-1,-1 0 1,1 0 0,0 1 0,0-1 0,0 0 0,-1-1 0,1 1 0,0 0 0,0-1 0,0 1 0,0-1-1,0 1 1,1-1 0,-1 0 0,0 0 0,0 0 0,0 0 0,4-1 0,-4 1-12,0-1 1,0 0 0,0 1-1,0-1 1,0 0-1,0 0 1,-1 0 0,1-1-1,0 1 1,0 0-1,-1-1 1,1 1-1,-1-1 1,1 1 0,-1-1-1,0 0 1,0 0-1,0 1 1,0-1 0,0 0-1,0 0 1,0 0-1,0 0 1,-1 0 0,1 0-1,-1 0 1,0-1-1,1-2 1,1-10-19,-1 0 1,-1 0-1,-1-15 1,0 18 42,-1-23-15,0 25 83,1-1 1,1 1-1,0 0 1,2-14-1,-2 24-32,0-1-1,0 1 0,1-1 0,-1 1 1,1 0-1,-1-1 0,0 1 1,1-1-1,-1 1 0,1 0 1,-1-1-1,1 1 0,-1 0 1,1 0-1,-1-1 0,1 1 1,-1 0-1,1 0 0,-1 0 0,1 0 1,-1 0-1,1-1 0,0 1 1,-1 0-1,1 0 0,-1 0 1,1 1-1,-1-1 0,1 0 1,0 0-1,-1 0 0,1 0 1,-1 0-1,1 1 0,-1-1 1,1 0-1,-1 0 0,1 1 0,-1-1 1,1 0-1,-1 1 0,0-1 1,1 1-1,0 0 0,39 58 366,-33-47-359,-3-3 10,0 0 0,-1 0 0,0 1 0,-1-1 0,0 0 0,-1 1 0,1 14 0,-2-22 210,8-61-296,28-107-1,-21 122-23,-14 44 42,-1-1-1,0 1 0,0-1 0,0 0 0,1 1 0,-1-1 1,0 1-1,0-1 0,1 1 0,-1-1 0,0 1 0,1-1 1,-1 1-1,1-1 0,-1 1 0,1-1 0,-1 1 0,1 0 1,-1-1-1,1 1 0,-1 0 0,1-1 0,-1 1 0,1 0 0,0 0 1,-1 0-1,1 0 0,-1-1 0,1 1 0,0 0 0,-1 0 1,1 0-1,0 0 0,-1 0 0,1 0 0,-1 0 0,1 1 1,0-1-1,-1 0 0,1 0 0,-1 0 0,1 1 0,0-1 1,-1 0-1,1 1 0,-1-1 0,1 0 0,-1 1 0,1-1 0,-1 1 1,0-1-1,1 1 0,-1-1 0,1 1 0,-1-1 0,0 1 1,0-1-1,1 1 0,-1-1 0,0 1 0,0 0 0,1-1 1,-1 1-1,0 0 0,6 10-36,25 41 31,-30-50 14,0 0 0,1 0 0,0 0-1,-1 0 1,1-1 0,0 1 0,-1 0 0,1-1 0,0 1 0,0-1 0,1 0 0,-1 0 0,0 0 0,0 0 0,0 0 0,1 0 0,-1 0-1,1-1 1,-1 1 0,3-1 0,-2 0 3,-1-1 1,1 0-1,-1 0 0,0 0 0,1-1 0,-1 1 1,0 0-1,0-1 0,0 0 0,0 1 0,0-1 0,0 0 1,0 0-1,0 0 0,-1 0 0,1 0 0,-1 0 1,2-4-1,1-2 32,0 0-1,0 0 1,-1 0 0,4-12 0,3-27 143,-8 30-106,1 1-1,1 0 1,1 1-1,0-1 1,12-24-1,-16 39-49,-1-1-1,1 1 0,0 0 0,0 0 0,-1 0 0,1-1 0,0 1 0,0 0 0,0 0 0,0 0 0,0 0 0,0 1 0,0-1 0,1 0 0,-1 0 1,0 1-1,0-1 0,1 0 0,-1 1 0,0 0 0,1-1 0,-1 1 0,0 0 0,1-1 0,-1 1 0,1 0 0,-1 0 0,0 0 0,1 0 1,-1 0-1,1 1 0,-1-1 0,0 0 0,1 1 0,-1-1 0,0 1 0,1-1 0,-1 1 0,0 0 0,0-1 0,1 1 0,-1 0 0,0 0 1,1 1-1,1 1 85,1 0 0,-1 0 0,0 1 1,0-1-1,0 1 0,-1-1 1,1 1-1,-1 0 0,0 0 0,0 0 1,0 0-1,1 8 0,-2-7-64,-1 0-1,0-1 0,0 1 0,0-1 0,0 1 0,-1 0 0,0-1 1,0 1-1,0-1 0,-1 0 0,1 1 0,-1-1 0,0 0 1,-1 0-1,1 0 0,0 0 0,-1 0 0,0-1 0,0 1 0,0-1 1,0 0-1,-1 0 0,-6 5 0,7-6-106,-1 1 0,0-1 1,1 0-1,-1 0 0,0 0 0,-1 0 0,1-1 0,0 1 0,0-1 0,-1 0 1,1 0-1,0-1 0,-1 0 0,1 1 0,-1-1 0,1-1 0,-1 1 0,1-1 1,0 1-1,-1-1 0,1-1 0,0 1 0,-1 0 0,-6-5 0,10 6-143,0-1 0,0 0-1,0 1 1,0-1 0,0 0 0,0 0-1,1 0 1,-1 0 0,0 0 0,0 0-1,1 0 1,-1 0 0,1 0 0,-1 0-1,1 0 1,-1 0 0,1 0 0,0 0-1,-1 0 1,1-1 0,0 1-1,0 0 1,0 0 0,0 0 0,0-1-1,0 1 1,0 0 0,0 0 0,0 0-1,1 0 1,-1-1 0,1 1 0,-1 0-1,1 0 1,-1 0 0,1 0-1,-1 0 1,1 0 0,0 0 0,-1 0-1,1 0 1,0 0 0,0 1 0,1-2-1,5-5-1104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7.9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4 378 10498,'-3'-3'8834,"11"-3"-7041,26-13-265,45-20-512,-43 22-312,-5 4-504,-1 2-120,-8 2-88,-5-1-208,-2 4-608,-6-2-312,-4 0-737,-5 0-519,0-3-289,0-3-1744,-7 0 2937</inkml:trace>
  <inkml:trace contextRef="#ctx0" brushRef="#br0" timeOffset="1">236 74 9026,'-28'-74'4089,"31"90"-1785,2 4-127,4 13-281,1 6-111,2 5-289,4 2-152,-2-1-448,2-8-248,0-3-399,-4-3-105,2-7-72,-3-4-104,2-10-593,-2-4-599,5-11-1688,9-4 2928,-22-19-585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3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14947,'-2'14'5745,"14"4"-3552,-2-1-1801,2 15-144,5-3-80,-8-10-296,-8-6-192,6-7-552,-5-8-232,-7-12-497,5-4-471,-5-11-233,-6-2-319,3 4 1599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3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73 6777,'-86'-25'3317,"75"24"-1251,16 6-908,14 5 322,-11-8-977,1 1 0,0-1 0,-1 0 0,1-1 0,0 0 0,0-1-1,0 1 1,0-2 0,16-2 0,2-2 902,49-17-1,-51 13-1026,0 2 0,31-5 0,-43 12-318,-10-1-1643,-11-13-8893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4.2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47 124 5393,'-46'-123'13378,"58"133"-10785,11 9-2090,64 68 1747,52 49-2155,-138-135-350,-1 0 1,1 0-1,0 0 0,1 0 1,-1 0-1,0 0 0,0 0 1,0-1-1,0 1 0,1-1 1,-1 1-1,0-1 0,1 1 1,-1-1-1,0 1 0,1-1 1,-1 0-1,0 0 0,1 0 1,-1 0-1,1 0 0,-1 0 1,3-1-1,7-2-1209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4.7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15 156 11002,'41'20'7480,"-30"-15"-6346,1 1 0,-1 0-1,16 11 1,-25-16-1079,0 1 0,1 0 0,-1 0 1,0 0-1,0 1 0,0-1 0,-1 0 0,1 1 0,0-1 0,-1 1 1,0 0-1,1-1 0,-1 1 0,0 0 0,-1 0 0,1 0 0,0-1 1,-1 1-1,1 5 0,-1-7-56,0-1 0,0 0 0,0 1 0,0-1 0,0 0 0,0 1 0,0-1 1,0 0-1,0 1 0,0-1 0,0 0 0,0 1 0,0-1 0,0 0 0,-1 1 0,1-1 0,0 0 0,0 1 0,0-1 1,0 0-1,-1 0 0,1 1 0,0-1 0,0 0 0,-1 0 0,1 1 0,0-1 0,0 0 0,-1 0 0,1 0 1,0 1-1,0-1 0,-1 0 0,1 0 0,0 0 0,-1 0 0,1 0 0,0 0 0,-1 0 0,1 0 0,0 0 1,-1 0-1,1 0 0,-19-8-101,-16-23-95,23 16 140,0 0 1,1-1-1,-12-23 1,19 31 50,0-1 1,1 1 0,0-1-1,0 0 1,1 0-1,0 0 1,0 0 0,1 0-1,0-12 1,1 19 19,0 0 0,0 0 0,0 0 0,0 0 0,0 0 0,1 1 0,-1-1 0,1 0 0,0 0 0,-1 0 0,1 0 0,0 0 0,0 1 0,0-1 0,0 0 0,1 1 0,-1-1 0,0 1 0,1-1 0,-1 1 0,0 0 0,1-1 0,2 0 0,-1 0 40,1 1 0,-1 0 0,0 0 0,1 0 0,-1 1 0,1-1 0,-1 1 0,1 0 0,0 0 0,-1 0 0,1 0 1,3 1-1,8 2 271,0 1 0,-1 0 0,0 1 0,0 0 0,16 9 0,-26-11-224,1-1 1,-1 0-1,1 1 1,-1 0-1,0 0 1,0 0 0,0 1-1,-1 0 1,1-1-1,-1 1 1,0 0-1,0 0 1,0 1-1,4 8 1,-6-9-79,0-1 0,-1 1-1,1 0 1,-1-1 0,0 1 0,0 0 0,0 0-1,0-1 1,-1 1 0,1 0 0,-1-1-1,0 1 1,0-1 0,-1 1 0,1-1 0,-1 1-1,1-1 1,-1 0 0,0 0 0,-4 6-1,0-2-231,0 0 0,0-1-1,0 1 1,-1-1 0,1 0-1,-15 8 1,14-9-741,-1-1 0,0 0 0,-16 5 0,-2-5-591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5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0 9226,'-116'22'4474,"96"-13"-2601,20 0-328,7 17 720,17 33 1,38 67 103,-58-118-2258,38 67 331,-23-44-658,-1 1 0,-2 1 0,15 42-1,-58-117-7279,8 10 5049,-4-5 951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5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1 193 6361,'0'-5'416,"-1"0"0,1-1-1,0 1 1,1 0 0,-1-1-1,1 1 1,0 0 0,0 0-1,1 0 1,0 0 0,-1 0-1,2 0 1,-1 0 0,1 0-1,-1 1 1,1-1-1,0 1 1,1 0 0,-1 0-1,1 0 1,0 0 0,7-5-1,3-2 525,1 0-1,0 1 0,0 1 0,1 0 0,26-10 1,-39 18-776,1-1 1,0 1 0,0 0 0,0 0-1,0 0 1,0 1 0,0-1-1,0 1 1,0 0 0,7 1 0,-9-1-100,1 1 0,-1-1 0,0 1 0,0 0 0,0 0 0,0 0 0,0 0 0,0 0 1,0 0-1,0 0 0,-1 1 0,1-1 0,0 1 0,-1-1 0,2 3 0,0 1-21,-1-1-1,0 1 1,0-1-1,0 1 1,0-1 0,-1 1-1,0 0 1,0 0-1,0 0 1,-1 0-1,0 0 1,0 0-1,0 0 1,0 0 0,-1 0-1,-1 6 1,-3 11 35,0-1 0,-2 1 0,-17 37 0,19-48-185,0-1-1,-1 1 1,-1-1 0,1-1 0,-2 1-1,1-1 1,-1 0 0,-17 14 0,24-22-49,-1 0 1,1 0-1,-1 0 0,1 0 1,-1 0-1,0 0 1,1-1-1,-1 1 1,0 0-1,1-1 1,-1 1-1,0-1 1,0 0-1,1 0 1,-1 0-1,0 0 1,0 0-1,1 0 1,-1 0-1,0 0 1,0-1-1,0 1 0,1-1 1,-1 1-1,0-1 1,1 0-1,-1 1 1,1-1-1,-1 0 1,1 0-1,-1 0 1,1 0-1,-1-1 1,1 1-1,0 0 1,0-1-1,0 1 1,0 0-1,0-1 1,0 1-1,0-1 0,0 0 1,0 1-1,1-1 1,-1 0-1,1 1 1,-1-1-1,1 0 1,0 0-1,0 1 1,-1-1-1,1 0 1,1-3-1,4-21-1224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6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18 421 9042,'30'54'6841,"-24"-39"-5851,2-1 0,0 0 0,0 0 0,1-1 0,17 19 1,-23-29-909,0-1 0,-1 0 0,1 0 0,0 0-1,0 0 1,0 0 0,1 0 0,-1-1 0,0 1 0,1-1 0,-1 0 0,1 0 0,-1 0 0,1-1 0,-1 1 0,1-1 0,-1 0 0,1 0 0,0 0 0,-1-1 0,1 1 0,-1-1 0,1 0 0,-1 0 0,1 0 0,-1 0 0,0 0 0,1-1 0,4-3 0,-4 4-62,-1-1 1,-1 1 0,1-1 0,0 1-1,0-1 1,-1 0 0,1 0 0,-1 0-1,1 0 1,-1-1 0,0 1-1,0-1 1,0 1 0,0-1 0,0 0-1,-1 0 1,1 0 0,-1 0 0,0 0-1,0 0 1,0 0 0,0 0 0,-1 0-1,1 0 1,-1-1 0,0 1 0,0 0-1,0 0 1,0-1 0,0 1 0,-1 0-1,1 0 1,-1-1 0,0 1 0,0 0-1,-2-3 1,0 0-84,0 0 0,-1 1 0,1-1 0,-1 1 0,-1 0 0,1 0 0,-1 1 0,1-1 0,-2 1 0,1 0 0,0 0 0,-1 1 0,1-1 0,-1 1 0,0 1 0,0-1 0,-8-1 0,-1 0-799,-1 2 1,-26-2-1,30 4-304,-1-1-1,1-1 1,0 0 0,-22-6-1,25 1 135</inkml:trace>
  <inkml:trace contextRef="#ctx0" brushRef="#br0" timeOffset="1">187 0 11194,'1'4'986,"-1"0"0,1-1 0,-1 1-1,1-1 1,0 1 0,0-1-1,1 1 1,1 3 0,31 45 3027,-21-33-2516,9 14-825,-2 0-1,-1 1 1,-2 1 0,18 53-1,-22-51-1726,23 48-1,-35-85 938,-1 1-1,0-1 1,1 1 0,-1-1-1,0 0 1,1 1 0,-1-1-1,1 0 1,-1 1 0,1-1-1,-1 0 1,1 0 0,-1 1-1,1-1 1,-1 0 0,1 0-1,-1 0 1,1 0-1,-1 0 1,1 0 0,-1 0-1,1 0 1,0 0 0,-1 0-1,1 0 1,-1 0 0,1 0-1,-1 0 1,1 0 0,-1-1-1,1 1 1,-1 0 0,1 0-1,-1-1 1,1 1 0,-1 0-1,1 0 1,-1-1-1,0 1 1,1-1 0,-1 1-1,0 0 1,1-1 0,23-23-817,-19 18 1507,20-17-388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6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35 143 7130,'36'-90'4283,"-26"59"471,-12 18-1363,0 9-2502,1 3-835,1 1 0,0 0-1,0 0 1,0-1 0,0 1 0,0 0-1,-1 0 1,1-1 0,0 1 0,0 0 0,0 0-1,-1 0 1,1-1 0,0 1 0,0 0-1,-1 0 1,1 0 0,0 0 0,0 0 0,-1 0-1,1 0 1,0-1 0,0 1 0,-1 0-1,1 0 1,0 0 0,-1 0 0,1 0-1,0 0 1,0 0 0,-1 0 0,1 0 0,0 0-1,0 1 1,-1-1 0,1 0 0,0 0-1,-1 0 1,1 0 0,0 0 0,0 0 0,0 1-1,-1-1 1,1 0 0,0 0 0,0 0-1,0 1 1,-1-1 0,1 0 0,0 0 0,0 0-1,0 1 1,0-1 0,-1 0 0,-9 18 864,4-4-547,-31 87 767,34-91-1131,1 1 0,0 0 0,1 0 1,0 0-1,0 0 0,1 0 0,2 20 1,-2-31-15,0 0 0,0 1 1,0-1-1,0 1 1,0-1-1,0 1 0,0-1 1,0 0-1,0 1 1,0-1-1,0 1 0,1-1 1,-1 0-1,0 1 1,0-1-1,0 1 0,0-1 1,1 0-1,-1 1 1,0-1-1,1 0 0,-1 1 1,0-1-1,0 0 1,1 1-1,-1-1 0,0 0 1,1 0-1,-1 0 1,1 1-1,-1-1 0,0 0 1,1 0-1,-1 0 1,1 0-1,-1 0 0,0 1 1,1-1-1,-1 0 1,1 0-1,0 0 0,15-15-223,11-28-24,-20 30 220,-2 3 10,0 0 1,0 1-1,2-1 1,10-13 0,-16 22 31,0 0 0,1-1 0,-1 1 0,0 0 0,1 0 0,-1 0 0,0 0 0,1 0 0,0 0 0,-1 0 0,1 0 0,-1 1 0,1-1 0,0 0 0,-1 1 1,1 0-1,0-1 0,0 1 0,-1 0 0,1 0 0,0 0 0,0 0 0,0 0 0,-1 0 0,1 1 0,0-1 0,0 1 0,-1-1 0,1 1 0,0 0 0,-1-1 0,1 1 1,-1 0-1,1 0 0,1 2 0,7 6 114,0 0 0,-1 1 1,-1 0-1,0 1 0,11 18 0,7 8 284,-19-26 217,-3-44-6205,-2 25 5199,-1-6-559,2 0 1,0 0-1,0 1 1,1-1 0,10-20-1,8-9-678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47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 9618,'129'-68'5009,"-117"68"-1128,-2-1-312,-6-3-1345,-8-3-503,-3-3-1561,-4-5-825,-10-12 449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50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11306,'-14'12'3449,"28"-14"-3609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2:08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 13075,'-14'31'5609,"7"-9"-3200,-4-4-1025,10-7-1152,-5-29-2177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54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16003,'8'58'8458,"-1"-60"-7354,-2-15-1408,0-1-2656,-10-8 2032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55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10586,'-7'3'9666,"7"-2"-9460,-1 18 2064,11 29-1909,119 281 2532,-96-264-2693,52 75 1,-31-56-961,-50-76 309,-3-6 65,1 1 0,-1 0 0,1 0 0,0 0-1,0-1 1,0 1 0,0-1 0,1 0 0,-1 0 0,1 1 0,2 1 0,-5-8-2022,-3-14 1105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56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36 182 9802,'-6'10'899,"1"1"-1,1-1 1,0 1-1,0 0 1,1 0 0,-3 21-1,4-20-718,1 0-1,0-1 1,1 1-1,1 0 1,0 0-1,0-1 1,1 1-1,1-1 1,0 1 0,0-1-1,6 12 1,-8-21-154,0 1 0,1 0 0,-1-1 0,1 0 0,0 1 0,-1-1 0,1 0 1,0 0-1,0 0 0,0 0 0,1 0 0,2 1 0,-4-2 0,0 0 0,0-1 0,1 1 1,-1-1-1,1 1 0,-1-1 0,1 0 0,-1 0 0,0 0 0,1 0 0,-1 0 0,1 0 0,-1 0 0,1 0 1,-1 0-1,1 0 0,1-2 0,1 0 44,0 0 1,0 0-1,-1-1 0,1 1 1,-1-1-1,1 0 1,-1 0-1,0 0 1,0-1-1,-1 1 0,1-1 1,-1 1-1,4-9 1,11-24 426,-1-2 1,11-45-1,-19 54-56,1 1-1,1 0 0,2 1 0,0 0 1,30-45-1,-39 68-361,0 0 1,0 1-1,0 0 0,0 0 1,1 0-1,-1 0 0,1 0 1,-1 1-1,1 0 0,0-1 1,0 1-1,1 1 1,-1-1-1,0 1 0,0-1 1,6 0-1,-4 2-51,0-1-1,1 1 1,-1 1-1,0-1 1,0 1-1,0 0 1,1 0-1,-1 1 1,0 0 0,10 4-1,1 3-876,-1 0-1,0 2 0,-1 0 0,0 0 1,0 1-1,21 24 0,-25-25-345,36 33-1078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56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 9522,'-1'0'138,"1"0"0,0 0 0,-1 0 0,1-1 0,0 1 0,-1 0 0,1 0 0,0 0 0,-1 0-1,1 0 1,0 0 0,-1 0 0,1 0 0,-1 0 0,1 0 0,0 0 0,-1 0 0,1 0 0,0 1 0,-1-1 0,1 0 0,0 0 0,-1 0 0,1 0 0,0 1 0,0-1-1,-1 0 1,1 0 0,0 0 0,0 1 0,-1-1 0,1 0 0,0 1 0,0-1 0,-1 0 0,1 0 0,0 1 0,0-1 0,0 0 0,0 1 0,0-1 0,0 0 0,0 1 0,-1-1-1,1 1 1,0 0 0,-10 21 1110,-3 9-212,1 1-1,2 1 1,0-1 0,-8 68-1,18-96-979,0 0-1,1 0 0,-1-1 0,1 1 0,0 0 0,0 0 0,0 0 0,0-1 0,1 1 0,-1 0 0,1-1 1,0 0-1,0 1 0,1-1 0,-1 0 0,1 0 0,5 5 0,4 4 115,1-2 0,1 0 0,15 8 0,3 4 132,-22-15-242,0 0 0,-1 1 0,0 0-1,-1 0 1,0 1 0,0 1 0,0-1-1,9 17 1,-14-19-41,-1-1 0,1 1 0,-1-1 0,0 1 0,0 0 0,-1-1 0,0 1 0,0 0 0,-1 0 0,0 0 0,0 0 0,-1 0 0,1 0 0,-2 0-1,1 0 1,-4 9 0,2-5-43,-1 0 1,-1 0-1,0 0 0,0 0 0,-1-1 0,0 0 0,-1 0 0,0-1 0,-1 0 0,0 0 0,0-1 0,-1 0 0,0 0 0,-1-1 0,1 0 0,-1-1 1,-16 8-1,25-13-72,0-1 1,0 1 0,0 0-1,0-1 1,0 1 0,0-1-1,-1 0 1,1 1 0,0-1 0,0 0-1,0 0 1,0 0 0,-1 0-1,1 0 1,0 0 0,0 0-1,0 0 1,0 0 0,-1 0-1,1-1 1,0 1 0,0 0 0,0-1-1,0 1 1,0-1 0,0 1-1,0-1 1,0 0 0,0 1-1,0-1 1,0 0 0,-1-1-1,2 0-149,-1 0 0,1 1-1,0-1 1,0 0-1,-1 0 1,1 1-1,1-1 1,-1 0 0,0 0-1,0 1 1,1-1-1,-1 0 1,1 0-1,-1 1 1,1-1 0,0 1-1,-1-1 1,1 0-1,2-2 1,10-17-1045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57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0 866 8874,'4'-21'6305,"-4"19"-5868,0 0-1,0 0 1,1 0 0,-1 1-1,0-1 1,1 0 0,-1 0-1,1 1 1,0-1 0,0 0 0,-1 0-1,1 1 1,0-1 0,0 1-1,2-3 1,-3 5-295,0-1-1,-1 1 1,1-1 0,0 1-1,-1 0 1,1-1 0,0 1-1,0 0 1,-1-1 0,1 1-1,0 0 1,0-1 0,0 1 0,0 0-1,0-1 1,0 1 0,0 0-1,0-1 1,0 1 0,1 1-1,7 26-51,-5-20-58,14 38 175,-15-42-188,0-1 1,0 1-1,0-1 0,0 0 1,0 0-1,1 0 1,-1 0-1,1 0 1,0-1-1,0 1 1,0-1-1,4 3 1,-6-4-17,1 0-1,0 0 1,-1-1 0,1 1 0,0-1-1,0 1 1,-1-1 0,1 1-1,0-1 1,0 0 0,0 0 0,0 0-1,-1 0 1,1 0 0,0-1 0,0 1-1,0 0 1,-1-1 0,1 1 0,0-1-1,3-1 1,-2 0 0,-1 0 1,1-1-1,-1 1 0,1 0 1,-1-1-1,0 1 0,0-1 1,0 0-1,0 0 1,0 0-1,1-3 0,2-6 12,-1 0 1,0 0-1,-1 0 0,0 0 1,2-16-1,1-52 25,29 95 164,-30-14-191,-1 0-1,1 0 1,-1 1-1,0-1 1,0 1 0,0 0-1,0 0 1,0 1 0,0-1-1,4 5 1,9 4 15,-15-10-25,-1-1 0,0 0 0,0 1 0,0-1 0,0 0 1,1 0-1,-1 0 0,0 0 0,0 0 0,0 0 0,1 0 1,-1-1-1,0 1 0,0 0 0,0-1 0,0 1 1,1-1-1,-1 1 0,0-1 0,0 1 0,0-1 0,0 0 1,0 1-1,-1-1 0,1 0 0,1-1 0,16-24 27,-17 25-29,12-26 23,-2-1 0,-1 0-1,13-55 1,-13 41-21,5-12-32,-8 55 7,-1 0 0,1 1 0,-1 0 0,1 0 0,11 6 0,29 19 27,-45-27-4,-1 0 0,1 1 0,-1-1 0,1 0 0,0 0-1,-1 0 1,1 0 0,-1 0 0,1 0 0,-1-1 0,1 1-1,-1-1 1,1 1 0,-1-1 0,1 1 0,-1-1 0,1 0-1,-1 1 1,0-1 0,0 0 0,1 0 0,-1 0 0,0 0 0,0 0-1,2-2 1,20-31 13,-22 33-12,4-11 8,0 0 0,-1 0 1,0-1-1,0 1 0,-1-1 0,-1 0 1,1-21-1,-2 1 10,-4-60-1,-4 56-27,-1 0 0,-1 1-1,-2 0 1,-2 1 0,-18-37 0,163 323-367,-32-67 452,-79-140-57,-3 0 0,-1 2 0,-2 0 0,-2 0 0,-3 2 0,-1-1 0,3 63 0,-11-88-13,0 1 0,-1 0 0,-4 24 0,4-42-2,-1 0 0,0-1-1,0 1 1,0-1 0,0 1-1,-1-1 1,1 1 0,-1-1-1,0 0 1,-1 0 0,1 0-1,-1 0 1,0 0 0,0 0-1,0-1 1,0 1 0,0-1-1,-1 0 1,0 0 0,1 0-1,-9 4 1,8-6 0,0 0-1,0 0 1,0-1-1,0 1 1,0-1-1,0 0 1,0 0-1,0 0 1,0 0-1,0-1 1,0 0-1,0 0 1,0 0-1,0 0 1,1 0-1,-1-1 1,0 0-1,1 0 1,-1 0-1,1 0 1,0 0-1,0-1 1,-1 0-1,2 1 1,-1-1-1,-4-5 1,-3-4 0,0-1-1,1 1 1,0-1-1,1-1 1,-8-19-1,10 19-26,0 0 0,1-1 0,1 0 0,0 1-1,2-2 1,-1 1 0,2 0 0,0 0-1,0-1 1,2 1 0,0 0 0,1-1 0,0 1-1,1 0 1,1 0 0,0 0 0,1 1 0,1 0-1,0 0 1,1 0 0,0 0 0,1 1 0,1 1-1,0-1 1,14-13 0,-18 20-455,0 0 0,0 0 0,-1-1 0,5-9 1,-7 12-323,0 1 0,0-1 1,0 0-1,1 0 1,-1 1-1,1-1 1,0 1-1,0 0 1,1 0-1,-1 0 0,0 0 1,1 1-1,7-5 1,8-2-1519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58.4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0 439 9282,'32'-83'4118,"-27"60"-1245,-5 23-2801,0 0 0,0-1 0,0 1-1,0 0 1,0 0 0,0 0 0,0-1-1,0 1 1,0 0 0,0 0 0,-1 0 0,1-1-1,0 1 1,0 0 0,0 0 0,0 0-1,0-1 1,0 1 0,0 0 0,0 0-1,-1 0 1,1 0 0,0-1 0,0 1-1,0 0 1,0 0 0,-1 0 0,1 0-1,0 0 1,0 0 0,0-1 0,0 1 0,-1 0-1,1 0 1,0 0 0,0 0 0,0 0-1,-1 0 1,1 0 0,-1 0 171,0 1 0,0-1 0,0 1 0,0-1 0,0 1 0,0-1 0,0 1 1,1 0-1,-1-1 0,0 1 0,0 0 0,1 0 0,-1 0 0,0-1 0,1 1 0,-1 0 0,1 0 0,-1 1 0,-3 14-120,0 1 0,1-1 0,-1 33 1,4-45-115,0 0 0,0 0 0,0-1 0,1 1 0,-1 0 0,1 0 0,0-1-1,0 1 1,0-1 0,3 5 0,-4-7-8,1 0 0,-1 0 0,1 0 0,0 0-1,0 0 1,0 0 0,-1 0 0,1 0 0,0 0-1,0 0 1,0-1 0,0 1 0,0 0-1,1-1 1,-1 1 0,0-1 0,0 1 0,0-1-1,0 1 1,1-1 0,-1 0 0,0 0-1,0 1 1,1-1 0,-1 0 0,2-1 0,-1 0-1,-1 0 0,0 0 0,1 0 0,-1 0 0,0-1 1,0 1-1,0 0 0,0-1 0,0 1 0,0-1 1,0 1-1,-1-1 0,1 0 0,0 1 0,-1-1 0,1 0 1,-1 0-1,0 1 0,0-1 0,0 0 0,0-2 1,1 1 1,4-25-5,1 0 0,1 1-1,15-38 1,-18 51 2,2-1-20,-6 14 19,1 1 1,-1 0 0,1 0 0,-1-1-1,1 1 1,-1 0 0,1 0 0,-1 0 0,1 0-1,-1 0 1,1 0 0,-1 0 0,1 0-1,-1 0 1,1 0 0,-1 0 0,1 0 0,-1 0-1,1 1 1,-1-1 0,1 0 0,-1 0-1,0 0 1,1 1 0,-1-1 0,1 0 0,-1 1-1,1-1 1,-1 0 0,0 1 0,1-1-1,-1 1 1,44 45 166,-34-35 60,0 0 1,0 0-1,20 15 1,-27-24-158,0 0 1,0 0 0,0 0-1,0-1 1,1 1 0,-1-1-1,0 0 1,1 1 0,-1-2-1,1 1 1,-1 0 0,1-1-1,0 0 1,-1 0 0,1 0-1,-1 0 1,1 0 0,-1-1-1,1 1 1,3-2 0,-4 1-27,-1-1 1,1 1 0,-1-1 0,1 1-1,-1-1 1,0 0 0,0 0 0,1 0-1,-1 0 1,-1 0 0,1-1 0,0 1-1,0 0 1,1-6 0,18-40 327,-17 37-305,3-8-46,-1 0-1,-1 0 1,0 0 0,-2-1-1,0 1 1,-1-1 0,-1 0-1,-1 0 1,-1 1 0,-1-1-1,0 0 1,-2 1 0,-6-22-1,16 118-292,-1-40 251,15 55 1,-16-77 22,1-1 0,0 1 0,2-1-1,-1 0 1,2 0 0,12 17 0,-18-28-28,1 1 0,-1-1 0,1 0 0,0 0-1,1 0 1,-1 0 0,0 0 0,1 0 0,0-1-1,-1 0 1,1 0 0,0 0 0,0 0 0,0-1 0,0 1-1,1-1 1,-1 0 0,0 0 0,1-1 0,-1 1 0,0-1-1,1 0 1,-1 0 0,0-1 0,1 1 0,-1-1-1,0 0 1,1 0 0,-1 0 0,0-1 0,0 1 0,0-1-1,0 0 1,0 0 0,-1-1 0,1 1 0,-1-1-1,1 1 1,-1-1 0,0 0 0,0-1 0,0 1 0,0 0-1,-1-1 1,4-6 0,6-12-977,-1 0 1,-2-1-1,0 0 1,-1 0-1,-1-1 1,5-41-1,4-5-1990,1 9 1490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2:58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7378,'39'-63'3032,"-55"70"-1904,20 8 3786,-4 0-3818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03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16 5081,'-19'3'7741,"18"-2"-7635,0 0-1,0-1 1,0 1-1,0 0 1,0 1-1,0-1 1,0 0 0,0 0-1,0 0 1,1 0-1,-1 1 1,0-1-1,0 3 1,-14 23 692,6-15-647,1 0 94,0 0 0,0 0 0,1 1 0,0 0 0,-6 21 1,2 15-120,2 0 0,3 0 0,2 0 1,2 1-1,6 73 0,-1-86-59,2 1 0,1-1-1,3 0 1,19 56 0,70 136 593,-67-162-333,-3-6 175,66 109-1,-82-152-312,1-1 0,0-1 1,1 0-1,1-1 0,0-1 0,1 0 0,0-1 1,1 0-1,1-2 0,26 14 0,19 5 443,24 12 519,93 31 0,-108-55-606,1-2 1,109 9-1,-178-25-538,13 2 5,0-1 1,1-1-1,-1-1 0,0 0 1,1-1-1,-1-1 1,0-1-1,-1 0 0,1-1 1,16-8-1,43-14 17,20-9 27,-33 9-26,-44 21-1,-1-2 0,1 0 1,-2-1-1,1-1 0,-2 0 1,1-2-1,24-21 0,-31 23-3,3-2-13,0-1-1,-1 0 1,0-1-1,-1-1 1,-1 1-1,0-2 0,10-20 1,-3-5 45,-1-1 0,15-61 0,-24 73 60,-3 15 1,-1 0 0,0-1 0,-1 1 0,0-31 0,-1-76 343,2 38-243,-5 62-201,0 1 0,-2 0 0,-12-42 0,-32-86-10,45 140-2,-1 1 0,0-1 0,0 1 0,-1-1 0,-10-13 0,-2-2 6,4-4-12,11 23-1,1 1 0,-1-1 0,-1 1-1,1 0 1,-1-1 0,-5-6 0,-23-35 22,10 13-18,-1 2-16,9 13 10,0 0-1,-1 1 1,-1 0-1,-22-18 0,-99-79-14,80 80-117,54 33 99,1 1 0,-1-1 1,1 1-1,-1-1 0,0 1 0,0 0 0,1-1 0,-1 1 0,0 0 0,0 0 1,1 0-1,-1 0 0,0 1 0,1-1 0,-1 0 0,0 1 0,1-1 1,-1 1-1,0-1 0,-1 2 0,-26 19-1298,29-20 1330,-7 4-1179,4-4 544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3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8511 6201,'4'-6'4040,"4"-13"-2169,-6 13-1811,0 0 0,0 0 0,1 1 0,-1-1 0,1 1-1,0-1 1,1 1 0,-1 0 0,1 0 0,0 1 0,5-6 0,8-8 116,59-91 1251,-39 56-863,33-58 1,30-44-274,-43 88-274,2 2-1,3 4 1,89-70 0,-35 28-118,-68 57 48,3 2 0,73-49 0,122-47 121,93-63-30,-231 123-4,-4-4 0,-3-5-1,157-180 1,-24-36 137,-139 176-127,94-153 256,45-56-144,1 82 67,-186 206-102,32-32-26,4 4 1,2 4-1,4 4 1,122-71-1,593-412 124,-699 468 36,134-137 0,-155 126-216,77-112 0,43-49-43,-194 244-8,251-264 281,-202 220-182,2 3 1,110-73-1,83-33-60,305-139 1,-458 250 193,-3-4 0,174-124-1,-4-12 126,-38 28-230,-159 105-92,83-84 1,56-78 82,-104 103-30,-63 69-34,177-190 137,-21-19 60,-123 138-34,-22 30 359,109-129 0,-112 153-456,-33 37-57,38-38 1,-45 57-1813,-29 0-2193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4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7482,'-6'2'7466,"4"1"-4554,10 13-2958,-2-7 609,15 24-161,2 2 381,-2 2 0,26 58-1,-24-23-173,-16-48-500,0-1 0,2 1 1,0-1-1,2-1 0,25 41 0,-36-63-131,0 1-1,0-1 0,0 1 1,1-1-1,-1 1 0,0-1 1,1 1-1,-1-1 1,0 1-1,1-1 0,-1 1 1,1-1-1,-1 1 0,0-1 1,1 0-1,-1 1 0,1-1 1,-1 0-1,1 0 0,-1 1 1,1-1-1,0 0 0,-1 0 1,1 0-1,-1 1 0,1-1 1,-1 0-1,1 0 0,0 0 1,-1 0-1,1 0 0,-1 0 1,1 0-1,0 0 0,-1-1 1,1 1-1,-1 0 0,1 0 1,-1 0-1,1-1 0,-1 1 1,1 0-1,0-1 0,13-26-3544,-13 25 3236,8-28-1442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1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62 10426,'-27'-47'2211,"15"32"3231,134 317-1042,-100-249-4263,51 91 0,-62-132-1394,-12-23-1649,-11-23-1184,1 6 2611,1-10 821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5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85 106 9106,'4'76'7047,"-1"-61"-6572,0 0 0,1 0-1,0 0 1,1 0 0,9 17-1,-14-31-464,7 13 115,0 0 0,-2 0 0,1 1 0,4 25 0,-10-40-146,0 0 1,0 0-1,0 0 0,0-1 1,0 1-1,0 0 0,0 0 0,0 0 1,-1 0-1,1 0 0,0 0 1,0 0-1,0 0 0,0 0 0,0 0 1,0 0-1,0 0 0,0 0 1,0 0-1,-1 0 0,1 0 0,0 0 1,0 0-1,0 0 0,0 0 1,0 0-1,0 0 0,0 0 0,0 0 1,0 0-1,-1 0 0,1 0 1,0 0-1,0 0 0,0 0 0,0 0 1,0 0-1,0 0 0,0 0 1,0 1-1,0-1 0,0 0 0,0 0 1,-1 0-1,1 0 0,0 0 1,0 0-1,-11-17-1294,-11-26-1186,15 27 1540,-6-19-1049,-2 1-1,-2 1 0,-21-32 1,32 56 2093,1 1 1,0-1-1,-6-13 1,11 21 27,-1 0 1,1 0 0,0 0 0,-1 0 0,1-1 0,0 1 0,0 0 0,0 0-1,0 0 1,0-1 0,0 1 0,0 0 0,0 0 0,0 0 0,0-1-1,1 0 1,0 1 18,-1 0 0,1 1-1,0-1 1,0 1-1,-1-1 1,1 1-1,0-1 1,0 1 0,-1-1-1,1 1 1,0 0-1,0 0 1,0-1 0,0 1-1,-1 0 1,1 0-1,0 0 1,0 0-1,0 0 1,0 0 0,0 0-1,0 0 1,-1 0-1,1 0 1,0 1 0,1-1-1,97 21 5803,-60-11-5159,1-2-1,0-2 1,47 2-1,-85-8-794,1 0 0,-1 0 0,1 0 0,-1 0-1,1 0 1,-1-1 0,1 1 0,-1-1 0,0 0 0,1 1 0,-1-1 0,0 0-1,1-1 1,-1 1 0,0 0 0,0-1 0,0 1 0,0-1 0,0 1 0,0-1-1,-1 0 1,1 0 0,0 0 0,-1 0 0,3-4 0,-3 3-254,0-1 1,0 0 0,-1 1 0,1-1-1,-1 0 1,1 0 0,-1 0-1,-1 1 1,1-1 0,0 0-1,-1 0 1,0 0 0,0 1-1,0-1 1,0 0 0,-3-5-1,-6-13-628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5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 7698,'-2'-2'3624,"11"13"-1279,6 4-9,11 12-415,3 9-305,3-6-696,5 2-279,-3 1-353,0-6-72,0 0-448,0-9-289,10-14 2906,2-8-2041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7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174 214 8218,'-105'2'3446,"105"-2"-3375,-1 0 0,1 0 1,-1 0-1,0 0 0,1 0 0,-1 0 1,1 0-1,-1 1 0,1-1 1,-1 0-1,1 0 0,-1 0 0,1 0 1,0 1-1,-1-1 0,1 0 0,-1 1 1,1-1-1,-1 0 0,1 1 0,0-1 1,-1 0-1,1 1 0,0-1 1,-1 1-1,1-1 0,0 0 0,0 1 1,-1-1-1,1 1 0,0-1 0,0 1 1,0-1-1,0 1 0,0-1 1,-1 1-1,1-1 0,0 1 0,0-1 1,0 1-1,0 0 0,1-1 0,-1 1 1,0-1-1,0 1 0,0-1 0,0 1 1,0-1-1,1 0 0,-1 2 1,16 23 1696,-13-21-1382,48 60 2032,-33-43-1886,21 34-1,-34-48-484,-1 0-1,0 0 0,-1 1 0,0-1 0,0 1 0,-1 0 0,0 0 0,0 0 0,0 10 0,-1-18-46,-1 0 1,0 0-1,0 1 0,0-1 0,0 0 0,0 0 0,0 0 0,0 1 1,0-1-1,0 0 0,0 0 0,0 1 0,0-1 0,0 0 0,0 0 1,0 0-1,0 1 0,0-1 0,0 0 0,0 0 0,0 0 0,0 1 1,0-1-1,0 0 0,0 0 0,0 0 0,0 1 0,-1-1 0,1 0 1,0 0-1,0 0 0,0 1 0,0-1 0,0 0 0,-1 0 0,1 0 1,0 0-1,0 0 0,0 0 0,-1 0 0,1 1 0,0-1 0,0 0 1,0 0-1,-1 0 0,1 0 0,0 0 0,0 0 0,0 0 0,-1 0 1,1 0-1,0 0 0,0 0 0,-1 0 0,1 0 0,-15-12-117,-14-24-262,23 27 271,-83-118-906,77 108 924,1-1-1,1 0 0,0-1 0,-10-38 0,18 51 85,0 0 1,1 1-1,0-1 1,1 0-1,0 0 1,0 0-1,0 0 1,1 0-1,4-14 1,-4 18 27,0 0 0,1-1 0,0 1 1,0 0-1,0 0 0,0 0 1,0 1-1,1-1 0,0 0 1,0 1-1,0 0 0,0-1 0,0 1 1,0 1-1,1-1 0,0 0 1,-1 1-1,1 0 0,5-3 1,-4 3 48,0 0 0,1 0 0,-1 1 0,0-1 0,1 1 0,-1 1 0,1-1 0,-1 1 0,1-1 0,-1 2 0,1-1 0,-1 0 0,1 1 0,-1 0 0,10 4 0,-11-4-45,-1 1-1,1 0 1,-1 0-1,0 1 1,0-1-1,0 1 0,0-1 1,0 1-1,-1 0 1,1 0-1,-1 0 1,0 0-1,0 1 0,0-1 1,0 1-1,0-1 1,-1 1-1,0 0 0,1-1 1,-2 1-1,1 0 1,0 0-1,0 4 1,0 11-118,-2 1 0,1 0 0,-2-1 0,-1 1 0,0-1 0,-1 0 0,-1 0 1,-14 33-1,10-32-1157,13-9 508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6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36 8514,'-12'-35'3817,"16"50"-1849,1 9-160,2 11-263,-1 6-265,5 3-456,-1 0-240,5-8-376,0-6-88,-5-6-208,-1-9-352,1-15-1432,0-10 1216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8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10634,'7'26'4433,"16"16"-2752,6 1-217,4 7-384,-6 0-328,-2-11-376,4 0-80,-10-12-152,-2-5-56,0-4-64,-17-9-128,1-7-512,1-2-248,-9-9-4289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8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0 294 8938,'19'0'4321,"12"0"-2049,9 4-455,6 3-113,7 3-632,-7-2-184,-2-3-271,3 0-113,-13-3-312,3 1-96,-4 3-48,-11-3-120,-9-1-528,-4-4-289,-11-7-951,-5-2-248,-1-11 1343</inkml:trace>
  <inkml:trace contextRef="#ctx0" brushRef="#br0" timeOffset="1">257 1 8834,'-5'0'4153,"10"5"-1753,5 10-223,7 11-569,7 6-168,-1 5-415,1-1-193,-2 1-448,-3-1-136,-7-2-152,-1 0-8,-2-11-200,1-6-448,0-17-696,6-8-825,1-26-151,5-7 1215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9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0 243 9746,'4'29'3688,"13"41"0,-9-45-1913,20 46 0,-19-54-1569,0 0 0,1-1-1,0 0 1,1-1 0,1 0-1,0-1 1,1 0 0,25 20-1,-37-33-209,1 0-1,-1 0 0,0 0 1,0-1-1,1 1 0,-1 0 0,0-1 1,1 1-1,-1 0 0,1-1 0,-1 0 1,1 1-1,-1-1 0,1 0 1,2 0-1,-4 0-8,1 0 0,0 0 0,-1 0-1,1-1 1,0 1 0,-1 0 0,1-1 0,-1 1 0,1 0 0,0-1 0,-1 1 0,1-1 0,-1 1-1,1-1 1,-1 1 0,1-1 0,-1 1 0,0-1 0,1 0 0,-1 1 0,0-1 0,1 1 0,-1-2-1,1-1-48,0-1 0,0 0 0,-1 0-1,0 1 1,1-1 0,-1 0 0,0 0-1,-1 1 1,1-1 0,-2-5 0,-10-31-296,-2 1 1,-1 0 0,-23-40-1,-20-50 9,50 110 324,2-1 1,1 0-1,0 0 0,-3-38 1,8 53 87,0 0 1,0 0-1,0 1 1,1-1 0,-1 0-1,1 0 1,0 1-1,1-1 1,-1 1-1,1-1 1,0 1-1,4-7 1,-5 10-17,0-1-1,0 1 1,0 0 0,1 0-1,-1-1 1,0 1 0,1 0-1,-1 0 1,1 0 0,-1 0-1,1 1 1,0-1 0,-1 0-1,1 1 1,0-1 0,0 1-1,-1-1 1,1 1 0,0 0-1,0 0 1,0 0 0,-1 0-1,1 0 1,0 0-1,0 1 1,0-1 0,-1 0-1,1 1 1,0-1 0,-1 1-1,1 0 1,0 0 0,-1 0-1,1 0 1,-1 0 0,2 1-1,2 1-9,-1 1 0,0 0 0,0 0 0,0 0 0,0 0 0,-1 0 0,0 1-1,0-1 1,0 1 0,0 0 0,-1 0 0,0 0 0,0 1 0,0-1 0,0 0 0,-1 1-1,0-1 1,0 1 0,-1 5 0,2 12-83,-1 0 0,-2 0 0,-3 28 0,-3-2-1999,-13 49 0,9-68 990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19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8666,'95'27'4009,"-80"-12"-1761,5-1 17,4 11-209,0 6-256,3 3-423,-1 0-273,-1-2-552,0-3-200,-9-9-336,2 2-536,-6-17-1808,0-10 647,-7-24 601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0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8018,'3'6'6249,"9"2"-3853,-5-3-1422,8 6-150,0 0 1,-2 2-1,1-1 1,-2 2-1,22 27 0,-25-28-714,0 0-1,-1 1 0,-1 0 0,0 1 1,-1-1-1,-1 1 0,0 0 0,-1 1 1,0-1-1,-1 1 0,1 31 0,-9-25-737,0-17-650,-3-15-594,-10-31-1180,-2-5 1000,-1 1 0,-39-60 0,13 33 3657,47 71-1428,0 1-1,1-1 0,-1 1 0,1 0 0,-1-1 0,1 1 1,-1 0-1,1-1 0,-1 1 0,1 0 0,-1-1 1,1 1-1,-1 0 0,1 0 0,-1 0 0,1 0 0,-1 0 1,1-1-1,0 1 0,-1 0 0,1 0 0,-1 0 1,1 0-1,-1 1 0,1-1 0,0 0 0,0 0 0,26 1 655,-24-1-328,82 0 2463,-35 0-1998,0 1 0,96 16-1,-133-13-1012,1-2-620,-14-2 338,0-1 0,0 1-1,0-1 1,0 1 0,1-1-1,-1 1 1,0-1 0,0 0 0,0 1-1,0-1 1,0 1 0,0-1-1,0 1 1,-1-1 0,1 0 0,0 1-1,0-1 1,0 1 0,0-1-1,-1 1 1,1-1 0,0 1 0,-1-1-1,1 1 1,0-1 0,-1 1-1,0-1 1,-12-25-909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0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19 6249,'-6'-13'3625,"-1"8"-752,7 13-617,5 11-287,5 13-545,5 4-248,4 3-232,3 1-135,-2-1-345,3 0-192,-1-8-192,-4-6 8,-1-4-312,-3-11-280,-6-10-929,4-10-655,2-17 1296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1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 7474,'6'13'7197,"1"44"-3875,-10-31-2537,0 1-1,-13 44 0,2-7-138,3-10 273,-19 54 0,30-107-905,-1-1 0,1 0 0,0 0 0,0 1 0,0-1 0,0 0 0,-1 1-1,1-1 1,0 0 0,0 1 0,0-1 0,0 0 0,0 1 0,0-1 0,0 0 0,0 1 0,0-1 0,0 0-1,0 1 1,0-1 0,0 0 0,0 1 0,0-1 0,1 0 0,-1 1 0,0-1 0,0 0 0,0 1 0,0-1-1,1 0 1,-1 0 0,0 1 0,0-1 0,0 0 0,1 0 0,-1 1 0,14-4 361,13-15 1,64-56 221,-60 46-1348,2 1 0,1 2 0,1 1 0,55-28 0,-55 37 137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0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98 10770,'59'125'6971,"3"-4"-3942,-27-61-2162,82 108-1,-89-142-914,-15-19-474,-12-8 482,-1 1 0,0 0 0,1-1 0,-1 1 0,0 0 0,1-1 0,-1 1 0,0 0 0,0-1 0,0 1 0,1-1 0,-1 1-1,0-1 1,0 1 0,0 0 0,0-1 0,0 1 0,0-1 0,0 1 0,0-1 0,0 1 0,0-1 0,0 1 0,0-1 0,0 1 0,0 0 0,0-1-1,-1 1 1,1-1 0,0 1 0,0-1 0,0 1 0,-1-1 0,-3-10-664,0 0-1,0 1 1,-1-1-1,-1 1 1,1 0-1,-10-11 1,-50-58-1695,19 25 1735,23 24 535,-5-5 325,2-1 0,-31-55 0,55 87-63,0 0 1,1 0-1,-1 1 0,1-1 0,0 0 0,0 0 1,0 0-1,1 0 0,-1-1 0,1 1 0,0 0 1,0 0-1,1 0 0,-1 0 0,1 0 1,0 0-1,0 0 0,1-4 0,1 2 61,0 1 0,0 0 0,0 0-1,0 0 1,1 1 0,0-1 0,0 1 0,0 0-1,0 0 1,1 0 0,7-5 0,-3 4 81,0-1 1,0 1 0,1 1 0,-1 0 0,1 0 0,0 1-1,0 0 1,1 1 0,-1 0 0,0 1 0,1 0-1,-1 0 1,19 2 0,-26 0-226,0-1-1,1 1 1,-1 0 0,0-1 0,0 1 0,0 1-1,1-1 1,-1 0 0,-1 1 0,1 0-1,0 0 1,0 0 0,0 0 0,-1 0-1,0 0 1,1 0 0,-1 1 0,0 0-1,0-1 1,0 1 0,0 0 0,-1 0-1,1 0 1,-1 0 0,1 0 0,-1 0-1,0 0 1,0 1 0,-1-1 0,1 0-1,-1 0 1,0 1 0,0-1 0,0 4-1,-1 8 1,0 0-1,-2-1 0,0 1 1,0-1-1,-1 0 1,-8 18-1,-66 152-1128,20-66-4005,29-70 3481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1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31 101 7410,'-4'-6'932,"0"1"1,1-1-1,0 0 1,0 0-1,0 0 1,1 0 0,0-1-1,0 1 1,0-1-1,1 1 1,0-1 0,0 1-1,4-14 4157,-3 20-5000,7 12 353,5 10-386,105 152 78,-101-150-1330,1-1 0,1 0 0,1-2 0,1 0 0,0-1 1,26 18-1,-5-11-53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1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0 252 9746,'12'22'2191,"1"0"1,23 29-1,36 34 807,15 20-1707,-75-89-968,-2 1 1,0 0 0,0 0 0,12 37-1,-15-37-168,-5-13-130,0-1-1,0 0 1,-1 1 0,0-1-1,0 1 1,0-1-1,0 1 1,0 6-1,-13-20-204,-15-22-683,1-2 0,-23-40-1,-40-82-793,71 122 1554,9 18 77,1 0-1,1-1 1,0 0 0,2 0-1,0-1 1,1 1-1,0-1 1,2 0 0,-1-25-1,3 36 108,0 0-1,0 0 1,1 0-1,0 0 1,0 0-1,1 0 1,0 0-1,0 0 1,0 1-1,1-1 1,0 1-1,1 0 1,-1-1-1,1 2 1,0-1-1,1 0 1,-1 1-1,1 0 1,0 0-1,0 0 1,1 1-1,0-1 1,-1 1-1,1 1 1,1-1-1,10-4 1,-9 5 100,0 0 1,1 1 0,-1-1-1,1 2 1,0-1-1,0 1 1,0 1-1,0 0 1,-1 0-1,1 0 1,0 1 0,0 0-1,0 1 1,9 3-1,-16-4-152,-1 1 1,1-1-1,-1 0 0,0 0 0,0 1 0,0-1 1,0 1-1,0-1 0,0 1 0,0-1 1,0 1-1,0 0 0,-1-1 0,1 1 0,-1 0 1,1 0-1,-1-1 0,0 1 0,0 0 0,0 0 1,0-1-1,0 1 0,0 0 0,-1 3 0,-9 50 105,8-47-102,-3 12-53,-1-1 0,0-1 0,-1 1 0,-17 30 0,19-42-199,0 1 0,0-1 0,0 0 0,-1-1 0,0 1 0,0-1 0,0 0 0,-1 0 0,0-1 0,0 0 1,-1 0-1,1-1 0,-12 5 0,-26 1-778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2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8618,'-3'5'4153,"5"5"-1625,18 12-367,4 5-145,10 12-472,1 6-407,4 2-609,2-5-232,-4-4-176,2-8-168,-6-3-728,4 6-1273,-8-1 1289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2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4 475 10618,'0'0'7060,"5"3"-3984,7 6-2731,0 0 0,0 1 0,-1 0 0,16 20 0,23 25 578,12 0-98,-41-38-764,-2 0 0,0 2 1,23 28-1,-42-46-103,1-1 0,-1 1 0,0-1 0,0 1 0,0-1 0,1 1 0,-1-1 0,0 1 0,1-1 0,-1 0 0,0 1 0,1-1 0,-1 1 0,0-1 0,1 0 0,-1 1 0,1-1 0,-1 0 0,1 0 0,-1 1 0,1-1 0,-1 0 0,1 0 0,-1 0 0,1 0 0,-1 1 0,1-1 0,-1 0 0,1 0 0,-1 0 0,1 0 0,-1 0 0,1 0 0,-1 0 0,1-1 0,0 1 0,0-1-54,-1 0 1,0 0 0,1 0 0,-1 0 0,0 0 0,0 0 0,0-1 0,0 1-1,0 0 1,0 0 0,0 0 0,0 0 0,-1 0 0,1 0 0,0 0 0,-1 0 0,1 0-1,0 0 1,-2-2 0,-7-13-482,0 0 1,-2 1-1,0 0 0,0 1 1,-1 0-1,-19-16 0,4 3-55,13 12 366,-85-96-837,88 97 1135,0-1 1,2 0-1,-1 0 0,2-1 1,0 0-1,-6-18 0,13 28 75,0 0 1,0 1-1,0-1 0,1 0 1,0 0-1,0 0 0,0 0 0,1 0 1,0 0-1,0 0 0,0 1 0,1-1 1,0 0-1,0 1 0,0-1 0,1 1 1,-1 0-1,2-1 0,-1 2 0,0-1 1,5-5-1,9-8 513,-1 1 1,2 0-1,32-23 1,-46 37-536,27-21 921,0 2 0,2 1 0,54-26 0,-85 46-953,0 0-1,0 0 0,0 0 1,1 1-1,-1-1 0,0 0 1,1 1-1,-1 0 0,0-1 0,0 1 1,1 0-1,-1 0 0,0 1 1,1-1-1,-1 0 0,4 2 1,-5-2-37,0 1 0,1 0 0,-1 0 1,0 0-1,0 0 0,0 0 0,0 0 1,0 0-1,-1 0 0,1 0 1,0 0-1,0 1 0,-1-1 0,1 0 1,-1 0-1,1 1 0,-1-1 1,1 0-1,-1 1 0,0 1 0,1 7-2,-1 0-1,0 0 0,0 0 1,-1 0-1,-1 0 0,-3 11 1,-3 16-191,-3-1 0,-1 0 0,-1-1-1,-2 0 1,-2-1 0,-1-1 0,-1-1 0,-44 55 0,25-49-1431,2-16 664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3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4 10034,'-9'-3'4473,"7"8"-2448,4 3 2544,0 18-3849,3 47-176,10-36-352,-3-8-48,10 1-512,10 1-296,-4-6-1377,16 6-623,8 5 1663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3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75 260 7594,'41'63'7590,"-25"-42"-5918,0 0-1,23 21 1,-8-12-565,-2 1 0,-1 1 0,-2 2 0,33 54-1,-56-83-1093,-1 0-1,1 0 0,-2 0 0,1 0 0,0 0 0,-1 0 0,0 1 0,0-1 0,-1 0 0,1 1 1,-1-1-1,-1 1 0,0 4 0,1-9-46,0-1-1,-1 0 1,1 1-1,0-1 1,-1 0 0,1 0-1,-1 0 1,1 1 0,-1-1-1,1 0 1,0 0-1,-1 0 1,1 0 0,-1 0-1,1 0 1,-1 0 0,1 0-1,-1 0 1,1 0 0,0 0-1,-1 0 1,1 0-1,-1 0 1,1-1 0,-1 1-1,1 0 1,0 0 0,-1 0-1,1-1 1,-1 1 0,1 0-1,0 0 1,-1-1-1,1 1 1,0 0 0,-1-1-1,-16-14-1127,15 14 973,-152-161-9121,40 39 6929,98 108 2321,7 7 164,1 0-1,0-1 1,-12-15 0,19 21-7,-1 1 0,1-1 0,-1 1 0,1-1 0,0 1 0,0-1 0,0 0-1,1 1 1,-1-1 0,1 0 0,-1 0 0,1 0 0,0 0 0,0 1 0,0-1 0,0 0 0,1 0 0,-1 0 0,3-5 0,0 1 150,1 0 1,-1 0-1,2 0 1,-1 1-1,1-1 0,0 1 1,0 0-1,1 1 1,10-9-1,66-44 1425,-55 40-1126,24-18 651,-35 23-661,0 1 1,1 0-1,0 1 0,1 1 1,0 1-1,29-10 0,-46 18-518,0 1 0,0-1 0,0 1 0,0 0 0,0-1 0,0 1 0,0 0 0,0 0 0,0 0 0,0 0-1,0 0 1,0 0 0,0 0 0,0 0 0,0 0 0,0 0 0,0 0 0,-1 1 0,1-1 0,0 0 0,0 1-1,0-1 1,0 1 0,0-1 0,0 1 0,-1-1 0,1 1 0,0 0 0,0-1 0,-1 1 0,1 0 0,0 0 0,-1-1-1,1 1 1,-1 0 0,1 0 0,-1 0 0,1 0 0,-1 0 0,0 0 0,1 0 0,-1 0 0,0 0 0,0 1 0,0 3 5,0 0-1,0 0 1,0 0 0,-1 0 0,0 0 0,-3 10 0,-10 27-272,-2-1 0,-2-1 0,-1-1 0,-2-1 1,-29 40-1,4-19-1217,-6-11 640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4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38 121 7946,'-24'-39'4121,"10"2"-1225,14 11-1015,2 8-97,20 18-480,5 11-240,0 20-215,12 10-177,0 10-296,-5 1-152,7-4-152,-9-1-16,-3-1-376,2-5-352,-4-4-1041,2-3-575,3-5 1384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5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9826,'-6'8'5551,"7"1"-3283,9 11-1121,-9-17-686,25 36 728,1-1-1,3-1 0,0-2 0,44 39 1,-55-55-1076,-5-5-94,-7-8-96,0 0-1,-1 1 0,0-1 1,-1 1-1,8 12 0,-13-19 20,0 0-1,0 0 0,1 1 0,-1-1 1,0 0-1,0 0 0,0 0 0,0 0 1,0 0-1,0 1 0,0-1 0,0 0 1,0 0-1,0 0 0,0 0 1,0 1-1,0-1 0,0 0 0,0 0 1,0 0-1,0 0 0,0 1 0,0-1 1,0 0-1,0 0 0,0 0 0,0 0 1,0 1-1,0-1 0,0 0 1,0 0-1,0 0 0,0 0 0,0 0 1,0 1-1,-1-1 0,1 0 0,0 0 1,0 0-1,0 0 0,0 0 0,0 0 1,0 0-1,-1 0 0,1 1 1,0-1-1,0 0 0,0 0 0,0 0 1,-1 0-1,1 0 0,0 0 0,-14-2-2651,-16-11-1199,5-5 1493,-5-15 1281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5.8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0 176 7322,'34'-28'3232,"15"-8"-1239,13 0 55,0 1 97,1 6 55,-15 17-480,-13 12-375,-16 20-585,-12 16-248,-19 27-232,-10 10-16,-11 18-104,-4 3-88,-2-13-56,-2-13-416,11-21-1552,8-11 3920,10-21-2048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3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1119 8810,'4'-28'7007,"9"-6"-3675,23-41-2414,-8 19 193,-20 38-909,-1 0 0,0 0-1,-2 0 1,0-1 0,4-29 0,-10 40-186,-1 8-13,-7 16-25,-10 28-37,16-35 58,0 1-1,0 0 1,1 0 0,0 0-1,1 1 1,0-1-1,1 0 1,0 1-1,2 13 1,-2-22 2,1 1 0,-1-1 0,1 1 0,0-1 0,0 1 0,0-1 0,0 1 0,0-1 0,0 0 0,1 0 0,-1 0 0,1 1 0,0-1 0,0-1 0,-1 1 0,1 0 0,3 1 0,-2-1 0,-1-1 0,1 0-1,0 0 1,0 0 0,0-1 0,1 1 0,-1-1 0,0 1 0,0-1 0,0 0-1,0-1 1,0 1 0,0 0 0,0-1 0,0 1 0,1-1 0,-2 0 0,4-2-1,4-1 4,0 0 0,-1-1 0,0 0 0,0 0-1,0-1 1,-1-1 0,0 1 0,0-1 0,11-14-1,0-1 9,-2-1 0,20-33 0,-24 33-5,-1-1 0,-2 0 0,0 0 0,-1-1 0,-2 0 0,0 0 0,-2-1 0,-1 0 0,-1 0 0,-1 0 0,-1-1 1,-1 1-1,-2 0 0,0 0 0,-2 0 0,-10-37 0,13 59-9,-1-1 1,0 0-1,0 1 0,0 0 1,-1-1-1,1 1 1,-5-5-1,7 8 1,-1 1 0,0-1 0,1 0 0,-1 1 0,0-1 0,1 1 0,-1-1 0,0 1 0,1-1 0,-1 1 0,0 0 0,0-1 0,0 1 0,1 0 0,-1 0 0,0-1 0,0 1 0,0 0 0,0 0 0,1 0 0,-1 0 0,0 0 0,0 0 0,0 0 0,0 0 0,0 1 0,1-1 0,-1 0 0,0 0 0,0 1 0,0-1 0,1 0 0,-1 1 0,0-1 0,0 1 0,1-1 0,-1 1 0,0 0 0,1-1 0,-1 1 0,1-1-1,-1 1 1,1 0 0,-1 0 0,1-1 0,-1 1 0,1 1 0,-6 6 10,2 1-1,-1 0 0,1 0 0,0 0 0,1 0 1,0 1-1,1 0 0,-3 17 0,-2 85 419,6-95-317,1 1 21,0 1-1,1 0 0,1 0 1,0-1-1,2 1 1,0-1-1,1 0 0,9 20 1,-12-32-111,1-1 1,-1 1-1,2-1 1,-1 0-1,0 0 1,1 0-1,0-1 1,0 1 0,0-1-1,1 0 1,-1 0-1,1 0 1,0-1-1,0 0 1,1 0-1,-1 0 1,0 0-1,1-1 1,0 0 0,-1 0-1,1-1 1,0 0-1,0 0 1,0 0-1,0 0 1,0-1-1,0 0 1,0 0-1,7-2 1,-4 0-6,0 0-1,-1 0 1,0-1-1,1 0 1,-1 0-1,0-1 1,0 0-1,-1-1 1,1 1-1,-1-1 1,0-1 0,0 0-1,9-10 1,-7 7-1,-1-1 0,-1 0 0,1 0 1,-1-1-1,-1 0 0,0 0 1,-1 0-1,8-24 0,-11 29-8,-1-1 0,0 0 0,0 0 0,-1 1 0,0-10 0,0 13-4,0 1 1,0-1-1,-1 1 1,1-1-1,-1 1 1,1-1-1,-1 1 1,0-1-1,0 1 0,0 0 1,0-1-1,-1 1 1,1 0-1,0 0 1,-1 0-1,-2-2 0,4 4-2,-1-1-1,1 1 1,0 0-1,-1 0 1,1 0-1,-1 0 1,1 0-1,-1-1 1,1 1-1,-1 0 1,1 0-1,-1 0 1,1 1-1,-1-1 1,1 0-1,-1 0 1,1 0-1,-1 0 1,1 0-1,-1 0 1,1 1-1,-1-1 1,1 0-1,-1 0 1,1 1 0,0-1-1,-1 0 1,1 1-1,-1-1 1,1 1-1,0-1 1,-1 0-1,1 1 1,0-1-1,0 1 1,-1 0-1,-11 20-30,11-19 30,-4 8-7,1 1 1,1-1-1,0 1 1,0 0 0,-2 21-1,4-26 8,1 1 0,-1 0-1,1-1 1,1 1 0,-1 0-1,1-1 1,0 1 0,1-1 0,-1 1-1,1-1 1,4 7 0,-5-11-8,-1-1 0,2 1 0,-1 0 1,0-1-1,0 1 0,1-1 0,-1 0 0,0 1 1,1-1-1,-1 0 0,1 0 0,0 0 0,-1 0 1,1 0-1,0 0 0,0 0 0,0-1 1,-1 1-1,1 0 0,3-1 0,-1 1-76,0-1-1,0 0 1,0-1 0,0 1-1,0-1 1,0 1-1,0-1 1,0-1-1,5-1 1,3-2-437,-1-1-1,-1 0 0,1-1 1,-1 0-1,15-13 1,-8 3-579,0-2 0,-2 1-1,0-2 1,-1 0 0,-1-1 0,-1 0 0,-1-1 0,-1 0 0,-1 0 0,11-39 0,-19 56 1311,-1 0 1,1-1 0,-1 1 0,0-1 0,0 1 0,0-1-1,-2-4 1,2 9-140,0 1 0,0-1 0,0 1 0,0 0 0,0-1-1,0 1 1,0 0 0,0-1 0,0 1 0,-1-1 0,1 1 0,0 0-1,0-1 1,0 1 0,-1 0 0,1 0 0,0-1 0,0 1 0,-1 0-1,1-1 1,0 1 0,-1 0 0,1 0 0,0 0 0,-1-1 0,1 1-1,0 0 1,-1 0 0,1 0 0,-1 0 0,1 0 0,0 0 0,-1 0-1,0 0 1,0 0 98,-1 1-1,1 0 0,0 0 0,-1 0 0,1 0 1,0 1-1,0-1 0,-1 0 0,1 0 0,0 1 1,0-1-1,1 1 0,-3 2 0,0 3 164,-1 0-1,1 1 1,0-1-1,0 1 0,1 0 1,0 0-1,0 0 1,1 0-1,0 0 1,0 0-1,1 0 0,0 1 1,2 9-1,-1-15-284,-1 1 0,1-1 0,0 0 0,0 1-1,0-1 1,0 0 0,0 0 0,1 0 0,-1 0 0,1 0-1,0 0 1,0 0 0,0-1 0,1 1 0,-1-1 0,0 1-1,1-1 1,0 0 0,-1 0 0,1 0 0,0 0 0,0-1-1,0 1 1,0-1 0,1 0 0,-1 0 0,0 0 0,0 0-1,1 0 1,-1-1 0,1 1 0,-1-1 0,0 0 0,5-1-1,0 1-39,0-2 0,1 0 0,-1 0 0,0 0 0,-1-1 0,1 0 0,0 0 0,-1-1 0,0 0 0,1 0 0,-2-1 0,1 0 0,-1 0-1,1-1 1,-1 0 0,-1 0 0,1 0 0,6-10 0,1-3-27,-1 1 1,-1-2-1,0 0 0,-2 0 1,13-38-1,-17 45-9,-1-2 0,-1 1-1,-1 0 1,0-1 0,0 1 0,-2-1 0,1 1-1,-2-1 1,0 1 0,-1-1 0,0 1 0,-2 0-1,1 0 1,-2 0 0,1 0 0,-2 0 0,0 1-1,-1 0 1,-10-15 0,13 21 23,-27-38-118,31 44 131,-1 0 0,0 0 1,0 0-1,0 0 0,0 0 1,0 0-1,0 0 0,0 0 1,-1 0-1,1 0 0,0 0 1,0 1-1,-1-1 0,1 0 0,0 1 1,-1 0-1,1-1 0,-1 1 1,1 0-1,-1-1 0,1 1 1,-1 0-1,1 0 0,0 0 1,-1 0-1,1 1 0,-1-1 1,1 0-1,-3 1 0,3 0 29,0 0-1,0 0 0,0 0 1,0 0-1,0 1 0,0-1 1,1 0-1,-1 0 1,0 1-1,1-1 0,-1 1 1,1-1-1,-1 0 0,1 1 1,-1-1-1,1 1 0,0-1 1,0 1-1,0-1 1,0 4-1,3 34 625,-2-33-541,5 26 276,1 0 1,1-1-1,2 0 1,1-1-1,25 50 1,2-11-451,54 74 1,-164-233-11060,43 58 10214,-2 1 1,-46-35 0,75 65 934,1-1 132,-1 0-1,0 1 1,0-1-1,0 1 1,0 0-1,0 0 1,0-1-1,0 1 1,0 1-1,0-1 1,-1 0-1,1 0 1,0 1-1,-1-1 1,1 1-1,0 0 1,-3 0-1,3 2 2102,8 1-434,8 1-702,90 0 1137,-71-4-1495,0 2-1,0 0 1,34 9-1,-40 3-542,-21-11-158,-7-5 9,-4-16-92,2 4 4,1 3 0,-1-1 0,2 0 0,-2-21 0,4 28 1,-1 0-1,1 0 1,-1 1 0,1-1-1,1 0 1,-1 0 0,1 0-1,0 1 1,0-1 0,0 1 0,0-1-1,1 1 1,4-5 0,-3 3-91,-1 3 94,-1-1-1,1 1 0,0 0 0,-1 0 0,1 1 1,6-5-1,-8 6-184,1 1 0,-1-1 0,1 1 0,-1-1 1,0 1-1,1 0 0,-1 0 0,1-1 0,-1 1 0,1 0 1,-1 0-1,1 1 0,-1-1 0,1 0 0,-1 0 0,1 1 0,-1-1 1,0 1-1,1-1 0,-1 1 0,3 1 0,32 7-6247,-17-7 5282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6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46 894 8978,'-4'-1'509,"0"0"1,-1 0-1,1-1 0,0 1 1,0-1-1,0 0 0,-4-3 1,7 5-461,1-1 0,-1 0 0,0 1 0,1-1 0,-1 0 0,1 1 0,-1-1 0,1 0 1,-1 0-1,1 0 0,-1 0 0,1 1 0,0-1 0,-1 0 0,1 0 0,0 0 0,0 0 1,0 0-1,0 0 0,0 0 0,0 0 0,0 0 0,0 0 0,0 0 0,0 0 0,0 0 0,1 1 1,-1-1-1,0 0 0,1 0 0,-1 0 0,1 0 0,-1 0 0,1 1 0,-1-1 0,1 0 0,-1 0 1,1 1-1,0-1 0,1-1 0,1-1 51,1-1 0,0 1 1,0-1-1,1 1 0,-1 0 1,1 1-1,-1-1 0,1 1 1,0 0-1,0 0 0,0 0 0,0 1 1,0 0-1,0 0 0,1 0 1,8 0-1,11 0 154,-1 2 0,34 4 0,-26-2-37,57 1 91,0-4 1,0-3-1,143-25 0,257-80-31,-94 17-97,940-113 720,-389 51 595,-819 127-1452,517-87 109,-576 106-175,0 4 1,1 2-1,-1 4 0,71 11 1,-139-14 5,0 0 1,0 0 0,0 0-1,0 0 1,-1 0 0,1 0 0,0 0-1,0 0 1,0 0 0,0 0-1,0-1 1,0 1 0,0 0-1,0 0 1,0 0 0,0 0-1,-1 0 1,1 0 0,0 0 0,0 0-1,0 0 1,0 0 0,0 0-1,0-1 1,0 1 0,0 0-1,0 0 1,0 0 0,0 0-1,0 0 1,0 0 0,0 0 0,0 0-1,0 0 1,0-1 0,0 1-1,0 0 1,0 0 0,0 0-1,0 0 1,0 0 0,0 0 0,0 0-1,0 0 1,0-1 0,0 1-1,0 0 1,0 0 0,0 0-1,0 0 1,0 0 0,1 0-1,-1 0 1,0 0 0,0 0 0,0 0-1,0 0 1,0-1 0,0 1-1,0 0 1,0 0 0,0 0-1,0 0 1,1 0 0,-1 0-1,0 0 1,-13-12-685,-20-13-570,17 16 470,0 0 0,0 2 0,-19-6-1,-28-5-130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27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 9714,'162'-3'7134,"-112"6"-6031,62 10 1,-83-8-1035,0 1-1,0 2 1,-1 1 0,0 1 0,-1 1-1,0 2 1,-1 1 0,47 31 0,-64-38-49,-1 0 1,1 0-1,-1 1 1,-1 0-1,1 1 1,6 9-1,-11-12-12,0-1 0,0 1-1,0-1 1,-1 1 0,0 0 0,0 0-1,0 0 1,-1 0 0,0 0-1,0 0 1,-1 0 0,0 13 0,-2-3 14,0-1 1,-2 0 0,1 1 0,-2-1 0,0-1 0,-1 1-1,-8 14 1,-60 96 189,68-116-192,-50 75 278,-4-3-1,-4-3 0,-107 103 1,-10-27-3383,131-119 1996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2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16 11066,'0'-7'5466,"-5"-1"-1106,2 9-5296,6 9 784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1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5590 8122,'-1'0'155,"0"1"1,0-1 0,0 0 0,0 1-1,1-1 1,-1 0 0,0 1-1,0-1 1,0 1 0,1 0 0,-1-1-1,0 1 1,0 0 0,1-1-1,-1 1 1,1 0 0,-1 0 0,0-1-1,1 1 1,0 0 0,-1 0-1,1 0 1,-1 0 0,1 0 0,0 0-1,0 0 1,0-1 0,-1 1-1,1 0 1,0 0 0,0 0 0,0 0-1,0 0 1,1 0 0,-1 1-1,0 5-322,7-26 254,3-5-62,50-234 101,-21 74-74,63-127 37,26 8 328,-27 69 137,264-682 618,-166 505-1134,29 17-25,-52 92-28,184-271 88,-172 337 460,316-305 0,-399 441-382,5 5-1,3 5 1,5 4 0,2 6 0,5 5-1,2 6 1,176-69 0,-199 98-150,1 5 1,2 5 0,197-31-1,-225 51 0,1 4-1,0 3 0,134 13 1,-185-6-5,0 1 1,-1 1-1,1 1 1,-1 2 0,-1 1-1,0 1 1,0 1-1,-1 2 1,-1 0-1,0 2 1,-1 1-1,0 0 1,28 30 0,-31-25 3,-1 1 1,0 1 0,-2 1-1,-1 0 1,-1 2 0,-2-1-1,0 2 1,-2 0 0,11 37-1,87 474 167,-92-435-71,-1 29-71,-5 0 0,-7 1 0,-5 0 1,-6 0-1,-5-1 0,-34 150 0,1-74 4,-131 372 1,35-193 116,-51 136 84,-153 222-177,122-364 36,55-101 224,59-87-41,-328 539-18,201-396-266,142-208 8,-209 266 30,190-274-17,63-70 10,-66 87 1,-98 143 203,153-211-163,-126 113-1,159-160-59,-20 18-4,-2-1 0,-1-2 0,-89 50 0,101-69 35,-64 24 0,89-39-21,-1 0 0,1-1 0,-1 0 0,0-1 0,0-1 0,0 0 0,0-1 0,-25-3 0,-19-2 88,47 4-96,-1 1 0,0-1 1,1-1-1,-1 0 1,1-1-1,-1 0 0,1-1 1,-18-8-1,16 4-4,0-1-1,1 0 0,0 0 1,0-1-1,1-1 1,1 0-1,-1-1 1,2 0-1,0 0 0,-9-15 1,0-5-3,1-1 1,2 0-1,-13-41 0,24 60 4,1 1-1,0-1 1,1-1-1,0 1 1,2 0-1,-1 0 1,2-1-1,1-16 0,6-16-8,15-52-1,-6 28 6,-5 13 8,47-193-1,-42 192-3,3 2 1,33-71-1,60-122 14,28-56-38,229-290 29,-224 374-1,119-249-1,-30-24 37,-191 384-9,-3-1-1,38-183 0,-72 263-28,-2 0 0,-1 0 0,0-34 0,-4 57 2,-1-1 0,1 0 0,-2 1 0,1-1 0,-2 1 0,1 0 0,-1-1 0,0 1 0,-1 1 0,0-1 0,-1 0 0,1 1 0,-2 0 0,-8-11 1,2 5-2,-1 1 0,0 0 0,-2 1 0,1 0 0,-1 1 0,-1 1 0,-25-13 0,29 18-2,-1 0 1,0 0 0,-1 1-1,1 1 1,-1 0 0,1 1 0,-1 1-1,0 0 1,0 1 0,-23 2 0,4 3 341,-54 17 1,81-20-295,-1 1 1,0 1 0,0-1-1,1 1 1,0 0-1,0 0 1,0 1-1,0 0 1,-6 7-1,-47 58-68,40-45 50,-188 193-41,140-154 5,4 3 1,-60 80-1,-32 104 0,75-114 5,-78 132 5,-49 81-48,118-213 32,-118 253 0,47-30 49,-292 480 1,288-563-1607,149-249 226,15-27 1331,0-1 0,0 0 0,0 0-1,0 0 1,0 0 0,0 0-1,0 0 1,0 0 0,-1 1-1,1-1 1,0 0 0,0 0-1,0 0 1,0 0 0,0 0-1,0 0 1,0 0 0,0 0-1,0 0 1,0 0 0,-1 1 0,1-1-1,0 0 1,0 0 0,0 0-1,0 0 1,0 0 0,0 0-1,0 0 1,-1 0 0,1 0-1,0 0 1,0 0 0,0 0-1,0 0 1,0 0 0,0 0-1,0 0 1,-1 0 0,1 0-1,0 0 1,0 0 0,0 0 0,0 0-1,0-1 1,0 1 0,0 0-1,0 0 1,-1 0 0,1 0-1,0 0 1,0 0 0,0 0-1,0 0 1,0 0 0,0 0-1,0-1 1,0 1 0,0 0-1,0 0 1,0 0 0,0 0 0,0 0-1,0 0 1,0 0 0,0-1-1,-1 1 1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3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1 504 8578,'7'-20'4033,"1"-1"-2033,6 1-143,-2 0 23,1 3-432,2 0-240,1-7-391,-1 2-225,2-9-392,-2-1-88,4-7-32,-2-5-144,-5-4-768,-2-1-809,-3 2 1257,-7-6-248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3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12379,'24'45'6698,"18"18"-3896,11 20-1421,-51-79-1336,16 29 256,14 37-1,-29-61-340,1 0-1,-2 1 1,1-1-1,-1 0 1,-1 1-1,0-1 1,0 1-1,0-1 1,-3 17-1,2-24-29,0-1 0,0 0 0,0 1 1,0-1-1,-1 0 0,1 0 0,0 1 0,-1-1 0,1 0 1,-1 0-1,1 1 0,-1-1 0,0 0 0,0 0 0,1 0 0,-1 0 1,-2 1-1,3-2-17,-1 0 0,1 0 0,-1 0 0,1 0 0,-1 0 0,0 0 0,1 0 0,-1 0-1,1 0 1,-1 0 0,1 0 0,-1-1 0,1 1 0,-1 0 0,1 0 0,-1-1 0,1 1 0,-1 0 0,1-1 0,-1 1 0,1-1 0,0 1 0,-1 0 0,1-1 0,0 1 0,-1-1 0,1 0 0,-25-45-3720,25 45 3790,-71-138-4471,16 46 5436,38 65 485,17 28-1357,0 0 0,-1 0-1,1 0 1,0-1 0,0 1 0,0 0-1,0 0 1,0 0 0,0-1 0,0 1-1,0 0 1,0 0 0,0 0-1,0 0 1,0-1 0,0 1 0,0 0-1,0 0 1,0 0 0,0-1-1,0 1 1,0 0 0,0 0 0,0 0-1,0-1 1,0 1 0,0 0-1,0 0 1,0 0 0,0-1 0,0 1-1,0 0 1,1 0 0,-1 0 0,0 0-1,0 0 1,0-1 0,0 1-1,0 0 1,1 0 0,-1 0 0,0 0-1,0 0 1,14-2 1738,18 6-41,-29-4-1417,30 6 895,-1 1 1,0 1-1,47 19 0,-57-17-1188,0 0 1,-2 2-1,1 0 1,-1 1-1,31 27 0,-51-40-108,0 0 0,0 0-1,0 1 1,0-1 0,1 0-1,-1 0 1,0 0 0,0 0-1,0 0 1,0 0 0,0 0-1,0 0 1,0 0-1,1 1 1,-1-1 0,0 0-1,0 0 1,0 0 0,0 0-1,0 0 1,0 0 0,1 0-1,-1 0 1,0 0 0,0 0-1,0 0 1,0 0 0,0 0-1,1 0 1,-1 0 0,0 0-1,0 0 1,0 0 0,0 0-1,0 0 1,1 0 0,-1 0-1,0-1 1,0 1-1,0 0 1,0 0 0,0 0-1,0 0 1,0 0 0,1 0-1,-1 0 1,0 0 0,0-1-1,0 1 1,0 0 0,0 0-1,0 0 1,0 0 0,0 0-1,0 0 1,0-1 0,0 1-1,0 0 1,0 0 0,0 0-1,0 0 1,0-17-2348,-6-28-1106,4 37 2746,-2-31-636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4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10770,'-1'19'4769,"14"11"-2312,9 3-185,2 2-615,1 6-249,-1-7-544,10 3-248,-8-8-352,-3-3-104,-2-8-328,-6-6-248,-3-8-912,1-10-672,-8-11-1097,4-5 1777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4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0 233 9706,'10'28'3864,"21"43"-1,49 66-189,-35-63-2156,-43-70-1447,17 30 212,-19-33-275,1 1-1,0-1 1,-1 0 0,1 0-1,-1 0 1,1 1 0,-1-1 0,1 0-1,-1 1 1,0-1 0,0 1 0,0-1-1,0 0 1,0 1 0,0-1 0,0 0-1,0 1 1,-1-1 0,1 0-1,0 1 1,-2 1 0,2-3-6,-1 1-1,0-1 1,0 0 0,1 0 0,-1 0 0,0 0-1,0 0 1,1 0 0,-1 0 0,0 0-1,0 0 1,0 0 0,1 0 0,-1 0 0,0 0-1,1-1 1,-1 1 0,0 0 0,0 0-1,1-1 1,-1 1 0,0-1 0,1 1-1,-1-1 1,1 1 0,-1-1 0,1 1 0,-1-1-1,1 1 1,-1-1 0,1 0 0,-1 0-1,-19-24 5,6 0-38,0 0 1,2-2-1,1 1 1,0-1-1,3-1 0,-9-42 1,12 47 11,2-1 1,1 0-1,0 0 1,2 0-1,1 0 0,0 1 1,2-1-1,7-29 1,-8 46 20,1-1 0,0 1 0,0 0 1,0 0-1,1 0 0,0 0 0,1 0 1,-1 1-1,1 0 0,9-8 1,-12 11 24,1 1 1,0 0 0,-1 0 0,1 0 0,0 0 0,1 0 0,-1 1-1,0-1 1,0 1 0,1 0 0,-1 0 0,0 0 0,1 0-1,-1 1 1,1-1 0,-1 1 0,1 0 0,-1 0 0,1 0 0,-1 1-1,1-1 1,-1 1 0,1 0 0,-1 0 0,6 2 0,-6-1 12,1 0 1,-1 0-1,0 1 1,1-1-1,-1 1 0,0 0 1,-1 0-1,1 0 1,0 0-1,-1 1 1,0-1-1,0 1 1,0-1-1,0 1 1,0 0-1,-1 0 1,0-1-1,1 1 1,-2 0-1,1 0 0,0 1 1,-1-1-1,0 0 1,0 7-1,0 6-30,-1 0 1,-1 0-1,0 0 0,-8 26 0,6-26-565,-1 0 1,-1 0-1,-1 0 0,0-1 1,-1 0-1,0-1 1,-16 21-1,23-35 430,0 1 1,-1-1-1,1 0 0,-1 0 0,1 1 1,-1-1-1,1-1 0,-1 1 0,0 0 1,-3 1-1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5.0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0 341 9898,'43'43'4185,"-33"-50"-2321,7-8-103,12-12-1,8-7-103,10-15-105,6-9-112,3 5-544,-3 2-248,-6 14-415,-6 12-185,-12 8-409,-7 7-335,-12 13-1048,-3 4-809,-14 15 649,-7 10 784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5.4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0 10562,'-3'31'4649,"5"4"-2656,4 13-489,5 4-120,2-1-648,-1 4-231,2-11-345,-3-5-64,-4-10-256,2-9-241,-9-18-719,0-18-3185,-4-7 320,1-11 2617</inkml:trace>
  <inkml:trace contextRef="#ctx0" brushRef="#br0" timeOffset="1">1 73 8154,'0'-1'295,"0"-1"0,1 1 0,-1 0 0,1-1 0,-1 1 0,1 0 0,-1 0 1,1-1-1,0 1 0,0 0 0,0 0 0,-1 0 0,1 0 0,0 0 0,0 0 0,1 0 0,-1 0 0,0 1 1,0-1-1,0 0 0,1 0 0,-1 1 0,0-1 0,2 0 0,39-11 2339,-34 10-1878,12-2-147,0 1-1,0 0 0,0 2 0,-1 0 1,1 2-1,0 0 0,0 1 0,0 1 1,33 9-1,-46-9-685,-1-1 0,1 1 0,-1 1 0,0-1 0,0 1 0,0 0-1,0 1 1,-1-1 0,0 1 0,0 0 0,0 1 0,-1-1 0,1 1 0,3 7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3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31 216 7914,'21'-14'1215,"-13"9"-104,0 0 0,0-1 0,10-12 1,-33 35 5061,0 2-3666,-22 36-3110,32-48 1210,2-2-574,0 1-1,1 0 1,-1-1-1,1 1 1,0 0 0,0 0-1,1 0 1,0 1-1,-1 8 1,2-12-29,-1-1-1,1 0 1,0 0-1,0 0 1,0 1-1,0-1 1,1 0-1,-1 0 1,1 0-1,-1 0 1,1 0-1,0 0 1,-1 0-1,1 0 1,0 0-1,0 0 1,1 0-1,-1 0 1,0 0-1,1-1 1,-1 1-1,1-1 1,-1 1-1,1-1 1,2 2 0,-3-3-2,0 1 0,0-1 0,0 0 0,0 0 0,0-1 0,0 1 0,0 0 1,-1 0-1,1 0 0,0-1 0,0 1 0,0 0 0,0-1 0,0 1 0,-1-1 1,1 1-1,0-1 0,0 1 0,-1-1 0,1 1 0,0-1 0,-1 0 0,1 0 1,-1 1-1,1-1 0,-1 0 0,1 0 0,-1 1 0,1-1 0,-1 0 1,0 0-1,1-1 0,13-35 54,-12 32-48,4-13-3,1 0-1,13-24 0,-17 36 6,1-1 0,0 2 0,0-1-1,1 0 1,-1 1 0,1 0-1,1 0 1,-1 0 0,0 1 0,7-4-1,-11 7-1,0 1 1,0 0-1,-1-1 0,1 1 0,0 0 0,0-1 1,0 1-1,-1 0 0,1 0 0,0 0 0,0 0 1,0 0-1,0 0 0,0 0 0,-1 0 1,1 0-1,0 0 0,0 0 0,0 0 0,0 1 1,-1-1-1,1 0 0,0 1 0,0-1 0,0 1 1,-1-1-1,1 1 0,0-1 0,-1 1 0,1-1 1,0 1-1,-1 0 0,1 0 0,18 31 162,-6-9-73,-13-23-95,0 1 0,0-1 0,0 0 0,0 0 1,1 0-1,-1 1 0,0-1 0,0 0 0,0 0 1,0 0-1,0 0 0,1 1 0,-1-1 0,0 0 0,0 0 1,0 0-1,1 0 0,-1 0 0,0 0 0,0 0 1,0 0-1,1 1 0,-1-1 0,0 0 0,0 0 1,1 0-1,-1 0 0,0 0 0,0 0 0,0 0 0,1 0 1,-1-1-1,0 1 0,0 0 0,1 0 0,-1 0 1,0 0-1,0 0 0,4-11 42,3-11-24,1 9-16,7-15 15,23-53-1,-36 73-24,1 1-1,0 0 1,1-1-1,-1 2 1,1-1-1,1 0 1,-1 1-1,11-12 1,-12 15 29,0 1 0,0 0 0,0 0 0,0 0 0,1 0 0,-1 1 0,1-1 0,-1 1 0,1 0 1,-1 0-1,1 0 0,0 0 0,-1 1 0,1-1 0,0 1 0,0 0 0,-1 0 0,1 1 0,0-1 1,0 1-1,3 1 0,1-1 135,-1 1 0,1 0 0,-1 0 0,0 1 1,0 0-1,0 0 0,0 1 0,0 0 0,-1 0 0,0 1 1,0-1-1,0 1 0,0 1 0,-1-1 0,0 1 0,0 0 1,0 0-1,-1 0 0,0 1 0,0-1 0,0 1 0,-1 0 1,0 0-1,2 11 0,-4-14-132,-1-1 1,0 0-1,0 1 1,0-1-1,0 0 1,0 0-1,-1 1 1,1-1-1,-1 0 1,0 0-1,0 1 1,0-1-1,-1 0 0,1 0 1,-1 0-1,0-1 1,1 1-1,-1 0 1,0-1-1,-1 1 1,1-1-1,0 1 1,-1-1-1,1 0 1,-1 0-1,0 0 0,0-1 1,-5 3-1,1 0-176,-1 0 0,0-1 0,0 0 0,0 0 0,-1-1 0,1 0 0,-1-1 0,1 0 0,-1 0 0,-8-1 0,8-1-802,0 0-1,1-1 1,-1 0 0,-13-5-1,21 7 897,-23-8-1437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5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26 7546,'-3'-15'3632,"3"8"-1335,5 3-89,7 10-295,-1 5-217,8 13-400,5 10-103,-2 7-353,0 6-208,0-3-296,-5-3-112,-3-2-136,-1-3-160,-6-9-560,1-2-328,-1-14-1497,0-10-415,-5-6 1775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6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0 101 7346,'6'24'4148,"13"37"-1,15 22-246,-21-55-3221,-1 1 0,-2 0 1,-1 1-1,10 54 1,-18-71-347,-3-19-127,-3-22-50,-20-154 1,15 125-197,-6-93 0,16 144 35,0 1 0,0-1 0,1 1-1,-1 0 1,1-1 0,3-8 0,-4 13 3,0 0 0,1 1 0,-1-1 1,0 0-1,1 1 0,-1-1 0,1 0 1,-1 1-1,1-1 0,-1 1 0,1-1 1,0 1-1,-1-1 0,1 1 0,0-1 1,-1 1-1,1-1 0,0 1 0,-1 0 1,2-1-1,-1 1 0,1 0 0,-1 0 0,0 0-1,1 0 1,-1 0 0,0 1 0,1-1 0,-1 0 0,0 1 0,0-1 0,1 1 0,-1-1 0,0 1 0,0 0 0,0-1-1,2 2 1,4 4 24,0 0 1,0 1-1,0-1 0,-1 1 0,0 1 0,-1-1 0,1 1 0,-1 0 0,-1 0 1,0 1-1,0-1 0,0 1 0,-1 0 0,2 10 0,-2-6-22,0 0-1,-1 0 1,0 0 0,-1 1-1,0-1 1,-2 1 0,1-1-1,-2 0 1,-3 18 0,-10 12-1459,1-1-5049,8-23 3823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6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654 116 10634,'20'27'4441,"33"7"-2512,11-6-9,14 3 24,0-4-271,-8-3-561,-4 3-328,-13 2-528,-8 1-120,-4-1-320,-7-5-592,-12-7-1576,-5-7-1233,-25-27 2073</inkml:trace>
  <inkml:trace contextRef="#ctx0" brushRef="#br0" timeOffset="0.99">1 0 11819,'24'19'4777,"9"10"-2977,1 0-376,-5 6-304,0 3-247,-7-1-393,-2 0-184,-4-3-184,-3-5 0,-3-9-400,-3-6-360,-7-7-1201,-5-18-5592,-2-11 5544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7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 8098,'31'-3'8346,"22"-7"-4402,18-2-2591,200 1-1153,-268 11-610,0 0 1,0-1-1,-1 1 1,1 0 0,0-1-1,-1 0 1,1 0-1,-1 0 1,1 0-1,-1 0 1,1 0 0,-1 0-1,3-3 1,0-1-821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7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27 10026,'-7'3'4441,"7"17"-2288,3 7-105,8 18-512,4 4-239,2 7-257,5-4-192,2-2-400,3-11-96,3-6-192,1-4-72,-2-8-544,-2-4-456,0-7-768,-2-10-897,3-7 1657</inkml:trace>
  <inkml:trace contextRef="#ctx0" brushRef="#br0" timeOffset="1">453 167 10986,'27'59'6430,"24"24"-3574,-22-38-1265,3 2-269,-13-21-647,16 33 1,-35-58-703,1 0-1,0 0 1,-1 0 0,1 0 0,-1 0-1,0 0 1,1 0 0,-1 0 0,0 1 0,1-1-1,-1 0 1,0 0 0,0 0 0,0 0-1,0 0 1,0 0 0,0 1 0,-1-1-1,1 0 1,-1 2 0,-6-4-822,-6-11 131,-1-8 15,2-1 1,1 0-1,-16-40 1,10 20 184,15 37 472,-53-132-810,49 119 899,1 0 0,0 0 0,2 0-1,0 0 1,1-1 0,0-20 0,2 35-7,0 1 1,0 0 0,0 0 0,0 0 0,1 0 0,-1 0 0,1-1 0,0 1 0,0 0-1,-1 0 1,1 0 0,0 1 0,1-1 0,-1 0 0,0 0 0,0 0 0,1 1-1,-1-1 1,1 1 0,0-1 0,-1 1 0,1 0 0,0 0 0,0-1 0,0 1-1,0 0 1,0 1 0,0-1 0,4-1 0,-3 2 50,0-1-1,0 1 1,0 0 0,1 0-1,-1 0 1,0 1 0,0-1-1,0 1 1,1-1-1,-1 1 1,0 0 0,0 0-1,0 1 1,0-1 0,-1 1-1,1-1 1,0 1 0,-1 0-1,5 4 1,-2 0 30,0 0 0,0 1 0,-1-1 0,0 1 0,0 0 0,-1 0 1,0 1-1,0-1 0,-1 1 0,0 0 0,0-1 0,0 1 0,-1 0 0,-1 0 0,1 11 1,-1 15 57,-2 0 0,-6 38 0,-15 83-2599,19-118 1467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38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60 6673,'0'0'3121,"5"-3"-896,5-1 3744,26-4-4081,52-18-143,-30 16-297,4 2-256,1 8-568,-7 6-248,-7 3-328,-8-2-296,-2 1-816,-2-3-1272,2 4 1423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1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0 7378,'-1'1'8283,"2"12"-6892,1 4 2,1 0 1,11 32 0,-9-32-852,0 0-1,4 36 1,0 64 801,-9-103-1310,-1 1 1,0-1-1,-1 1 0,0-1 0,-1 0 0,-6 16 0,-12-114-4154,-19-52 171,-1-7 3158,41 143 843,-1-1-1,1 1 1,0 0 0,0 0 0,0-1 0,0 1-1,0 0 1,0 0 0,0-1 0,0 1-1,0 0 1,0 0 0,0-1 0,0 1-1,0 0 1,0 0 0,0 0 0,0-1-1,1 1 1,-1 0 0,0 0 0,0-1-1,0 1 1,0 0 0,0 0 0,0 0-1,1 0 1,-1-1 0,0 1 0,0 0-1,0 0 1,0 0 0,1 0 0,-1-1-1,0 1 1,0 0 0,1 0 0,-1 0-1,0 0 1,15 1 1228,24 14 153,-27-10-875,273 74 2837,-252-72-3694,-17-6-1002,-11-9-687,-15-20-1884,7 20 3344,-14-27-641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1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7730,'-7'2'4185,"7"10"-1385,10 17-239,1 10-33,7 12-663,1 6-273,-2 4-528,10-3-248,-5-7-400,0-4-127,-5-9-177,-5-4-24,1-11-312,-7-4-313,4-12-951,-7-7-600,1-21-1065,12-4 1817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2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1 220 8546,'0'6'957,"0"0"1,1 0-1,0 0 1,1-1-1,2 11 1,28 51 2125,-20-44-1841,15 31 197,-2 1-1,20 66 1,-40-106-1360,1 4-12,-6-18-14,-4-10 30,-21-59-117,3 0 0,3-1 0,-18-130 0,37 194 23,-9-86-163,9 81 153,0 1 0,1-1 0,0 1 0,0-1 0,1 1 0,6-19 0,-8 26 21,1 0-1,0 1 0,-1-1 1,1 0-1,0 1 0,0-1 1,0 1-1,0-1 0,1 1 1,-1 0-1,0-1 0,0 1 1,1 0-1,1-2 0,-2 3 5,0 0-1,0 0 0,0-1 0,0 1 1,0 0-1,0 0 0,-1 0 1,1 0-1,0 0 0,0 0 0,0 0 1,0 0-1,0 0 0,0 0 1,0 0-1,-1 1 0,1-1 1,0 0-1,0 1 0,1 0 0,1 1 21,0 1-1,0-1 1,0 1-1,0-1 1,-1 1-1,1 0 1,-1 0-1,0 1 0,0-1 1,0 0-1,0 1 1,1 3-1,4 14 112,-1-1-1,-1 0 0,-1 1 1,-1 0-1,0 0 0,-2 0 1,0 0-1,-3 26 0,-1-18-611,-1 0-1,-1-1 0,-1 1 0,-2-1 0,-15 37 1,18-51-516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8.1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17 11042,'-14'-6'2503,"-11"-5"2337,25 11-4804,0 0 1,0 0 0,0 0-1,0 0 1,0 0-1,-1 0 1,1 0-1,0 0 1,0 0-1,0 0 1,0 0-1,0 0 1,0 0-1,0 0 1,-1 0-1,1 0 1,0 0 0,0 0-1,0 0 1,0 0-1,0 0 1,0 0-1,0 0 1,0 1-1,0-1 1,-1 0-1,1 0 1,0 0-1,0 0 1,0 0-1,0 0 1,0 0 0,0 0-1,0 0 1,0 0-1,0 1 1,0-1-1,0 0 1,0 0-1,0 0 1,0 0-1,0 0 1,0 0-1,0 0 1,0 1-1,0-1 1,0 0-1,0 0 1,0 0 0,0 0-1,0 0 1,0 0-1,0 0 1,0 0-1,0 1 1,9 13 1341,153 199 2964,54 130-2050,-207-327-2284,-3-3-39,1 0 1,1-1 0,0 0 0,1 0 0,15 16 0,-24-27-36,1-1 1,-1 1-1,0-1 0,1 1 1,-1-1-1,1 1 0,-1-1 1,0 0-1,1 1 0,-1-1 1,1 0-1,-1 1 0,1-1 0,-1 0 1,1 0-1,0 1 0,-1-1 1,1 0-1,-1 0 0,1 0 1,-1 0-1,1 0 0,0 0 1,-1 0-1,1 0 0,-1 0 1,1 0-1,-1 0 0,1 0 0,0 0 1,-1 0-1,1 0 0,-1-1 1,1 1-1,-1 0 0,1-1 1,-1 1-1,1 0 0,-1-1 1,1 1-1,-1 0 0,1-1 1,-1 1-1,0-1 0,1 1 1,-1-1-1,0 1 0,1-1 0,-1 1 1,0-1-1,0 1 0,1-1 1,-1 1-1,0-1 0,0 1 1,0-1-1,0 0 0,0 1 1,0-1-1,0 1 0,0-2 1,2-36-4291,-4 6 2614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4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16 9666,'0'0'137,"0"-1"1,0 0-1,0 1 0,0-1 1,0 1-1,0-1 1,0 1-1,0-1 0,0 0 1,-1 1-1,1-1 0,0 1 1,0-1-1,0 1 0,-1-1 1,1 1-1,0-1 0,-1 1 1,1-1-1,0 1 1,-1-1-1,1 1 0,-1 0 1,1-1-1,-1 1 0,1 0 1,-1-1-1,1 1 0,-1 0 1,1 0-1,-1-1 0,1 1 1,-1 0-1,1 0 0,-1 0 1,0 0-1,1 0 1,-1 0-1,1 0 0,-1 0 1,0 0-1,1 0 0,-1 0 1,0 0-1,-25 18 560,9-5-151,-10 5 121,-43 33-1,60-42-584,1 0-1,0 0 1,0 0 0,1 1-1,0 1 1,1-1-1,-8 15 1,14-23-68,0-1 1,0 1-1,0 0 0,0 0 0,1 0 0,-1 0 1,1 0-1,-1 1 0,1-1 0,0 0 1,-1 0-1,1 0 0,0 0 0,0 0 0,1 1 1,-1-1-1,0 0 0,1 0 0,-1 0 1,1 0-1,0 0 0,2 4 0,-1-4 0,0 1 0,0-1 0,1 0-1,-1 0 1,1 0 0,-1 0 0,1 0-1,0-1 1,0 1 0,0-1 0,0 1 0,0-1-1,5 1 1,9 2 43,1-1-1,0-1 1,0-1-1,20 0 1,8-4 99,-31 2 27,-1 0 0,1 1 0,18 2 0,-32-3-152,0 1-1,-1 0 1,1 0 0,0 0-1,0 0 1,-1 1 0,1-1 0,0 0-1,0 0 1,-1 0 0,1 1-1,0-1 1,-1 0 0,1 0-1,0 1 1,-1-1 0,1 1-1,0-1 1,-1 1 0,1-1-1,-1 1 1,1-1 0,-1 1-1,1-1 1,-1 1 0,1 0-1,-1-1 1,1 2 0,-1-1 1,-1 0 0,1 1 0,0-1 0,-1 0 0,1 0 0,-1 0-1,1 0 1,-1 0 0,0 0 0,1 0 0,-1 0 0,0-1 0,0 1 0,0 0 0,1 0 0,-3 1 0,-49 31 365,46-30-380,-22 14-21,14-7-320,0-2-1,0 0 0,-1 0 1,0-2-1,0 0 0,-25 7 1,39-13 201,0 1 0,0-1 0,0 0 1,0 0-1,1 0 0,-1 0 0,0 0 1,0 0-1,0 0 0,0 0 0,0 0 0,0 0 1,0-1-1,1 1 0,-1 0 0,0 0 1,0-1-1,0 1 0,0-1 0,1 1 0,-1-1 1,0 1-1,0-1 0,1 1 0,-1-1 1,1 0-1,-1 1 0,0-1 0,1 0 1,-1 0-1,1 1 0,-1-1 0,0-2 0,0-15-1077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8.7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222 547 9834,'-2'3'437,"1"0"0,0 0 0,0 0 1,0 0-1,0 0 0,1 0 0,-1 0 0,1 0 0,0 0 0,0 0 0,0 0 0,0 0 0,1 0 1,0 5-1,18 46 633,-10-30-99,34 89 775,55 162 254,-96-268-1970,2 6 43,1 0 1,10 22 0,-36-96-728,-200-308-4581,135 237 4284,75 114 996,0-1 0,0 0 0,2-1 0,1 0 0,0 0 0,1-1 0,2 0 0,-5-29 0,9 39 136,0-1-1,1 1 1,0 0-1,1 0 1,0-1-1,1 1 1,0 0-1,1 0 1,0 0-1,1 1 1,0-1-1,1 1 0,0 0 1,1 0-1,0 0 1,0 1-1,12-13 1,-2 3 369,2 2 0,0 0 0,39-28 0,-45 37-314,0 0 0,1 1-1,0 1 1,1 0 0,-1 0 0,1 1-1,27-5 1,-37 9-206,0 1 0,-1-1-1,1 1 1,0-1 0,0 1 0,0 0 0,0 1 0,0-1-1,0 1 1,-1 0 0,1 0 0,0 0 0,0 0 0,-1 0-1,1 1 1,-1 0 0,1 0 0,-1 0 0,0 0 0,0 0-1,0 1 1,0-1 0,0 1 0,0 0 0,-1 0-1,1 0 1,-1 0 0,0 0 0,0 1 0,0-1 0,-1 1-1,1-1 1,-1 1 0,2 6 0,1 5 9,-1-1 0,-1 1 0,-1 1-1,0-1 1,-1 0 0,0 0 0,-5 25 0,-4 15-20,-3-2 1,-2 0-1,-3 0 1,-1-2-1,-3 0 1,-38 66-1,54-108-105,-26 37-280,29-44 215,1 0 0,-1-1 0,1 1 0,-1-1-1,0 1 1,0-1 0,1 0 0,-1 1 0,0-1 0,0 0 0,0 0 0,-1 0 0,1-1 0,0 1 0,0-1 0,0 1 0,-1-1 0,-3 1 0,5-1 73,0 0 0,1 0 0,-1 0 0,1-1 0,-1 1-1,0 0 1,1 0 0,-1 0 0,1-1 0,-1 1 0,1 0 0,-1 0 0,0-1 0,1 1 0,0 0 0,-1-1-1,1 1 1,-1-1 0,1 1 0,-1-1 0,1 1 0,0-1 0,-1 1 0,1-1 0,0 1 0,-1-1 0,1 1 0,0-2-1,-15-37-1302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9.1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11274,'-1'9'5025,"11"13"-2648,8 10-353,8 14-79,-4 8-561,-3-1-376,3-2-496,-7-4-215,-2-8-201,-6-5-80,-3-8-553,-3-6-527,-2-13-1512,4-7-129,-11-16 1553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9.6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86 340 11386,'19'39'2331,"2"-2"-1,33 46 0,-36-58-1927,0 2-1,-1 0 1,-2 1-1,-1 1 1,18 52-1,-25-51-222,-1 0-1,-2 1 1,-1-1-1,-1 59 1,-1-87-175,-1 0 0,0 0 0,0 0 0,0 0 1,-1 0-1,1 0 0,0 0 0,-1 0 0,1 0 0,-1 0 0,0 0 0,1 0 1,-1-1-1,0 1 0,0 0 0,0 0 0,-1-1 0,1 1 0,-2 1 0,2-3-3,0 1 0,0-1-1,0 0 1,0 0 0,0 0 0,0 0-1,0 0 1,0 0 0,0 0-1,0-1 1,0 1 0,0 0-1,0-1 1,0 1 0,0 0-1,0-1 1,0 1 0,0-1 0,0 1-1,1-1 1,-1 0 0,0 1-1,0-1 1,1 0 0,-2-1-1,-7-7 3,1-1-1,0 0 0,0-1 0,-8-14 1,-23-48-176,4-2 1,3-2 0,3 0-1,4-2 1,-25-133-1,33 90 55,16 110 124,1 0-1,0 0 1,0 0-1,2 1 1,-1-1-1,2 0 1,-1 1-1,5-12 1,-5 19 28,0 0 1,0 0-1,1 1 0,-1-1 1,1 1-1,-1 0 1,1-1-1,0 1 0,1 0 1,-1 1-1,0-1 0,1 1 1,0-1-1,-1 1 1,1 0-1,0 0 0,0 1 1,0-1-1,0 1 1,0 0-1,0 0 0,1 0 1,-1 1-1,0-1 1,1 1-1,-1 0 0,0 0 1,0 1-1,5 0 0,1 1 121,0-1 0,0 1 0,0 1 0,0 0-1,-1 0 1,1 1 0,-1 1 0,0-1 0,-1 1-1,1 1 1,10 8 0,-14-9-114,0 1 1,0 0-1,-1 0 1,1 0-1,-1 1 0,-1-1 1,0 1-1,1 0 1,-2 0-1,1 0 0,-1 1 1,0-1-1,-1 0 1,0 1-1,0-1 0,-1 1 1,1-1-1,-2 1 1,1 0-1,-2 7 0,-3 15-18,0-1-1,-3 1 1,-16 45-1,5-30-516,-2 0-1,-30 47 1,14-27-2509,23-39 1863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0.2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12 317 9002,'-12'12'12787,"33"-24"-11011,23-10-184,49-61-311,-37 46-609,3-1-240,-4 15-432,-3-3-200,-8 6-576,-5 3-697,-6 0-1159,-6 3-433,3-6 1809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0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1 330 12739,'6'29'3305,"13"35"0,34 69 292,-29-78-2870,19 67 0,-33-86-604,-2 1 0,3 42 0,-64-261-212,-12-70-19,58 215 99,2 0 0,2 0 0,1 0 0,5-72 0,-1 96 23,0 0 1,1 0 0,0 0 0,1 1 0,0-1 0,1 1 0,1 0 0,10-18 0,-13 25 30,0 1 0,1-1 0,-1 1 0,1 0 0,0 0 0,0 0 0,0 0 0,1 1 0,-1 0 0,1 0 1,0 0-1,0 0 0,0 1 0,0-1 0,0 2 0,0-1 0,1 0 0,-1 1 0,1 0 0,-1 0 0,1 1 0,8-1 0,-11 1 9,1 1-1,-1-1 0,1 0 0,-1 1 0,1 0 0,-1 0 0,1 0 0,-1 0 0,0 1 0,1-1 0,-1 1 0,0 0 0,0 0 0,0 0 0,0 0 0,-1 0 0,1 1 0,-1-1 0,3 4 0,-1 0 0,-1-1 0,0 0 0,-1 1 0,1-1 0,-1 1 0,0 0 0,-1 0 0,1 0 0,-1 0 0,1 9 0,-2 6 4,0 0-1,-1-1 1,-1 1-1,-1 0 1,-8 32 0,-31 81 39,23-79-2218,-22 105 1,37-133 1072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1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50 10306,'-9'11'4513,"16"-2"-2272,10-2 31,22-2-239,-1-3-145,12-2-424,1 0-279,-5-11-617,7 6-216,-7-3-256,-1-1-200,1 4-696,-9-5-617,1 2-1279,-1 1-313,5-14 1809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1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1 185 13027,'22'87'6164,"4"-1"-3555,19 73-184,-34-111-1874,21 78 252,-27-108-752,2-2 0,-1 1 0,2-1 0,18 30 0,-26-46-53,0 0 0,0 1 0,0-1 0,1 0 1,-1 1-1,0-1 0,0 0 0,0 0 0,0 1 1,0-1-1,1 0 0,-1 0 0,0 1 0,0-1 1,0 0-1,1 0 0,-1 0 0,0 1 0,0-1 1,1 0-1,-1 0 0,0 0 0,1 0 0,-1 1 1,0-1-1,0 0 0,1 0 0,-1 0 0,0 0 1,1 0-1,-1 0 0,0 0 0,1 0 0,-1 0 1,0 0-1,0 0 0,1 0 0,-1 0 0,0 0 1,1-1-1,3-13-80,-5-24-67,-11-56-405,-26-104 0,18 114 191,-13-152 1,32 228 368,1 1 0,0-1 0,0 1-1,1 0 1,0-1 0,0 1 0,1-1 0,-1 1 0,2 0 0,4-11 0,-5 14 36,1 1 0,-1-1 0,1 1 0,0-1 0,0 1 0,0 0 0,0 1 0,1-1 0,-1 0 0,1 1-1,0 0 1,0 0 0,0 0 0,0 0 0,0 0 0,0 1 0,0 0 0,0 0 0,8-1 0,-3 1 81,0 0 0,0 0 0,0 1 0,0 0 0,0 0 0,0 1 0,0 1 1,0-1-1,0 2 0,0-1 0,12 6 0,-17-6-92,-1 0 0,1 0 0,-1 0 0,0 0-1,1 1 1,-1-1 0,0 1 0,-1 0 0,1 0 0,0 0 0,-1 0 0,0 0 0,1 1 0,-1-1 0,-1 1 0,1-1 0,0 1 0,-1 0-1,0 0 1,0 0 0,0 0 0,0 0 0,-1 0 0,0 0 0,1 0 0,-1 0 0,-1 0 0,0 5 0,-2 12 18,-2 0 1,0-1-1,-1 1 1,-1-2-1,-19 37 1,12-30-539,-1 0 1,-1-2 0,-32 40-1,18-34-1690,17-19 934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4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1157 6569,'-6'-2'1321,"-22"-6"2846,27 7-3898,0 1 0,1-1 0,-1 1 0,1-1 0,-1 1 0,1-1 0,-1 1 0,1-1 0,-1 0 0,1 1 0,-1-1 0,1 0 0,0 0 0,-1 1 0,1-1 0,0 0 0,0 0 0,0 1 0,-1-1 0,1 0 0,0-1 0,1 1-155,-1 1 1,1-1-1,-1 0 1,1 1-1,-1-1 1,1 0 0,-1 1-1,1-1 1,0 1-1,-1-1 1,1 1 0,0-1-1,0 1 1,-1-1-1,1 1 1,0 0-1,1-1 1,3-1 204,24-13 280,0 2 0,58-17 0,73-10 392,-74 20-505,1112-327 4186,-22-60-1129,-495 195-2642,-643 202-897,1 2 0,0 1 0,0 2 1,54 1-1,-87 4-4,0 0 1,0 1-1,0 0 0,0 0 1,0 0-1,0 1 0,-1 0 1,1 0-1,-1 0 0,1 1 1,-1 0-1,6 4 1,-8-5-27,-1 1 1,0-1 0,0 1 0,0-1-1,0 1 1,0 0 0,0 0 0,-1-1-1,1 1 1,-1 1 0,0-1 0,0 0-1,0 0 1,0 0 0,-1 0 0,1 1-1,-1-1 1,0 0 0,0 1 0,0-1-1,-1 4 1,-2 11-665,0 0 0,-2-1-1,0 1 1,-1-1 0,-1 0 0,0-1-1,-1 1 1,-1-1 0,-17 23-1,12-22-295,-29 29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5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1188 6457,'-1'1'292,"-1"-1"0,1 0 0,0 0 0,0-1 0,-1 1 0,1 0 0,0 0 0,0-1 0,0 1-1,0 0 1,-1-1 0,1 1 0,0-1 0,0 0 0,0 1 0,0-1 0,0 0 0,0 0 0,0 1 0,-1-3-1,1 1-95,0 1-1,1-1 1,-1 1 0,0-1-1,1 0 1,-1 0-1,1 1 1,-1-1-1,1 0 1,0 0-1,0 0 1,0 1-1,0-3 1,2-8 130,0 0 0,1 0 0,7-21 0,-3 14 537,12-44 449,3 1 1,33-63-1,-37 90-705,2 0-1,1 1 0,2 1 1,43-49-1,-53 68-316,1 1 0,0 1 0,29-20 0,-37 28-220,1 0 0,-1 1 0,1-1 0,0 1 0,0 1 0,0 0 0,0 0 0,1 0 0,-1 1 0,1 0 0,-1 0 0,9 0 0,-12 2-59,-1-1 1,1 1-1,0 0 0,-1 0 1,1 0-1,0 1 1,-1-1-1,1 1 0,-1 0 1,0 0-1,0 0 0,0 0 1,0 0-1,0 1 1,0-1-1,0 1 0,-1 0 1,0 0-1,1 0 0,-1 0 1,0 0-1,0 1 1,-1-1-1,1 1 0,-1-1 1,2 7-1,1 4-8,0 0 0,-2 1 0,1-1-1,-2 1 1,0 23 0,-22 211 60,12-176-78,6-57-60,3-16 74,0 0-1,0 0 0,0 0 1,0 0-1,0 0 0,0 0 0,0 0 1,0-1-1,0 1 0,0 0 0,0 0 1,0 0-1,0 0 0,0 0 0,0 0 1,0 0-1,0 0 0,0 0 0,0 0 1,0 0-1,0 0 0,-1 0 0,1 0 1,0 0-1,0 0 0,0 0 1,0 0-1,0 0 0,0 0 0,0 0 1,0 0-1,0 0 0,0 0 0,0 0 1,0 0-1,0 0 0,0 0 0,-1 0 1,1 0-1,0 0 0,0 0 0,0 0 1,0 0-1,0 0 0,0 0 0,0 0 1,0 0-1,0 0 0,0 0 0,0 0 1,0 0-1,0 1 0,0-1 1,0 0-1,0 0 0,0 0 0,0 0 1,0 0-1,0 0 0,0 0 0,0 0 1,0 0-1,-3-25-141,6-52-78,3 0 0,4 1 0,22-89 0,-27 147 172,0 0-1,2 0 1,0 0-1,1 1 1,0 0-1,15-20 1,-19 32 43,-1 0 1,1 1 0,0 0-1,0 0 1,0 0-1,1 1 1,-1-1 0,1 1-1,0 0 1,10-4 0,-11 5 7,0 1-1,0 0 1,0 1 0,0-1-1,0 1 1,0-1 0,0 1-1,0 1 1,0-1 0,0 0 0,0 1-1,0 0 1,0 0 0,-1 0-1,1 0 1,0 1 0,4 2-1,4 3 5,0 1-1,-1 1 1,0 0-1,0 0 1,-1 1-1,0 0 1,-1 1-1,13 18 1,-11-13 30,1-1 0,1-1 0,22 20 0,-33-33-27,0 1 0,1-1 0,-1 0 0,0 1 0,1-1 0,-1 0 0,1 0 0,-1-1 0,1 1 0,-1 0 0,1-1 0,0 1 0,-1-1 0,1 0 0,-1 0 0,1 0 0,4-1 0,-2 0 5,1-1 0,-1 1 1,1-1-1,-1-1 0,0 1 0,0-1 0,9-5 0,-3 0 5,-1-1-1,1 0 1,-2 0-1,0-1 1,0 0 0,10-15-1,-11 12 0,-1-1 0,0 0-1,-1 0 1,0 0 0,5-27-1,-8 30-13,-1 1 0,-1-1-1,1 1 1,-2-1-1,0 0 1,0 1 0,-1-1-1,-4-20 1,5 30-10,0 0 1,0 0-1,0 0 0,-1 0 1,1 0-1,0 0 1,-1 0-1,1 0 0,-1 0 1,1 0-1,-1 0 1,1 0-1,-1 1 0,0-1 1,1 0-1,-1 0 1,0 1-1,1-1 0,-1 0 1,0 1-1,0-1 0,0 1 1,-1-1-1,1 1-2,0 0-1,0 0 1,0 0 0,0 0-1,0 1 1,0-1 0,0 0-1,0 0 1,1 1-1,-1-1 1,0 1 0,0-1-1,0 1 1,0-1-1,1 1 1,-1 0 0,0-1-1,0 1 1,0 1 0,-4 3-49,1 1 1,-1 1-1,1-1 1,-6 14 0,2-2 3,0 1 0,2 0 0,0 1 0,-6 37-1,12-51 51,-1 1 0,1-1-1,0 1 1,0-1 0,1 1 0,0-1-1,0 1 1,4 9 0,-4-12 1,1-1 0,0 0 1,-1 1-1,1-1 1,0 0-1,1 0 1,-1-1-1,0 1 1,1 0-1,-1-1 1,1 0-1,0 1 1,0-1-1,0 0 0,0 0 1,6 2-1,-6-3 0,1 1-1,-1-1 0,0 0 0,0 0 0,1 0 0,-1 0 0,1-1 1,-1 0-1,1 1 0,-1-1 0,1-1 0,-1 1 0,1 0 1,-1-1-1,1 1 0,-1-1 0,0 0 0,4-2 0,-2 0-1,-1 1-1,0-1 1,0 0-1,0 0 1,-1 0-1,1 0 1,-1-1-1,0 0 1,0 1-1,0-1 1,4-8-1,-1 1 5,-1-1-1,0 1 1,-1-1-1,0 0 1,-1 0-1,0 0 1,-1-1-1,-1 1 1,1-18-1,-9-28 10,4 47-7,2 0 1,-1-1-1,1 1 0,1 0 1,0 0-1,0-1 1,4-17-1,-2 25 20,0 0 0,0 0 0,0 0 0,1 0 1,-1 0-1,1 1 0,0-1 0,0 1 0,1 0 0,-1 0 0,0 0 0,1 0 1,0 1-1,0 0 0,0-1 0,0 1 0,6-2 0,1 0 103,0 0 0,0 0 0,1 1-1,0 0 1,16-1 0,-22 4-99,-1 0 0,0 0 1,1 0-1,-1 1 0,0-1 0,1 1 1,-1 0-1,0 1 0,0-1 1,0 1-1,0 0 0,0 1 0,0-1 1,-1 1-1,1 0 0,-1 0 0,0 0 1,0 1-1,0-1 0,0 1 0,-1 0 1,1 0-1,-1 0 0,0 1 0,3 5 1,2 4-20,-2 1 0,1 0 0,-2 0 0,0 1 0,-1 0 0,0 0 0,0 17 0,-4-33-7,0 1 0,0-1 0,0 0 0,0 1 0,0-1 1,0 1-1,0-1 0,0 0 0,0 1 0,0-1 0,0 1 0,0-1 1,0 0-1,0 1 0,0-1 0,0 1 0,1-1 0,-1 0 0,0 1 0,0-1 1,0 0-1,1 1 0,-1-1 0,0 0 0,0 1 0,1-1 0,-1 0 1,0 0-1,1 1 0,-1-1 0,0 0 0,1 0 0,-1 1 0,0-1 0,1 0 1,8-16 6,8-49 20,-11 42-6,-5 20-16,8-31 7,23-55 0,-28 81 10,-1 0 0,2 0 0,-1 0 0,1 0 0,0 1 0,1 0 0,0 0 1,0 0-1,1 1 0,-1-1 0,1 2 0,9-7 0,-13 10 0,0 1 0,0-1 0,0 1 0,0-1 0,1 1 1,-1 0-1,0 0 0,1 1 0,-1-1 0,0 1 0,1 0 0,-1-1 0,0 1 0,1 1 1,-1-1-1,0 0 0,1 1 0,-1 0 0,0 0 0,1 0 0,-1 0 0,0 0 0,0 1 1,0-1-1,0 1 0,0 0 0,-1 0 0,1 0 0,0 0 0,-1 1 0,0-1 0,5 6 1,4 6-419,-1 1 0,-1 1 1,0 0-1,13 32 0,-12-27-1174,-10-19 1351,0-1 0,1 1 0,0-1 1,-1 0-1,1 1 0,0-1 1,-1 0-1,1 1 0,0-1 0,0 0 1,0 0-1,0 0 0,0 0 1,1 0-1,-1 0 0,0 0 0,0 0 1,1-1-1,-1 1 0,0 0 1,1-1-1,-1 1 0,1-1 0,-1 1 1,3-1-1,19-6-1365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6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0 105 11506,'0'0'183,"0"-1"0,0 1 0,1-1 0,-1 0 0,0 1 0,0-1 0,0 1 0,1-1 0,-1 1 0,0-1 0,1 1 0,-1-1 0,0 1 0,1-1 0,-1 1 0,1-1 0,-1 1 0,1 0 0,-1-1 0,1 1-1,-1 0 1,1-1 0,-1 1 0,1 0 0,-1 0 0,1-1 0,0 1 0,-1 0 0,1 0 0,-1 0 0,1 0 0,0 0 0,-1 0 0,1 0 0,-1 0 0,1 0 0,0 0 0,-1 0 0,1 0 0,-1 1 0,1-1 0,0 0-1,0 1 1,1-1-11,0 1 0,-1 0 0,1 0 0,0 0 1,0 0-1,-1 1 0,1-1 0,0 0 0,-1 1 0,1-1 0,-1 1 0,0-1 0,2 3 0,10 24 497,-2 1 0,0 1 1,-2-1-1,7 46 0,-12-58-571,7 52 14,-2 0-1,-1 106 1,0 6-84,-25-293-155,-1-37-157,-14-236 140,32 371 144,0 0-1,0 0 0,2 0 1,0 1-1,0-1 0,7-20 1,-8 31 8,0 0-1,0 0 1,0 0 0,0 1-1,1-1 1,-1 0 0,1 1 0,0-1-1,0 1 1,0 0 0,0-1-1,0 1 1,1 0 0,-1 0 0,0 0-1,1 1 1,0-1 0,-1 1-1,1-1 1,0 1 0,0 0 0,0 0-1,0 0 1,0 0 0,0 1 0,0-1-1,0 1 1,0 0 0,0 0-1,5 0 1,-1 1 40,-1 0 0,0 0 0,0 1 0,0-1 0,0 1-1,0 1 1,-1-1 0,1 1 0,-1 0 0,1 0 0,-1 1 0,0-1 0,0 1-1,-1 0 1,1 1 0,-1-1 0,0 1 0,0 0 0,0 0 0,-1 0 0,1 0 0,-1 1-1,-1-1 1,1 1 0,-1 0 0,0 0 0,0 0 0,-1 0 0,0 0 0,0 0-1,0 0 1,-1 0 0,1 1 0,-2-1 0,1 0 0,-1 0 0,0 0 0,0 0 0,0 0-1,-1 0 1,-4 9 0,-3 3-104,-1 0 0,0-1 0,-2 0 0,0-1-1,-1 0 1,0-1 0,-1-1 0,-1 0 0,-30 22 0,42-34-127,-1 1 0,0-1 0,1 0 0,-1 0 0,0 0 0,0 0 0,-7 1 0,9-3 61,1 0-1,-1 0 0,1 0 1,-1 0-1,1 0 1,-1 0-1,1 0 0,-1-1 1,1 1-1,-1 0 0,1-1 1,0 1-1,-1-1 0,1 0 1,0 0-1,-1 1 1,1-1-1,0 0 0,0 0 1,0 0-1,0 0 0,0 0 1,0 0-1,0-1 1,0 1-1,0 0 0,0-2 1,-12-26-592,2-6 115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4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9458,'4'-3'5871,"-4"3"-5755,9 19 2148,10 31-387,59 221 3022,-13-46-4125,-62-212-770,-2-8-2,1 0-1,-1 0 0,1 0 0,0 0 0,0-1 0,1 1 0,-1-1 0,1 1 1,4 4-1,-7-8-3,0-1 1,0 0-1,1 0 1,-1 0-1,0 1 1,0-1-1,1 0 1,-1 0-1,0 0 1,0 0-1,1 1 1,-1-1-1,0 0 1,0 0-1,1 0 1,-1 0-1,0 0 1,1 0-1,-1 0 1,0 0-1,1 0 1,-1 0-1,0 0 1,0 0-1,1 0 1,-1 0-1,0 0 1,1 0-1,-1 0 1,0 0-1,1-1 1,-1 1 0,0 0-1,0 0 1,1 0-1,-1 0 1,0-1-1,1 1 1,8-16-70,4-30-68,-11 37 107,1-3-6,26-84-256,-26 86 257,1 0 1,1 0 0,0 0 0,0 0 0,1 1-1,14-17 1,-19 24 35,0 1 0,1 0-1,-1 0 1,1 0 0,0 0 0,-1 0-1,1 0 1,0 0 0,-1 0 0,1 0-1,0 1 1,0-1 0,0 1 0,0 0-1,0-1 1,-1 1 0,1 0-1,0 0 1,0 0 0,0 0 0,0 1-1,0-1 1,0 0 0,0 1 0,-1 0-1,1-1 1,0 1 0,0 0 0,-1 0-1,1 0 1,0 0 0,-1 0 0,1 0-1,1 2 1,8 6-49,-1 0 0,0 1 0,16 20 0,-7-8-409,-18-21 181,0 1 0,0-1 0,0 0 0,0 0-1,0 1 1,0-1 0,0 0 0,1 0 0,-1 0 0,0 0-1,1-1 1,-1 1 0,1 0 0,-1 0 0,1-1 0,-1 1-1,1-1 1,-1 0 0,1 1 0,0-1 0,-1 0-1,1 0 1,0 0 0,-1 0 0,1 0 0,0 0 0,-1-1-1,1 1 1,-1 0 0,1-1 0,-1 1 0,1-1 0,2-1-1,10-11-954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6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23 9978,'1'-1'390,"13"-17"3853,-7 15-2188,-6 12-301,-6 17-599,-2 0 0,-13 36 0,13-45-872,1 0 1,1 0-1,0 1 0,1-1 0,1 1 0,1 0 0,1 0 0,0 19 0,1-34-271,0-1-1,1 1 0,-1 0 1,0-1-1,1 1 1,0-1-1,0 0 1,0 1-1,0-1 0,0 0 1,0 1-1,0-1 1,1 0-1,-1 0 0,1 0 1,0 0-1,0 0 1,-1 0-1,1-1 0,0 1 1,1-1-1,-1 1 1,0-1-1,0 0 1,0 0-1,1 0 0,-1 0 1,1 0-1,-1 0 1,1-1-1,-1 1 0,1-1 1,-1 0-1,1 1 1,-1-1-1,1 0 1,0-1-1,-1 1 0,1 0 1,-1-1-1,4-1 1,3 0 68,0 0 0,-1-1 1,1 0-1,-1 0 0,0-1 1,0 0-1,0-1 0,-1 0 1,0 0-1,13-11 0,-19 15-74,0-1 0,0 1 0,1 0 0,-1 0 0,0 0 0,-1-1 0,1 1 0,0-1 0,0 1 0,-1 0 0,1-1 0,0 1 0,-1-1 0,0 0 0,1 1 0,-1-1 0,0 1 0,0-1 0,0 0 0,0 1 0,0-1 0,0 1 0,0-1 0,0 0 0,-1 1 0,1-1 0,-1 1 0,1-1 0,-1 1 0,0-1 0,1 1 0,-1 0 0,0-1 0,0 1 0,0 0 0,0-1 0,0 1 0,0 0 0,0 0 0,-3-2 0,-6-4-132,0 0 0,0 0 0,-1 1 0,-17-7 1,9 4-429,0-1-698,-1-2 0,1 0 0,1 0 1,-27-25-1,16 2-72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6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8578,'21'41'9484,"8"15"-4512,-12-22-4182,-2 1-1,12 41 1,24 155 885,-25-74-3388,-21-121 500,-4-30 600,-1-5 484,0-1 0,0 1 0,0 0 1,0-1-1,0 1 0,0 0 1,0-1-1,0 1 0,0-1 0,0 1 1,0 0-1,1-1 0,-1 1 0,0 0 1,1-1-1,-1 1 0,0-1 0,1 1 1,-1-1-1,0 1 0,1-1 0,-1 1 1,1-1-1,-1 1 0,1-1 0,-1 1 1,1-1-1,0 0 0,-1 1 0,1-1 1,-1 0-1,1 0 0,0 1 0,13-1-1468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7.3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138 320 9842,'4'-21'7917,"-4"21"-7832,0-1 0,0 1 0,0 0 0,0 0 0,0 0-1,0 0 1,0 0 0,0-1 0,0 1 0,0 0 0,0 0 0,0 0 0,0 0 0,0 0 0,0 0 0,0-1 0,0 1 0,0 0-1,-1 0 426,1 0-425,0-1 0,0 1 0,0 0 0,0 0 0,0 0 0,0 0-1,0 0 1,-1 0 0,1 0 0,0 0 0,0 0 0,0 0 0,0 0 0,0 0 0,-1 0 0,1 0 0,0 0 0,0 0 0,0 0-1,0 0 1,0 0 0,0 0 0,-1 0 0,1 0 0,0 0 0,0 0 0,0 0 0,0 0 0,0 0 0,0 0 0,0 1 0,-1-1 169,1 0-169,-5 5 229,-1 0 0,1 0 0,1 0 0,-8 11 0,-1 1-281,3-5-14,2-1 0,0 1-1,0 1 1,1-1 0,0 1 0,-4 14-1,2-3 8,2 0 0,-5 26-1,10-41-19,1 1-1,0 0 0,0-1 0,1 1 0,1 0 1,0 0-1,0-1 0,4 15 0,-5-22-4,0-1 0,1 0 0,-1 1 0,0-1 0,1 1 0,-1-1 0,1 0 0,0 1 0,-1-1 0,1 0 0,0 0 0,0 1 0,0-1 0,0 0 0,0 0-1,0 0 1,0 0 0,0 0 0,0-1 0,0 1 0,1 0 0,-1 0 0,0-1 0,1 1 0,-1-1 0,0 1 0,1-1 0,-1 1 0,1-1 0,-1 0 0,1 0 0,-1 0 0,0 0 0,1 0 0,-1 0-1,1 0 1,-1 0 0,1-1 0,-1 1 0,1 0 0,-1-1 0,0 1 0,1-1 0,-1 0 0,0 1 0,0-1 0,1 0 0,-1 0 0,0 0 0,0 0 0,2-1 0,4-6 15,0 0 0,0 0 0,0-1 1,-1 0-1,-1 0 0,0 0 1,8-19-1,22-78 47,-15 41-40,-13 49-24,-2 13 149,3 27 261,-3-5-320,33 144 1142,-37-160-1185,0 0 1,-1 0-1,1 0 1,0-1-1,1 1 0,-1 0 1,0-1-1,1 1 0,-1-1 1,1 1-1,0-1 1,0 0-1,0 0 0,2 3 1,-2-5-17,-1 1 0,0-1-1,1 1 1,-1-1 0,0 0 0,1 1 0,-1-1 0,1 0 0,-1 0 0,0 0 0,1 0-1,-1 0 1,1 0 0,-1-1 0,0 1 0,1 0 0,-1-1 0,0 1 0,1-1 0,-1 0-1,0 1 1,0-1 0,1 0 0,-1 1 0,0-1 0,0 0 0,0 0 0,0 0 0,2-2-1,13-14 199,0-1-1,25-37 0,-30 39-193,1 0 0,0 1 0,1 1-1,0-1 1,18-12 0,-27 23-15,2 0 1,-1 1-1,0 0 0,1 0 1,-1 0-1,1 0 1,8-2-1,-11 5-10,1-1 0,0 1 0,-1 0 0,1 0 0,0 0 0,-1 0-1,1 0 1,0 1 0,-1 0 0,1 0 0,-1 0 0,1 0 0,4 3 0,1 0 6,1 1 121,1-1 0,-1 0-1,1 0 1,14 2 0,-22-6-111,1 1 0,0-1 0,-1 0 0,1 0 0,-1 0 0,1-1 0,0 1 0,-1-1 0,1 0 1,-1 0-1,1 0 0,-1 0 0,0-1 0,1 1 0,-1-1 0,0 0 0,5-4 0,12-11-172,-2-1-1,0-1 1,0 0-1,-2-1 1,-1-1-1,18-31 1,62-144-8216,-69 137 6489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7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10730,'-2'20'6306,"-6"-6"-473,6-1-3145,0-1-503,1-8-1049,1-1-424,0-8-1088,0 3-384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8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92 7017,'-9'-15'2132,"5"10"-1476,1 0 0,-1 0 1,1-1-1,1 1 0,-1-1 0,1 1 0,0-1 0,0 0 0,0 0 0,1 0 0,-1-9 0,2 14-558,1 1 0,-1 0 0,1 0 0,-1 0 0,1 0 0,-1 0 0,1 0 0,-1 0 0,1 1 1,-1-1-1,1 0 0,-1 0 0,1 0 0,-1 0 0,1 1 0,-1-1 0,0 0 0,1 0 0,-1 1 0,1-1 0,-1 0 0,0 1 0,1-1 0,-1 0 0,0 1 0,1-1 0,-1 1 0,0-1 0,0 0 0,1 1 0,-1-1 0,0 1 0,0 0 0,9 11 355,-2 0 1,0 0-1,0 1 1,-1 0-1,-1 0 1,0 1-1,0-1 1,-2 1-1,3 15 1,-1 15 156,0 70 0,1 16-293,-5-124-309,-1 0 1,1 0-1,1 0 0,-1-1 1,1 1-1,0-1 0,0 1 1,0-1-1,1 0 0,5 8 0,-7-12-8,0 0 0,0 0-1,0 0 1,0 0 0,0 0-1,0 0 1,0-1 0,1 1-1,-1 0 1,0-1-1,0 1 1,1-1 0,-1 1-1,0-1 1,1 0 0,-1 1-1,0-1 1,3 0-1,-2 0-5,1-1 0,0 1-1,-1-1 1,1 0-1,-1 0 1,0 1 0,1-2-1,-1 1 1,0 0-1,1 0 1,-1-1-1,0 1 1,2-3 0,3-3-62,0 0 1,0 0-1,-1-1 1,1 0-1,-2 0 1,1 0 0,-2-1-1,8-16 1,25-82-834,-17 43 215,-15 48 492,12-28-261,-16 42 427,0 0-1,0 0 0,0 0 0,0 0 0,1 0 1,-1 0-1,1 0 0,-1 1 0,1-1 0,-1 0 0,1 1 1,0 0-1,0-1 0,0 1 0,3-2 0,-3 3 23,0 0 0,0 0 0,-1 1 0,1-1 0,0 0 0,0 1 0,0-1 0,-1 1 0,1 0 1,0-1-1,0 1 0,-1 0 0,1 0 0,-1 0 0,1 0 0,-1 0 0,1 1 0,-1-1 0,0 0 0,1 1 0,-1-1 0,0 1 0,0-1 0,1 3 0,28 43 12,-28-43-3,3 3-6,1 7 127,2-1-1,0-1 1,1 1 0,0-1-1,14 14 1,-20-23-86,0-1-1,0 1 1,0-1-1,1 0 1,-1 0 0,1 0-1,-1-1 1,1 1-1,-1-1 1,1 1 0,0-1-1,0-1 1,0 1-1,-1 0 1,1-1 0,0 0-1,0 0 1,0 0-1,0 0 1,0-1 0,0 0-1,0 1 1,-1-1-1,1-1 1,6-2 0,-4 2-26,-1-1 0,0 1 0,0-1 1,-1 0-1,1-1 0,-1 1 1,1-1-1,-1 0 0,0 0 1,-1 0-1,1-1 0,-1 0 0,0 1 1,0-1-1,0 0 0,0 0 1,-1-1-1,0 1 0,0 0 0,-1-1 1,1 1-1,-1-1 0,0 1 1,0-12-1,-1 9-15,0 1 0,0-1 1,-1 1-1,0-1 0,-1 0 1,1 1-1,-1 0 0,-1-1 1,1 1-1,-1 0 0,-1 0 1,1 1-1,-1-1 0,0 1 0,-1 0 1,0 0-1,-10-11 0,-23-11-272,27 21-137,2 0 0,-1-1 0,-10-10 0,19 17 352,1 1 0,0 0 0,0 0 0,-1-1 0,1 1 0,0 0-1,0 0 1,0-1 0,-1 1 0,1 0 0,0-1 0,0 1 0,0 0 0,0 0 0,0-1-1,0 1 1,0 0 0,0-1 0,-1 1 0,1 0 0,0-1 0,0 1 0,1 0 0,-1-1-1,0 1 1,0 0 0,0-1 0,0 1 0,0 0 0,0-1 0,0 1 0,0 0 0,1-1-1,-1 1 1,0 0 0,0 0 0,0-1 0,1 1 0,-1 0 0,0 0 0,0-1 0,1 1-1,-1 0 1,0 0 0,1 0 0,-1-1 0,0 1 0,1 0 0,20-6-2641,9 5 1432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9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7 830 9642,'0'1'143,"0"-1"1,0 0-1,0 1 0,0-1 1,0 1-1,0-1 0,0 1 1,0-1-1,0 1 0,0-1 1,0 1-1,0-1 0,1 1 1,-1-1-1,0 0 0,0 1 1,1-1-1,-1 1 0,0-1 1,1 0-1,-1 1 0,0-1 1,1 0-1,-1 1 0,0-1 0,1 0 1,-1 0-1,1 1 0,-1-1 1,1 0-1,-1 0 0,0 0 1,1 0-1,-1 0 0,1 1 1,-1-1-1,1 0 0,-1 0 1,1 0-1,-1 0 0,1 0 1,-1 0-1,1-1 0,-1 1 1,1 0-1,-1 0 0,1 0 1,-1 0-1,0-1 0,1 1 1,-1 0-1,1 0 0,0-1 1,1-1 188,0 1 0,0-1 0,0 1 0,0-1 0,0 0 0,0 0 0,-1 0 0,4-4 0,0-5 457,0 1 1,0-1 0,-1 0-1,5-23 1,-7 23-681,0 1 0,-1-1 0,-1 1 0,1-1 1,-2 1-1,1-1 0,-2 1 0,1-1 0,-5-16 0,5 26-110,1 0 0,0 0 0,0 0 0,0 0 0,-1 0 0,1 0 0,-1 0 0,1 0 0,-1 1 0,1-1 0,-1 0 0,1 0 0,-1 0 0,0 0 0,1 1 0,-1-1 0,0 0 0,0 1 0,0-1 0,1 0 0,-1 1 0,0-1 0,0 1 0,-2-1 0,2 1-4,0 0 0,0 0 0,0 1 1,0-1-1,0 0 0,0 1 0,0-1 0,0 1 1,0-1-1,0 1 0,0 0 0,0-1 1,0 1-1,0 0 0,1 0 0,-1-1 0,0 1 1,-1 1-1,-2 5-21,0-1 0,0 0 1,0 1-1,1 0 0,-4 10 1,5-8 20,0 0 0,1 0 0,0 0 0,0 0 0,1 0 1,0 0-1,1 0 0,0 0 0,0 0 0,1 0 0,1 0 1,-1 0-1,1-1 0,7 15 0,-8-19 4,0 0 0,0 0 0,0-1 0,0 1 0,1 0 0,0-1-1,-1 0 1,1 0 0,0 0 0,0 0 0,1 0 0,-1-1 0,1 1 0,-1-1 0,1 0 0,0 0 0,0 0 0,0-1 0,0 1-1,0-1 1,0 0 0,0 0 0,0 0 0,0-1 0,1 1 0,-1-1 0,0 0 0,0-1 0,1 1 0,-1-1 0,0 1 0,0-1-1,6-2 1,-1-1 5,1-1 0,-1 1-1,0-2 1,0 1-1,0-1 1,-1 0 0,0-1-1,0 0 1,-1-1 0,0 1-1,0-1 1,-1 0-1,10-16 1,-7 9 3,-1-1 1,0 0-1,-2 0 0,1-1 1,-2 0-1,0-1 0,3-21 1,-5 12-1,-1 0 1,-1 0-1,-3-36 1,2 51-6,-2 1-1,1 0 1,-2 0 0,1-1 0,-2 1-1,1 1 1,-2-1 0,1 0 0,-1 1-1,-9-14 1,13 24-3,1-1 0,0 0 0,-1 1 1,1-1-1,0 0 0,-1 1 0,1-1 0,-1 1 0,1-1 0,-1 1 0,1-1 1,-1 0-1,1 1 0,-1 0 0,1-1 0,-1 1 0,0-1 0,1 1 1,-1 0-1,0 0 0,1-1 0,-1 1 0,0 0 0,1 0 0,-1 0 0,0 0 1,0-1-1,1 1 0,-1 0 0,0 1 0,1-1 0,-1 0 0,0 0 0,0 0 1,1 0-1,-1 0 0,0 1 0,1-1 0,-1 0 0,0 1 0,1-1 0,-1 0 1,0 1-1,1-1 0,-1 1 0,1-1 0,-1 1 0,1-1 0,-1 1 1,1-1-1,-1 1 0,1 0 0,0-1 0,-1 1 0,1 1 0,-3 2-6,1 1-1,0 0 0,0 0 0,1 1 1,-1-1-1,0 7 0,0 14 4,0-1 0,2 0 0,1 0 0,7 47 0,-5-56 4,0 0-1,1-1 1,1 0 0,0 0-1,1 0 1,1-1-1,0 0 1,18 26-1,-21-36 2,-1 1-1,1-1 0,0 0 0,0 0 0,1 0 0,-1-1 1,1 1-1,-1-1 0,1 0 0,0-1 0,1 1 0,-1-1 1,0 0-1,1 0 0,-1-1 0,1 1 0,-1-1 0,1-1 1,0 1-1,-1-1 0,1 0 0,7 0 0,-4-2 1,0 0 0,0 0 0,0-1 0,-1 0 0,1-1 0,-1 1-1,0-2 1,0 1 0,0-1 0,0 0 0,-1-1 0,0 0 0,8-9-1,1-2 7,-1-1 0,0-1 0,-2-1 0,0 0 0,-2-1 0,0 0 0,-1 0 0,-1-1 0,8-33 0,-7 19 10,-3 0 1,-1-1 0,-1 0-1,-2 1 1,-2-50-1,-2 72-11,0 1 0,-1-1 0,0 1 0,-1 0 0,0 0-1,-1 0 1,0 1 0,-1-1 0,-1 1 0,0 0 0,-11-15 0,16 25-5,0 0 0,0 1 0,-1-1 0,1 0 0,-1 1-1,1-1 1,-1 1 0,0 0 0,1-1 0,-1 1 0,0 0 0,0 0 0,-3-1 0,4 2 4,0 0-1,0-1 0,1 1 1,-1 1-1,0-1 1,0 0-1,1 0 1,-1 0-1,0 0 1,0 0-1,1 1 1,-1-1-1,0 0 1,1 1-1,-1-1 1,0 0-1,1 1 0,-1-1 1,1 1-1,-1-1 1,0 1-1,1-1 1,-1 1-1,1-1 1,-1 2-1,-2 4 48,0-1 0,1 1-1,0 0 1,0 0 0,0 0-1,1 0 1,-2 11 0,0 8 126,1 0 1,1 0 0,1 0 0,1 0-1,2 0 1,0-1 0,2 1 0,0-1 0,13 35-1,-12-45-301,0 0 0,0 0 0,1-1 0,1 0 0,0 0 0,1 0 1,1-2-1,0 1 0,0-1 0,1 0 0,0-1 0,1 0 0,0-1 0,1-1 0,0 0 0,27 13 0,-32-18-349,0 0 1,1-1-1,-1 1 1,14 1-1,34-6-968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59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1 616 10602,'8'-7'6372,"9"-11"-5251,-13 12-945,38-46 1081,-2-3 0,-2-1 0,34-71-1,-50 58-1048,-12 89-245,11 48 87,21 114 0,-23-93-13,56 305 630,-69-359-566,-6-32-35,-2-7 2,-12-53 84,-50-176-77,0-1-82,54 188 0,2-1 0,2-1 0,1-49 0,5 76-2,1 0 1,1 0-1,1 0 0,10-37 1,-11 52 18,0-1 1,0 1 0,0 0-1,1 0 1,0 0-1,0 0 1,1 1 0,-1-1-1,1 1 1,0 0 0,1 0-1,-1 0 1,1 1 0,0-1-1,0 1 1,1 0-1,-1 1 1,1-1 0,6-2-1,-10 5 22,0 0 0,0 1 0,0-1 0,1 0 0,-1 1 0,0 0-1,0-1 1,1 1 0,-1 0 0,0 0 0,1 0 0,-1 0 0,0 1 0,0-1 0,1 1-1,-1-1 1,0 1 0,0 0 0,0 0 0,0 0 0,0 0 0,4 2 0,-3 0 23,-1 0 0,1 0 0,-1 0 0,0 0 1,0 0-1,0 0 0,0 1 0,0-1 0,-1 0 1,0 1-1,0 0 0,2 6 0,-1 2 36,-1-1 0,0 1 1,0-1-1,-1 0 0,-1 1 0,0-1 0,-1 1 0,-4 16 0,-8 11 14,-31 60 0,43-94-129,-1-1 0,0 1-1,0-1 1,0 1 0,0-1 0,-1 0 0,0-1 0,1 1 0,-1 0 0,-5 2-1,7-5-51,1 0-1,-1 0 0,1 0 0,-1-1 0,0 1 0,0-1 0,1 1 0,-1-1 0,0 1 0,0-1 0,0 0 0,1 0 0,-1 0 0,0 0 0,0 0 1,0-1-1,0 1 0,1 0 0,-1-1 0,0 1 0,0-1 0,1 0 0,-1 1 0,1-1 0,-1 0 0,0 0 0,1 0 0,-1 0 0,1 0 0,0-1 1,-3-1-1,1-1-379,0 0 0,0-1 1,0 1-1,1 0 0,-1-1 1,1 0-1,0 1 0,0-1 1,1 0-1,-1 0 0,1 0 1,0 0-1,1 0 0,-1-1 1,1 1-1,0 0 1,0 0-1,1 0 0,-1 0 1,3-9-1,7-7-1051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0.3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78 9218,'15'-13'2342,"17"-16"1302,-30 28-3366,0-1 1,-1 1-1,1-1 1,-1 0-1,0 1 0,0-1 1,1 0-1,-1 0 1,0 0-1,-1 0 0,1 0 1,0 0-1,0-4 0,-1 5-218,0 1 0,0-1 0,-1 1 0,1 0 0,0-1 0,0 1 0,-1 0 0,1 0 0,0-1 0,0 1 0,-1 0 0,1-1 0,0 1 0,-1 0 0,1 0 0,-1 0-1,1-1 1,0 1 0,-1 0 0,1 0 0,0 0 0,-1 0 0,1 0 0,-1 0 0,1 0 0,-1 0 0,1 0 0,0 0 0,-1 0 0,1 0 0,-1 0 0,1 0 0,0 0 0,-1 0 0,1 0-1,-1 1 1,1-1 0,-1 0 0,-17 7 808,3 4-595,1 0-1,0 1 0,1 0 1,0 1-1,1 1 0,1 0 1,0 1-1,1 0 0,-15 29 1,20-33-245,0 0 0,0 0 1,1 1-1,0 0 1,-3 23-1,6-32-21,1 0-1,0 0 1,0 0-1,0 0 1,0-1 0,0 1-1,1 0 1,0 0-1,-1 0 1,1 0-1,0-1 1,0 1 0,2 3-1,-2-5-4,1 1 0,-1-1 0,0 1 0,1-1-1,-1 0 1,1 1 0,-1-1 0,1 0 0,0 0-1,0 0 1,-1-1 0,1 1 0,0 0 0,0-1 0,0 1-1,0-1 1,0 1 0,0-1 0,0 0 0,0 0 0,3 0-1,0 0-11,0-1-1,1 0 1,-1 0-1,0 0 0,0 0 1,-1-1-1,1 0 1,0 0-1,0 0 0,-1-1 1,1 0-1,-1 1 1,0-1-1,0-1 0,0 1 1,0-1-1,4-5 1,6-8-96,0-1 1,19-36 0,-7 12 19,-15 30-25,-8 20 116,-3-7-45,0 0 1,0 1 0,0-1 0,1 1 0,-1-1-1,1 0 1,-1 1 0,1-1 0,-1 0 0,1 1-1,0-1 1,0 0 0,-1 0 0,1 0 0,0 0-1,0 0 1,2 2 0,17 8-1271,1 0-1,25 9 1,-43-19 993,1 0 1,-1 0 0,1 0-1,-1-1 1,1 1 0,-1-1-1,1 0 1,0 0 0,-1-1-1,1 1 1,-1-1 0,1 0 0,-1 0-1,1 0 1,-1 0 0,0 0-1,1-1 1,-1 1 0,0-1-1,0 0 1,0 0 0,0 0-1,-1-1 1,1 1 0,0-1-1,3-4 1,17-19-619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0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1 727 7290,'54'-192'6132,"-54"192"-6087,0 0 1,0 0 0,0 0-1,0 0 1,0 0 0,0 1-1,0-1 1,0 0 0,0 0-1,1 0 1,-1 0 0,0 0 0,0 0-1,0 0 1,0 0 0,0 0-1,0 0 1,0 0 0,0 0-1,0 0 1,0 0 0,0 0-1,0 0 1,0 0 0,1 0 0,-1 0-1,0 0 1,0 0 0,0 0-1,0 0 1,0 0 0,0 0-1,0 0 1,0 0 0,0 0-1,0 0 1,0 0 0,0 0 0,1 0-1,-1 0 1,0 0 0,0 0-1,0 0 1,0 0 0,0 0-1,0 0 1,0 0 0,0 0-1,0 0 1,0-1 0,0 1 0,0 0-1,0 0 1,0 0 0,0 0-1,0 0 1,0 0 0,0 0-1,0 0 1,2 8 1063,-20 69 2214,12-55-2648,0 0-1,-4 43 0,9-60-631,1 0 0,0 1 0,0-1 0,1 0 0,-1 0 0,1 0 0,0 0 0,0 0 0,1 0 0,0 0 0,-1-1 0,2 1 0,-1 0 0,0-1 0,1 0 0,0 1 0,6 6 0,-6-8-41,0 0 0,0-1 0,1 0 0,-1 1 1,0-1-1,1 0 0,-1-1 0,1 1 0,0 0 1,0-1-1,0 0 0,-1 0 0,1 0 0,0-1 1,0 1-1,0-1 0,0 0 0,0 0 0,0 0 1,0-1-1,0 1 0,0-1 0,0 0 0,7-3 1,-4 2-13,0-1 1,0-1-1,-1 1 1,0-1-1,1 0 1,-1-1-1,0 0 1,-1 0-1,1 0 1,-1 0 0,0-1-1,6-9 1,0-4-29,0-1 0,-2 0 1,-1 0-1,0-1 0,-1 0 1,-1-1-1,3-24 0,-3 0 21,-1 0 0,-2-66 1,-6 60 109,-2 0 1,-2 0-1,-3 0 1,-1 1-1,-23-59 1,26 96 872,4 24-355,3 29 142,30 153 1079,-12-95-1216,17 66 69,-27-140-691,0 0 0,1-1 0,2 0 0,23 40 0,-31-58-162,1 0-1,0-1 0,0 1 1,0-1-1,0 0 0,5 5 1,-7-8 66,-1 1 0,1-1-1,0 0 1,-1 1 0,1-1 0,0 0 0,-1 1 0,1-1 0,0 0 0,0 0 0,-1 0 0,1 0 0,0 0-1,0 0 1,-1 0 0,1 0 0,0 0 0,0 0 0,-1 0 0,1 0 0,0 0 0,-1-1 0,1 1 0,0 0-1,0 0 1,-1-1 0,1 1 0,0-1 0,-1 1 0,1 0 0,-1-1 0,1 1 0,-1-1 0,1 0 0,-1 1-1,1-1 1,-1 1 0,1-1 0,-1 0 0,0 1 0,1-1 0,-1 0 0,0 1 0,1-2 0,10-22-2554,6-17 1220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1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64 634 8074,'-2'-1'1566,"2"1"-1174,-1-1 0,1 1-1,-1 0 1,1 0 0,-1 0-1,1 0 1,-1 0 0,1-1-1,-1 1 1,1 0-1,-1 0 1,1 0 0,-1 0-1,1 1 1,-1-1 0,1 0-1,-1 0 1,1 0 0,-1 0-1,-9 11 3666,-3 24-3123,10-26-480,-3 10-100,1 1-1,0-1 1,2 1-1,-3 34 1,6-48-318,0 0 1,0 0-1,1 0 1,-1 0-1,1 0 1,0-1-1,1 1 0,0 0 1,0-1-1,0 1 1,0-1-1,1 1 1,0-1-1,0 0 1,0 0-1,1-1 0,-1 1 1,1-1-1,0 1 1,1-1-1,-1 0 1,9 5-1,-6-5-29,1-1 0,0 0 0,-1 0-1,1-1 1,0 0 0,0 0 0,1-1 0,-1 0 0,0 0-1,0-1 1,0 0 0,1-1 0,-1 1 0,0-2 0,0 1-1,0-1 1,0 0 0,14-7 0,-7 3 0,-1 0 0,0-1 0,-1-1 1,1 0-1,-2-1 0,1-1 0,-1 0 0,-1 0 0,13-14 1,-18 16-3,1-1 0,-1 0 0,0 0 0,-1 0 0,0 0 0,4-13 1,-7 16-7,0 1 1,-1-1 0,0 1 0,0-1 0,0 0-1,-1 1 1,1-1 0,-1 0 0,-1 1-1,1-1 1,-1 0 0,-2-9 0,2 13-2,1 1-1,-1-1 1,1 0 0,-1 0-1,0 0 1,0 1 0,0-1-1,0 0 1,0 1 0,-1-1 0,1 1-1,0-1 1,-1 1 0,1-1-1,-1 1 1,0 0 0,1 0-1,-1 0 1,0 0 0,1 0-1,-1 0 1,0 1 0,0-1 0,0 0-1,0 1 1,0 0 0,0-1-1,0 1 1,0 0 0,0 0-1,0 0 1,0 0 0,0 0 0,0 1-1,0-1 1,1 1 0,-1-1-1,0 1 1,0 0 0,0-1-1,0 1 1,1 0 0,-1 0 0,0 0-1,1 1 1,-1-1 0,1 0-1,-1 0 1,1 1 0,0-1-1,-1 1 1,1 0 0,0-1-1,0 1 1,0 0 0,0-1 0,0 1-1,1 0 1,-1 0 0,1 0-1,-1 0 1,1 0 0,-1 0-1,1 0 1,0 2 0,0 0-1,0 0 1,0 0-1,1 0 1,-1 0 0,1 0-1,0 0 1,0 0-1,1 0 1,-1 0-1,1-1 1,0 1-1,0 0 1,0-1 0,0 0-1,0 1 1,1-1-1,0 0 1,0 0-1,-1 0 1,2-1-1,-1 1 1,0-1-1,0 0 1,1 1 0,-1-2-1,6 3 1,-2-1 4,-1 0 0,1-1 0,0 0 0,0 0 0,-1 0 0,1-1 0,0 0 0,0-1 1,0 0-1,1 0 0,-1 0 0,0-1 0,0 0 0,10-3 0,-3-1 4,0-1 0,-1-1 0,0 0 1,0-1-1,-1 0 0,0-1 0,18-17 0,72-82 114,-73 74-29,-16 20-52,97-116 481,-92 106-406,-1-1 1,-1 0-1,19-45 0,-93 161-183,25-38 66,-32 59 36,56-95-20,1 1-1,1 0 1,0 0 0,-5 26-1,11-42-10,1 1-1,-1-1 0,1 1 1,0-1-1,-1 1 1,1-1-1,0 1 0,1-1 1,-1 1-1,0-1 0,1 0 1,-1 1-1,1-1 0,0 1 1,-1-1-1,1 0 0,0 1 1,1-1-1,1 2 0,-2-2 0,1-1-1,-1 0 1,1 0-1,0 1 1,-1-1-1,1 0 1,0-1-1,0 1 1,0 0-1,0 0 1,0-1-1,0 1 1,0-1-1,0 0 1,0 0-1,0 0 1,0 0-1,3 0 1,3-1 1,0 0 1,1-1-1,-1 0 1,0 0-1,0-1 1,0 0-1,-1-1 1,1 1-1,12-10 1,-1-2 5,-2 0 0,0-2 1,-1 0-1,-1-1 0,0 0 1,-2-1-1,0-1 0,-1 0 0,-1 0 1,-1-2-1,11-31 0,6-28 24,27-148 0,-48 200-37,-2 8 5,1 0-1,11-27 0,-16 47 4,0 1 0,1-1 1,-1 0-1,0 1 0,0-1 1,0 0-1,1 1 0,-1-1 1,0 1-1,0-1 0,1 0 1,-1 1-1,1-1 0,-1 1 0,0-1 1,1 1-1,-1-1 0,1 1 1,-1 0-1,1-1 0,-1 1 1,1-1-1,0 1 0,-1 0 1,1 0-1,-1-1 0,1 1 1,0 0-1,0 0 0,0 0 5,0 1 0,0-1 0,-1 1 0,1 0 0,0-1 0,0 1 0,-1 0 0,1 0 0,-1 0 0,1-1 0,0 1 0,-1 0 0,0 0 1,1 0-1,-1 0 0,1 1 0,11 47 189,4 55 125,22 132 250,-37-228-584,1-1 0,0 1 0,1-1 0,-1 0 0,1 0 0,1 0 0,-1 0 0,1-1 0,9 11 0,-12-15-99,1 0 1,0 0 0,0-1 0,0 1 0,0-1 0,0 1 0,0-1-1,0 0 1,0 0 0,0 0 0,1 0 0,-1 0 0,0 0-1,1-1 1,-1 1 0,1-1 0,-1 1 0,1-1 0,-1 0 0,1 0-1,-1 0 1,1-1 0,-1 1 0,1 0 0,-1-1 0,0 0-1,1 1 1,-1-1 0,0 0 0,1 0 0,-1-1 0,0 1 0,0 0-1,3-3 1,30-28-2978,6-9 1195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5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56 126 8050,'41'-98'3550,"-40"96"-3309,0 1 1,-1-1-1,1 0 1,-1 1-1,1-1 1,-1 0-1,1 0 1,-1 0-1,0 1 1,0-1-1,0-4 1,0 6-192,-1 0 1,1 0-1,0 0 1,0-1 0,0 1-1,-1 0 1,1 0-1,0 0 1,0 0-1,0-1 1,-1 1-1,1 0 1,0 0-1,0 0 1,-1 0-1,1 0 1,0 0-1,-1 0 1,1 0-1,0 0 1,0 0-1,-1 0 1,1 0 0,0 0-1,0 0 1,-1 0-1,1 0 1,0 0-1,-1 0 1,1 0-1,0 0 1,0 0-1,-1 1 1,1-1-1,0 0 1,0 0-1,0 0 1,-1 1-1,-20 15 2014,12-4-1748,1 1-1,0 0 1,1 1-1,0-1 1,1 1-1,1 1 1,0-1-1,1 1 1,0 0 0,1 0-1,1 0 1,0 27-1,2-39-309,0 0-1,0 0 1,0 0-1,1 0 1,-1 0-1,1 0 1,0 0-1,0 0 1,0 0-1,0-1 1,0 1-1,1 0 1,-1-1-1,1 1 1,3 3-1,-3-6-3,0 0-1,-1 0 0,1 0 1,0-1-1,-1 1 1,1 0-1,-1-1 1,1 0-1,-1 1 0,1-1 1,-1 0-1,1 0 1,-1 0-1,0 0 1,1 0-1,-1 0 0,0 0 1,0 0-1,0 0 1,2-3-1,24-28 8,-20 19-62,0 0 0,0 0 1,-2 0-1,1-1 0,3-15 0,-3 7-209,-6 28 265,0-1 0,-1 1 1,2 0-1,-1-1 0,1 1 0,-1-1 0,2 1 0,1 5 1,2 14 168,-5-24-174,-1 0-1,1 0 0,0-1 0,0 1 0,0 0 1,0-1-1,0 1 0,0 0 0,1-1 0,-1 1 0,0 0 1,0-1-1,0 1 0,1 0 0,-1-1 0,0 1 1,1 0-1,-1-1 0,1 1 0,-1-1 0,0 1 0,1-1 1,-1 1-1,1-1 0,-1 1 0,1-1 0,0 0 1,-1 1-1,1-1 0,-1 0 0,1 1 0,0-1 1,-1 0-1,1 0 0,0 1 0,-1-1 0,1 0 0,0 0 1,-1 0-1,1 0 0,0 0 0,0 0 0,-1 0 1,1 0-1,0 0 0,-1-1 0,1 1 0,0 0 0,-1 0 1,1 0-1,0-1 0,-1 1 0,1-1 0,2 0-255,0-1 0,-1 0-1,1 0 1,-1 0-1,0 0 1,0 0 0,0 0-1,0-1 1,0 1 0,0-1-1,1-3 1,12-22-3572,-6 8 2804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3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94 6129,'-21'-44'5423,"20"41"-4960,0 0 0,0 1 0,0-1 0,1 0 0,-1 0 0,1 0 0,0 1 0,0-1 1,0 0-1,0 0 0,0 0 0,0 0 0,1 1 0,0-1 0,0-3 0,4 4 2529,-1 9-593,2 10-1220,-3-9-1128,-1 0 1,2 0-1,-1 0 0,1 0 1,1-1-1,-1 0 0,1 0 1,9 10-1,3 5-4,13 27-140,-25-39-504,1 0 0,0-1 0,0 1 0,1-1 0,0-1 0,1 1 0,0-1-1,0-1 1,10 8 0,14 1-847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3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8626,'6'5'5612,"5"12"-3809,-8-11-780,32 49 1333,-20-34-1728,-2 0-1,-1 1 1,13 32 0,104 298 1628,-128-340-3464,-7-17-640,-11-23-1630,-16-38-1915,16 24 4095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4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35 192 5673,'-4'-5'761,"0"-1"0,0 1 0,1 0 0,-1-1 0,1 0 0,1 0 0,-1 0 0,1 0 0,-3-11 0,5 14-561,-1 1 0,1-1 0,0 0-1,1 1 1,-1-1 0,0 1 0,1-1-1,-1 0 1,1 1 0,0-1 0,0 1-1,0-1 1,0 1 0,0 0-1,1 0 1,-1-1 0,1 1 0,-1 0-1,1 0 1,0 0 0,0 0 0,0 1-1,0-1 1,0 0 0,0 1 0,0 0-1,3-2 1,16-7 289,0 1 1,0 0-1,0 2 1,1 0-1,0 2 1,1 0-1,-1 1 1,1 2-1,29 0 0,-49 1-480,0 1 0,0 0 0,0 0-1,0 0 1,0 1 0,-1-1-1,1 1 1,0-1 0,0 1 0,0 0-1,-1 0 1,1 0 0,0 1 0,-1-1-1,1 1 1,-1-1 0,1 1-1,-1 0 1,0 0 0,0 0 0,0 0-1,0 0 1,0 0 0,0 1 0,-1-1-1,1 1 1,-1-1 0,0 1-1,0-1 1,1 1 0,-2 0 0,1 0-1,0 0 1,0-1 0,-1 1-1,0 0 1,0 0 0,0 0 0,0 0-1,0 0 1,0 0 0,-1 0 0,1-1-1,-1 1 1,0 0 0,0 0-1,-1 3 1,-3 5 3,-1 1 0,0-1 0,0-1 0,-1 1 0,0-1 0,-1 0 0,0-1 0,-1 0 0,0 0 0,-16 12 0,17-14-109,0-1 0,-1-1-1,1 1 1,-1-2 0,0 1 0,0-1-1,-1 0 1,1-1 0,-1 0 0,0-1-1,0 0 1,0 0 0,-17 0 0,23-2-160,1-1 0,0 1 0,0-1 0,-1 1 0,1-1 0,0 0 0,0 0 0,0 0 0,0-1-1,0 1 1,0-1 0,0 1 0,1-1 0,-1 0 0,1 0 0,-1 0 0,1-1 0,0 1 0,-1 0 0,-1-4 0,0-11-885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4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9834,'6'24'4297,"2"6"-2024,9 8-1113,-2 2-64,4 3-144,1-1-104,-4-1-127,-1 1-145,-7-6-256,-1-2-112,-5 1-168,-2-9-200,1-6-464,-4-10-289,-2-16-935,-2-3-184,2-13 4448,3-2-2296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5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64 9706,'-49'-37'4268,"35"31"-1111,9 11-923,8 10-183,-3-14-2029,12 28 1650,1 0 0,29 47 0,-28-53-1304,0 1 0,-2 0 0,-1 1 0,12 36 0,-15-31-472,-1-1-1,-2 1 1,4 57 0,-12-76-1284,-4-18-169,-8-22-704,13 25 2121,-121-210-5582,59 110 5313,57 94 574,1-1 1,1 0-1,0 0 1,0 0 0,-4-19-1,8 27-67,1 1 0,-1 0 0,1-1 0,0 1 0,0-1 0,0 1 0,0 0 0,0-1 0,0 1 0,1-1 0,-1 1 0,1 0 0,0 0 0,0-1 0,0 1 0,0 0 0,0 0 0,0 0 0,1 0 0,-1 0 0,0 0 0,1 0 0,0 1 0,-1-1 0,1 0 0,0 1 0,0-1 0,0 1 0,0 0 0,0 0 0,0 0 0,0 0 0,1 0-1,-1 0 1,3 0 0,6-2 231,0 1 0,0 0 0,0 1 0,1 0-1,-1 1 1,0 0 0,0 0 0,0 2-1,0-1 1,0 1 0,17 6 0,15 7 737,61 29 1,-85-35-815,11 5 168,39 24 0,-58-31-402,0 1 1,-1 0-1,0 1 0,0 0 1,-1 1-1,10 12 0,-11-10-990,-13-13-1317,-15-18-1547,4-2 994,3-3 1246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5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37 208 4561,'-37'-54'1392,"47"49"-1408</inkml:trace>
  <inkml:trace contextRef="#ctx0" brushRef="#br0" timeOffset="1">5 66 6185,'5'-45'2413,"0"25"5135,2 36-3874,8 20-2891,29 28 240,43 67 1722,-6 34-1661,-76-160-2350,-5-13-1049,-1 2 1578,1-10-508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3:46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0 276 11995,'99'171'9450,"-71"-116"-8126,-2 1 0,32 106-1,-55-152-1307,-1-6-40,-1 1 0,1-1 0,-1 0 0,0 1-1,-1-1 1,1 1 0,-1-1 0,0 1 0,0 6 0,-1-11 7,1 1 1,0-1 0,0 0 0,0 1 0,0-1-1,0 0 1,-1 1 0,1-1 0,0 0-1,0 1 1,-1-1 0,1 0 0,0 0-1,-1 1 1,1-1 0,0 0 0,-1 0-1,1 1 1,0-1 0,-1 0 0,1 0-1,0 0 1,-1 0 0,1 0 0,0 0-1,-1 0 1,1 0 0,-1 1 0,1-1 0,0 0-1,-1-1 1,1 1 0,-1 0 0,1 0-1,0 0 1,-1 0 0,1 0 0,0 0-1,-1 0 1,1-1 0,0 1 0,-1 0-1,1 0 1,0 0 0,-1-1 0,1 1-1,0 0 1,-1 0 0,1-1 0,0 1-1,-1-1 1,-16-16-544,1-7 113,0 0 0,2-1 0,-19-47 0,-22-83-280,40 109 619,3 1 0,-8-60-1,18 90 136,0 0-1,2 0 1,-1 1 0,2-1-1,0 0 1,0 0 0,2 1-1,0-1 1,0 1 0,1-1-1,10-19 1,-11 29 87,0-1 1,0 1-1,1 0 0,0 1 1,0-1-1,0 1 1,1-1-1,0 1 0,0 1 1,0-1-1,0 1 1,0-1-1,0 2 0,1-1 1,0 0-1,-1 1 1,1 0-1,11-2 0,-13 4-45,-1-1-1,1 1 0,0 0 0,-1 0 0,1 0 0,-1 1 0,1-1 1,0 1-1,-1 0 0,1 0 0,-1 0 0,0 0 0,1 0 0,-1 1 1,0 0-1,0 0 0,1 0 0,-2 0 0,1 0 0,0 0 0,0 1 1,-1-1-1,1 1 0,-1 0 0,0 0 0,0 0 0,0 0 0,0 0 1,0 0-1,-1 1 0,0-1 0,2 6 0,1 6 26,-1 0 0,0 0 0,-1 1-1,-1-1 1,-1 0 0,0 1 0,-1-1 0,0 0 0,-7 26-1,-4 9-218,-28 73 0,30-98-624,-20 38-1,27-56 412,-2 0-1,1-1 1,-1 1-1,1-1 1,-2 0 0,1 0-1,-1 0 1,0-1-1,-9 7 1,13-11 241,-1 0 0,1 0 1,-1 0-1,1 0 1,-1-1-1,1 1 0,-1-1 1,1 0-1,-1 1 1,0-1-1,-2 0 0,4 0 72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2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4 3913,'-23'4'2261,"42"-11"1882,-17 7-3828,0 0 0,1 0 0,-1 0 0,1 0 0,-1 1 0,0-1 0,1 0 0,-1 1 0,0 0 0,1 0 0,-1-1 0,0 1 0,0 0 0,0 1 1,0-1-1,0 0 0,0 1 0,0-1 0,0 1 0,0 0 0,-1-1 0,3 4 0,7 7 584,-1 1 1,10 17 0,-13-19-406,105 178 2537,-34-52-2073,301 474 688,-338-547-1320,2-1 1,93 103-1,-115-144-178,2-1 0,0-1-1,1 0 1,1-2 0,1-1 0,1-2-1,0 0 1,1-2 0,53 18-1,-25-16 119,1-2 0,0-3 0,62 3 0,27-7-985,1-5-4564,-127-1 4094,-2 0-1847,-15 2 1252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3.2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71 9434,'-10'-30'4248,"7"20"207,5 32-2326,-1 3-1539,0 0 0,-2 0 0,-5 34 0,2-28-218,1 47 0,4-61-278,-1-4-28,0 1 0,1 0 0,1-1-1,0 1 1,1-1 0,0 0 0,8 19-1,-11-32-63,0 1-1,0 0 1,0 0-1,1-1 1,-1 1-1,0 0 1,1 0-1,-1-1 1,0 1-1,1-1 1,-1 1-1,1 0 1,-1-1-1,1 1 0,-1-1 1,1 1-1,0-1 1,-1 1-1,1-1 1,-1 1-1,1-1 1,0 0-1,0 1 1,-1-1-1,1 0 1,0 0-1,0 1 1,-1-1-1,1 0 0,0 0 1,0 0-1,-1 0 1,1 0-1,0 0 1,0 0-1,-1 0 1,1-1-1,0 1 1,0 0-1,-1 0 1,1-1-1,0 1 1,0 0-1,-1-1 0,1 1 1,0 0-1,-1-1 1,1 1-1,0-2 1,2 0 9,-1-1 1,0 0-1,1-1 0,-1 1 1,0 0-1,0-1 1,-1 1-1,3-8 1,12-51 103,12-86 0,-1 2-99,-25 141-14,8-29-1,-10 33-2,1 0 1,-1 0-1,1 0 1,-1 0-1,1 0 1,-1 0-1,1 1 0,-1-1 1,1 0-1,0 0 1,-1 1-1,1-1 1,0 0-1,0 1 1,-1-1-1,1 1 1,0-1-1,0 1 1,0-1-1,0 1 1,0 0-1,0-1 1,0 1-1,0 0 1,0 0-1,0 0 1,0 0-1,0 0 1,0 0-1,2 0 1,7 4-4,1 0 0,0 1 0,-1 1 0,0-1 0,0 2 0,12 10 0,24 13 27,36 9 70,-60-30-17,-1 1 1,-1 0-1,0 1 1,33 25 0,-50-34-54,-1 0 0,1 1 0,0 0 1,-1-1-1,1 1 0,-1 0 1,0 0-1,0 1 0,0-1 0,0 0 1,-1 1-1,1-1 0,-1 1 0,0-1 1,0 1-1,0 0 0,-1-1 1,1 7-1,-1-5 8,-1 0 0,0 0 0,0 0 0,0 0 0,0 0 0,-1 0-1,0-1 1,0 1 0,0 0 0,-1-1 0,1 0 0,-5 5 0,-3 4 29,-2 0 1,0-1-1,0 0 0,-1-1 1,-1 0-1,0-1 0,-16 9 1,-51 29-610,32-16-2877,42-27 2159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4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0 778 11843,'20'-3'5336,"1"-10"-3611,13-18-769,-20 12-810,0-1 0,0 0-1,-2-1 1,-1-1 0,0 0 0,-2 0-1,-1-1 1,0 0 0,-2 0 0,0-1-1,-2 0 1,-1 0 0,1-37 0,-3 54-129,-1 0 0,0 1-1,0-1 1,-1 1 0,0-1 0,0 0 0,0 1 0,-1-1 0,0 1 0,0 0 0,-1 0 0,-3-8 0,5 17-2,0-1 1,1 0 0,-1 0-1,1 1 1,-1-1-1,1 0 1,0 1 0,0-1-1,0 5 1,4 23 56,1-1 0,1 1 0,1-1 0,16 39 1,55 112 276,-45-110-202,4 16 10,-4 2-1,32 133 1,-65-221-153,0 0 0,-1 0 0,1 0 0,0 0 0,0 0 0,0 0-1,0 0 1,-1-1 0,1 1 0,0 0 0,0 0 0,0 0 0,0 0 0,-1 0 0,1 0 0,0 0 0,0 1 0,0-1 0,0 0 0,-1 0 0,1 0 0,0 0 0,0 0 0,0 0 0,0 0 0,-1 0 0,1 0 0,0 0 0,0 0 0,0 1 0,0-1 0,0 0 0,0 0 0,0 0-1,-1 0 1,1 0 0,0 1 0,0-1 0,0 0 0,0 0 0,0 0 0,0 0 0,0 1 0,-13-17 47,-6-17-23,1 0-1,1-1 0,-14-43 1,5 12-23,-17-34 15,-85-222-46,115 282 34,3-1-1,1 0 1,2 0-1,1 0 0,2-1 1,3-54-1,1 86 11,1 0-1,0 0 0,1 1 0,0-1 1,0 0-1,1 1 0,0 0 0,7-15 1,-8 19 0,1 1 0,-1 0 0,1-1-1,-1 1 1,1 0 0,0 0 0,1 1 0,-1-1 0,0 0 0,1 1 0,-1 0 0,1 0 0,0 0 0,-1 1 0,1-1 0,0 1 0,0 0 0,0 0 0,0 0 0,7-1 0,-1 2 43,0 0-1,1 0 1,-1 1 0,0 1 0,0-1 0,1 2 0,-1-1 0,-1 1 0,1 1 0,0 0 0,-1 0 0,0 1 0,0 0 0,0 1 0,-1 0 0,0 0 0,0 1 0,0 0 0,-1 0 0,0 0-1,0 1 1,-1 1 0,0-1 0,0 1 0,-1 0 0,-1 0 0,1 0 0,-1 1 0,4 13 0,-6-11-24,1 1 0,-2-1 0,0 1 0,0-1 0,-1 1 0,-2 17-1,1-24-41,0 0 0,-1-1 0,1 1-1,-1-1 1,0 1 0,0-1-1,-1 0 1,0 0 0,0 0-1,0 0 1,0 0 0,-1 0-1,0-1 1,0 0 0,-8 7-1,-1-1-404,-31 21-574,11-19-4734,19-9 4374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5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0 187 7938,'20'-83'3542,"-15"82"-1227,2 8-668,12 21 378,-5-7-709,-6-12-759,1 2 60,0 0 0,-1 0 0,0 0 1,-1 1-1,0 0 0,8 21 0,-16-38-510,0 1-1,1-1 1,-1 0 0,1 1 0,0-10-1,1-8-61,-1 12-39,1-76 26,0 76-32,1-1 1,-1 1-1,2-1 1,-1 1-1,1 0 1,8-16 0,-10 24-84,0 0 0,-1 1 1,1-1-1,0 1 0,0-1 1,1 1-1,-1 0 0,0-1 1,0 1-1,1 0 1,-1 0-1,1 0 0,-1 0 1,1 0-1,-1 0 0,1 0 1,-1 0-1,1 1 0,0-1 1,0 1-1,-1-1 0,1 1 1,0 0-1,0-1 1,-1 1-1,1 0 0,0 0 1,0 1-1,2-1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5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47 11498,'-1'-3'426,"-1"0"0,0 0 0,0 0 0,0 0 0,0 0 0,0 0 0,-1 0 0,1 1 0,-1 0-1,1-1 1,-1 1 0,0 0 0,0 0 0,0 0 0,-1 1 0,1-1 0,-4-1 0,4 3-299,1-1 1,-1 1-1,0 0 1,0 0-1,0 0 1,0 0-1,0 0 1,0 0-1,0 1 1,1 0-1,-1-1 1,0 1-1,0 0 1,1 0-1,-1 1 1,0-1-1,1 0 1,-1 1-1,1 0 1,0-1 0,-4 5-1,-1 2 39,0-1 0,1 1 0,0 1 0,0-1 0,1 1 0,1 0 0,-1 0 0,1 0 0,1 1 0,0-1-1,0 1 1,1 0 0,-2 13 0,2-10-47,1 1 0,0 0 0,1 0 0,0 0-1,1 0 1,1 0 0,0 0 0,1-1 0,5 15-1,-7-23-86,1 0 0,1-1-1,-1 1 1,1 0 0,-1-1-1,1 1 1,1-1 0,-1 0-1,0 0 1,1 0 0,0 0-1,0-1 1,0 1 0,1-1-1,-1 0 1,1-1 0,-1 1-1,1-1 1,0 0 0,0 0-1,0 0 1,0-1 0,0 1 0,1-1-1,-1-1 1,0 1 0,10-1-1,-7 0-11,0-1 0,0 0 0,0-1 1,0 0-1,0 0 0,0 0 0,-1-1 0,1 0 0,-1-1 0,0 0 0,0 0 0,0 0 0,0-1 0,-1 0 0,1-1 1,-2 1-1,10-12 0,-10 11 21,0-1 1,0 0-1,-1 0 1,0 0 0,-1-1-1,0 1 1,0-1-1,0 0 1,-1 0 0,0 0-1,-1 0 1,0 0-1,1-12 1,-2 15-25,-1 1-1,1-1 1,-1 0 0,0 1-1,0-1 1,0 1 0,0-1-1,-1 1 1,0-1 0,0 1-1,0 0 1,0 0 0,-1 0-1,0 0 1,1 0 0,-2 1-1,1-1 1,0 1 0,-1 0-1,1 0 1,-1 0 0,0 0-1,0 0 1,-6-2 0,-6-1-249,0 0 1,-1 1-1,1 1 1,-1 1 0,0 0-1,-20 0 1,-33-6-3017,69 9 3080,0 0 0,0 0 0,-1 0 0,1 0-1,0 0 1,0-1 0,0 1 0,-1 0 0,1-1 0,0 1 0,0-1 0,0 1 0,0-1 0,0 1 0,0-1 0,0 0-1,0 0 1,0 0 0,0 1 0,0-1 0,0 0 0,1 0 0,-1 0 0,0 0 0,1 0 0,-1-1 0,0 0 0,3-9-1231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6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9426,'-1'0'7021,"6"10"-3958,153 232 5434,43 77-6955,-188-293-1587,-8-13-242,1 0 1,1-1-1,0 0 0,0 0 1,1-1-1,1 0 1,0 0-1,16 14 0,-24-23 46,1-1 1,0 0-1,0 0 0,0 0 0,0 0 0,0 0 0,0 0 0,0-1 0,0 1 0,0-1 0,1 1 0,-1-1 0,0 0 0,0 0 0,0 0 0,0 0 0,1 0 0,-1 0 0,0-1 0,0 1 0,0-1 0,0 0 0,0 1 1,0-1-1,0 0 0,0 0 0,0 0 0,0 0 0,0-1 0,0 1 0,-1-1 0,1 1 0,1-2 0,23-21-1423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6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119 427 8002,'0'-2'630,"-1"1"0,0 0 0,1 0 1,-1 0-1,0 0 0,0 0 0,0 0 1,0 0-1,0 0 0,0 0 0,0 0 0,0 0 1,-1 0-1,0 0 0,1 1-465,0 0 0,0 0-1,0 1 1,0-1 0,0 0-1,0 1 1,0-1 0,0 1 0,0-1-1,0 1 1,0-1 0,1 1 0,-1 0-1,0-1 1,0 1 0,1 0 0,-1 0-1,1 0 1,-1-1 0,0 1-1,0 2 1,-11 15 448,0 0-1,1 1 1,1 1 0,1 0-1,1 0 1,0 1 0,-5 23-1,13-39-583,-1 0-1,1 0 1,0 0-1,0 0 1,0 0-1,1 0 1,-1 0-1,1 0 1,1 0-1,-1-1 1,1 1-1,0 0 1,0-1-1,3 7 1,-4-9-25,0-1 1,0 1 0,0-1-1,1 1 1,-1-1-1,0 0 1,0 0-1,1 1 1,-1-1-1,1 0 1,-1 0-1,1-1 1,-1 1-1,1 0 1,-1 0-1,1-1 1,0 1-1,0-1 1,-1 1-1,1-1 1,0 0-1,0 0 1,-1 0-1,1 0 1,0 0-1,0 0 1,0 0-1,-1 0 1,1-1-1,0 1 1,-1-1 0,1 1-1,0-1 1,-1 0-1,1 0 1,-1 0-1,1 0 1,-1 0-1,1 0 1,-1 0-1,2-2 1,2-1-4,-1 0 0,0 0 0,0-1 0,0 0 0,0 0-1,-1 0 1,0 0 0,0 0 0,0-1 0,2-6 0,17-62 16,-11 31-14,-11 42-4,0 1 0,1-1 0,-1 0 0,0 1 0,0-1 0,1 0 0,-1 1-1,0-1 1,1 0 0,-1 1 0,1-1 0,-1 1 0,1-1 0,-1 1 0,1-1-1,-1 1 1,1-1 0,-1 1 0,1 0 0,0-1 0,-1 1 0,1 0 0,0-1-1,-1 1 1,1 0 0,0 0 0,-1 0 0,1-1 0,0 1 0,-1 0 0,1 0 0,0 0-1,0 0 1,-1 0 0,1 1 0,0-1 0,-1 0 0,1 0 0,0 0 0,-1 1-1,1-1 1,1 1 0,31 20-45,-19-10 43,-8-7-97,0 0 1,0-1-1,1 0 1,-1 0-1,1 0 0,-1-1 1,1 0-1,0 0 0,0-1 1,9 2-1,-13-4-13,0 1 1,0 0-1,0-1 0,0 1 0,0-1 0,0 0 1,0 0-1,0 0 0,0 0 0,-1 0 1,1-1-1,-1 1 0,1-1 0,-1 0 0,1 0 1,-1 0-1,0 0 0,0 0 0,0 0 1,0-1-1,0 1 0,0-1 0,-1 1 0,1-1 1,-1 0-1,2-4 0,10-27-717,15-59 0,6-16 896,-34 107-26,0 1-1,1 0 1,-1 0-1,1 0 1,-1-1-1,1 1 0,0 0 1,-1 0-1,1 0 1,0 0-1,0 0 1,0 0-1,0 0 0,0 0 1,0 1-1,0-1 1,0 0-1,2 0 0,-3 1 0,1 0-1,0 0 0,0 0 0,-1 0 0,1 0 0,0 0 0,-1 0 1,1 0-1,0 1 0,0-1 0,-1 0 0,1 0 0,-1 1 0,1-1 0,0 1 1,-1-1-1,1 0 0,-1 1 0,1-1 0,-1 1 0,1 0 0,-1-1 1,1 2-1,3 3 182,0 1 1,-1 0-1,0 1 1,0-1-1,3 11 1,4 19 604,8 62 0,-6-25-331,-12-72-483,0 0-1,0 0 1,0 0 0,0 0-1,1-1 1,-1 1 0,0 0-1,0 0 1,1 0 0,-1 0-1,0 0 1,1 0-1,-1 0 1,1-1 0,-1 1-1,1 0 1,0 0 0,-1-1-1,1 1 1,0 0-1,-1-1 1,1 1 0,0-1-1,0 1 1,0-1 0,0 1-1,-1-1 1,1 1 0,1-1-1,0 0 14,-1-1 0,0 1-1,0 0 1,0-1 0,0 1 0,0-1-1,0 0 1,-1 1 0,1-1-1,0 0 1,0 0 0,0 1 0,0-1-1,-1 0 1,1 0 0,0 0 0,-1 0-1,1 0 1,-1 0 0,1 0-1,-1 0 1,0 0 0,1 0 0,-1-2-1,39-137 1073,7-20-887,-36 134-167,1 1 0,27-45 1,-32 60-209,1 1 0,1-1 0,0 1 0,0 0 0,0 1 0,1 0 0,1 0 0,-1 1 0,12-7 0,-18 12-149,0 1-1,-1 0 1,1-1-1,0 1 1,0 0-1,0 0 1,-1 1-1,1-1 1,0 1-1,0-1 1,0 1-1,0 0 1,0 0-1,0 0 1,0 0-1,5 2 1,14 3-1642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7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56 198 9306,'-43'50'3413,"42"-48"-3192,-1-1-1,1 1 1,0 0 0,0 0 0,0-1 0,0 1 0,0 0 0,0 0 0,1 0 0,-1 0-1,0 0 1,1 3 0,0-4-139,0-1 1,0 1-1,0-1 0,0 1 0,0-1 0,0 1 1,1-1-1,-1 1 0,0-1 0,0 1 0,1-1 0,-1 1 1,0-1-1,0 1 0,1-1 0,-1 1 0,1-1 0,-1 0 1,0 1-1,1-1 0,-1 0 0,1 1 0,-1-1 1,1 0-1,-1 0 0,2 1 0,1 0 151,1-1 1,-1 1-1,0-1 0,1 0 0,-1 0 1,0 0-1,1 0 0,-1 0 0,4-2 1,10-3 341,-1-1 0,0-1 0,-1 0 0,1-1 0,-1-1 0,26-20 0,-8 6 102,70-39 638,-50 31-1115,67-51-1,-109 70-624,-14 7-1981,-24 5-2872,22 1 4928,-16 0-1241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7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8234,'-10'32'4633,"10"9"-16,9 7-1769,13 2-695,0 0-329,8-3-856,-1-3-327,3-6-673,6-1-345,-4-10-767,1-3-1288,9-16 1519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8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254 514 8938,'-7'1'682,"0"0"1,-1 0-1,1 1 0,0 0 1,-1 0-1,1 1 0,0 0 1,1 0-1,-1 0 0,1 1 1,-10 7-1,7-3-253,0 0-1,1 0 1,0 1 0,0 0-1,1 0 1,-10 17 0,1 6 149,1 0 0,2 1 0,-17 62 0,25-76-244,0 0 0,1 1 0,1-1-1,0 27 1,2-41-264,1 0-1,0 0 1,1 0-1,-1 0 1,1 0 0,0 0-1,0-1 1,1 1-1,-1 0 1,1-1-1,0 1 1,0-1 0,1 1-1,-1-1 1,1 0-1,0 0 1,0 0-1,1-1 1,-1 1-1,1-1 1,-1 0 0,8 5-1,-4-5-30,0 0 0,0 0-1,0-1 1,0 0 0,1 0-1,-1-1 1,1 0 0,-1-1 0,1 1-1,-1-1 1,1-1 0,0 1-1,-1-1 1,0-1 0,1 1 0,8-4-1,8-3 6,-1-1 0,-1-1 0,40-22 0,-27 10-51,-1-1 1,0-1-1,-2-2 1,-1-2 0,-1 0-1,-2-2 1,27-35 0,-38 42-18,-1-2 0,-2 1 1,0-2-1,-1 0 1,-1-1-1,-2 0 0,-1 0 1,-1-1-1,-1 0 1,6-56-1,-11 50 23,-1 0 1,-2 0 0,-1 0-1,-2 0 1,-1 1-1,-1-1 1,-2 1-1,-17-45 1,23 74 8,1 0 0,-1 0 1,-1 0-1,1 0 0,-1 0 1,1 0-1,-1 0 0,0 1 0,0-1 1,-1 1-1,1 0 0,-1 0 0,-4-3 1,7 6-3,1 0 0,-1-1 0,0 1 1,1 0-1,-1 0 0,0-1 0,0 1 0,1 0 1,-1 0-1,0 0 0,1 0 0,-1 0 0,0 0 1,0 0-1,1 1 0,-1-1 0,0 0 1,1 0-1,-1 0 0,0 1 0,1-1 0,-1 0 1,0 1-1,1-1 0,-1 1 0,1-1 0,-1 0 1,0 1-1,0 0 0,0 1 18,-1 1 0,1 0 1,0-1-1,0 1 0,0 0 0,0-1 0,0 1 0,0 0 1,1 0-1,-1 0 0,1 5 0,-2 26 258,2 1 1,2 0-1,8 51 0,33 105 280,-31-150-484,25 61-1,-32-90-66,1 0-1,0-1 1,1 0-1,0 0 1,0 0-1,1-1 1,1 0-1,-1-1 1,17 14-1,-22-21-8,-1 0-1,1 0 1,0 0-1,0 0 1,1-1-1,-1 1 1,0-1 0,0 0-1,1 0 1,-1 0-1,1 0 1,-1 0-1,1-1 1,-1 0-1,1 0 1,-1 0 0,1 0-1,-1 0 1,1-1-1,-1 1 1,1-1-1,-1 0 1,1 0-1,-1 0 1,0-1-1,0 1 1,1-1 0,-1 0-1,0 0 1,-1 0-1,4-3 1,2-1-3,-2-2 1,1 1-1,-1-1 1,0 0 0,-1 0-1,0 0 1,0-1-1,-1 0 1,7-18-1,2-14-25,-9 25 9,0 1 0,2-1 1,0 1-1,0 0 1,2 1-1,16-25 1,-23 37 15,0 1 0,0-1-1,0 1 1,0-1 0,0 1 0,1 0 0,-1 0 0,0 0 0,1 0 0,-1 0 0,1 0 0,-1 0-1,1 0 1,0 0 0,-1 1 0,1-1 0,0 1 0,0-1 0,-1 1 0,1 0 0,0-1 0,0 1-1,-1 0 1,1 0 0,0 0 0,0 1 0,0-1 0,-1 0 0,1 1 0,0-1 0,0 1-1,-1 0 1,4 1 0,3 3-58,-1 1-1,0 0 0,0 0 1,0 0-1,9 13 0,-11-13-367,1 0 0,-1 0 1,1-1-1,9 7 0,-12-10-185,1 0-1,-1-1 1,0 1 0,1-1 0,0 0-1,-1 0 1,1 0 0,0 0 0,-1-1-1,1 0 1,5 1 0,9-5-1092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9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160 692 11410,'-1'-2'512,"-1"1"0,1-1 1,-1 1-1,1-1 0,-1 1 0,0 0 0,0 0 0,0 0 0,0 0 0,1 0 0,-1 0 0,0 0 0,-1 0 0,1 1 0,0-1 0,0 1 0,0 0 0,-4 0 0,3 0-318,0 1 1,-1 0-1,1 0 1,0 0-1,0 1 0,0-1 1,0 1-1,0 0 1,0 0-1,1 0 0,-6 4 1,0 2 23,1 0 0,-1 0 0,1 1 1,1 0-1,0 0 0,0 0 0,1 1 1,-9 20-1,12-24-171,-1 1-1,1-1 1,1 1 0,-1-1 0,1 1 0,0 0-1,0-1 1,1 1 0,0 0 0,0 0-1,1 0 1,0-1 0,0 1 0,1 0-1,3 11 1,-4-16-46,0 0 0,0 0 0,0 0 0,0 0 0,0 0 0,1 0 0,-1 0 0,0-1 0,1 1 0,-1-1 0,1 1 0,0-1 0,0 1 0,-1-1 0,1 0 0,0 0 0,0 0 0,0 0 0,0 0 0,0 0 0,1-1 0,-1 1 0,0 0 0,0-1 0,0 0 0,1 0 0,-1 0 0,0 0 0,0 0 0,1 0 0,-1 0 0,0-1 0,0 1 0,0-1 0,0 1 0,4-3 0,0 1-13,0-1-1,-1 0 1,1-1 0,-1 1 0,0-1 0,0 0 0,0 0-1,-1 0 1,0-1 0,1 0 0,5-10 0,-4 5-24,0 0 0,-1-1 0,-1 0 0,1 0 0,-2-1 0,0 1 0,0-1 0,-1 1 0,-1-1 0,1 0 0,-2 0 0,0 0 0,-2-17 0,0 23 10,2 12-9,2 14 24,-1-14 19,1 0 0,1-1 0,-1 1 0,1-1 0,0 1 0,0-1 0,0 0 0,1 0 1,0-1-1,5 6 0,-1-2 7,-6-5-10,1 0 0,-1-1 0,1 0 0,0 1 0,0-1 0,0 0 0,0 0 0,0-1 0,0 1 0,1-1 0,-1 1 0,1-1 1,-1 0-1,1 0 0,-1-1 0,1 1 0,-1-1 0,1 0 0,0 0 0,-1 0 0,1 0 0,-1 0 0,6-2 0,-3 0-1,0 1-1,0-1 0,-1-1 1,1 1-1,-1-1 1,1 0-1,-1 0 1,0 0-1,0-1 1,0 0-1,7-8 0,43-63 65,3-4-26,-51 72-45,0-1-1,0 1 1,0 1-1,1 0 1,0 0-1,0 0 0,15-7 1,-19 12 7,0 0 0,0 0 1,0 0-1,0 1 0,0-1 0,1 1 0,-1 0 1,0 0-1,0 1 0,1-1 0,-1 1 0,0 0 1,0 0-1,0 0 0,0 1 0,0-1 1,0 1-1,3 2 0,-2-1 23,-1-1 0,1 0-1,-1 0 1,1-1 0,-1 1 0,1-1 0,0 0 0,0-1-1,-1 1 1,1-1 0,0 0 0,0 0 0,0 0-1,0-1 1,-1 1 0,7-3 0,-2-1 57,1-1 0,-1 0 0,0 0 0,-1-1 0,0 0 1,0-1-1,0 0 0,10-11 0,50-70 701,-56 72-628,10-16 325,28-50 0,-45 72-424,0 0 0,-1-1 0,0 1 0,0-1 1,-1 1-1,0-1 0,-1 0 0,-1 0 0,1-22 1,-2 33-59,1-1 1,-1 0 0,0 0-1,0 1 1,0-1 0,0 0 0,0 0-1,0 0 1,0 1 0,0-1-1,0 0 1,-1 0 0,1 1 0,0-1-1,0 0 1,-1 0 0,1 1-1,-1-1 1,1 0 0,0 1-1,-1-1 1,1 1 0,-1-1 0,1 0-1,-1 1 1,0-1 0,1 1-1,-1-1 1,1 1 0,-1 0 0,0-1-1,0 1 1,0-1 0,-1 2-1,1-1 0,-1 1 1,1 0-1,-1-1 0,1 1 1,0 0-1,-1 0 0,1 0 1,0 0-1,0 0 0,-1 1 1,1-1-1,0 0 0,-1 2 1,-32 50-10,24-32-8,1-1 0,0 1-1,2 1 1,-9 39 0,15-53-16,-1 1 0,1-1 0,1 1 0,-1 0 0,1-1 0,1 1 0,0-1 0,0 1-1,1-1 1,0 1 0,0-1 0,1 0 0,0 0 0,0 0 0,8 11 0,-10-16 6,0-1-1,1 0 1,-1 0 0,1-1-1,-1 1 1,1 0 0,0 0-1,0-1 1,0 1 0,0-1-1,0 0 1,0 1 0,0-1-1,0 0 1,1 0 0,-1-1 0,0 1-1,1 0 1,-1-1 0,0 1-1,1-1 1,-1 0 0,1 0-1,-1 0 1,0 0 0,3 0-1,-2-1 22,0 0-1,0 0 1,0 0-1,0-1 1,0 1-1,0-1 1,-1 1-1,1-1 1,-1 0-1,1 0 1,-1 0-1,0-1 0,0 1 1,0 0-1,0-1 1,0 1-1,0-1 1,-1 0-1,2-3 1,68-148 23,-71 153-18,1-1 1,-1 1-1,1 0 1,-1 0-1,1 0 0,0 0 1,-1 0-1,1 0 1,0 0-1,0 0 1,0 0-1,-1 1 0,1-1 1,0 0-1,2-1 1,-2 2-1,-1 0 0,1 0 0,-1 0 0,1 0 1,-1 0-1,1 0 0,-1 0 0,1 0 0,-1 0 1,1 0-1,-1 1 0,1-1 0,-1 0 1,1 0-1,-1 0 0,1 1 0,-1-1 0,1 0 1,-1 1-1,0-1 0,1 0 0,-1 1 0,0-1 1,1 0-1,0 2 0,2 4-7,1 0 0,-1 0 0,0 0 0,4 11 0,-1-1 5,6 9-7,59 139 7,-64-141 12,0-1 0,-1 1-1,-1-1 1,-2 1 0,2 40 0,-5-31-3,-1 0 1,-7 32 0,5-49-5,0-1 0,-1 0 1,0 0-1,-1 0 0,-1 0 0,-12 21 1,17-33-3,0 0 0,0-1 1,0 1-1,0-1 0,0 1 1,0-1-1,-1 1 1,1-1-1,0 0 0,-1 1 1,1-1-1,-1 0 0,0 0 1,1 0-1,-1 0 0,0 0 1,1-1-1,-1 1 0,0 0 1,0-1-1,0 1 0,0-1 1,-3 1-1,3-2-8,-1 0 0,1 0 0,-1 1 1,1-1-1,0-1 0,0 1 0,0 0 0,-1-1 0,1 1 0,1-1 0,-1 1 1,0-1-1,0 0 0,0 0 0,1 0 0,-1 0 0,1 0 0,-2-3 0,-4-8-57,0 0 0,1 0 1,0-1-1,1 0 0,1 0 0,0 0 0,1-1 0,1 1 0,0-1 0,1 1 0,0-1 0,1 0 0,4-23 0,-1 16-1,1-1-1,1 2 0,1-1 0,1 0 1,1 1-1,1 1 0,0-1 0,18-25 1,-3 8-42,112-185 1073,-118 189-686,-1-2-1,-2 0 1,-1 0-1,13-63 0,-27 99-276,2-6 6,-1 0 1,1 0-1,-2 0 0,1 0 0,-1 0 1,0 0-1,0 0 0,0-1 0,-2-5 1,2 12-8,-1 0 0,1 0 0,0 0 0,0 0 0,0 0 0,0 0 0,-1 0 0,1 0 0,0 0 0,0 0 1,0 0-1,0 0 0,-1 0 0,1 0 0,0 0 0,0 0 0,0 0 0,0 0 0,-1 0 0,1 0 1,0 0-1,0 0 0,0 1 0,0-1 0,0 0 0,-1 0 0,1 0 0,0 0 0,0 0 0,0 0 1,0 1-1,0-1 0,0 0 0,0 0 0,0 0 0,0 0 0,0 1 0,-1-1 0,1 0 0,0 0 1,0 0-1,0 0 0,0 1 0,0-1 0,0 0 0,0 0 0,0 0 0,0 0 0,0 1 0,1-1 0,-1 0 1,0 0-1,0 0 0,-3 16 69,-1 19 123,2 0 0,1 1 1,7 57-1,-4-75-286,1-1 0,0 1 0,2-1 1,0 0-1,1 0 0,0-1 0,1 1 1,1-1-1,13 18 0,11 2-3578,-20-15 2465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09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0 293 8354,'38'-19'4825,"1"-8"-808,25-9-1585,6-1-407,1-2-649,0 2-336,-20 9-664,-12 6-352,-17 9-552,-7 3-392,-13 1-1177,-4-1-383,-4 5 1424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0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 8890,'-17'40'4553,"17"10"-1168,5 4-737,15 5-1104,14-1-407,7-7-593,1-5-376,6-16-864,-9-11-1265,3-17 1169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0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313 1 7418,'-97'1'3115,"91"0"-2861,0-1 0,0 1 1,1 1-1,-1-1 0,0 1 0,1 0 1,0 0-1,-1 0 0,1 1 1,0 0-1,0 0 0,0 0 0,1 0 1,-7 7-1,1 0 265,1 1 1,0 0-1,-14 24 0,17-26-202,-5 7 26,1 0 1,1 1 0,0 0-1,1 0 1,1 1-1,1-1 1,-6 28 0,12-42-300,0 0 0,0 0 0,0 0 0,0-1 0,0 1 0,1 0 0,-1 0 1,1 0-1,0-1 0,0 1 0,0 0 0,0-1 0,0 1 0,1-1 0,-1 1 1,1-1-1,0 0 0,-1 0 0,1 0 0,0 0 0,0 0 0,1 0 0,-1 0 1,0 0-1,0-1 0,1 1 0,-1-1 0,1 0 0,3 1 0,10 5 182,1-1 0,0-1 0,30 5 0,-12-2 126,-20-4-223,-1 1 1,0 0 0,0 0 0,0 2 0,-1 0-1,0 0 1,23 18 0,-33-22-110,1 0-1,0 1 1,-1-1 0,0 1 0,1 0-1,-2 0 1,1 0 0,0 0 0,-1 0-1,0 1 1,0-1 0,0 1 0,0 0-1,-1-1 1,0 1 0,0 0 0,0 0-1,0 0 1,-1 0 0,0 0-1,0 0 1,0 0 0,-1-1 0,1 1-1,-1 0 1,-1 0 0,-1 7 0,-2 0 1,0-1 0,-1 1 1,0-1-1,-1 0 1,0-1-1,-1 0 0,0 0 1,-1 0-1,1-1 1,-20 15-1,24-21-85,0 0 0,0 0 0,-1 0 1,1 0-1,-1-1 0,1 0 0,-1 0 0,0 0 1,1-1-1,-1 1 0,0-1 0,0 0 0,0-1 1,0 1-1,0-1 0,-1 0 0,1 0 0,0 0 0,0-1 1,0 0-1,0 0 0,0 0 0,1-1 0,-1 0 1,0 1-1,0-2 0,1 1 0,-1 0 0,1-1 1,-5-3-1,4 1-152,0 0 0,1-1 0,-1 1 0,1-1 0,0 0 0,1 0 0,-1 0 0,1 0 0,0-1 0,1 1 0,-1-1 0,1 0 0,1 0 0,-1 1 0,1-1 0,1 0 0,-1 0 0,1-1 0,1-10 0,4-48-561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30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 16339,'18'4'7026,"-7"-4"-4241,-4-3-857,-10 0-1336,-7-6-872,2 0 1040,0 2-760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6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0 118 8162,'56'15'3845,"-53"-15"-3512,0 1 0,1-1 1,-1 0-1,0 0 0,1 0 1,-1-1-1,0 1 0,1-1 1,-1 0-1,0 0 0,0 0 1,0 0-1,0-1 0,0 1 1,0-1-1,3-2 0,2-1 458,-1-1 0,0 0 0,10-11-1,-11 10-190,20-23 1256,-24 28-1762,-1 1-1,1-1 1,-1 0 0,0 0 0,0 0 0,0 0 0,0-1 0,0 1 0,-1 0 0,1 0 0,-1-1 0,1 1 0,-1-3 0,0 4-90,0 0 1,0 0 0,-1 1 0,1-1-1,0 0 1,-1 0 0,1 0 0,-1 1 0,1-1-1,-1 0 1,1 1 0,-1-1 0,1 0-1,-1 1 1,0-1 0,1 1 0,-1-1-1,0 1 1,0-1 0,1 1 0,-1 0-1,0-1 1,0 1 0,1 0 0,-1 0 0,0-1-1,0 1 1,0 0 0,0 0 0,0 0-1,1 0 1,-1 0 0,0 0 0,0 0-1,0 1 1,0-1 0,1 0 0,-1 0 0,0 1-1,0-1 1,0 0 0,-1 1 0,-36 16-36,33-13 33,0 0 0,1 1 0,-1-1 0,1 1 0,0 0 0,0 0 0,0 0 0,1 1 0,0-1 0,0 1 0,0 0 0,1 0 0,0 0 0,0 0 0,0 0 0,1 0 0,-1 9 0,2-12-33,-1 0 1,1 0-1,0 0 1,0 0-1,1 1 1,-1-1-1,1 0 1,-1 0-1,1 0 1,0 0-1,0-1 1,0 1-1,1 0 1,-1 0-1,1-1 1,-1 1 0,1-1-1,0 1 1,0-1-1,0 1 1,0-1-1,0 0 1,1 0-1,-1 0 1,1-1-1,-1 1 1,1-1-1,0 1 1,0-1-1,-1 0 1,1 0-1,0 0 1,0 0-1,0 0 1,0-1-1,0 1 1,4-1-1,-1 0-419,0 0 1,0-1-1,0 0 0,0 0 0,-1 0 0,1 0 0,0-1 0,-1 0 0,1-1 0,-1 1 0,0-1 0,0 0 0,0 0 0,0 0 0,5-5 1,16-13-720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0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0 205 9826,'8'12'1087,"0"1"0,-1 0-1,0 0 1,-1 1 0,-1-1 0,0 1 0,4 20-1,-4-9-458,0 1 0,-2 0-1,0 34 1,-9 48 1065,6-108-1691,0 1 0,0-1 0,0 0 0,0 0 1,0 0-1,-1 0 0,1 1 0,0-1 0,0 0 1,0 0-1,0 0 0,0 1 0,0-1 1,0 0-1,0 0 0,0 0 0,1 1 0,-1-1 1,0 0-1,0 0 0,0 0 0,0 0 1,0 1-1,0-1 0,0 0 0,0 0 0,0 0 1,1 0-1,-1 1 0,0-1 0,0 0 0,0 0 1,0 0-1,0 0 0,1 0 0,-1 0 1,0 0-1,0 1 0,0-1 0,0 0 0,1 0 1,-1 0-1,0 0 0,0 0 0,0 0 0,1 0 1,6-9 24,5-19-13,8-66 44,-16 68-65,1 0-1,1 1 1,19-49-1,-21 67 20,-1 0 0,1 0 1,0 1-1,1-1 0,0 1 0,0 0 0,0 0 0,1 0 0,0 1 0,0 0 1,0 0-1,0 0 0,1 1 0,0 0 0,0 0 0,0 1 0,11-4 1,-14 6 23,0-1 0,-1 1 0,1 1 0,-1-1 0,1 0 0,0 1 0,0 0 0,-1 0 0,1 0 0,0 0 0,0 0 0,-1 1 1,1 0-1,0-1 0,-1 2 0,1-1 0,-1 0 0,6 4 0,-4-2 29,-1 0-1,-1 0 1,1 0 0,0 1-1,-1 0 1,0 0 0,0 0-1,0 0 1,0 0 0,-1 1-1,0-1 1,3 8 0,0 3 81,-1 0 0,0 0 0,-1 1 0,-1 0 0,0 0 0,-1 0 0,-3 30 0,-3-99-74,4-2-57,3-81-157,0 118 62,0 1 0,1-1 1,0 1-1,2-1 0,8-22 0,-11 37 62,-1 0 0,0 0 0,1 0 0,0 0 0,0 0-1,0 1 1,0-1 0,0 0 0,0 1 0,0 0 0,1-1 0,0 1 0,-1 0 0,1 1-1,3-3 1,-4 3 14,1 0-1,-1 1 1,0-1-1,0 1 0,1-1 1,-1 1-1,1 0 1,-1 0-1,0 0 0,1 0 1,-1 1-1,0-1 1,1 1-1,-1-1 0,0 1 1,1 0-1,-1 0 1,0 0-1,0 0 1,0 0-1,3 2 0,10 8-18,-1 1 0,0 1-1,14 16 1,-16-16 48,0-1 1,0 0-1,1-1 1,1 0-1,18 11 1,-28-20-108,0 0 0,0-1 0,0 1 0,0-1 0,1 0 0,-1 0 0,0 0 0,0 0 0,1-1 0,-1 0 0,0 0 0,1 0 1,-1 0-1,1-1 0,-1 1 0,0-1 0,0 0 0,0-1 0,1 1 0,-1-1 0,0 0 0,-1 0 0,1 0 0,0 0 0,4-4 0,9-8-1424,-1 0 0,0 0 0,-1-2 0,-1 0 0,13-18 0,-6 3-69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1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37 993 5049,'34'-59'2863,"-32"57"-2296,-1-1-1,0 0 1,0 0-1,-1 1 1,1-1-1,0 0 1,-1 0-1,0 0 0,0 0 1,1 0-1,-2 0 1,1 1-1,0-1 1,-1 0-1,-1-5 1,2 8-507,0-1 1,0 1 0,0 0 0,0 0-1,-1 0 1,1 0 0,0-1-1,0 1 1,0 0 0,-1 0 0,1 0-1,0 0 1,0 0 0,-1-1 0,1 1-1,0 0 1,0 0 0,-1 0 0,1 0-1,0 0 1,0 0 0,-1 0-1,1 0 1,0 0 0,0 0 0,-1 0-1,1 0 1,0 0 0,0 0 0,-1 0-1,1 1 1,0-1 0,0 0 0,-1 0-1,1 0 1,0 0 0,0 0-1,-1 0 1,1 1 0,0-1 0,0 0-1,0 0 1,0 0 0,-1 1 0,1-1-1,0 0 1,0 0 0,0 1 0,0-1-1,0 0 1,0 0 0,0 0-1,-1 1 1,1-1 0,0 1 0,-9 14 809,-4 42 415,4-11-860,0-17-261,-11 49 19,18-73-182,2 1 0,-1-1 1,0 1-1,1-1 0,0 1 0,1 0 0,-1-1 0,1 1 0,0-1 0,3 10 0,-4-14-2,0-1-1,0 0 1,0 0 0,0 1 0,1-1 0,-1 0 0,0 0 0,0 0 0,0 1 0,0-1 0,1 0 0,-1 0-1,0 0 1,0 0 0,0 1 0,1-1 0,-1 0 0,0 0 0,0 0 0,1 0 0,-1 0 0,0 0 0,0 0-1,1 0 1,-1 0 0,0 0 0,0 0 0,1 0 0,-1 0 0,0 0 0,0 0 0,1 0 0,-1 0 0,0 0-1,0 0 1,1 0 0,-1 0 0,0 0 0,0 0 0,1 0 0,-1-1 0,0 1 0,0 0 0,0 0 0,1 0-1,-1 0 1,0-1 0,0 1 0,0 0 0,0 0 0,1 0 0,-1-1 0,0 1 0,0 0 0,0 0 0,0-1-1,0 1 1,0 0 0,0-1 0,10-16-40,-10 16 36,87-194-753,-83 184 707,48-101-234,-52 112 288,0-1 0,0 0 1,1 0-1,-1 0 0,1 0 0,-1 1 0,0-1 0,1 0 1,0 0-1,-1 1 0,1-1 0,-1 0 0,1 1 0,0-1 1,-1 1-1,1-1 0,0 1 0,0-1 0,-1 1 0,1-1 1,0 1-1,0 0 0,0-1 0,0 1 0,0 0 1,-1 0-1,1 0 0,0 0 0,0 0 0,0 0 0,0 0 1,0 0-1,0 0 0,0 0 0,-1 0 0,1 0 0,0 1 1,0-1-1,0 0 0,0 1 0,-1-1 0,1 0 0,0 1 1,0-1-1,-1 1 0,1 0 0,0-1 0,-1 1 0,1-1 1,0 1-1,-1 0 0,1 0 0,-1-1 0,1 1 1,0 1-1,3 5 308,1 0 1,-1 1 0,0 0 0,4 10-1,-8-18-256,0 1-1,0 0 1,0-1-1,1 1 1,-1 0-1,0-1 1,0 1-1,0 0 1,1-1-1,-1 1 1,0-1-1,1 1 1,-1-1-1,1 1 1,-1 0-1,1-1 0,-1 0 1,0 1-1,1-1 1,0 1-1,-1-1 1,1 0-1,-1 1 1,1-1-1,-1 0 1,1 1-1,0-1 1,-1 0-1,1 0 1,0 0-1,-1 0 1,1 0-1,0 1 0,28-21 863,-22 14-1109,5-4 212,0 0 1,0-1-1,14-18 1,-22 23-16,0 1 0,0-1 0,-1 0 0,0 0 0,0 0 0,0-1 0,-1 1 1,0-1-1,0 1 0,-1-1 0,1 1 0,-1-11 0,1-264-44,-2 270 46,-1 0 1,0 0-1,-1 1 0,0-1 0,-4-10 0,4 15 16,0 1 0,0-1 0,-1 1 0,1 0 0,-1-1-1,0 1 1,-1 1 0,1-1 0,-1 0 0,0 1 0,-5-4 0,9 7-22,-1 1 1,1-1 0,-1 0-1,0 1 1,1 0-1,-1-1 1,0 1 0,0-1-1,0 1 1,1 0-1,-1-1 1,0 1 0,0 0-1,0 0 1,1 0-1,-1 0 1,0 0-1,0 0 1,0 0 0,0 0-1,0 0 1,1 0-1,-1 0 1,0 0 0,0 1-1,0-1 1,1 0-1,-2 1 1,0 0-3,1 1 0,-1-1-1,1 1 1,0-1 0,-1 1 0,1-1-1,0 1 1,0 0 0,0 0 0,0-1-1,-1 4 1,-2 6-9,1-1 0,1 1 1,-3 16-1,0 10 20,1 1 0,2-1 0,2 1 0,1-1 0,2 0 0,10 47 0,-12-78-6,1 0-1,0 0 0,0-1 1,0 1-1,1 0 0,0-1 1,0 0-1,0 0 0,1 0 1,0 0-1,0 0 0,0-1 1,9 9-1,-9-11-1,-1 0 0,1 0-1,-1-1 1,1 1 0,0-1 0,0 0 0,-1 1-1,1-2 1,0 1 0,0 0 0,0-1 0,0 0-1,0 0 1,0 0 0,0 0 0,0-1 0,0 1-1,0-1 1,0 0 0,0 0 0,0-1 0,6-3-1,4-2 5,-1 0 0,-1-1-1,1-1 1,-1 0-1,-1-1 1,1 0-1,15-19 1,62-89 36,-74 96-41,9-12 10,-2-2 0,-1 0-1,20-49 1,-33 66-6,-1-1 0,-2-1 0,1 1 0,-2-1-1,-1 0 1,0 0 0,-2 0 0,-1-29 0,-1 40-4,1-8 3,-2 1-1,0-1 0,-1 0 1,0 0-1,-8-20 0,11 37-3,0 1 0,0-1-1,-1 1 1,1 0-1,0-1 1,0 1-1,-1-1 1,1 1-1,0 0 1,-1-1-1,1 1 1,0 0-1,-1 0 1,1-1 0,0 1-1,-1 0 1,1-1-1,-1 1 1,1 0-1,0 0 1,-1 0-1,1 0 1,-1 0-1,1-1 1,-1 1-1,1 0 1,-1 0 0,1 0-1,0 0 1,-1 0-1,1 0 1,-1 0-1,1 0 1,-1 1-1,0-1 1,-13 12 26,7 0 46,1 1 1,0-1 0,0 1-1,2 0 1,-1 0 0,-3 24-1,-9 88 644,13-84-412,2 1 0,5 75 0,-2-103-376,1-1 0,1 0-1,0 0 1,0 0 0,2 0 0,-1-1 0,2 1-1,-1-1 1,2 0 0,0-1 0,0 1 0,17 18-1,-21-27-144,0 1-1,1-1 0,-1 0 0,1 0 0,0-1 1,-1 1-1,1-1 0,0 0 0,1 0 1,-1 0-1,0 0 0,1-1 0,-1 0 0,0 0 1,1 0-1,0 0 0,-1-1 0,1 0 0,-1 0 1,1 0-1,0 0 0,6-2 0,39-12-819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2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10962,'1'-1'295,"0"0"-1,0 1 1,0-1 0,0 1-1,0-1 1,0 1-1,0-1 1,1 1-1,-1 0 1,0-1 0,0 1-1,0 0 1,0 0-1,1 0 1,-1 0-1,0 0 1,0 0-1,0 0 1,1 1 0,0-1-1,0 1-26,1 0 1,-1 0-1,0 0 0,0 1 0,0-1 1,0 1-1,0-1 0,0 1 0,2 2 0,1 2 81,-1-1 0,0 1 0,0 0-1,0 0 1,-1 0 0,3 8-1,-2 0 131,0 1 0,-1-1 0,0 1-1,-2 0 1,1 0 0,-2 0-1,0 0 1,-4 29 0,-5 8 179,-17 57 1,18-82-640,5-21-185,1 0-1,-1 1 1,1-1 0,1 1-1,0-1 1,0 1 0,0 0-1,0 9 1,30-54-6754,-5-8 4117,7-12 1270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2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 38 6185,'-2'-32'3577,"4"27"-224,3 11-345,3 28-311,-1 10-264,1 16-609,4 4-192,-2 2-656,2-1-327,-1-9-409,-5-9-128,3-9-152,-4-8-208,-2-8-705,-3-3-415,-8-14-1480,3 0-1177,-5-15 2576</inkml:trace>
  <inkml:trace contextRef="#ctx0" brushRef="#br0" timeOffset="1">5 413 12467,'-5'5'5265,"14"-14"-2865,9-9-535,16-16-753,-5-4-296,5-4-488,0 3-328,-14 9-760,1 4-392,-16 12-1545,-2 8-455,7 4 1911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3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1 206 9466,'0'32'5041,"5"-10"-1104,12-17-2081,8-3-503,11-16-657,1-8-320,6-7-232,1 0-120,-7-5-704,2 6-320,-5-3-1577,2-5-656,-4-8 2033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3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157 377 14179,'-2'0'347,"1"0"-1,0 1 1,0-1-1,0 0 1,0 1-1,1-1 1,-1 1-1,0 0 1,0-1 0,0 1-1,0 0 1,0-1-1,1 1 1,-1 0-1,0 0 1,1 0-1,-1-1 1,0 1 0,0 2-1,-13 24 77,8-13 315,-18 29 23,-40 80 310,58-111-990,1 1 0,1 1-1,0-1 1,1 0-1,0 1 1,1 0-1,-1 22 1,3-34-73,0 0-1,0 1 1,0-1 0,0 0 0,0 0-1,1 0 1,-1 0 0,1 1 0,0-1-1,-1 0 1,1 0 0,0 0-1,0 0 1,0 0 0,0-1 0,0 1-1,4 3 1,-4-4-7,0-1-1,0 1 1,0 0-1,0-1 1,1 0-1,-1 1 1,0-1-1,0 0 0,1 0 1,-1 0-1,0 1 1,1-1-1,-1-1 1,0 1-1,0 0 1,1 0-1,-1 0 1,0-1-1,0 1 1,1 0-1,1-2 1,5-2-6,-1 0 1,0-1-1,1 0 1,-2 0-1,1-1 0,-1 0 1,7-7-1,5-9-8,-2 0-1,0-1 0,-2-1 0,-1 0 0,0-1 1,-2 0-1,15-52 0,-8 10-12,17-136 0,-30 170 60,-2 0 1,-1-1 0,-5-59-1,3 92-29,1 0 0,-1 1 0,0-1 0,0 1 0,0-1 0,0 1 0,0-1 0,0 0 0,-1 1 0,1-1 0,0 1 0,0-1 0,0 1 0,0-1 0,-1 0 0,1 1 0,0-1 0,-1 1 0,1-1 0,0 1 0,-1 0 0,1-1-1,-1 1 1,1-1 0,-1 0 0,-7 13 112,-4 36 57,-12 106 86,7 1 0,7 1 0,11 194-1,0-334-242,1 31 92,11 61 1,-12-97-79,2 0 1,-1 0 0,2 0 0,-1 0 0,2 0 0,-1-1 0,1 0-1,1 0 1,0 0 0,0 0 0,9 8 0,-14-16-27,0-1 0,0 0 0,0 1 0,1-1 0,-1 0 1,0 0-1,1 0 0,-1 0 0,1 0 0,-1 0 0,1 0 1,0 0-1,-1-1 0,1 1 0,0-1 0,0 1 0,-1-1 0,1 0 1,0 1-1,0-1 0,0 0 0,-1 0 0,1 0 0,0-1 0,0 1 1,0 0-1,-1-1 0,1 1 0,0-1 0,-1 1 0,1-1 0,0 0 1,-1 0-1,1 0 0,-1 0 0,3-2 0,2-2 8,-1-1-1,0 1 0,-1-1 1,0 0-1,1 0 0,-2-1 1,7-12-1,-5 6-37,0 0 0,0-1 0,-1 0 0,-1 0 0,0-1 0,-1 1 0,-1 0 0,0-1 0,-1 1 0,0-1 0,-2 1 0,1 0 0,-2-1 0,-7-25 0,3 20-561,-1 0 1,-1 0-1,0 0 0,-2 1 0,0 1 0,-1 0 0,-1 0 1,-1 2-1,-18-19 0,-16-7-956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4.3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20 953 7674,'-3'-3'424,"1"1"0,0-1 0,1 0 0,-1 0 0,0 0-1,1 0 1,0-1 0,0 1 0,0 0 0,0-1 0,0 1 0,1 0 0,-1-1 0,1 1 0,0-1 0,0 1 0,0 0 0,1-6 0,2-8 386,1 0 0,7-24 1,-6 26-334,68-195 3301,-60 179-3255,2 0 1,1 1-1,2 0 1,27-36-1,-41 61-468,0 0 0,1 0 0,-1 0 0,1 1 0,0 0 0,0 0 0,1 0 1,-1 0-1,1 1 0,0 0 0,8-3 0,-12 5-45,1 0 0,-1 1 0,1 0 0,-1 0 0,1-1 0,0 1 0,-1 1-1,1-1 1,-1 0 0,1 1 0,0-1 0,-1 1 0,1 0 0,-1 0 0,0 0 0,1 0 0,-1 0 0,0 0 0,1 1 0,-1-1 0,0 1 0,0 0 0,0-1 0,0 1 0,-1 0 0,1 0 0,0 0 0,2 5 0,2 3-26,0 1-1,-1 0 1,0 1 0,-1-1 0,0 1 0,-1-1 0,0 1 0,-1 0 0,0 1 0,-1-1 0,0 0 0,-2 14 0,-1 22-153,-15 79 1,13-105 135,2-8-39,-2 5-124,2 0 1,-1 21-1,21-117-233,-16 66 427,35-164-279,-29 144 165,2 2 0,0-1 1,25-45-1,-32 69 113,1 0 0,0-1 0,1 1 0,-1 1 0,1-1 0,0 1-1,1 0 1,7-6 0,-11 9 6,0 1 0,0 0 0,-1 0 0,1 0 0,0 0 0,0 0-1,0 1 1,0-1 0,0 0 0,0 1 0,0 0 0,1-1 0,-1 1-1,0 0 1,0 0 0,0 0 0,0 0 0,0 1 0,0-1 0,0 0 0,1 1-1,-1 0 1,0-1 0,0 1 0,-1 0 0,1 0 0,0 0 0,0 0-1,0 1 1,-1-1 0,4 3 0,1 3 9,0 1 1,-1 0-1,0 0 0,0 1 1,0-1-1,-1 1 0,-1 0 1,1 0-1,-2 0 0,4 17 1,-3-12 39,1-1-1,1 1 1,0-1 0,11 21 0,-13-29-33,0-1 0,0 1 0,0-1 1,1 0-1,0 0 0,-1 0 0,1-1 1,1 1-1,-1-1 0,0 0 0,1 0 0,0 0 1,0-1-1,-1 0 0,1 0 0,1 0 0,-1 0 1,0-1-1,0 0 0,10 1 0,-9-2-1,-1 0-1,1-1 1,0 0 0,0 0-1,-1 0 1,1-1-1,-1 1 1,1-1-1,-1-1 1,0 1 0,0-1-1,0 0 1,0 0-1,0 0 1,0-1-1,-1 0 1,0 0-1,0 0 1,5-5 0,4-10 41,-1 0 1,0 0 0,-1-1 0,-1-1-1,-1 0 1,-1 0 0,-1-1 0,-1 1-1,-1-1 1,-1-1 0,0 1 0,-2-1 0,-1 0-1,0 1 1,-5-37 0,-5 20 74,9 38-133,0 0-1,-1 0 1,1-1 0,0 1-1,-1 0 1,1 0-1,-1 0 1,1 0 0,-1 0-1,1 0 1,-1 0-1,0 0 1,0 0 0,1 0-1,-1 0 1,0 0-1,0 1 1,0-1 0,0 0-1,0 1 1,0-1 0,0 0-1,0 1 1,0-1-1,-1 1 1,-1-1 0,2 2-6,0-1 0,0 1 0,1-1 0,-1 1 0,0-1 1,0 1-1,0 0 0,0-1 0,1 1 0,-1 0 0,0 0 1,1 0-1,-1 0 0,1 0 0,-1-1 0,1 1 0,-1 0 1,1 0-1,0 0 0,-1 0 0,1 0 0,0 0 0,0 0 1,0 2-1,-5 31-80,5-28 57,-2 26-104,1 0 1,4 48-1,-2-68 78,1 1 0,1 0 0,0 0 0,0-1 0,1 0 0,1 1 0,0-2 0,1 1 0,8 12 0,-13-21 19,1-1 0,0 1 0,0-1 0,0 0 0,0 0 0,0 0 0,0 0 0,1 0 0,-1-1 0,4 3 0,-6-4 25,1 0-1,0 0 1,0 0-1,0 1 0,0-1 1,0 0-1,-1 0 1,1 0-1,0 0 1,0 0-1,0 0 1,0-1-1,0 1 1,-1 0-1,1 0 1,0-1-1,0 1 0,0 0 1,-1-1-1,1 1 1,0-1-1,0 1 1,-1-1-1,1 1 1,0-1-1,-1 1 1,1-1-1,-1 0 0,1 1 1,-1-1-1,1 0 1,-1 0-1,1 1 1,-1-1-1,0 0 1,0 0-1,1 0 1,-1 0-1,5-14-6,-1 0-1,-1 0 1,0 0-1,-1-1 1,-1 1-1,0 0 1,-2-22-1,2-29 39,2 35-8,-3 15 58,1 0 0,1 0 0,0 0 0,1 0 0,1 0 0,6-14 0,-10 28-48,1 1 1,0-1-1,-1 1 0,1-1 1,0 1-1,0 0 0,0-1 1,0 1-1,0 0 0,0 0 1,0 0-1,1 0 0,-1 0 1,0 0-1,0 0 0,1 0 1,-1 0-1,1 0 0,-1 1 1,1-1-1,-1 1 0,4-1 1,-3 1 5,1 0 0,-1 0 0,1 0 1,-1 1-1,1-1 0,-1 1 0,0 0 1,1 0-1,-1-1 0,0 2 0,1-1 0,-1 0 1,2 2-1,5 3 74,-1 1-1,1 1 1,-2-1 0,1 1 0,9 13 0,53 94 305,-70-115-407,1 1 0,-1 0 0,1 0 0,-1-1 1,0 1-1,1-1 0,0 1 0,-1 0 0,1-1 0,-1 1 0,1-1 0,0 1 1,-1-1-1,1 0 0,0 1 0,-1-1 0,1 0 0,0 1 0,0-1 0,0 0 1,-1 0-1,1 1 0,0-1 0,0 0 0,0 0 0,1 0 0,-1-1 2,0 0 0,0 1 1,0-1-1,0 0 0,0 1 0,0-1 0,0 0 0,0 0 0,-1 0 0,1 0 0,0 0 0,0 0 0,-1 0 1,1 0-1,0-2 0,3-7 17,0 0 0,-1 0 0,2-12 0,-4 18-17,2-14 4,2 0 0,0 1 0,1 0 0,1 0 0,0 0 1,11-16-1,-15 28 48,0 0 0,0 1 0,1-1 0,0 1 0,0 0 0,0 1 0,0-1 0,0 0 0,1 1 0,-1 0 1,1 0-1,0 1 0,0-1 0,0 1 0,1 0 0,-1 0 0,0 1 0,1 0 0,-1 0 0,1 0 0,-1 0 0,1 1 0,-1 0 1,7 1-1,-7-1 22,0 1 0,0-1 1,1 2-1,-1-1 1,0 0-1,0 1 1,0 0-1,0 0 0,-1 1 1,1-1-1,5 5 1,0 1-7,-1 0 1,0 1-1,10 13 1,-1-1-240,1-5-1045,-17-16 828,0 1 1,0-1-1,0 1 0,0-1 0,0 1 0,0-1 0,0 0 0,0 0 0,0 0 0,0 0 0,0 0 0,0-1 0,0 1 0,0 0 1,3-2-1,18-7-1540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5.0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1 512 10234,'8'-2'2001,"0"-1"0,0 1 0,-1-1 0,1-1 0,9-5 0,-6 2-1347,-1 0 0,0-1 1,9-9-1,-3 1-1734,0-2 1,-2 1-1,17-28 1,-13 8-2045,-17 31 2313,2 0-1,-1 1 1,0 0 0,1-1-1,0 1 1,0 0 0,1 0-1,5-6 1,-9 11 771,1 0 0,0-1 1,-1 1-1,1-1 0,-1 1 0,1 0 0,0 0 1,-1-1-1,1 1 0,0 0 0,0 0 1,-1 0-1,1 0 0,0 0 0,-1 0 1,1 0-1,0 0 0,0 0 0,-1 0 1,1 0-1,0 0 0,-1 1 0,1-1 0,0 0 1,-1 0-1,1 1 0,0-1 0,-1 1 1,1-1-1,-1 0 0,1 1 0,-1-1 1,1 1-1,-1-1 0,1 1 0,-1-1 1,1 1-1,-1 0 0,0-1 0,1 2 0,14 26 1491,80 243 8479,-74-218-8906,36 99 1325,-48-123-1936,-1 1-1,-1 0 1,3 36 0,-12-46-237,2-20-174,-1 0 1,1 0 0,0 0-1,0 0 1,-1 0 0,1 0-1,0 0 1,-1 0-1,1 0 1,0 0 0,-1 0-1,1 0 1,0 0 0,0 0-1,-1 0 1,1 0-1,0 0 1,0-1 0,-1 1-1,1 0 1,0 0 0,0 0-1,-1-1 1,1 1-1,0 0 1,0 0 0,0 0-1,-1-1 1,1 1 0,0 0-1,0 0 1,0-1-1,0 1 1,0 0 0,-19-35 10,5-7-153,2-1-1,2 0 1,-5-54-1,-4-133-633,18 214 723,-1-177-489,3 174 527,1 1 1,0 0-1,2 0 1,0 0 0,1 0-1,1 0 1,1 1-1,12-23 1,-17 36 47,0 0 0,1 0 0,-1 0-1,1 0 1,0 0 0,0 1 0,1-1 0,-1 1 0,1 0 0,0 0-1,-1 0 1,1 0 0,1 1 0,-1 0 0,0 0 0,0 0-1,1 0 1,-1 1 0,1-1 0,0 1 0,8-1 0,-8 3 51,0-1 0,0 1 0,0 0 0,1 0 0,-1 1-1,0-1 1,0 1 0,-1 0 0,1 0 0,0 1 0,-1 0 0,1 0 0,-1 0 0,0 0 0,0 0 0,0 1 0,-1 0 0,1 0 0,4 6 0,-4-5-17,0 1 1,-1 0 0,1 1-1,-1-1 1,0 0 0,-1 1-1,0 0 1,0-1-1,0 1 1,-1 0 0,1 0-1,-2 0 1,1 0 0,-1 0-1,0 0 1,-1 0 0,0 0-1,0 0 1,0 0-1,-1 0 1,0 0 0,0-1-1,-1 1 1,1-1 0,-7 11-1,0-3-102,1 0 0,-2-1-1,0 0 1,0 0 0,-1-1 0,-1-1-1,0 1 1,0-2 0,-1 0-1,-17 10 1,25-17-126,0 0 0,-1-1 0,1 0 0,0 0 0,-1 0 0,1-1 0,-1 0 0,1 0 1,-1 0-1,0 0 0,0-1 0,1 0 0,-1-1 0,-6 0 0,8 0-110,1 0 1,-1 0 0,0 0-1,1 0 1,-1-1-1,1 1 1,-1-1-1,1 0 1,0 0 0,0 0-1,0-1 1,0 1-1,0-1 1,0 0-1,1 0 1,-1 0 0,1 0-1,0 0 1,0 0-1,0 0 1,-2-7-1,-2-22-1120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5.4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37 8442,'4'1'1335,"1"1"0,-1-1 0,0 1 0,-1 0-1,1 0 1,0 0 0,6 5 0,-8-4-1016,0-1-1,0 1 0,0-1 1,0 1-1,-1 0 1,1 0-1,-1-1 1,0 1-1,0 0 0,0 0 1,1 4-1,1 7-42,1-1-1,1 0 1,0 0-1,0-1 1,10 16-1,-13-25-258,-1-1-1,1 0 0,-1 1 1,1-1-1,0 0 1,0 0-1,0 0 1,0 0-1,0 0 0,0 0 1,0-1-1,1 1 1,-1-1-1,1 1 1,-1-1-1,1 0 0,0 0 1,-1 0-1,1 0 1,0-1-1,0 1 1,0-1-1,-1 0 0,1 0 1,0 1-1,0-2 1,0 1-1,-1 0 1,1-1-1,0 1 0,0-1 1,3-1-1,-2 0 45,0 0 0,0-1 0,0 1 0,0-1 0,0 0 0,0 0 0,-1 0 0,0-1 0,0 1 0,1-1 0,-2 0 0,1 1 0,0-2 0,-1 1 0,0 0-1,0 0 1,0-1 0,-1 1 0,1 0 0,-1-1 0,0 0 0,0 1 0,-1-1 0,1 0 0,-1 1 0,0-1 0,-1 0 0,1 0 0,-1 1 0,-1-7 0,1 7-57,1-1 1,-1 1 0,0 0-1,-1 0 1,1-1-1,-1 1 1,0 0 0,0 0-1,0 1 1,0-1 0,-1 0-1,1 1 1,-1-1 0,0 1-1,0 0 1,-1 0 0,1 0-1,0 0 1,-1 1-1,0-1 1,0 1 0,0 0-1,0 0 1,0 0 0,0 1-1,0 0 1,0-1 0,-1 1-1,1 1 1,0-1-1,-9 0 1,0 3-617,1 0 1,0 1-1,0 1 0,0 0 0,-17 8 1,-14 4-2514,6-1 1581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5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 9506,'0'-2'269,"0"1"0,0 0 1,0 0-1,0-1 0,0 1 0,0 0 0,0 0 1,1-1-1,-1 1 0,0 0 0,1 0 1,-1 0-1,1-1 0,-1 1 0,1 0 0,0 0 1,0 0-1,-1 0 0,1 0 0,0 0 0,0 1 1,0-1-1,0 0 0,0 0 0,0 0 0,0 1 1,0-1-1,0 1 0,0-1 0,1 1 1,-1-1-1,0 1 0,0 0 0,0-1 0,1 1 1,-1 0-1,0 0 0,0 0 0,1 0 0,-1 0 1,2 1-1,0-1-35,0 1-1,0 0 1,0 0 0,0 1 0,0-1-1,0 1 1,0-1 0,0 1 0,-1 0 0,1 0-1,-1 0 1,1 0 0,-1 0 0,0 1-1,2 2 1,4 9 244,-1 0 0,-1 0 0,0 1-1,-1 0 1,0 0 0,-1 1 0,3 25-1,-2 8 46,-1 0-1,-3 0 0,-7 70 0,2-58-611,5 86-1,-1-143-125,1 0 0,-1 0 0,1 0 1,0 0-1,0 0 0,1-1 0,2 7 0,-4-10 85,0 1 0,1-1 1,-1 0-1,0 1 0,1-1 0,-1 1 1,0-1-1,1 1 0,-1-1 0,1 0 0,-1 1 1,0-1-1,1 0 0,-1 0 0,1 1 0,-1-1 1,1 0-1,-1 0 0,1 0 0,-1 1 0,1-1 1,1 0-1,-1 0-108,-1-1 0,1 1 0,0 0 1,0-1-1,0 1 0,0-1 0,0 1 1,0-1-1,-1 1 0,1-1 0,0 0 0,0 1 1,-1-1-1,1 0 0,0 0 0,-1 1 0,1-3 1,14-18-1500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6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51 316 7802,'-1'0'214,"0"0"0,1 1-1,-1-1 1,0 0 0,0 1 0,0-1 0,0 1 0,1-1 0,-1 1 0,0-1 0,0 1 0,1-1 0,-1 1 0,1 0 0,-1-1 0,0 1-1,1 0 1,-1 0 0,1-1 0,0 1 0,-1 0 0,1 0 0,-1 0 0,1 1 0,-9 29 1087,7-22-623,-18 98 2697,18-92-3009,1-1 1,1 1-1,0 0 1,1-1 0,4 24-1,-5-36-337,1 1 1,-1 0-1,1-1 0,0 1 1,0-1-1,0 1 0,0-1 1,0 1-1,0-1 0,1 0 1,-1 0-1,1 1 0,0-1 1,-1 0-1,1-1 0,0 1 1,0 0-1,0 0 0,4 2 1,-4-4-15,1 1 1,-1-1-1,0 1 1,0-1-1,1 0 1,-1 0-1,0 0 1,1 0-1,-1 0 1,0 0-1,0-1 1,1 1-1,-1-1 1,0 0-1,0 1 1,0-1 0,0 0-1,3-2 1,2-2 1,1 0 0,-1 0 0,0-1 0,0 0 1,0 0-1,-1-1 0,0 0 0,0 0 1,-1 0-1,6-11 0,-5 3-16,0 0 0,-1 0 0,0-1 0,-2 1 0,0-1 0,0 0 0,-1 0 0,-2 0 0,1 0 0,-2 0 0,-2-17 0,-2-5-2,-2 0-1,-1 1 1,-21-56 0,21 69 7,-1 1 1,-2 0 0,-19-33-1,29 55 3,1 0-1,0 0 1,-1 0-1,1 0 0,-1 0 1,0 1-1,1-1 1,-1 0-1,0 0 0,1 1 1,-1-1-1,0 1 1,0-1-1,0 1 0,1-1 1,-1 1-1,0-1 0,0 1 1,0 0-1,0-1 1,0 1-1,-1 0 0,1 0 6,1 0 0,-1 1-1,0-1 1,1 0 0,-1 1-1,0-1 1,1 1 0,-1-1-1,1 1 1,-1-1 0,1 1-1,-1 0 1,1-1 0,-1 1-1,1 0 1,0-1 0,-1 1-1,1 0 1,0-1 0,0 1-1,-1 1 1,-6 47 566,6-8-181,3 0 0,1 0 1,2 0-1,14 57 0,-15-85-244,0 0 0,1 0 0,0-1 0,1 0 0,1 0 0,-1 0 0,2-1 0,16 20 0,-18-25-165,-1 0 0,1 0 0,0-1 0,0 0 0,1 0 0,-1 0 0,1-1 1,0 0-1,0-1 0,0 1 0,1-1 0,0-1 0,-1 1 0,1-1 0,0-1 0,9 2 0,-11-3-687,-1-1 0,0 1-1,1-1 1,-1 0 0,0 0 0,0 0 0,0-1 0,0 0 0,0 0-1,0 0 1,5-4 0,0-3-1165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6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52 133 8410,'35'-34'7778,"-23"21"-6209,0-1 0,-1 1 0,-1-2 0,14-25 0,-24 40-1550,0 0-1,0 0 1,-1 0 0,1 0-1,0 0 1,0 0 0,0 0-1,0 0 1,0 0-1,0 0 1,0 0 0,0 0-1,0 0 1,0 0 0,-1 0-1,1 0 1,0 0 0,0 0-1,0 0 1,0 0-1,0 0 1,0 0 0,0 0-1,0 0 1,0-1 0,0 1-1,0 0 1,0 0 0,0 0-1,0 0 1,0 0-1,0 0 1,0 0 0,0 0-1,0 0 1,0 0 0,0 0-1,0-1 1,0 1 0,0 0-1,0 0 1,0 0-1,0 0 1,0 0 0,0 0-1,0 0 1,0 0 0,0 0-1,0-1 1,0 1-1,0 0 1,0 0 0,0 0-1,0 0 1,0 0 0,0 0-1,0 0 1,0 0 0,0 0-1,0 0 1,0 0-1,1 0 1,-1 0 0,0 0-1,0 0 1,0 0 0,0-1-1,0 1 1,-9 6 404,-9 10-266,2 4-19,1 0 0,1 0 0,1 1-1,1 1 1,1 0 0,1 1 0,0 0 0,2 1 0,-9 43 0,17-66-118,-1 1 0,1 0-1,0 0 1,0-1 0,0 1 0,0 0 0,0-1 0,0 1-1,0 0 1,0 0 0,1-1 0,-1 1 0,1 0 0,-1-1 0,2 3-1,-1-3-11,-1-1 0,1 1 0,-1 0 0,1-1 1,0 1-1,-1-1 0,1 0 0,0 1 0,-1-1 0,1 1 0,0-1 0,0 0 0,-1 0 0,1 1 0,0-1 0,0 0 0,-1 0 0,1 0 0,0 0 0,0 0 0,0 0 0,-1 0 0,2 0 0,2-1 0,0 0 0,0 0 0,0-1 0,0 1 0,-1-1 0,1 0 0,-1 0 0,1 0-1,-1-1 1,0 1 0,4-4 0,1-2-3,-1 0-1,-1 0 0,1-1 0,-1 1 1,-1-1-1,1-1 0,-2 1 1,7-18-1,-4 6 4,-1 0-1,-2 0 1,3-27 0,-7 47-7,0 1 1,0-1 0,0 1-1,0-1 1,0 1 0,0-1-1,0 1 1,0-1 0,0 1 0,1-1-1,-1 1 1,0-1 0,0 1-1,0-1 1,1 1 0,-1 0-1,0-1 1,0 1 0,1-1-1,-1 1 1,0 0 0,1-1-1,-1 1 1,0 0 0,1-1 0,-1 1-1,1 0 1,-1-1 0,0 1-1,1 0 1,-1 0 0,1 0-1,-1 0 1,1-1 0,-1 1-1,1 0 1,-1 0 0,1 0 0,-1 0-1,2 0 1,0 1 15,0 0-1,0 0 1,0 0 0,0 0 0,0 0 0,0 0-1,0 1 1,0-1 0,2 4 0,39 43 377,-42-46-373,11 14 54,-6-8-163,0 1-1,0-1 0,0 0 0,2 0 0,-1-1 0,1 0 0,-1 0 0,2-1 0,14 9 0,-23-15-69,1 0 0,0 0 0,0 0 0,0 0 0,-1 0 0,1 0 0,0 0-1,0 0 1,-1 0 0,1 0 0,0-1 0,0 1 0,-1 0 0,1-1 0,0 1 0,0 0 0,-1-1-1,1 1 1,0-1 0,-1 1 0,1-1 0,-1 1 0,1-1 0,-1 1 0,1-1 0,-1 0 0,1 1-1,-1-1 1,1 0 0,-1 0 0,0 1 0,0-1 0,1 0 0,-1 0 0,0 1 0,0-1-1,0 0 1,0-1 0,6-31-3881,-5 1 2504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6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0 121 9914,'32'44'8841,"11"24"-2939,-4-7-2321,-35-55-3360,-1 0 0,1 1 0,-1 0 1,0-1-1,3 13 0,-6-15-199,1-1 0,0 1 0,-1-1 0,1 1 0,-1-1 0,0 1 0,0-1 0,-1 1 0,1-1 0,-1 1 0,1-1 0,-1 1 0,-2 5 0,2-9-21,1 0-1,0 1 1,0-1-1,-1 0 1,1 0-1,0 0 1,-1 0-1,1 0 1,0 0-1,0 1 1,-1-1-1,1 0 1,0 0-1,-1 0 1,1 0-1,0 0 1,0 0-1,-1 0 1,1 0-1,0 0 1,-1 0-1,1-1 1,0 1-1,-1 0 1,1 0-1,0 0 1,0 0-1,-1 0 1,1 0-1,0-1 1,0 1-1,-1 0 1,1 0-1,0 0 1,0-1-1,0 1 1,-1 0-1,1 0 1,0-1-1,0 1 1,0 0-1,0 0 1,0-1-1,-1 1 1,1 0-1,0-1 1,0 1-1,0 0 1,0 0-1,0-1 1,0 1-1,0 0 1,0-1-1,0 1 1,0 0-1,0-1 1,0 1-1,0 0 1,1 0-1,-1-1 1,-1-24-55,0 0-1,2 1 1,1-1 0,9-39 0,-6 35-255,18-54-1,-21 75 242,1 1-1,0 0 1,0 0-1,0 0 1,1 1-1,0-1 1,1 1-1,0 0 1,0 0-1,0 0 1,0 1-1,1 0 1,6-5-1,-9 9 35,1-1-1,0 0 1,-1 1-1,1 0 1,0 0-1,-1 0 1,1 0-1,0 1 1,0-1-1,0 1 1,0 0-1,0 0 1,0 1-1,0-1 1,4 2-1,-5-2-186,0 1 0,1 0 0,-1 1 0,0-1-1,0 1 1,0-1 0,5 4 0,-6-3-274,0-1 0,0 1 0,0 0 1,-1 0-1,1 0 0,-1 0 0,1 0 0,-1 0 1,1 0-1,-1 0 0,1 3 0,1 5-1033</inkml:trace>
  <inkml:trace contextRef="#ctx0" brushRef="#br0" timeOffset="1">767 1 19940,'-8'22'8186,"-9"-5"-5225,-2-2-1281,-15-5-1680,4-3-16,-9-7-1640,-9-12 1240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8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0 180 11218,'15'0'5250,"9"0"-2522,24-10-671,11-6-377,17-9-656,4-7-424,12-9 585,-2-15-785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9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 10954,'2'-2'321,"0"0"-1,-1 0 0,1 0 0,0 0 1,0 0-1,0 0 0,0 0 0,0 1 1,1-1-1,-1 1 0,0 0 0,1 0 1,-1 0-1,1 0 0,-1 0 0,1 0 1,0 0-1,-1 1 0,1 0 0,0-1 1,-1 1-1,1 0 0,0 0 0,-1 0 1,1 1-1,0-1 0,2 2 0,-1-1-158,0 1 0,0-1 0,0 1 1,0 0-1,-1 1 0,1-1 0,-1 1 0,0-1 0,1 1 0,-1 0 0,0 0 0,-1 1 0,1-1 0,0 0 0,-1 1 0,0 0 0,2 4 0,5 12 78,-1 1-1,-1 1 1,-1-1-1,-1 1 1,-1 0 0,1 26-1,-1 140 411,-5-111-384,1-41-115,1 0 1,2 0-1,14 66 1,-15-93-119,0-1 0,1 1-1,0-1 1,0 1 0,1-1 0,0 0 0,1 0 0,-1-1 0,2 1 0,-1-1 0,1 0-1,0-1 1,0 1 0,1-1 0,0-1 0,0 1 0,0-1 0,1 0 0,-1-1 0,1 1 0,12 3-1,-2-3 1,1-1 0,0 0 0,0-2 0,0 0 0,0-1 0,0-1 0,1 0 0,-1-2 0,31-6 0,-15 0-96,0-1-1,-1-2 1,0-1 0,40-21 0,-50 21-227,0-1 1,-1-1-1,25-21 1,-42 30 9,0 0 0,1 0 0,-2-1 0,1 0 0,-1-1 0,0 1 0,0-1 0,-1 0 0,0 0 0,0 0 0,0 0 0,-1-1 1,0 0-1,3-14 0,-6 18 1,1-1 1,-1 1-1,0-1 1,0 1 0,0 0-1,-1-1 1,0-5-1,-19-34-922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19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8570,'8'20'4041,"18"2"-1777,25 4-583,6 3-65,16-4-304,-1 2-72,1-1 169,-7 4 55,-22 4-224,-7 5-239,-32 5-561,-8 4-240,-21 6-136,-3-1 80,-10-9-456,3-7-601,13-13-1775,-2-7 1616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0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0 269 6137,'2'-7'1459,"-1"2"-584,0 0 0,1 0 0,-1-1 0,1 1 0,0 1 0,1-1 0,-1 0 0,1 0 0,0 1 0,0 0 0,0-1 0,1 1 0,6-6 0,-9 10-772,-1 0 1,1 0-1,0-1 1,-1 1-1,1 0 1,0 0-1,0 0 1,-1 0-1,1 0 1,0 0-1,-1 0 1,1 0-1,0 0 1,0 0-1,-1 1 1,1-1-1,0 0 1,-1 0-1,1 1 1,0-1-1,-1 0 1,1 1-1,0-1 0,-1 1 1,1-1-1,-1 1 1,1-1-1,-1 1 1,1-1-1,-1 1 1,1 0-1,-1-1 1,1 2-1,17 27 497,-14-22-207,20 34 400,68 101 947,-82-128-1634,1-1 0,1 0 0,0-1 1,0-1-1,1 1 0,1-2 0,23 15 0,-30-21-93,0-1 1,-1 0-1,1 0 0,1-1 0,-1 0 0,0 0 0,0-1 0,1 0 1,-1 0-1,1 0 0,-1-1 0,1 0 0,10-2 0,-13 1-11,-1 0 0,1-1 0,-1 1 0,0-1 0,1 0 0,-1 0 0,0 0 0,0-1 0,0 1 0,0-1 0,-1 0 0,1 0 0,-1-1 0,0 1 0,1-1 0,-2 1 0,1-1 0,0 0 0,-1 0 0,0 0 0,4-9 0,-1-2 4,-1 0 1,0-1-1,-1 1 0,-1-1 0,-1 0 0,0 1 1,0-1-1,-2 0 0,0 0 0,-1 0 0,-5-21 0,-1 8-273,0 0-1,-2 0 1,-1 1-1,-1 1 1,-18-30-1,27 52 101,-13-27-1388,15 31 1406,1 0-1,-1 0 1,1 0-1,0 0 1,-1 1-1,1-1 1,0 0-1,0 0 1,0 0-1,0 0 1,0 0 0,0 0-1,0 0 1,0 1-1,0-1 1,0 0-1,0 0 1,0 0-1,1 0 1,-1 0-1,0 0 1,1 1-1,-1-1 1,0 0-1,1 0 1,-1 1-1,1-1 1,0 0 0,-1 0-1,1 1 1,-1-1-1,1 1 1,1-2-1,18-2-1278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0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285 285 8914,'-39'6'7829,"1"8"-5143,-32 27-1072,59-34-1441,0 1-1,0 1 1,1 0 0,0 1-1,1 0 1,0 0 0,1 1-1,0 0 1,0 0-1,1 1 1,1 0 0,0 0-1,0 1 1,2 0-1,-6 21 1,9-31-170,0-1 1,1 1-1,-1-1 0,1 1 0,0-1 1,0 1-1,0 0 0,0-1 0,0 1 1,0-1-1,1 1 0,-1-1 0,1 1 1,0-1-1,0 1 0,0-1 1,0 1-1,0-1 0,0 0 0,1 0 1,-1 0-1,1 1 0,0-1 0,-1-1 1,1 1-1,0 0 0,0 0 0,0-1 1,0 1-1,1-1 0,-1 0 0,0 1 1,0-1-1,1 0 0,-1 0 1,1-1-1,3 2 0,1-1 1,0 0 0,1-1 0,-1 0 0,0 0 0,1 0-1,-1-1 1,0 0 0,0 0 0,0-1 0,0 0 0,0 0 0,10-5 0,-5 0 1,0-1 0,0 0 0,-1-1 0,0 0 0,0-1 0,-1 0 0,0 0 0,-1-1 0,-1 0 0,1-1 0,8-16 0,-11 17-1,1-1 0,-2 0 0,0 0 0,0 0 0,-1-1 1,0 0-1,-1 0 0,-1 0 0,0 0 0,-1 0 0,0 0 0,-2-17 0,-2 10 5,-1-1-1,-1 1 1,-1 1 0,0-1-1,-1 1 1,-18-32-1,20 42 11,0 0-1,-1 0 0,0 1 1,-1 0-1,1 0 0,-1 0 1,-1 1-1,0 0 0,0 0 1,0 1-1,0 0 0,-1 1 1,0 0-1,0 0 0,-12-3 1,20 7 8,0 1 1,0-1 0,0 1 0,0 0 0,0-1 0,0 1 0,0 0 0,0 0 0,0 0 0,0-1-1,0 1 1,0 0 0,0 1 0,0-1 0,0 0 0,0 0 0,0 0 0,0 1 0,0-1 0,0 0-1,0 1 1,0-1 0,0 1 0,0-1 0,0 1 0,0-1 0,0 1 0,1 0 0,-3 1 0,3 0 16,-1 0 0,0 0 1,1 0-1,-1 0 0,1 0 1,0 1-1,-1-1 0,1 0 1,0 0-1,0 0 0,1 0 0,-1 0 1,1 4-1,2 7 187,1-1 0,0 1-1,12 22 1,16 19 392,3-2-1,63 74 1,3 4-512,-95-123-145,2 6-335,0-1 1,1-1-1,1 1 0,0-1 1,0-1-1,1 0 0,17 12 1,-27-21 214,0 0-1,0-1 1,0 1 0,0-1 0,-1 1-1,1-1 1,0 1 0,0-1 0,0 1-1,0-1 1,0 0 0,0 0 0,0 1-1,0-1 1,0 0 0,0 0 0,0 0-1,0 0 1,0 0 0,0 0 0,0 0-1,0-1 1,0 1 0,0 0-1,0-1 1,0 1 0,0 0 0,0-1-1,0 1 1,0-1 0,0 1 0,-1-1-1,1 0 1,0 1 0,0-1 0,-1 0-1,1 0 1,0 1 0,-1-1 0,1 0-1,-1 0 1,1 0 0,-1 0 0,1-1-1,12-21-1154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1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32 397 6977,'-4'-6'2131,"-1"-1"-1,1 1 0,0-1 0,0-1 0,-4-10 0,6 9 4318,15 40-4847,6 16-1182,3-1 0,1-1 0,2-1-1,45 60 1,-69-103-416,1 1 1,-1 0-1,0-1 1,0 1-1,1-1 0,-1 0 1,1 1-1,-1-1 0,1 0 1,0 0-1,0 0 0,-1 0 1,1 0-1,0-1 1,0 1-1,0 0 0,0-1 1,0 1-1,0-1 0,0 0 1,2 0-1,-2 0-1,0-1-1,0 0 0,0 0 1,0 0-1,0-1 1,0 1-1,-1 0 1,1-1-1,0 1 0,-1-1 1,1 0-1,-1 1 1,0-1-1,1 0 1,-1 0-1,0 0 0,0 0 1,0 0-1,1-3 1,14-34-130,-1-2 0,-1 0 0,-3 0 0,11-78 0,-22 123 119,1 1 1,0-1 0,0-1-1,0 1 1,1 0 0,-1 0 0,1 0-1,0-1 1,0 1 0,0-1 0,0 1-1,1-1 1,-1 0 0,1 0-1,5 4 1,1 3 10,0-1 0,1-1-1,0 0 1,17 11 0,-22-16 20,-1-1 0,1 1 0,0-1 0,0 0 0,0 0 0,0-1 0,0 1 0,0-1 0,0-1 1,1 1-1,-1 0 0,0-1 0,0 0 0,1-1 0,-1 1 0,0-1 0,0 0 0,0 0 0,0 0 1,0-1-1,0 0 0,0 0 0,0 0 0,0-1 0,-1 0 0,1 1 0,-1-1 0,0-1 0,0 1 1,0-1-1,6-7 0,-3 3 89,-2 0 1,1 0 0,-1-1 0,-1 1 0,1-1-1,-2 0 1,1 0 0,-1 0 0,0-1-1,-1 1 1,0-1 0,-1 1 0,0-1 0,0 0-1,-1 1 1,-2-17 0,-1 8-182,-1 1-1,-1 0 1,-1 0 0,0 1-1,-1 0 1,-1 0 0,0 0 0,-1 1-1,-1 0 1,0 1 0,-1 0 0,-1 1-1,0 0 1,-1 1 0,-20-16 0,30 25-342,-1 1 0,0 0 1,1-1-1,-1 1 0,0 0 1,-1 1-1,1-1 0,0 1 1,0 0-1,-1 0 0,-6-1 1,-24 2-1207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3.8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89 846 4425,'0'1'254,"-16"37"5535,10-24-4472,0 0 0,-1-1 0,-1 0 0,-12 16 0,20-28-1265,0-1 1,0 1-1,0-1 1,0 1-1,-1-1 0,1 0 1,0 1-1,0-1 0,-1 1 1,1-1-1,0 0 1,-1 1-1,1-1 0,0 0 1,-1 1-1,1-1 0,0 0 1,-1 1-1,1-1 1,-1 0-1,1 0 0,-1 0 1,1 1-1,-1-1 1,1 0-1,0 0 0,-1 0 1,1 0-1,-1 0 0,1 0 1,-1 0-1,1 0 1,-1 0-1,1 0 0,-1 0 1,1 0-1,-1 0 0,1 0 1,-1-1-1,1 1 1,-1 0-1,1 0 0,0 0 1,-1-1-1,1 1 1,-1 0-1,1-1 0,0 1 1,-1 0-1,1-1 0,0 1 1,-1 0-1,1-1 1,0 1-1,0-1 0,-1 1 1,1 0-1,0-1 0,0 1 1,0-1-1,-1 1 1,1-2-1,-1-2 184,0-1-1,0 1 1,1-1-1,-1 1 0,1-10 1,2-2 69,1 0 0,0 0-1,1 0 1,0 0 0,1 1 0,10-21 0,52-86 698,-46 85-691,41-67 501,4 2-1,4 3 1,140-152 0,-196 237-775,36-34 106,-47 46-162,0 0-1,0 0 1,0 0-1,0 0 1,0 0-1,0 0 1,1 1-1,-1 0 0,1-1 1,-1 1-1,1 1 1,-1-1-1,1 0 1,6 1-1,-10 0-32,0-1 0,1 1 0,-1 0 1,1 0-1,-1 0 0,0 0 0,1 0 0,-1 0 0,0 0 0,1 0 0,-1 0 0,1 0 0,-1 0 1,0 0-1,1 0 0,-1 0 0,0 0 0,1 1 0,-1-1 0,0 0 0,1 0 0,-1 0 1,0 1-1,1-1 0,-1 0 0,0 0 0,1 1 0,-1-1 0,0 0 0,0 0 0,1 1 1,-1-1-1,0 0 0,0 1 0,0-1 0,1 0 0,-1 1 0,0-1 0,0 1 0,0-1 1,0 1-1,-1 0-422,0-1 1,1 1 0,-1 0 0,0-1 0,0 1-1,0-1 1,0 0 0,0 1 0,0-1 0,0 0 0,0 1-1,0-1 1,0 0 0,0 0 0,0 0 0,0 0-1,0 0 1,-2 0 0,-19 0-962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4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0 168 6377,'27'-13'3250,"45"-23"2352,39-16-2551,-71 35-2069,1 2 0,65-15 0,-100 29-871,-1-1 0,1 1 0,0 1 0,0-1 0,0 1 0,0 0 0,0 1 0,0-1 0,0 1 1,0 0-1,0 1 0,0-1 0,-1 1 0,1 1 0,0-1 0,-1 1 0,0-1 0,9 7 0,-10-5-6,0 0 0,0 1 0,0-1-1,-1 1 1,0-1 0,0 1 0,0 0 0,0 0-1,-1 1 1,0-1 0,0 0 0,0 1 0,-1-1-1,1 1 1,-2 0 0,1-1 0,0 1-1,-1 0 1,-1 8 0,0 2 90,-2 0-1,0 0 1,0 0-1,-2 0 1,0-1-1,-12 26 1,7-21-129,-1 1 0,0-1 0,-2-1 0,-17 20 0,25-34-173,0 0-1,0 0 1,-1-1-1,0 0 0,-8 5 1,13-8-76,-1 0 1,1 0 0,0 0 0,-1-1-1,1 1 1,-1 0 0,1-1-1,-1 1 1,1-1 0,-1 1-1,1-1 1,-1 0 0,0 1-1,1-1 1,-1 0 0,0 0-1,1 0 1,-1 0 0,1-1-1,-1 1 1,0 0 0,1-1 0,-1 1-1,1-1 1,-1 0 0,1 1-1,-3-2 1,2-9-1220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3:06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0 17204,'-8'16'7673,"-1"-5"-3976,-7 0-2033,-1-2-1063,-2 1-601,3 2-24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4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12923,'5'20'5721,"8"6"-3280,13 9-1225,1 4-168,0-1-816,0-4-152,0-14-656,2-10-1096,12-28 1063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5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12195,'0'-14'3401,"5"11"-939,-2 5-2251,-1-1 0,0 1 0,0 0-1,1-1 1,-1 1 0,-1 0-1,1 0 1,0 1 0,2 2 0,23 35 635,-1 1 1,-2 2 0,19 45-1,48 143 631,22 78-987,-107-295-497,-4-8-95,1-1 0,-1 1 0,0 0 0,-1-1 0,1 1 0,-1 0 0,0 10 0,-1-16 73,0 0 0,0 1 0,0-1 0,0 0 0,0 0 0,0 0 0,0 0 0,0 0 0,0 1 0,0-1 0,0 0 0,0 0 0,0 0 0,0 0-1,0 0 1,0 0 0,0 0 0,0 1 0,-1-1 0,1 0 0,0 0 0,0 0 0,0 0 0,0 0 0,0 0 0,0 0 0,0 0 0,-1 0 0,1 0 0,0 0 0,0 0 0,0 0 0,0 1 0,0-1 0,0 0 0,-1 0 0,1 0 0,0 0 0,0 0 0,0 0 0,0 0 0,0-1 0,-1 1 0,1 0 0,0 0 0,0 0 0,0 0 0,-9-5-640,-6-9-27,8 5 493,0-1 1,1 0-1,1 0 1,-1-1-1,1 1 1,1-1-1,-5-19 1,-13-82-18,22 111 217,-1-6 19,0 0-1,0 1 1,1-1-1,0 0 1,0 0-1,1 0 1,0 0 0,0 0-1,0 1 1,5-12-1,-5 14 38,1 1 1,0 0-1,0 0 0,0 1 0,0-1 0,0 0 1,1 1-1,-1-1 0,1 1 0,0 0 0,0-1 1,0 2-1,0-1 0,0 0 0,0 0 0,0 1 1,0 0-1,1 0 0,-1 0 0,1 0 0,5-1 1,5 0 202,-1 1 0,1 0 0,1 0 0,-1 2 0,0 0 0,-1 0 0,1 1 0,0 1 0,0 0 0,-1 1 0,0 1 0,24 11 0,-21-7-119,-1 0 0,0 1-1,0 0 1,-1 1-1,-1 1 1,0 0-1,0 1 1,-2 1-1,16 21 1,-15-22-609,-9-11-737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6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6793,'3'27'3859,"8"46"11033,-7-53-13666,-1-3-3732,-2-13 2534,0-1-1,0 1 1,0 0 0,1 0 0,-1-1-1,1 1 1,0-1 0,0 1 0,0-1-1,0 0 1,1 0 0,-1 0 0,1 0-1,0 0 1,0-1 0,0 1 0,0-1-1,0 0 1,0 0 0,1 0 0,-1 0-1,1 0 1,-1-1 0,1 0-1,0 1 1,0-1 0,-1-1 0,1 1-1,0-1 1,0 1 0,0-1 0,0 0-1,0 0 1,0-1 0,0 1 0,0-1-1,3-1 1,-1 1-23,-1 0-1,0-1 1,1 1 0,-1-1-1,0-1 1,0 1 0,-1-1-1,1 1 1,0-1 0,-1-1-1,0 1 1,1 0-1,-1-1 1,-1 0 0,1 0-1,-1 0 1,1-1 0,-1 1-1,0-1 1,-1 0 0,1 0-1,-1 0 1,0 0-1,0 0 1,1-6 0,0-35 40,-3 44-40,0-1 0,0 0 0,0 0 0,0 0 0,-1 0 1,1 0-1,-1 1 0,0-1 0,0 0 0,0 0 0,0 1 1,-3-5-1,8 26 111,7 7 33,1-1 0,2 0 1,1-1-1,18 24 0,-15-24 119,-1 1 0,-2 1 0,23 50 0,-35-67-238,-1-1 1,0 0-1,0 0 1,-1 1-1,0-1 1,-1 1-1,0-1 1,-1 11-1,1-13-22,-1-1 0,0 1 0,0 0 0,-1-1 0,0 1 0,0-1 0,0 1 0,0-1-1,-1 0 1,0 0 0,0 0 0,-7 8 0,9-12-33,-1 1-1,0-1 1,1 1-1,-1-1 1,0 0 0,0 0-1,1 1 1,-1-1-1,0-1 1,0 1-1,0 0 1,0 0 0,0-1-1,-1 1 1,1-1-1,0 1 1,0-1 0,0 0-1,-4 0 1,3-1-116,-1 0 0,0 0 0,1 0 0,-1 0 0,0 0 0,1-1 0,0 0 0,-1 1 0,1-1-1,-5-4 1,0-1-554,1 1-1,-1-2 0,1 1 0,0-1 0,1 0 0,0-1 0,-7-13 0,-2-17-1959,8 3 1286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7.2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124 304 9682,'-4'1'4592,"4"-1"-4522,0 0 1,0 0 0,0 0-1,-9 12 1589,-9 18-722,15-25-802,-53 122 2324,49-108-2051,0 1-1,2-1 1,0 1-1,-4 36 0,9-53-376,0 0-1,-1 0 0,1 0 1,0-1-1,1 1 1,-1 0-1,0 0 0,1-1 1,0 1-1,-1 0 1,1-1-1,0 1 0,1 0 1,-1-1-1,0 1 1,1-1-1,-1 0 0,1 1 1,0-1-1,-1 0 1,1 0-1,0 0 0,1 0 1,-1-1-1,0 1 1,0 0-1,1-1 0,-1 0 1,1 1-1,-1-1 1,1 0-1,-1 0 0,1-1 1,4 2-1,-1-2-21,0 1-1,0-1 1,0 0-1,0 0 1,0 0-1,0-1 1,0 0-1,0-1 1,-1 1-1,1-1 1,0 0-1,-1 0 1,1-1 0,-1 0-1,8-4 1,-6 0-1,1 0 1,-1 0 0,0 0 0,0-1 0,-1 0 0,0-1 0,-1 0 0,0 1 0,0-1-1,-1-1 1,0 1 0,0-1 0,-1 0 0,0 0 0,-1 0 0,-1 0 0,2-11 0,0-15 10,-2 0 1,-1 1 0,-7-58-1,1 52-4,-15-60 0,16 83 14,-1-1 0,-1 1 0,-1 1 0,0-1 0,-16-23 0,4 19 575,12 22 23,5 14-192,5 23 49,3 0 0,1-1 0,1 1 1,14 37-1,-14-51-335,-1 0-75,1-1 0,1 0 0,1 0 0,2-1 0,0 0 0,0-1 1,2 0-1,21 25 0,-32-43-73,0 0 0,0 0 1,0 0-1,0 0 1,0 0-1,0-1 0,0 1 1,0-1-1,0 1 1,1-1-1,-1 0 0,1 0 1,-1 0-1,1 0 0,-1-1 1,1 1-1,0-1 1,3 1-1,-3-1 2,-1-1 0,0 1 0,0-1 0,1 0 0,-1 0 0,0 0-1,0 0 1,0 0 0,0 0 0,0 0 0,0-1 0,0 1 0,-1-1 0,1 1 0,0-1 0,2-3 0,3-5 6,-1-1-1,0 0 1,0 0 0,-1 0 0,0-1-1,3-12 1,2-11-15,-3 10-24,1 1-1,19-41 1,-26 64 27,-1 1 0,0-1 0,1 0 1,-1 0-1,1 0 0,-1 0 0,1 0 1,0 1-1,-1-1 0,1 0 0,0 1 0,0-1 1,-1 0-1,1 1 0,0-1 0,0 1 1,0-1-1,0 1 0,0 0 0,1-1 0,-1 1 1,0 0-1,-1 0 0,1 0 1,0 1-1,0-1 0,-1 0 0,1 0 1,0 1-1,0-1 0,-1 0 0,1 1 1,0-1-1,-1 1 0,1-1 1,0 1-1,-1-1 0,1 1 0,-1 0 1,2 1-1,3 5-13,-1 1-1,0 0 1,7 16 0,-3-5 22,-1-6-1,1 0 1,0 0-1,1-1 1,1 0-1,12 11 1,-20-20-4,1 0 0,0 0 0,0-1-1,0 1 1,1-1 0,-1 0 0,0 0 0,1 0 0,-1 0 0,1 0 0,0-1 0,0 0 0,0 0 0,-1 0 0,1 0 0,0-1 0,0 1 0,0-1-1,0 0 1,0 0 0,0 0 0,0-1 0,0 1 0,6-3 0,-7 1 4,1 0 0,-1 0 0,0 0 0,0 0 0,0-1 0,0 1 0,0-1 0,-1 0-1,1 0 1,-1 0 0,0 0 0,4-6 0,20-48 41,-21 44-36,23-58 14,15-34-10,-42 103-17,1-1 1,-1 1-1,0 0 1,0 0-1,1 0 1,0 0-1,-1 0 0,1 0 1,3-3-1,-5 5 2,0 0-1,1 0 0,-1 0 0,0 0 1,0 0-1,0-1 0,1 1 0,-1 0 1,0 0-1,0 0 0,0 0 0,1 0 0,-1 0 1,0 0-1,0 0 0,1 0 0,-1 0 1,0 0-1,0 0 0,0 0 0,1 1 1,-1-1-1,0 0 0,0 0 0,0 0 1,1 0-1,-1 0 0,0 0 0,0 0 1,0 1-1,1-1 0,-1 0 0,0 0 0,0 0 1,0 0-1,0 1 0,4 16-30,-3 1 23,0 0 1,2 0-1,6 26 0,-7-38 7,0 1 0,0-1 0,0 0 0,1 0 0,0 0 0,0-1 1,1 1-1,0-1 0,0 0 0,0 1 0,0-2 0,1 1 0,6 5 0,-10-9 2,0 0 0,0-1 0,0 1-1,0 0 1,0 0 0,0-1 0,0 1 0,0 0 0,0-1-1,0 1 1,1-1 0,-1 0 0,0 1 0,0-1 0,0 0-1,1 0 1,-1 1 0,0-1 0,1 0 0,-1 0 0,0-1-1,0 1 1,1 0 0,-1 0 0,0-1 0,0 1 0,2-1-1,-1-1 4,-1 1-1,0-1 0,0 1 1,0-1-1,0 1 0,0-1 1,0 0-1,0 0 0,0 1 1,-1-1-1,1 0 0,-1 0 0,1 0 1,-1 0-1,0-3 0,1-5 12,-1-1 1,0 0-1,0 1 0,-2 0 0,-2-14 0,1 13-99,-2 1 1,1 0-1,-1 0 1,0 1 0,-1-1-1,0 1 1,-1 1-1,0-1 1,0 1-1,-1 0 1,0 0-1,-13-9 1,13 12-657,1 0 0,-1 0 0,0 0 0,-1 1-1,1 0 1,-1 1 0,0 0 0,1 0 0,-12-1 0,14 5-1822,16 4 1224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7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0 200 10058,'19'6'2842,"-1"1"-1,32 18 1,-38-18-2306,-2 1 1,1 0 0,-1 0-1,0 1 1,0 0-1,-1 1 1,0 0-1,10 16 1,-7-8-117,0 1 0,-1 0 1,-1 0-1,14 37 0,-28-57-262,-6-11-90,-12-23-11,3-5-65,2 0 0,2-1-1,2 0 1,-11-58 0,22 93 0,1-1 1,1 0-1,-1 0 1,1 0-1,0 0 1,0 0-1,1 0 1,0 0-1,0 0 0,1 1 1,0-1-1,0 0 1,5-10-1,-4 13 6,-1 1 0,1-1-1,0 1 1,0 0 0,0 0-1,0 0 1,0 0 0,0 0 0,1 1-1,0-1 1,-1 1 0,1 0-1,0 0 1,0 0 0,0 1-1,0 0 1,0-1 0,1 1-1,-1 1 1,0-1 0,1 1-1,6-1 1,-7 1 6,0 0-1,0 0 1,0 0-1,0 1 1,0-1 0,-1 1-1,1 0 1,0 0-1,0 0 1,-1 1 0,1-1-1,-1 1 1,1 0-1,-1 0 1,0 0 0,0 0-1,6 6 1,-7-6 14,0 1 0,0 0 0,0 0 1,-1 1-1,1-1 0,-1 0 0,1 0 1,-1 1-1,0-1 0,0 1 0,-1-1 1,1 1-1,-1-1 0,0 1 0,0 0 1,0-1-1,0 1 0,-1-1 0,-1 7 1,-1 2-29,-1 0 1,0-1-1,-1 1 1,0-1-1,-1 0 1,-1 0-1,1 0 1,-2-1-1,1 0 1,-1-1-1,-1 0 1,0 0-1,0 0 1,-1-1-1,0-1 1,0 0-1,-17 9 1,25-15-132,1 0 0,-1 0 0,0 0 0,0 0 0,0-1 0,0 1 0,0 0 0,0-1-1,0 0 1,0 1 0,0-1 0,0 0 0,0 0 0,0 0 0,0 0 0,0 0 0,0-1 0,0 1 0,0 0 0,0-1 0,0 0 0,-3-1 0,2-1-235,0 1 0,0-1 0,1 1 1,-1-1-1,1 0 0,0 0 0,0 0 0,0 0 1,0 0-1,1-1 0,-3-5 0,-8-27-953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8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11002,'3'0'430,"-1"-1"-1,1 1 0,-1 0 0,1 0 0,0 0 1,-1 0-1,1 1 0,-1-1 0,1 1 0,-1 0 1,1-1-1,-1 1 0,3 1 0,-1 1-54,1-1-1,-1 1 1,0 0 0,0 0-1,0 1 1,4 4 0,3 5 319,0 1 0,17 29 0,-24-36-241,17 29 70,-2 0 1,-1 0 0,-2 2-1,-2 0 1,-1 1 0,-2 0-1,-2 1 1,7 55 0,-14-71-417,1-1 0,1 0 0,1 0 1,11 29-1,-16-51-107,0-1 0,0 1 0,0-1 1,1 1-1,-1-1 0,0 1 0,0-1 1,0 0-1,1 1 0,-1-1 0,0 1 0,0-1 1,1 1-1,-1-1 0,0 0 0,1 1 0,-1-1 1,0 0-1,1 1 0,-1-1 0,1 0 0,-1 0 1,0 1-1,1-1 0,-1 0 0,1 0 1,-1 0-1,1 0 0,-1 1 0,1-1 0,-1 0 1,1 0-1,-1 0 0,2 0 0,12-15 0,11-35-73,-22 43 36,4-10-71,1 1 0,19-27 0,-23 37 87,0 0 0,1 1 0,-1-1 0,1 1 0,1 1 0,-1-1 0,1 1 0,-1-1 0,1 2 0,8-5 0,-12 7 18,0 1-1,-1-1 0,1 0 0,0 1 1,0 0-1,-1-1 0,1 1 0,0 0 1,0 0-1,-1 0 0,1 0 0,0 1 1,0-1-1,0 0 0,-1 1 0,1-1 1,0 1-1,-1-1 0,4 3 0,25 22 16,-27-21 3,0-1 0,1 0 0,-1 0 0,1 0 0,-1 0 0,1-1 0,8 5 0,-10-7-6,0 1 0,0-1 0,-1 0 0,1 0 0,0 0 1,0 0-1,0 0 0,0 0 0,0 0 0,0 0 0,0-1 1,0 1-1,-1-1 0,1 0 0,0 1 0,0-1 0,0 0 1,-1 0-1,1 0 0,-1 0 0,1-1 0,-1 1 0,1 0 1,1-2-1,6-7 22,-1 0 0,1 0-1,-2 0 1,1-1 0,-2-1 0,1 1 0,-1-1 0,4-13 0,12-22-18,-22 47-16,0 0 0,0-1 0,1 1 1,-1 0-1,0 0 0,0-1 0,0 1 1,0 0-1,0 0 0,0 0 0,1-1 1,-1 1-1,0 0 0,0 0 0,0 0 1,0-1-1,1 1 0,-1 0 0,0 0 1,0 0-1,1 0 0,-1 0 0,0-1 1,0 1-1,1 0 0,-1 0 0,0 0 1,0 0-1,1 0 0,-1 0 0,0 0 1,0 0-1,1 0 0,-1 0 0,0 0 1,0 0-1,1 0 0,-1 0 0,0 0 1,0 0-1,1 1 0,-1-1 0,0 0 1,10 14-118,3 26-44,-12-36 152,1 3 10,0-1-1,0 1 0,1-1 0,0 1 1,0-1-1,0 0 0,1 0 0,0 0 0,0-1 1,6 7-1,-7-10 8,-1 0 0,1 0 0,-1-1 0,1 1 0,0-1 0,0 1 0,-1-1 1,1 0-1,0 0 0,0 0 0,0-1 0,0 1 0,1-1 0,-1 1 0,0-1 0,0 0 0,0 0 0,0-1 0,0 1 0,0 0 0,0-1 0,0 0 1,0 0-1,0 0 0,4-2 0,0 0 47,0-1 0,0 0-1,0 0 1,0 0 0,-1-1 0,0 0 0,0 0 0,0-1 0,0 0 0,-1 0-1,8-11 1,-11 14-18,-1 1-1,1-1 0,-1 1 0,0-1 0,1 0 1,-1 1-1,0-1 0,-1 0 0,1 0 1,0 0-1,-1 0 0,1 0 0,-1 0 1,0 1-1,0-1 0,0 0 0,-1 0 0,1 0 1,-1 0-1,0 0 0,1 0 0,-1 0 1,0 1-1,-1-1 0,1 0 0,0 1 1,-1-1-1,1 1 0,-1 0 0,0-1 1,0 1-1,0 0 0,0 0 0,-3-2 0,-4-2-76,0 0 0,0 1 0,-1 0 0,0 0 0,1 1 0,-2 0 0,1 1 0,0 0 0,-1 1 0,1 0 0,-1 1-1,0 0 1,0 0 0,1 1 0,-19 3 0,5-1-841,0 2 0,-26 7 0,-38 19-5590,79-28 5142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8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 11058,'2'-4'768,"1"-1"0,-1 1 0,1 0-1,-1 0 1,1 0 0,1 0-1,3-4 1,-6 7-662,0 0 1,0 1-1,0-1 0,0 0 1,0 1-1,0-1 0,0 1 0,1-1 1,-1 1-1,0-1 0,0 1 1,0 0-1,0-1 0,1 1 0,-1 0 1,0 0-1,0 0 0,0 0 1,1 0-1,-1 0 0,0 0 0,0 1 1,0-1-1,1 0 0,-1 1 0,0-1 1,0 1-1,0-1 0,0 1 1,0-1-1,0 1 0,0 0 0,0 0 1,0-1-1,0 1 0,1 2 1,10 12 446,-1 0 1,0 1-1,-1 0 1,-1 1 0,12 29-1,-8-16-47,-3-5-342,0 0 0,-2 1 0,-2 1 0,0-1 0,-1 1-1,-2 0 1,-1 0 0,-1 1 0,-1-1 0,-4 31 0,1-41-155,-1 0 20,9-27-36,13-55-139,-15 51 95,0 0 1,1 0-1,0 1 1,1-1-1,0 1 0,11-17 1,-16 29 52,1 1 1,-1-1-1,0 0 1,1 0-1,-1 0 1,1 1-1,-1-1 0,1 0 1,0 1-1,-1-1 1,1 0-1,0 1 1,-1-1-1,1 1 1,0-1-1,0 1 1,0 0-1,-1-1 1,1 1-1,0 0 1,0-1-1,0 1 1,1 0-1,-1 0 2,0 1 0,-1-1 1,1 1-1,-1-1 0,1 1 0,0-1 0,-1 1 0,1 0 1,-1-1-1,1 1 0,-1 0 0,0-1 0,1 1 0,-1 0 0,0 0 1,1-1-1,-1 1 0,0 0 0,0 0 0,0 1 0,4 52 127,-4-46-130,0 3 9,0 0-1,-2 0 1,1 0-1,-1 0 1,-1 0-1,0 0 0,0-1 1,-8 16-1,9-21-162,-1 0-1,1 0 0,-1 0 1,0-1-1,0 1 0,0-1 1,-1 0-1,1 0 0,-1 0 1,0-1-1,0 1 0,-1-1 0,1 0 1,-1 0-1,1 0 0,-1-1 1,0 0-1,0 0 0,-6 2 1,9-4-21,1 0 0,-1 0 0,0 0 1,1 0-1,-1 0 0,1 0 0,-1-1 0,1 1 1,-1-1-1,0 1 0,1-1 0,0 1 0,-1-1 1,1 0-1,-1 0 0,1 0 0,0 0 0,-1 0 1,1 0-1,0 0 0,0 0 0,0 0 0,0-1 1,0 1-1,0 0 0,0-1 0,1 1 1,-1 0-1,0-1 0,1 1 0,-1-1 0,1 0 1,-1 1-1,1-1 0,0 1 0,0-1 0,0-1 1,1-37-1084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9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1 244 11450,'12'17'5714,"0"4"-1970,-2 1-1535,-2 3-329,-3 1-839,2-4-313,-3-4-488,-1-1-64,-3-1-368,-3-6-400,-4-9-2777</inkml:trace>
  <inkml:trace contextRef="#ctx0" brushRef="#br0" timeOffset="1">16 21 10474,'0'-9'4609,"5"1"-2288,9 6-1553,-1 4-672,4-2-1088,0-4-273,7 4-503,0 5-16,3 2 7,2-4 1049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29.7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7306,'70'25'4088,"-67"-5"-1231,-3 13-352,-5 4-153,-3 4-480,1 1-103,-3-5-81,6-1-223,8-7-545,2-7-336,3-17-464,-4-2-64,0 1-176,2-4-1520,10 0-753,-12-2 1505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30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0 799 8970,'0'10'6623,"11"-12"-3255,23-20-1844,-32 21-1505,24-19 545,-1 0 0,-1-2 0,-1-1 0,-1-1 0,26-35 0,-29 31 4,17-33-1,-32 53-504,0 0-1,0-1 1,-1 1-1,0 0 1,-1-1-1,0 0 1,0 0-1,-1 1 1,1-17-1,-2 24-60,0-1-1,0 1 1,0 0-1,0-1 1,-1 1-1,1 0 1,0-1-1,-1 1 1,1 0-1,-1 0 1,1-1-1,-1 1 0,1 0 1,-1 0-1,0 0 1,0-1-1,1 1 1,-1 0-1,0 0 1,-1-1-1,1 2-3,0 0-1,0-1 0,0 1 0,0 0 0,0 0 1,0 0-1,0 0 0,0 0 0,0 0 0,0 0 1,0 0-1,0 0 0,0 0 0,0 1 0,0-1 1,0 0-1,1 1 0,-1-1 0,0 0 0,0 1 1,-1 0-1,-2 2-15,0 0 1,0 0-1,0 1 1,0-1-1,1 1 1,0 0-1,0 0 1,0 0-1,-5 9 1,5-7 6,0 1 0,1-1 1,0 1-1,0 0 0,0 0 0,1 0 1,0 0-1,0 0 0,1 0 1,0 0-1,0 0 0,1 0 0,0 0 1,2 9-1,-2-13 7,0 1-1,1 0 1,-1 0 0,1-1-1,0 1 1,0-1 0,0 0-1,1 0 1,-1 0-1,1 0 1,0 0 0,0 0-1,0 0 1,0-1 0,0 0-1,1 0 1,-1 0 0,1 0-1,-1 0 1,1 0 0,0-1-1,-1 0 1,1 0-1,0 0 1,0 0 0,0-1-1,4 1 1,3 0 1,0-1 1,0 0-1,-1-1 1,1 0-1,-1-1 0,1 0 1,-1-1-1,1 0 1,-1 0-1,0-1 0,0 0 1,-1-1-1,1 0 0,-1-1 1,0 0-1,-1 0 1,1-1-1,-1 0 0,-1 0 1,1-1-1,-1 0 1,7-10-1,-4-1 7,1 0 0,-2 0 1,-1-1-1,0 0 0,-1 0 0,-2-1 0,7-37 0,-11 40 1,0 1 0,0 0 0,-2 0 0,0 0 0,-1 0 0,-1 0 0,-1 0 0,0 0 0,-1 1 0,-8-18 0,5 15 11,-1-1 0,0 2 0,-1-1 0,-14-16 0,14 27 83,3 13 32,5 24 146,3-12-105,1 0 1,2 0-1,-1 0 1,2 0-1,0-1 0,11 22 1,54 94 901,-43-87-821,20 50 0,-26-41-417,-3 1-1,-1 0 1,-4 1-1,-2 1 1,7 92-1,-20-113-1257,-5-22-257,7-13 1574,0-1 1,-1 0-1,1 0 1,-1 0-1,1 0 1,-1 0-1,1 0 1,-1 0-1,1 0 1,-1 0-1,1 0 1,-1 0-1,1 0 0,-1 0 1,1 0-1,-1 0 1,1 0-1,-1-1 1,1 1-1,0 0 1,-1 0-1,1 0 1,-1-1-1,1 1 1,0 0-1,-1-1 1,1 1-1,0 0 1,-1-1-1,0 0 1,-12-18-2322,2-8 1014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47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217 120 6169,'-1'-5'720,"-2"-7"844,0 1 1,-1-1 0,0 0-1,-1 1 1,-7-13 0,11 24-1491,1-1 1,0 1-1,-1-1 0,1 1 1,0 0-1,-1-1 1,1 1-1,0 0 0,-1-1 1,1 1-1,-1 0 1,1-1-1,-1 1 0,1 0 1,0 0-1,-1 0 1,1-1-1,-1 1 0,1 0 1,-1 0-1,1 0 1,-1 0-1,1 0 0,-1 0 1,0 0-1,1 0 1,-1 0-1,1 0 0,-1 0 1,1 1-1,-1-1 1,1 0-1,-1 0 0,1 0 1,0 1-1,-1-1 1,1 0-1,-1 0 0,1 1 1,-1-1-1,1 0 1,0 1-1,-1 0 1,-19 24 942,14-15-1118,3-6 117,-24 33 423,-28 53 1,45-72-284,1 1 0,1 0 0,1 1 0,-9 35 0,15-48-130,0 0 0,0 1 0,1-1 1,0 1-1,0-1 0,1 1 0,-1-1 0,2 1 1,-1-1-1,1 0 0,0 0 0,1 0 1,0 0-1,0 0 0,0 0 0,9 12 0,-3-8 12,1 0 0,0-1 0,0 0-1,1 0 1,0-1 0,0-1-1,1 0 1,1-1 0,-1 0-1,1 0 1,0-2 0,16 6-1,-1-3 24,1 0 0,0-2-1,0-1 1,57 2 0,-73-8 32,-1 1-1,1-2 1,-1 0-1,0 0 1,0-1 0,0-1-1,0 0 1,0-1 0,-1 0-1,0 0 1,0-2-1,0 1 1,-1-1 0,0-1-1,0 0 1,-1 0 0,0-1-1,0 0 1,-1 0 0,0-1-1,7-12 1,-10 11 94,-1 0 0,0-1 0,0 1 0,-1-1 0,1-13 0,1-1-58,-2 15-63,-1 0 1,-1 1 0,1-1 0,-2 0 0,0 0-1,-2-22 1,1 27-24,0 1 0,-1-1 0,1 1 0,-1-1 0,0 1 0,-1 0 0,1 0 1,-1 0-1,0 0 0,0 1 0,-1-1 0,0 1 0,1 0 0,-1 0 0,-6-4 0,-3-2 140,-1 0 1,0 1-1,-1 1 0,0 0 0,-32-10 1,-80-15 268,73 21-233,42 8-330,-1 0-1,1-1 1,0-1-1,0 0 1,-20-15-1,13 9-1758,19 12 1753,0 0 1,-1 0-1,1 0 1,0-1-1,0 1 1,-1 0-1,1 0 1,0 0-1,0-1 1,-1 1-1,1 0 1,0 0 0,0-1-1,0 1 1,-1 0-1,1-1 1,0 1-1,0 0 1,0 0-1,0-1 1,0 1-1,0 0 1,0-1-1,-1 1 1,1 0-1,0-1 1,0 1-1,0 0 1,0-1-1,0 1 1,1 0-1,-1-1 1,0 1-1,0 0 1,0-1-1,0 1 1,0 0 0,0 0-1,0-1 1,1 1-1,8-11-1361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30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0 622 8890,'0'3'425,"1"0"1,-1 0-1,1 0 1,0 0-1,0-1 1,0 1-1,0 0 1,0 0-1,1-1 1,-1 1-1,1-1 1,0 0-1,-1 1 1,1-1-1,0 0 1,4 3-1,-4-4-261,1 0 0,-1 0 0,0 0 0,1 0 0,-1 0 0,1-1 0,0 1 0,-1-1 0,1 0-1,-1 0 1,1 0 0,0 0 0,-1 0 0,1 0 0,0-1 0,-1 1 0,1-1 0,-1 0 0,4-1-1,5-3 184,1 0 0,-1-1 0,0 0 0,0-1 0,-1 0 0,1-1 0,-2 0 0,12-13-1,66-79 1380,-71 79-1509,0-1 0,-1 0 0,-1-1 0,-2-1 0,0 0 0,15-45 0,-23 57-194,-1-1-1,-1 1 1,0-1 0,-1 0 0,0 1-1,-1-1 1,0 0 0,-1 0 0,-1 1-1,0-1 1,0 1 0,-1-1 0,-1 1 0,0 0-1,-1 0 1,-7-15 0,8 20-14,-18-29 4,21 34-11,0 0 0,0 1 1,-1-1-1,1 1 0,-1-1 0,1 1 0,-1-1 0,1 1 0,-1 0 0,0 0 0,1 0 0,-1 0 0,0 0 1,0 0-1,0 0 0,0 1 0,-2-1 0,3 1 1,0 0 0,0 0 0,0 1 0,1-1 0,-1 1 1,0-1-1,0 1 0,0-1 0,0 1 0,1 0 0,-1-1 0,0 1 0,1 0 0,-1-1 1,0 1-1,1 0 0,-1 0 0,1 0 0,-1 0 0,1 0 0,-1-1 0,1 1 0,0 0 0,-1 0 1,1 0-1,0 0 0,0 0 0,0 0 0,0 0 0,0 0 0,0 0 0,0 0 0,0 2 1,2 39 122,-2-39-109,4 27 146,1 0 0,2-1-1,16 46 1,43 87 341,-6-17-401,-16-11-585,-22-46-3712,-17-77 1658,-5-11 2492,0-1-1,0 1 0,0 0 1,0 0-1,0 0 1,0 0-1,0 0 0,0 0 1,0 0-1,0 0 1,0-1-1,0 1 0,0 0 1,0 0-1,0 0 1,0 0-1,0 0 0,0 0 1,0 0-1,0 0 1,0 0-1,0-1 0,0 1 1,0 0-1,0 0 0,0 0 1,0 0-1,1 0 1,-1 0-1,0 0 0,0 0 1,0 0-1,0 0 1,0 0-1,0 0 0,0 0 1,0 0-1,0 0 1,1 0-1,-1 0 0,0 0 1,0 0-1,0 0 1,0 0-1,0 0 0,0 0 1,0 0-1,0 0 1,0 0-1,1 0 0,-1 0 1,0 0-1,0 0 0,0 0 1,0 0-1,0 0 1,0 0-1,0 0 0,0 0 1,0 0-1,1 0 1,-1 0-1,0 0 0,0 0 1,0 0-1,0 1 1,0-1-1,0 0 0,0 0 1,-2-17-1373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31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0 834 9194,'1'1'301,"0"1"-1,0-1 1,1 0 0,-1-1-1,0 1 1,0 0 0,1 0 0,-1 0-1,1-1 1,-1 1 0,0-1-1,1 1 1,-1-1 0,1 0-1,-1 1 1,1-1 0,-1 0 0,1 0-1,0 0 1,-1 0 0,1 0-1,-1 0 1,1-1 0,-1 1-1,1-1 1,1 0 0,48-15 1164,-44 14-979,9-5-96,-1 0 1,0-1-1,-1-1 0,0 0 1,0-1-1,-1-1 0,0 0 1,-1-1-1,0 0 0,-1 0 0,17-25 1,-27 36-372,0-1 0,0 1 1,0 0-1,0-1 0,0 1 1,0-1-1,0 1 0,-1 0 1,1-1-1,0 0 0,-1 1 1,0-1-1,1 1 0,-1-1 1,0 0-1,0 1 0,0-1 1,0 0-1,0 1 0,0-1 1,0 1-1,-1-1 0,1 0 1,0 1-1,-1-1 0,1 1 1,-1-1-1,0 1 0,0-1 1,1 1-1,-1-1 0,0 1 1,0 0-1,-2-2 0,1 1-16,0 1-1,0 0 0,0 0 1,0 0-1,0 1 0,-1-1 1,1 0-1,0 1 0,0-1 1,0 1-1,-1 0 0,1 0 1,0 0-1,0 0 1,-1 0-1,1 0 0,0 1 1,0-1-1,0 1 0,0-1 1,-1 1-1,1 0 0,0 0 1,0 0-1,-3 2 0,-1 1-3,1 0 0,-1 0 0,1 0-1,0 0 1,0 1 0,0 0 0,0 0-1,1 0 1,0 1 0,0 0 0,1-1 0,-1 1-1,1 1 1,1-1 0,-4 9 0,5-11 4,1-1 0,-1 1 0,1 0 1,-1 0-1,1 0 0,1-1 0,-1 1 0,0 0 1,1 0-1,0 0 0,0-1 0,0 1 0,0 0 1,0-1-1,1 1 0,0-1 0,0 0 0,0 1 1,0-1-1,0 0 0,0 0 0,1 0 0,0-1 1,0 1-1,-1-1 0,1 1 0,1-1 0,5 4 1,-4-3 0,0 0 1,1-1 0,-1 1 0,1-1 0,-1 0 0,1-1-1,-1 1 1,1-1 0,0 0 0,0-1 0,0 1-1,0-1 1,10-1 0,-7-1 2,0 0 0,0 0 0,0-1 1,0 0-1,0 0 0,-1-1 0,0 0 0,10-7 0,-5 2 21,0 0 0,-1-1 0,-1 0 0,0-1 0,0 0 0,-1-1 0,0 0 0,-1-1 0,-1 0-1,10-19 1,-15 27-13,-1 1-1,0-1 0,-1 0 0,1 1 1,-1-1-1,0 0 0,0 0 0,0-9 0,-11 43-52,9-26 37,1 0 0,-1 0 0,1 0 1,0 0-1,0 0 0,0 0 0,0 0 1,1 0-1,-1 0 0,1 0 0,0 0 0,0-1 1,0 1-1,0 0 0,0 0 0,1-1 1,-1 1-1,1-1 0,0 1 0,-1-1 1,1 0-1,0 0 0,1 0 0,-1 0 0,0 0 1,0 0-1,1 0 0,-1-1 0,1 1 1,0-1-1,-1 0 0,1 0 0,0 0 1,0 0-1,0 0 0,5 0 0,0 0 5,0 0 0,1-1 0,-1 0 0,0 0-1,0-1 1,0 0 0,1-1 0,-1 0 0,-1 0 0,1 0-1,0-1 1,12-6 0,-9 2 23,0-1 0,-1 0 0,1 0 0,-1-1 0,-1 0-1,0-1 1,0 0 0,-1-1 0,-1 1 0,1-1 0,-2-1 0,0 1 0,0-1 0,-1-1 0,0 1-1,-1-1 1,3-16 0,-2 4 42,-1 0 0,-1-1 0,-1 1 0,-1-1-1,-2 0 1,0 1 0,-11-50 0,6 42-60,-2 1 0,-1 0 0,-2 0 0,-28-57 0,24 66 13,15 23-19,0-1 1,0 1-1,0 0 1,0 0-1,0 0 1,0-1-1,0 1 1,0 0 0,-1 0-1,1 0 1,0 0-1,0-1 1,0 1-1,0 0 1,0 0-1,-1 0 1,1 0 0,0 0-1,0 0 1,0 0-1,-1-1 1,1 1-1,0 0 1,0 0-1,0 0 1,0 0-1,-1 0 1,1 0 0,0 0-1,0 0 1,-1 0-1,1 0 1,0 0-1,0 0 1,0 0-1,-1 0 1,1 0-1,0 0 1,0 0 0,0 1-1,0-1 1,-1 0-1,1 0 1,0 0-1,0 0 1,0 0-1,0 0 1,-1 1 0,1-1-1,-2 13 138,3 18 99,7 9-3,0 0-1,3 0 0,1-1 1,2 0-1,28 54 0,-13-40-216,3-1 0,2-1 0,42 48 0,-74-96-225,-1 0 1,2-1-1,-1 1 0,0-1 1,0 0-1,1 0 0,0 1 0,-1-2 1,1 1-1,0 0 0,0 0 1,0-1-1,5 2 0,-9-3 116,1 0-1,0 0 1,0 0 0,0 0-1,0-1 1,0 1-1,0 0 1,0 0-1,0 0 1,0 0 0,0 0-1,-1-1 1,1 1-1,0 0 1,0 0 0,0 0-1,0 0 1,0-1-1,0 1 1,0 0 0,0 0-1,0 0 1,0 0-1,0-1 1,1 1 0,-1 0-1,0 0 1,0 0-1,0 0 1,0 0 0,0-1-1,0 1 1,0 0-1,0 0 1,0 0 0,0 0-1,1 0 1,-1 0-1,0 0 1,0-1 0,0 1-1,0 0 1,0 0-1,1 0 1,-1 0-1,0 0 1,0 0 0,0 0-1,0 0 1,0 0-1,1 0 1,-1 0 0,0 0-1,0 0 1,0 0-1,0 0 1,1 0 0,-1 0-1,0 0 1,0 0-1,0 0 1,-13-14-4050,-15-7 2096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2:04:31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65 9074,'-10'20'4945,"6"-8"-552,9 2-1913,17-4-815,7-3-369,9-16-632,4-6-240,0-4-296,4 1 32,0 1-632,-10-2-352,6-11 520</inkml:trace>
  <inkml:trace contextRef="#ctx0" brushRef="#br0" timeOffset="1">782 352 14291,'-18'15'7938,"4"-7"-665,2-4-5608,-6-8-1209,1-7-1592,1-1 767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4:48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 4 7946,'0'0'13,"-11"-2"936,-1 1 0,0 0 0,1 1 0,-1 1-1,-13 1 1,22-1-746,-1 0 0,1 0 0,-1 0 0,1 1 0,0-1-1,0 1 1,0 0 0,0 0 0,0 0 0,0 0 0,0 0 0,0 1 0,1-1 0,0 1 0,-1-1-1,1 1 1,0 0 0,0 0 0,0 0 0,1 1 0,-2 3 0,-10 30 191,1 0 1,2 1-1,2 1 1,2-1 0,-3 67-1,7-82-137,1 0 1,2 0-1,4 33 0,-4-47-177,1 0 0,0-1 0,1 1 0,0-1 0,0 1 0,1-1 0,0 0 0,0-1 0,1 1 0,0-1 0,12 13-1,-4-6-2,2-2 0,0 0 0,1 0 0,0-1 0,0-2 0,1 1 0,1-2-1,19 8 1,-22-11 4,0 0 0,0-1 0,1 0-1,0-1 1,-1-1 0,1-1 0,0 0 0,0-1-1,0 0 1,19-4 0,-23 1-69,0-1 1,0-1 0,-1 0-1,1 0 1,-1-1 0,0 0-1,-1-1 1,1 0 0,-1-1-1,-1 0 1,0-1-1,0 0 1,0 0 0,8-13-1,-7 9 80,0-1 0,-1-1-1,-1 0 1,0 0 0,-1 0-1,0-1 1,-2 0-1,0-1 1,0 1 0,1-18-1,-5 20 13,0 1 0,-1 0 0,-1-1-1,0 1 1,-1 0 0,0 0 0,-1 0 0,-1 0-1,0 0 1,0 0 0,-1 1 0,-1 0-1,0 0 1,-1 1 0,0-1 0,-1 2-1,0-1 1,-1 1 0,-11-11 0,9 11-58,0 0 1,-1 1-1,0 0 1,0 1-1,-1 1 1,0 0-1,-1 0 1,1 2-1,-1-1 1,0 2-1,-1 0 1,1 1-1,-1 0 1,1 1-1,-1 0 1,0 2 0,-16 0-1,18 1-134,-63 7 385,71-7-540,0 0-1,0 0 0,0 1 1,0 0-1,0 0 1,0 0-1,0 0 0,0 1 1,1 0-1,-1 0 1,-5 5-1,-2 7-663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25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320 2084 7186,'0'0'51,"-1"0"0,1 0 0,0 0 0,0 0 1,0 0-1,0 0 0,0 0 0,0 0 0,-1 0 1,1 0-1,0 0 0,0 0 0,0 0 0,0 0 1,0 0-1,0 0 0,-1 0 0,1 0 0,0 0 1,0 0-1,0 0 0,0 1 0,0-1 0,0 0 1,0 0-1,0 0 0,0 0 0,-1 0 0,1 0 1,0 0-1,0 0 0,0 1 0,0-1 0,0 0 1,0 0-1,0 0 0,0 0 0,0 0 0,0 0 1,0 1-1,0-1 0,0 0 0,0 0 0,0 0 1,0 0-1,0 0 0,0 0 0,0 1 0,0-1 1,0 0-1,0 0 0,0 0 0,0 0 1,0 0-1,0 0 0,1 0 0,-1 1 0,0-1 1,8 14 1139,21 24-1147,-18-24 389,3 9-278,-2 0 0,0 1 0,-1 0 0,-2 0 0,0 1 0,9 49 0,7 16 45,85 187 487,-58-154-356,-2-7 170,4-2 1,5-3-1,78 110 0,270 308 105,-235-318-585,27 30 36,-144-180 25,111 95 1,-133-131 4,1-2-1,1-1 1,1-2 0,1-1 0,0-2 0,61 18 0,-20-12 47,2-5 1,100 12 0,-130-26-130,0-1 0,-1-3 0,1-2 0,0-3 1,49-10-1,241-70 26,-254 61-29,50-18 336,155-71 1,119-84 388,-227 99-609,265-123-57,427-115-20,-872 335-41,0 0 1,0-1-1,-1 1 0,1 0 0,0-1 0,-1 0 1,1 0-1,-1 0 0,0 0 0,1 0 0,-1 0 0,0 0 1,0-1-1,0 1 0,-1-1 0,1 1 0,1-5 1,0-1 2,-1 0 0,-1 0 0,1 0 0,-1 0 1,0-14-1,-1-18 7,-1 0 1,-2 0-1,-8-40 1,-33-119 25,34 159-37,-8-54 89,-9-135-1,8 49 38,-3-54-102,17 144-38,-5 0 0,-35-152 0,-19 27-10,-88-369 3,105 275 28,-13-64 24,52 334-31,-1 0 1,-3 0-1,-1 1 1,-2 1-1,-1 0 0,-2 1 1,-32-47-1,40 68 1,-1 0 1,-1 0-1,-1 2 0,0-1 0,0 1 1,-2 1-1,1 1 0,-1 0 0,-1 0 1,0 2-1,-1 0 0,0 1 0,0 1 1,0 0-1,-1 1 0,0 1 0,0 1 1,-20-2-1,5 4-3,-1 1 0,1 2-1,0 1 1,0 2 0,-46 11 0,-162 56 15,183-52-12,-597 198-30,349-130 46,-150 51 174,-12 65-43,429-184-153,-430 204-145,-37-16 48,290-138 101,117-40 69,2 3 1,-151 74-1,-63 78 5,258-146-98,2 4 0,2 1 0,-56 63 0,63-63-175,40-40 155,-5 2-251,2 1 0,-1 0 0,1 0-1,0 1 1,0-1 0,0 1 0,1 0 0,-5 10 0,10 8-645,-1-25 910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38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10 4705,'23'3'5788,"-22"-3"-5503,-1 0 0,1 0 0,-1 0 0,1 0 0,-1 0 0,1 0 0,0 0 0,-1 0 0,1 0 0,-1-1 0,1 1 0,-1 0 0,1 0-1,-1-1 1,1 1 0,-1 0 0,1-1 0,-1 1 0,0 0 0,1-1 0,-1 1 0,1-1 0,-1 1 0,0 0 0,1-1 0,-1 1 0,0-1 0,0 1 0,1-1-1,-1 1 1,0-1 0,0 0 0,0 1 0,1-2 1389,-14 30-1032,-13 18-304,17-30-124,0 0 1,-12 32-1,15-30-9,1 1-1,-5 34 0,9-47-150,0 0 0,1-1 0,0 1 1,0-1-1,0 1 0,0 0 0,1-1 0,0 1 0,0-1 0,1 1 0,0-1 0,0 0 0,0 1 1,3 4-1,-3-8 0,0 1 0,1-1 0,-1 0 0,1 0 0,-1-1 0,1 1 1,0-1-1,-1 1 0,1-1 0,0 0 0,0 0 0,0 0 0,0 0 0,0 0 0,0-1 1,0 1-1,0-1 0,5 0 0,8 0 213,0-1 0,20-3 0,-26 3-144,141-26-12,-88 15-6058,-32 1 4084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39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269 20 4177,'-8'-11'9558,"3"4"-4256,-10 5-4444,10 3-759,1-1 0,-1 1 0,0 0 0,0 0 0,1 1 0,-1 0-1,1-1 1,-1 1 0,1 1 0,-6 3 0,-1 0 91,3 0-23,0 0 0,0 0 1,1 0-1,0 1 1,0 0-1,0 1 1,1 0-1,0 0 0,-8 15 1,-7 8 187,11-18-199,2 0 1,-1 1-1,2 0 0,0 0 0,0 1 0,1 0 0,1 0 0,1 1 0,0-1 1,1 1-1,1 0 0,0 0 0,1 0 0,2 28 0,-1-41-108,1 1 0,-1-1 0,1 1 0,0-1 0,0 1 0,0-1 0,0 1 0,1-1 0,-1 0 0,1 0 0,0 0 0,0 0-1,0 0 1,0 0 0,1 0 0,-1-1 0,1 1 0,0-1 0,-1 0 0,1 1 0,0-1 0,0-1 0,1 1 0,-1 0 0,0-1 0,1 0 0,-1 1 0,0-1 0,1-1 0,4 2 0,2-1 23,0 0 0,0-1 0,-1 0 1,1 0-1,0-1 0,0 0 0,-1-1 1,1 0-1,18-6 0,90-44-98,-42 10-2949,-52 26 2313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0.1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252 5 8346,'-11'-5'6092,"6"6"-5820,1-1 0,-1 1 0,1 0 1,-1 0-1,1 0 0,0 1 0,-4 1 1,-5 3 156,0 0 1,1 1 0,0 0 0,0 1 0,1 1 0,0-1 0,1 2 0,0-1-1,0 2 1,1-1 0,-12 19 0,8-7 188,1 1-1,-8 25 1,18-42-476,-1 1 1,1 0 0,0 0-1,1 0 1,0 0 0,0 0-1,0 0 1,1 0 0,0 0-1,1 0 1,-1 0 0,3 9-1,-2-12-86,1-1-1,0 0 0,0 0 1,0 0-1,0 0 0,0 0 1,0 0-1,1 0 0,-1-1 1,1 1-1,0-1 0,0 0 0,0 0 1,0 0-1,0 0 0,0 0 1,0-1-1,1 1 0,-1-1 1,1 0-1,-1 0 0,1-1 1,-1 1-1,6 0 0,9 1 88,1-1-1,0-1 1,25-3-1,-39 3-117,30-4 66,62-13-1,-83 14-107,0-1-1,-1-1 1,1 0 0,-1-1 0,-1 0-1,1-1 1,14-11 0,-17 8 201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2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33 6161,'-17'-9'14775,"20"17"-13253,-2-6-1705,2 5 453,1 1 0,0-1 0,0 0 0,1 0 0,-1-1-1,2 1 1,-1-1 0,11 9 0,-13-12-143,1 0 0,0 0 0,0-1 0,0 0 0,0 1 0,0-2 0,0 1 0,1 0 0,-1-1 0,6 1 0,14 6 371,-1 4-12,-1 1 0,0 1 0,27 23-1,-10-7 109,-19-17-295,-13-9-189,0 1 0,0-1-1,-1 1 1,0 0-1,0 0 1,0 1-1,0 0 1,8 11-1,-18-21 734,3 3-874,0 0 0,0 0 0,0 0 0,0 0 0,1 0 0,-1 0 0,0-1 0,1 1 0,-1 0-1,1 0 1,-1 0 0,1-1 0,0 1 0,-1 0 0,1-1 0,0 1 0,0-3 0,0 3 31,1-1 0,-1 1 0,1 0 0,-1-1-1,1 1 1,0 0 0,0 0 0,-1-1 0,1 1 0,0 0-1,0 0 1,0 0 0,0 0 0,0 0 0,0 0 0,3-1-1,11-11-8,159-170 216,-171 178-186,1 1-1,0 0 1,0 1 0,0-1 0,0 1 0,9-5-1,-12 7-23,1 0-1,0 0 0,0 1 0,0-1 1,0 1-1,0-1 0,0 1 0,0 0 1,0 0-1,0 0 0,0 0 0,0 0 1,0 0-1,0 1 0,0-1 0,0 1 1,0-1-1,0 1 0,0 0 0,3 1 1,-2 0-305,-1-13-8382,9-17 8214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2:47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6777,'2'-1'63,"-1"0"154,1-1-1,-1 1 1,1 0-1,0 0 1,0 0-1,0 0 1,0 0-1,0 0 1,0 0-1,0 1 0,0-1 1,0 1-1,2-1 1,-2 2 45,-1 0 1,0 1-1,1-1 1,-1 0-1,0 1 1,0-1-1,0 1 1,0 0-1,0-1 1,0 1-1,-1 0 0,1-1 1,0 1-1,0 3 1,1 0 125,4 7 471,0 0-1,1 0 1,1 0-1,0-1 1,16 17-1,56 49 1039,-58-57-1542,26 27-1055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01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884 1491 6457,'-35'72'9905,"45"-75"-8521,21 6-1236,-12-1 110,0-1 0,-1 0 0,34-4-1,-1-4-27,0-2 0,-1-3 1,70-25-1,-78 21-55,-1-2 1,0-2-1,-2-2 1,57-40-1,-79 49-77,33-26 440,61-60 0,-97 85-453,-1-1-1,0-1 0,-1 0 0,-1 0 1,-1-1-1,0 0 0,-1-1 0,11-32 1,-5 2 24,16-92 0,-28 122-102,-2 1 1,0 0-1,0-1 1,-2 1-1,0 0 1,-1 0-1,-1-1 1,0 1-1,-7-18 1,-11-15 50,-2 1 1,-1 2-1,-3 0 0,-2 2 1,-2 1-1,-2 1 0,-63-63 1,77 88-8,-1 1 0,-1 1 1,0 0-1,-1 2 0,-39-19 0,-124-41 52,158 66-107,-1 1-1,0 1 1,1 1-1,-37-1 1,-113 7-2,143 1-4,1 3-1,-1 0 0,1 2 1,-54 19-1,23-1-4,-79 42 1,116-52 6,1 1 1,0 1 0,2 1-1,0 2 1,1 0 0,0 2-1,-35 45 1,35-39 6,0 1 0,2 1 0,1 0-1,2 2 1,1 1 0,1 0 0,-15 48 0,19-31-1,2 1 1,3 1 0,2-1 0,2 1 0,2 0-1,2 0 1,3 0 0,2 0 0,2-1-1,3 0 1,2-1 0,2 0 0,2-1-1,43 87 1,-49-116 20,0-1 0,2 0 0,0 0 0,1-2 0,1 0 0,0 0 0,2-1-1,31 24 1,-33-31 9,-1 0-1,1-1 1,1 0-1,0-1 0,0-1 1,0-1-1,1 0 1,-1-1-1,1-1 1,0 0-1,0-1 0,21-1 1,-13-2 157,1-2 0,-1 0 0,1-2 0,-1-1 0,0-1 0,-1-1 0,0-1 0,24-13 0,178-109 1383,-213 123-1494,3-3-58,-5 5-63,0 0 0,-1-1-1,0 0 1,-1-1 0,0 0 0,0 0-1,0-1 1,7-11 0,-13 10-677,-15 6 1224,-10 4-436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2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37 5113,'-4'-4'4095,"3"3"-3583,1 1-1,-1-1 1,0 1 0,1 0 0,-1-1 0,0 1 0,0 0-1,1 0 1,-1-1 0,0 1 0,0 0 0,1 0-1,-1 0 1,0 0 0,0 0 0,1 0 0,-1 0 0,0 0-1,0 0 1,-1 1 0,2 9 4267,4 12-5694,71 245 4007,-75-264-3195,1 0 0,0 0 0,0 0 0,0 0 1,1 0-1,-1-1 0,0 1 0,4 4 0,-5-7 61,0 0 0,0 1 0,1-1 0,-1 0 0,0 0 0,0 0 1,0 0-1,0 0 0,0 0 0,1 1 0,-1-1 0,0 0 0,0 0 0,0 0 1,0 0-1,1 0 0,-1 0 0,0 0 0,0 0 0,0 0 0,1 0 0,-1 0 1,0 0-1,0 0 0,0 0 0,0 0 0,1 0 0,-1 0 0,0 0 1,0 0-1,0 0 0,0 0 0,1 0 0,-1-1 0,0 1 0,0 0 0,0 0 1,0 0-1,1 0 0,-1 0 0,0 0 0,0 0 0,0-1 0,0 1 0,5-19-2029,-5 4 879,0 0 0,-1 0 0,-1 1 0,0-1 0,-1 0 0,-1 1 0,-6-19 0,4-1 6012,23 30-4447,-7 2 240,-3 0-420,0 1 1,0-1-1,0 0 1,0-1-1,-1 0 1,1 0-1,-1 0 1,1-1-1,-1 0 0,0 0 1,-1-1-1,1 0 1,-1 0-1,0 0 1,0 0-1,7-12 1,8-27 571,-19 42-704,0 1 0,-1-1 1,1 0-1,-1 1 0,1-1 1,-1 1-1,0-1 0,0 0 1,1 0-1,-1 1 1,-1-1-1,1 0 0,0 1 1,0-1-1,-1 0 0,1 1 1,0-1-1,-1 1 1,0-1-1,1 0 0,-1 1 1,0-1-1,0 1 0,-2-3 1,3 4-18,0-1 1,-1 1-1,1 0 1,-1-1-1,1 1 1,-1 0 0,1 0-1,-1-1 1,1 1-1,-1 0 1,1 0-1,-1 0 1,1-1-1,-1 1 1,1 0-1,-1 0 1,1 0-1,-1 0 1,1 0-1,-1 0 1,1 0 0,-1 0-1,1 0 1,-1 0-1,0 1 1,1-1-1,-1 0 1,1 0-1,-1 0 1,0 1-1,-8 16 851,4 22 73,6-32-916,0-1 0,0 0 1,0 0-1,1 1 0,0-1 0,0 0 0,1 0 0,0-1 1,0 1-1,0 0 0,1-1 0,0 0 0,0 0 0,5 5 0,-3-4-509,1 0-1,0 0 0,0-1 0,0 0 0,16 7 1,0 0-1900,-7 6 992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3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 7050,'-30'4'16626,"38"9"-15335,30 48-566,-20-33-460,18 40 0,-31-57-283,17 31 178,-21-39-233,1 0 0,-1-1 0,1 1 0,0-1-1,0 0 1,0 0 0,0 0 0,0 0 0,0 0 0,1 0 0,-1 0 0,4 1-1,-5-3-45,0 0 0,-1 0 0,1 0 0,0 0 0,0 0 0,0 0-1,-1 0 1,1-1 0,0 1 0,-1 0 0,1 0 0,0-1 0,0 1-1,-1-1 1,1 1 0,-1 0 0,1-1 0,0 1 0,-1-1 0,1 1-1,-1-1 1,1 0 0,-1 1 0,1-1 0,-1 1 0,0-1 0,1 0-1,-1 0 1,0 1 0,1-2 0,7-22-3544,-10 4 1184,-3 0 1000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3.8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31 335 7258,'-31'-9'3912,"62"5"1147,-16 3-4247,0 0 0,0-2-1,0 1 1,0-2 0,0 0 0,16-7 0,-25 8-719,1-1-1,0 0 1,-1 0 0,0 0 0,0-1 0,0 1-1,0-1 1,-1-1 0,0 1 0,0-1 0,0 0-1,-1 0 1,0-1 0,5-9 0,-4 6-504,-1-1 1,0 1-1,0-1 1,3-19 0,-6 21-817,0 0-1,-1 0 1,0 0 0,-1 0 0,1 0 0,-2 0 0,1 0 0,-1 0 0,-1 1 0,-3-11 0,5 17 716,-8-21 43,8 17 2741,6 15 4366,0 25-816,11 12-5031,-10-31-109,0 2-443,1-1 0,0 0 0,1 0 0,0-1 0,1 0 0,15 17 0,-23-30-322,1 1-1,0-1 0,1 0 1,-1 0-1,0 0 0,0 0 0,1 0 1,3 2-1,27 2-377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6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3 6921,'-1'0'230,"1"-1"0,-1 1 0,0 0 0,0-1 0,0 1 0,1 0 0,-1 0 1,0 0-1,0 0 0,0 0 0,1 0 0,-1 0 0,0 0 0,0 0 0,0 0 0,0 0 0,1 0 0,-1 1 0,0-1 0,0 0 0,1 0 0,-1 1 0,0-1 0,0 1 0,1-1 0,-1 1 0,0-1 0,1 1 0,-1-1 0,1 1 0,-1 0 0,1-1 0,-1 1 0,1 0 0,-1-1 0,1 1 0,0 0 0,-1 0 0,1-1 0,0 1 0,-1 0 0,1 3 1211,1-1-329,96 241 3489,-77-214-4443,-7-19-1355,-13-11 1093,1 0 0,-1 1 0,0-1 0,0 0 1,1 0-1,-1 0 0,0 0 0,0 0 0,1 0 0,-1 0 0,0 0 0,0 0 0,1 0 0,-1 0 0,0 0 0,0 0 0,1 0 0,-1 0 0,0 0 0,1 0 0,-1 0 0,0 0 0,0 0 0,0 0 0,1-1 0,-1 1 0,0 0 0,0 0 0,1 0 0,-1 0 0,0-1 0,0 1 0,0 0 0,1 0 0,-1 0 0,0-1 0,0 1 0,0 0 0,0 0 1,0-1-1,0 1 0,1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6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31 310 6449,'-31'-40'3788,"31"39"-3659,0 1 0,0-1 0,0 1 0,0-1 0,0 0 0,1 1 0,-1-1 1,0 1-1,0-1 0,0 0 0,0 1 0,1-1 0,-1 1 0,0-1 0,1 1 0,-1-1 0,0 1 0,1-1 0,-1 1 1,1-1-1,-1 1 0,1-1 0,-1 1 0,1 0 0,-1-1 0,1 1 0,-1 0 0,1-1 0,-1 1 0,1 0 0,0 0 1,-1 0-1,1-1 0,-1 1 0,1 0 0,0 0 0,-1 0 0,1 0 0,0 0 0,-1 0 0,2 0 0,4-1 611,70-33 3674,-60 25-4183,0 0-1,22-18 0,-36 24-389,0 1 0,0-1 0,0 0 0,0 1 0,0-1 0,-1 0 0,0 0 0,1 0 0,-1 0 0,0 0 0,-1-1 0,1 1 0,0 0 0,-1 0 0,0-1 0,0 1-1,0 0 1,0 0 0,0-1 0,-1 1 0,-1-6 0,-1-6-271,-1 0 1,0 1-1,-8-18 0,-1 11 465,6 17 466,3 16 592,4-4-637,1 0-1,0 1 1,1-1-1,0 0 0,0 0 1,0 0-1,1 0 1,0 0-1,7 11 0,2 2 232,0 0 0,18 20 0,-23-30-771,30 32 68,-34-40-499,-1-1 0,1 0 0,0 1 0,0-1 0,0 0 0,0-1 1,6 3-1,-2-3-1848,2-1 1012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7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 5793,'4'1'62,"31"3"3026,3-7 3779,10-12-3109,6-1-681,-54 16-3056,0 0 0,1 0-1,-1 0 1,1 0 0,-1 0 0,1 0 0,-1 0 0,0 1 0,1-1 0,-1 0 0,1 0-1,-1 0 1,0 0 0,1 1 0,-1-1 0,0 0 0,1 0 0,-1 1 0,0-1 0,1 0-1,-1 1 1,0-1 0,0 0 0,1 1 0,-1-1 0,0 1 0,0-1 0,0 0 0,1 1-1,-1-1 1,0 1 0,0-1 0,0 0 0,0 1 0,0-1 0,0 1 0,0-1 0,0 1-1,0-1 1,0 0 0,0 1 0,0-1 0,0 1 0,0-1 0,-1 1 0,1-1-1,0 1 1,-9 31-181,6-22 238,-31 102-70,25-94-4,3-9-25,9-10-99,7-7 124,-1 2 0,1-1 0,0 1 0,0 1 0,1 0 0,0 0 0,12-3 1,-20 7-2,0 0 27,0 0 0,1 0 1,-1 0-1,1 1 0,0-1 1,-1 1-1,1 0 1,-1 0-1,1 0 0,-1 0 1,1 1-1,0-1 0,-1 1 1,6 2-1,-8-3-2,0 1-1,1 0 1,-1-1-1,0 1 1,0 0-1,1 0 1,-1 0-1,0-1 1,0 1-1,0 0 1,0 1-1,0-1 1,0 0-1,-1 0 1,1 0-1,0 0 1,0 1-1,-1-1 1,1 0-1,-1 1 1,1-1-1,-1 0 1,0 1-1,1-1 1,-1 1 0,0-1-1,0 1 1,0-1-1,0 0 1,0 1-1,-1-1 1,1 1-1,-1 1 1,-3 9 51,-2 1 0,0-1 0,0 0 1,-1 0-1,-1-1 0,0 0 0,-14 16 0,0 0-70,5-5-472,-29 29 0,39-44-287,0-1 0,0 0 0,-1 0 0,-15 8-1,-8-3-513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8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 3297,'-10'-3'14878,"15"12"-13698,21 40-481,-17-33-471,0 1 0,-1 0 0,7 23 0,-11-27-213,-3-7-79,1 1 0,0-1 0,0 0 0,0 0 0,1 0 0,-1 0 0,1-1 0,1 1 0,-1-1 1,1 0-1,6 7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8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9 258 6561,'-1'-4'173,"-1"1"95,1 0 0,0 0 1,0 0-1,0 0 0,1 0 0,-1 0 0,1 0 1,-1-6-1,2 8-116,0-1-1,-1 0 1,1 0 0,0 1 0,0-1-1,0 0 1,0 1 0,0-1 0,1 1-1,-1 0 1,0-1 0,1 1 0,-1 0 0,1 0-1,-1-1 1,4 0 0,0-1-106,0-1-1,0 1 1,-1-1 0,1 0 0,-1 0-1,0 0 1,0-1 0,-1 1-1,1-1 1,-1 0 0,0 0 0,0 0-1,-1-1 1,1 1 0,-1 0 0,0-1-1,-1 0 1,1 1 0,-1-1 0,0 0-1,-1 0 1,1 0 0,-1 0 0,0 0-1,-1 0 1,-1-6 0,-3-28-328,3 27 1036,4 30 2389,1 3-2487,1 1 0,1 0-1,13 35 1,-15-47-562,1-1 1,0 1-1,1 0 1,0-1-1,0 0 1,0 0-1,1-1 1,1 0-1,-1 0 1,1 0 0,9 7-1,-14-13-316,0 0 0,0 0 0,0 1 0,0-1 0,1 0 0,-1 0 0,0-1 0,0 1 0,1-1 0,-1 1-1,0-1 1,1 1 0,2-1 0,6 0-657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5:48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7690,'28'-1'6229,"-1"-1"-3738,40 1-952,-66 1-1523,0 0 0,1 0 0,-1 0 0,0 0 0,1 0 0,-1 0 0,0 1 0,0-1 0,0 0 0,1 1 0,-1-1 0,0 1 0,0 0 0,0-1 0,0 1 0,0 0 0,0 0 0,0-1 0,0 1 0,0 0 0,0 0 0,0 0 0,-1 0 0,1 0 0,0 0 0,-1 1 0,1-1 0,-1 0 0,1 0 0,-1 0 0,1 1 0,-1-1 0,0 0 0,0 0 0,1 1 0,-1-1 0,0 0 0,0 0 0,0 1 0,-1-1 0,1 0 0,0 1 0,-1 1 0,-2 7-19,0 1-1,0-1 1,-1 0-1,-7 13 1,4-7 71,-4 2-68,10-14-100,12-7 53,2-2 51,1 1 0,0 1 0,25-3 0,-37 6 5,-1 0 0,0 0 0,1 0-1,-1 0 1,1 0 0,-1 0 0,0 1-1,1-1 1,-1 0 0,0 1 0,1-1-1,-1 1 1,0 0 0,1-1 0,-1 1-1,0 0 1,0 0 0,0 0 0,0 0-1,0 0 1,0 0 0,0 0 0,0 0-1,0 0 1,0 0 0,0 2-1,11 35 613,-9-28-424,-3-8-155,0 0 0,1 0 0,-1 0 0,0 0 0,0-1 0,0 1 0,-1 0 0,1 0 0,0 0 0,-1 0 0,1-1 0,-1 1 0,1 0 0,-1 0 0,0-1 0,0 1 1,-1 2-1,-26 28 485,24-28-525,0 1 1,0-1-1,0 1 1,1-1-1,-1 1 1,-2 6-1,2-1-284,-1-7 104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06.3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82 6913,'-97'28'2965,"66"-17"6908,38-8-6166,2-2-4317,14 3 823,0 0 1,0-2-1,0-1 1,1-1-1,-1 0 1,0-2-1,1-1 1,24-6-1,120-30 695,-118 25-476,1 2-1,1 2 1,70-4-1,-74 14-97,-5 0 240,0-2-1,67-12 1,-97 8 175,-14 0-1801,-4 1-3203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06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131 109 7386,'26'-48'2879,"-25"46"-2595,-1 0 1,0 0-1,1 0 1,-1 0-1,0 0 1,0-1-1,0 1 1,0 0-1,0 0 1,-1 0-1,1 0 1,0 0-1,-1 0 1,0 0-1,0 0 1,1 0-1,-1 0 1,0 0-1,-1 0 1,1 0-1,0 0 1,0 1-1,-1-1 1,1 1-1,-1-1 1,1 1-1,-1-1 1,0 1-1,0 0 1,0 0-1,1 0 1,-1 0-1,-2-1 1,2 3-243,0 0 0,0-1 0,1 1 0,-1 0 0,0 0 0,1 1 0,-1-1 0,1 0 0,-1 0 0,1 1 0,-1-1 0,1 1 0,0-1 0,0 1 0,0 0 0,0-1 0,-1 4 0,-7 8 70,-4 4-11,2 0 0,0 1 0,1 0 0,1 0 1,0 1-1,-6 22 0,12-32-54,1 0 0,0 1 0,0-1 1,0 1-1,1-1 0,1 1 0,0-1 0,0 1 0,1 0 1,0-1-1,0 1 0,1-1 0,0 0 0,1 1 0,0-1 1,1 0-1,0 0 0,9 14 0,-4-11-28,0 0 0,1-1 0,0 0 0,1 0 0,0-1 0,1-1 0,0 0 0,1-1 0,22 12 0,-30-17-7,0-1 0,0 0 0,0 0 0,0-1 0,0 1 0,1-1 0,-1 0 0,1 0 0,-1-1 0,0 0 0,1 0 0,-1 0 0,1 0 0,-1-1 0,1 0 0,-1 0 0,0-1 0,0 1 0,1-1 0,-1 0 0,0-1 0,-1 1 0,1-1 0,0 0 0,-1 0 0,1 0 0,-1-1 0,0 1 0,7-9 0,4-7 60,0-1 0,-1-1 0,18-35 0,-26 44 75,0 0 0,-1-1 0,-1 0 1,0 0-1,-1 0 0,0 0 1,-1-1-1,0-16 0,-2 22-40,0 0-1,-1-1 0,0 1 0,-1 0 1,0 0-1,0 0 0,-1 0 1,0 0-1,-5-10 0,5 14-67,1 0 0,0 0-1,-1 0 1,0 1 0,0-1-1,0 1 1,-1 0 0,1-1-1,-1 2 1,1-1 0,-1 0-1,0 1 1,0-1 0,-1 1-1,1 0 1,0 1 0,-1-1-1,-4-1 1,-23-1 155,1 1-1,-49 1 1,30 2-167,39 0-672,0 0 1,0 1-1,0 0 0,-21 5 1,32-6 502,0 0-1,-1 0 1,1 1 0,-1-1 0,1 0 0,0 0 0,-1 0 0,1 1-1,0-1 1,-1 0 0,1 1 0,0-1 0,-1 0 0,1 1-1,0-1 1,0 0 0,-1 1 0,1-1 0,0 1 0,0-1 0,0 0-1,0 1 1,-1-1 0,1 1 0,0-1 0,0 1 0,0-1-1,0 0 1,0 1 0,-1 5-676,-5 16-571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14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14 100 5673,'-13'0'4191,"23"2"-1327,31 1-1370,93-4 990,137-19 1,-161 9-1884,169-21 357,153-9-233,350 64 1979,-686-14-478,181-7 0,-254-8-1160,-17 4-1215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0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27 5297,'-6'-10'5370,"-4"-5"-2231,8 13-1914,5 9 308,-3-6-1467,1 1 0,0-1 0,0 0 0,-1-1 0,1 1 1,0 0-1,0 0 0,0 0 0,0 0 0,0-1 1,0 1-1,0 0 0,1-1 0,-1 1 0,0-1 1,0 1-1,0-1 0,1 0 0,-1 0 0,0 1 0,0-1 1,3 0-1,29 10 391,-15 2-318,-14-9-98,1 1 0,0-1 1,0 0-1,0 0 0,1-1 1,-1 1-1,0-1 0,1-1 0,0 1 1,-1-1-1,1 0 0,7 1 1,43-2 637,-1-2 0,104-17 1,38-2 586,138 16-177,33-2 87,10 16-239,-1 29 929,-196-32-963,-122-7-362,65 8 0,-110-2 439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1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24 8514,'-8'-13'3790,"2"2"644,20 12-2969,135 37 343,14 4-53,-106-35-1105,1-1 1,80-4-1,116-19 411,-140 7-712,29 0 1192,205 11 0,-337 0-1368,1 1 1,-1 1 0,0-1 0,15 6 0,10 4 837,-36-12-994,0-1 0,0 1 0,0 0 0,0 0 0,0 0 0,0 0 0,0 0 0,0 0 0,0 0 0,0 0 0,0 0 0,0-1 0,0 1 0,0 0 0,0 0 0,0 0 0,1 0 0,-1 0 0,0 0 0,0 0 0,0 0 0,0 0 0,0 0 0,0 0 0,0 0 0,0-1 0,0 1 0,0 0 0,0 0 0,0 0 0,0 0 0,1 0 0,-1 0 0,0 0 0,0 0 0,0 0 1,0 0-1,0 0 0,0 0 0,0 0 0,0 0 0,0 0 0,1 0 0,-5-6-1277,17-4-5305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5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10482,'2'5'4433,"12"9"-2568,6 6-97,16 12-352,5 7-135,17 0-265,8-3-128,12-3-392,3-11-152,-8-12-256,1-2-376,-13-15-1784,-1-13 1448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6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246 529 6761,'-2'-9'1201,"-16"-53"4074,17 58-5036,-1 0 0,1 1 0,-1-1 1,0 1-1,0-1 0,0 1 0,0 0 1,-1 0-1,1 0 0,-1 0 0,0 0 1,0 1-1,-4-3 0,6 4-180,0 1 0,-1-1-1,1 1 1,0-1 0,-1 1-1,1 0 1,0 0 0,-1 0 0,1 0-1,-1 0 1,1 0 0,0 0-1,-1 0 1,1 1 0,-1-1-1,1 0 1,0 1 0,-1-1 0,1 1-1,0 0 1,0-1 0,-1 1-1,1 0 1,0 0 0,0 0 0,0 0-1,0 0 1,0 0 0,-1 1-1,-3 4 66,1-1 0,0 0-1,0 1 1,-5 9-1,-2 9 118,2 0 0,0 0-1,1 1 1,2 0-1,0 1 1,2-1-1,0 1 1,2 0-1,1 0 1,2 0 0,0 0-1,8 45 1,-8-65-183,1 0 1,-1 0-1,1-1 0,0 1 1,1 0-1,0-1 0,-1 0 1,2 0-1,-1 1 1,7 6-1,-8-10-48,0 0-1,0-1 0,0 1 1,0-1-1,0 1 1,0-1-1,0 0 1,0 0-1,1 0 1,-1 0-1,0-1 0,1 1 1,-1-1-1,0 1 1,1-1-1,-1 0 1,1 0-1,-1 0 1,1 0-1,-1 0 0,1 0 1,-1-1-1,0 1 1,1-1-1,-1 0 1,0 0-1,5-2 1,1-2-8,1 0-1,-1 0 1,-1-1 0,1 0 0,-1-1 0,0 0 0,0 0 0,-1 0 0,0-1 0,-1 0 0,1 0 0,-1 0 0,-1-1-1,0 0 1,0 0 0,-1 0 0,5-18 0,-2 3-17,-1 0 0,-1 0-1,-1-1 1,-2 0 0,-2-49-1,-4 26-12,-2 1 0,-2-1 0,-21-65 0,19 81 32,-1 1 0,-2-1 0,-1 2-1,-2 0 1,-31-43 0,39 61 7,0 1 0,-22-19 0,28 27 9,0 1 1,0-1-1,0 1 1,0 0-1,-1 0 1,1 0-1,-1 0 1,1 0 0,-1 1-1,0 0 1,1 0-1,-1 0 1,0 0-1,0 0 1,-7 1-1,10 0-1,0 0 1,0 0-1,0 0 0,0 1 0,0-1 0,-1 0 1,1 1-1,0-1 0,0 1 0,0-1 0,0 1 0,0 0 1,0-1-1,0 1 0,0 0 0,1 0 0,-1-1 1,0 1-1,0 0 0,1 0 0,-1 0 0,0 0 0,0 2 1,0 0 18,0 0 0,0 0 0,0 0 0,1 1 1,0-1-1,-1 0 0,1 0 0,0 0 0,1 4 1,1 7 76,1 0 1,0 0-1,6 14 1,6 16 120,2-1 0,2-1 0,1-1 0,29 42 0,-38-66-162,1 0-1,1-1 1,0-1 0,1 0-1,0-1 1,1 0 0,1-1-1,0-1 1,1 0 0,0-1-1,31 13 1,-41-21-70,0 0 1,0-1-1,0 0 0,0 0 0,1-1 1,-1 0-1,0 0 0,1-1 0,-1 0 1,1 0-1,8-2 0,-11 1-5,-1 0 0,0 0 0,0-1 0,0 0 1,0 0-1,0 0 0,0 0 0,-1 0 0,1-1 0,-1 0 0,1 0 0,-1 0 0,0 0 0,0 0 0,0 0 1,-1-1-1,1 0 0,-1 1 0,0-1 0,2-6 0,1-1-2,0-1-1,-2 0 1,1-1 0,-2 1-1,1 0 1,-2-1 0,1-18-1,-3-9-51,-6-40 1,-1-10-30,8 89 82,0 0 1,0 0-1,0 0 0,0 0 1,0 0-1,0 0 0,0 0 1,0 1-1,0-1 0,1 0 1,-1 0-1,0 0 1,1 0-1,-1 0 0,0 1 1,1-1-1,-1 0 0,2-1 1,-2 2-1,1 0 1,-1 0 0,1-1 0,-1 1-1,1 0 1,0 0 0,-1 0 0,1 0-1,-1-1 1,1 1 0,-1 0 0,1 0-1,0 0 1,-1 0 0,1 1 0,-1-1-1,1 0 1,0 0 0,-1 0-1,1 0 1,0 1 0,35 23-26,-20-12 38,-14-11-74,38 21 198,-39-22-197,0 1 0,1-1-1,-1 0 1,0 1 0,0-1-1,1 0 1,-1 0 0,0 0 0,0 0-1,1 0 1,-1 0 0,0 0 0,2-1-1,-2 1-27,-1 0-1,1-1 1,-1 1 0,1 0-1,-1-1 1,1 1-1,-1-1 1,0 1-1,1-1 1,-1 1 0,0-1-1,1 1 1,-1-1-1,0 1 1,0-1-1,1 1 1,-1-1 0,0 0-1,0 1 1,0-1-1,0 1 1,0-1 0,0 0-1,0 1 1,0-1-1,0 1 1,0-1-1,0 0 1,-1 0 0,-2-16-2307,-2-9 1086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6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11210,'-9'17'4673,"9"-9"-2992,1-5-913,7-3-408,-8-2-1256,0 1-464,32-5 791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7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1216 9690,'14'52'7272,"-8"-37"-4535,-7-39-1562,-25-97-415,17 87-610,-9-67 0,18 99-121,-1 0 0,1 1 1,0-1-1,0 0 0,0 0 0,0 0 0,1 1 0,-1-1 0,0 0 1,1 0-1,1-3 0,-2 5-20,0 0 0,0 0 0,1-1 0,-1 1 0,0 0 1,0 0-1,1-1 0,-1 1 0,0 0 0,1 0 0,-1 0 0,0-1 0,1 1 0,-1 0 0,1 0 1,-1 0-1,0 0 0,1 0 0,-1 0 0,0 0 0,1 0 0,-1 0 0,1 0 0,-1 0 0,0 0 1,1 0-1,-1 0 0,0 0 0,1 0 0,-1 1 0,0-1 0,1 0 0,5 4 50,-1-1 0,0 1 0,0 0 0,0 0 0,4 6 0,6 4-57,-9-9 18,1-1 0,-1 1 0,1-2 1,0 1-1,0-1 0,0 0 1,0 0-1,1-1 0,-1 0 1,1 0-1,-1-1 0,1 0 1,-1 0-1,1-1 0,0 0 0,10-1 1,-13 0 3,0 0 1,-1 0-1,1 0 1,0-1-1,-1 1 1,0-1-1,1 0 0,-1-1 1,0 1-1,0-1 1,0 0-1,0 0 1,0 0-1,-1 0 1,0-1-1,1 0 1,-1 1-1,0-1 0,-1 0 1,1 0-1,-1-1 1,0 1-1,0 0 1,0-1-1,0 1 1,1-10-1,0-1 70,0-2-1,-2 1 0,1 0 1,-2 0-1,-1-17 1,0 22-53,-1 0 1,1 1 0,-2-1 0,1 1-1,-1 0 1,-1 0 0,0 0 0,-9-15-1,12 22-38,-1 1 0,1 0-1,-1 0 1,1 1 0,-1-1-1,0 0 1,0 0 0,0 1-1,0-1 1,0 1 0,-1 0-1,1 0 1,-4-2 0,5 3-4,1-1 0,-1 1 0,0 0 0,1 0 0,-1 0 0,0 0 1,1 0-1,-1 0 0,1 0 0,-1 0 0,0 0 0,1 1 0,-1-1 0,0 0 1,1 0-1,-1 0 0,1 1 0,-1-1 0,1 0 0,-1 1 0,1-1 0,-2 1 1,1 0-3,1 1 0,-1-1-1,0 0 1,0 0 0,1 1 0,-1-1 0,1 1 0,0-1 0,-1 0 0,1 1 0,0-1 0,-1 1 0,1-1 0,0 3 0,1 1 0,-1 1 0,1 0 0,0 0 0,0-1 0,1 1 0,0 0 0,0-1 0,0 0 0,0 1 0,1-1 0,0 0 0,0 0 0,1-1 0,-1 1 0,1-1 0,0 1 0,0-1 0,0 0 0,1-1 0,-1 1 0,1-1 0,6 3 0,-6-2 0,0-1 1,1 0-1,-1-1 1,1 1 0,0-1-1,0 0 1,0-1-1,0 1 1,0-1 0,0 0-1,0-1 1,1 0-1,-1 0 1,0 0 0,0 0-1,0-1 1,1 0-1,-1-1 1,0 1 0,9-5-1,-6 1 2,-1 0 0,-1-1 1,1-1-1,-1 1 0,0-1 0,0 0 0,-1-1 0,0 1 0,0-1 0,-1 0 0,0-1 0,0 1 0,-1-1 0,0 0 0,-1 0 1,3-13-1,1-3 124,-1-1 0,-1-1 1,-1 1-1,-1-47 1,-2 68-88,-3-21 389,1 26-414,1-1 1,0 1-1,0-1 0,0 1 0,0 0 0,0-1 0,-1 1 0,1 0 0,0-1 0,0 1 1,-1 0-1,1-1 0,0 1 0,-1 0 0,1 0 0,0-1 0,0 1 0,-1 0 1,1 0-1,-1 0 0,1-1 0,0 1 0,-1 0 0,1 0 0,0 0 0,-1 0 1,1 0-1,-1 0 0,1 0 0,0 0 0,-1 0 0,1 0 0,-1 0 0,1 0 1,0 0-1,-1 0 0,1 0 0,-1 0 0,1 0 0,0 1 0,-1-1 0,1 0 0,0 0 1,-1 0-1,1 1 0,0-1 0,-1 0 0,1 0 0,-1 1 0,0 0-3,0 1 0,1-1 0,-1 0 0,0 1 0,0-1 0,1 1-1,-1-1 1,1 1 0,-1-1 0,1 1 0,-1-1 0,1 1 0,0-1 0,0 1 0,0-1-1,0 1 1,0 0 0,0 1 0,0 6 6,-1-3-14,1 0 0,0 0 0,0 0 0,0 0 0,1 0 0,0 0 0,0 0 0,1-1 0,-1 1 0,1 0 0,1 0 0,-1-1 0,1 1 0,0-1 0,0 0 0,0 0 0,1 0 0,-1 0 0,9 7 0,-9-9-12,0 0 0,1-1-1,-1 1 1,1 0 0,-1-1 0,1 0-1,0 0 1,0 0 0,0 0 0,0-1-1,0 0 1,0 0 0,1 0-1,-1 0 1,0 0 0,8-1 0,-8 0-5,0-1 0,0 0 0,0 0 0,0 0 1,0-1-1,-1 1 0,1-1 0,0 0 0,-1 0 0,0 0 1,1 0-1,-1-1 0,0 1 0,0-1 0,0 0 1,-1 0-1,1 0 0,3-6 0,1-2 4,0-1-1,-1 0 0,-1-1 1,0 1-1,0-1 1,-2 0-1,1 0 0,-2 0 1,0 0-1,0-1 1,-1-13-1,0 2 15,-2 0 0,-1-1 0,-1 1 0,-12-48 0,4 41-12,-1 1 0,-1 0 0,-2 1 0,-1 1 0,-2 0 1,0 1-1,-2 1 0,-29-31 0,42 50 4,6 6 4,0 0 0,0 0 0,0 1 1,-1-1-1,1 1 0,-1-1 0,1 1 0,-1 0 1,0-1-1,0 1 0,1 0 0,-1 0 0,0 0 1,0 0-1,-4-1 0,6 2 3,0 0-1,-1 0 1,1 0-1,0 0 1,0 0-1,-1 0 1,1 0 0,0 0-1,0 0 1,-1 0-1,1 0 1,0 0-1,0 1 1,-1-1 0,1 0-1,0 0 1,0 0-1,-1 0 1,1 0-1,0 0 1,0 1-1,-1-1 1,1 0 0,0 0-1,0 0 1,0 1-1,0-1 1,-1 0-1,1 0 1,0 1-1,0-1 1,0 0 0,0 0-1,0 1 1,0-1-1,0 0 1,0 1-1,0 15-2,10 14 11,4-3 23,1 0 0,1-2 0,1 0 0,2-1 0,0 0 0,28 25 0,-8-12-249,3-2 0,71 48 0,-84-70-611,-11-5-6001,-28-16 5421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8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0 311 8346,'28'-13'5318,"37"-26"-1,-48 28-4663,-1 1-1,1 1 0,1 0 0,-1 1 0,1 1 0,21-6 0,-35 12-611,0 1 1,0 0-1,0-1 1,0 2-1,0-1 0,0 0 1,1 1-1,-1 0 1,0-1-1,-1 2 0,1-1 1,0 0-1,0 1 1,0 0-1,-1 0 0,1 0 1,-1 0-1,0 0 1,1 1-1,-1-1 0,0 1 1,0 0-1,-1 0 0,1 0 1,-1 1-1,1-1 1,2 6-1,2 4-182,0 0 0,-2 0 0,1 1 0,-1-1 0,-1 1 0,4 23 0,-7-28-1490,-4-14-3016,-4-11 3181</inkml:trace>
  <inkml:trace contextRef="#ctx0" brushRef="#br0" timeOffset="1">121 7 10786,'-6'12'4161,"14"-4"-3289,0 0-111,3-11-986,0-4-535,4-5-936,3-1 976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8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20 112 6177,'-3'-5'8886,"-2"10"-4583,-4 16-3026,7 1-1009,2 1 0,0-1 0,1 0 0,5 23 0,-1-6-142,-5-33-100,2-1 0,-1 0 0,0 1 0,1-1 0,0 0 0,0 0 1,1 0-1,4 8 0,-6-12-12,-1 0 1,1 0-1,-1-1 1,1 1-1,0 0 1,-1 0-1,1 0 1,0-1-1,-1 1 1,1 0-1,0-1 1,0 1-1,0 0 1,0-1-1,0 1 1,0-1-1,0 0 1,0 1-1,0-1 1,0 0-1,0 1 1,0-1-1,0 0 1,0 0-1,0 0 1,0 0-1,0 0 1,0 0-1,0 0 1,0-1-1,0 1 1,0 0-1,0-1 1,0 1 0,0 0-1,0-1 1,0 1-1,0-1 1,0 1-1,0-1 1,0 0-1,-1 1 1,1-1-1,0 0 1,0 0-1,-1 1 1,1-1-1,0 0 1,-1 0-1,1-1 1,3-3 26,-1 0 1,0 0-1,0-1 1,-1 1-1,1 0 1,-1-1-1,-1 0 1,1 1-1,-1-1 1,0 0-1,0 0 1,0 0 0,-1 0-1,0 0 1,0 0-1,0 1 1,-1-1-1,0 0 1,0 0-1,-1 0 1,0 1-1,0-1 1,0 0-1,0 1 1,-1 0-1,0 0 1,-6-9 0,7 11-43,-1 0 1,1 0 0,0 0 0,1-1 0,-1 1 0,1-1 0,-1 1 0,1-1-1,0 1 1,-1-7 0,2 8-2,0 1 0,1-1 0,-1 0 0,1 1 0,-1-1 0,1 1 0,-1-1 0,1 1 0,0-1 0,-1 1 0,1-1 0,0 1 0,0 0 0,0 0 0,0-1 0,0 1 0,1 0 0,-1 0 0,0 0 0,1 0 0,-1 0 0,0 0 0,1 1 0,-1-1 0,1 0 0,-1 1 0,3-1 0,1-2 24,0 1 0,-1 0 1,2 1-1,-1-1 0,0 1 0,0 0 0,0 0 0,0 1 0,1 0 0,-1 0 0,0 0 1,1 0-1,5 2 0,-4 0 104,-1 0 1,1 1-1,-1 0 1,0 0-1,0 1 1,0 0 0,-1 0-1,1 0 1,6 8-1,-7-8-6,-1 0-1,1 0 1,0-1-1,0 1 1,0-1-1,0 0 1,0-1-1,8 4 1,-11-6-108,0 1 0,0-1 0,0 0 0,0 0 0,0 1 0,-1-1 0,1-1 0,0 1 0,0 0 0,0 0 1,0-1-1,0 1 0,0-1 0,0 1 0,-1-1 0,1 0 0,0 0 0,0 0 0,-1 0 0,1 0 0,-1 0 0,1 0 0,-1-1 0,1 1 1,-1 0-1,0-1 0,0 1 0,2-3 0,3-5-70,0-1 1,-1 0-1,0 0 1,-1 0-1,0 0 1,5-21-1,1-33-3724,-10 60 3121,0 1-968,-1 6-30,-1 1 932,-4 12-686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9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8 437 10034,'-2'-2'733,"1"-1"1,0 1-1,1-1 1,-1 1-1,0-1 0,1 1 1,-1-1-1,1 0 0,0-4 1,6 0 2498,11 10-2139,-13 0-926,1 0 0,-1 1 0,0-1 0,0 1 1,0 0-1,0 0 0,-1 0 0,0 0 0,1 1 1,4 9-1,23 52 636,-28-60-726,3 10 72,-1-4-72,-1-1 0,2 1 0,-1-1 1,2 1-1,-1-2 0,1 1 0,1-1 1,10 11-1,-17-20-76,0-1 0,0 1 1,0 0-1,-1-1 0,1 1 0,0-1 0,0 0 1,0 1-1,0-1 0,0 0 0,0 1 0,0-1 1,0 0-1,0 0 0,1 0 0,-1 0 0,0 0 1,0 0-1,0 0 0,0 0 0,0 0 0,0-1 1,0 1-1,0 0 0,0-1 0,0 1 0,0-1 1,0 1-1,-1-1 0,1 1 0,0-1 0,0 0 1,0 1-1,0-1 0,-1 0 0,1 0 0,0 1 1,-1-1-1,1 0 0,0-1 0,3-4-1,-1 1-1,1-1 1,-1 0 0,0 0-1,3-9 1,-1-7 8,0-1 1,-1 1-1,1-34 0,-4 36-6,1 1 1,1 0-1,0-1 0,1 1 0,11-28 0,-15 46-3,1-1 0,0 0 0,0 0 0,0 0 0,0 0 0,0 1 0,1-1 0,-1 1 0,0-1 0,1 1 0,-1-1 0,1 1 0,-1 0 0,1 0-1,0-1 1,0 1 0,-1 0 0,1 1 0,0-1 0,0 0 0,0 0 0,0 1 0,0 0 0,0-1 0,0 1 0,0 0 0,0 0 0,3 0 0,5 1 6,0 1 0,-1 0 0,0 1 0,1 0 1,9 4-1,-12-4 6,0 0 0,0 0 0,0-1 0,1 0 0,-1-1 0,13 2 0,-19-3-10,0-1 1,1 1-1,-1-1 1,0 1-1,0-1 1,1 1-1,-1-1 0,0 0 1,0 1-1,0-1 1,0 0-1,0 0 1,0 0-1,0 0 1,0 0-1,0 0 1,-1 0-1,1 0 1,0 0-1,-1 0 0,1 0 1,-1-1-1,1-1 1,11-35 48,-8 21-19,3 0-19,1 1 0,1-1 0,1 1 0,0 1 0,1 0 0,0 0 1,1 1-1,19-16 0,17-23-1036,-36 26-2062,-6 9-213,0 10 1844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06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808 1 9986,'0'0'8641,"0"3"-7776,-1 10-678,-1 0 0,0 0 0,-1 0-1,-1-1 1,0 0 0,-1 1 0,0-1 0,0-1 0,-2 1-1,-8 12 1,-11 15 450,-50 55 0,34-46 11,-2-2 0,-2-3-1,-89 67 1,109-93-586,0 0 0,-1-2 0,-1-1 0,-1-1 0,0-1 0,0-1 0,-1-2 0,0-1 0,-48 5 0,75-12-113,-31 0-647,33-1 608,1 0 0,-1 0 0,0 0 0,0 0 0,1-1 0,-1 1-1,0 0 1,1 0 0,-1 0 0,0-1 0,1 1 0,-1 0 0,1-1 0,-1 1 0,0-1 0,1 1 0,-1 0 0,1-1-1,-1 1 1,1-1 0,-1 0 0,1 1 0,0-1 0,-1 1 0,1-1 0,0 0 0,-1 1 0,1-1 0,0 0 0,0 1-1,-1-1 1,1 0 0,0 1 0,0-2 0,3-7-1220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29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8 160 10746,'-8'9'4209,"11"-9"-2905,18-17-999,6-7-385,13-14-1097,3-9-695,-1 5 1136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30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10 161 9250,'82'107'6397,"-26"-31"-4313,3-3 0,89 87 0,-141-154-1977,15 18 341,-24-24-415,-1 0 0,1-1 0,-1 1 0,1-1 0,0 1 0,-1-1 0,1 0 0,0 0 0,-1 0 0,-2-1 0,-12-10-21,0 0 0,1-1 0,1-1 1,0 0-1,0-1 0,-14-21 0,-71-106-174,79 109 118,-2-1-6,8 12 18,0 0-1,2-1 1,0 0-1,-12-33 0,24 53 35,0 0 0,0-1 0,0 1-1,1-1 1,-1 1 0,1-1-1,0 1 1,0-1 0,0 1 0,1-1-1,-1 1 1,1-1 0,-1 1-1,1-1 1,0 1 0,1 0 0,-1-1-1,1 1 1,3-6 0,-2 5 25,1 0-1,0 0 1,-1 1 0,1-1 0,1 1-1,-1 0 1,0 0 0,1 0 0,-1 1-1,1-1 1,0 1 0,7-2 0,-4 2 98,1-1 0,0 1 0,-1 1 0,1-1 0,0 1 1,0 1-1,0 0 0,0 0 0,0 1 0,0 0 0,0 0 0,0 1 1,-1 0-1,1 1 0,11 5 0,-16-6-80,-1 0 1,0 1-1,0-1 1,0 1-1,0 0 1,0-1-1,0 1 1,-1 0-1,1 1 1,-1-1-1,0 0 1,0 1-1,0-1 1,-1 1-1,1 0 1,-1 0-1,0-1 1,0 1-1,0 0 1,-1 0-1,1 0 1,-1 0-1,0 0 1,0 0-1,0 0 1,0 0-1,-1 0 1,0 0-1,0 0 1,0-1-1,0 1 1,-1 0-1,1 0 1,-1-1-1,0 1 1,-4 5-1,4-6-137,-1 1 0,1-1 0,-1 1 0,0-1 0,0 0 0,0 0 0,-1 0 0,1-1 0,-1 1 0,1-1 0,-1 1 0,0-1 0,0-1 0,-7 3 0,8-3-155,-1 0-1,1-1 0,-1 1 1,1-1-1,-1 0 0,1 0 1,-1 0-1,1-1 1,-1 1-1,1-1 0,-1 0 1,1 0-1,-1 0 0,1 0 1,0-1-1,0 1 0,0-1 1,0 0-1,0 0 1,-3-3-1,-12-16-2321,6-9 1026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30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4 350 10226,'-3'-2'4981,"3"-7"-3041,2-17-491,10-14-630,1 0 0,2 1 1,40-73-1,-42 87-370,-6 11-207,-6 10-148,1 0 0,0 0 1,0 0-1,0 0 0,0 1 0,1-1 1,-1 1-1,1 0 0,6-6 0,-9 9-90,0 0 0,0 0 0,0 0 0,0 1 0,-1-1 0,1 0 0,0 0 0,0 0 0,0 0 0,0 0 0,0 0 0,0 1 0,0-1 0,0 0 0,0 0 0,0 0 0,0 0 0,0 0 0,0 0 0,0 1 0,0-1 0,0 0 0,0 0 0,0 0 0,0 0 0,0 0 0,0 1 0,0-1 0,0 0 0,1 0 0,-1 0 0,0 0 0,0 0 0,0 0 0,0 0 0,0 1 0,0-1 0,0 0 0,0 0 0,1 0 0,-1 0 0,0 0 0,0 0 0,0 0 0,0 0 0,0 0 0,0 0 0,1 0 0,-1 0 0,0 0 0,0 0 0,0 0 0,0 0 0,0 0 0,0 0 0,1 0 0,-1 0 0,0 0 0,0 0 0,0 0 0,0 0 0,0 0 0,1 0 0,-1 0 0,0 0 0,0 0 0,-4 26 7,-1 0 0,-1 0 0,-1-1 1,-19 44-1,7-19 17,6-15-13,1-4 115,1 0 0,1 1 1,2 0-1,-8 64 0,16-95-112,0 0 1,-1 0-1,1 0 0,0 0 1,0 0-1,0 0 0,0 0 1,0 0-1,1 0 0,-1 0 1,0 0-1,0 0 0,1 0 1,-1 0-1,0 0 0,1-1 1,-1 1-1,1 0 0,-1 0 0,1 0 1,-1-1-1,1 1 0,0 0 1,0 0-1,0 0-3,0-1-1,0 0 1,0 0-1,0 0 1,0-1-1,0 1 1,0 0-1,0 0 1,0 0-1,0-1 1,0 1 0,0-1-1,0 1 1,0 0-1,-1-1 1,1 0-1,0 1 1,0-1-1,1 0 1,8-8 95,-1-1-1,15-17 1,-19 20-48,52-67 274,-37 47-253,1 0 1,1 1-1,36-32 1,-30 38 80,-27 19-215,0 1 1,-1-1 0,1 1-1,0-1 1,0 1 0,0-1-1,-1 1 1,1 0 0,0-1-1,0 1 1,0 0 0,0 0-1,0 0 1,0-1 0,0 1-1,0 0 1,-1 0 0,1 0-1,0 0 1,0 1-1,0-1 1,0 0 0,0 0-1,0 0 1,0 1 0,0-1-1,-1 1 1,1-1 0,0 0-1,0 1 1,1 1 0,-1 4-2009,-7 3 844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31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1 11050,'-3'0'541,"0"0"-1,1-1 1,-1 1-1,0 0 1,1 0-1,-1 1 0,0-1 1,1 0-1,-1 1 1,0 0-1,1 0 1,-1 0-1,1 0 0,-4 2 1,4-1-431,-1 0 1,2 0-1,-1 1 0,0-1 1,0 1-1,1 0 0,-1-1 1,1 1-1,0 0 0,0 0 1,0 0-1,0 0 0,0 3 1,-5 20 184,-6 45 0,11-62-258,0 0 0,1 0 0,0-1 0,1 1 0,-1 0 0,2 0 0,-1-1 0,1 1 0,4 10 0,-4-15-29,1-1 0,-1 1 0,1 0 0,-1-1 0,1 0 0,0 1 0,0-1 0,1 0 0,-1-1 0,1 1 0,-1-1 0,1 1 0,0-1 0,0 0 0,0 0 0,0-1 0,0 1 0,0-1 0,1 0 0,-1 0 0,0 0 0,1-1 0,5 1 0,11-1 69,1 0 0,0-1 1,31-6-1,-38 4-14,4 0 19,42-5 214,-58 8-271,-1 0-1,0 0 1,0 0-1,1 0 1,-1 0-1,0 1 0,1-1 1,-1 1-1,0-1 1,0 1-1,0 0 1,1 0-1,-1 0 1,0 0-1,0 0 1,0 0-1,-1 1 1,1-1-1,0 1 1,3 2-1,-5-2 2,1 0 0,0 0 0,-1 0-1,1 1 1,-1-1 0,1 0 0,-1 0 0,0 0-1,0 0 1,0 1 0,0-1 0,0 0 0,-1 0-1,1 0 1,-1 0 0,0 3 0,-14 31 179,10-27-198,-1 0 0,0 0-1,0-1 1,-1 0-1,0 0 1,-12 10 0,15-15-149,0 1-1,0-1 1,0 0 0,-1 0 0,1-1 0,-1 1 0,0-1 0,0 0-1,0-1 1,0 1 0,0-1 0,0 0 0,0 0 0,-9 0 0,12-1-68,0 0 0,1-1 0,-1 1 0,0-1 0,0 0 1,0 1-1,1-1 0,-1 0 0,0 0 0,1 0 0,-1 0 1,1 0-1,-1 0 0,1-1 0,0 1 0,-1 0 0,1-1 1,0 1-1,0-1 0,0 1 0,0-1 0,0 0 0,0 1 1,0-1-1,1 0 0,-2-3 0,1 2-47,-18-40-1838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31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77 335 11202,'14'21'2299,"2"-1"1,1 0-1,36 33 0,-32-36-1689,1-1 0,1 0 1,0-2-1,1 0 0,1-2 0,30 11 1,28 5 75,-112-38-771,1-2-1,0 0 0,1-2 0,0-1 0,2-1 0,-1-1 0,2-1 0,1-2 0,0 0 1,1-1-1,2-1 0,0-1 0,1-1 0,1-1 0,2-1 0,0 0 0,2-1 1,1 0-1,-12-37 0,23 58 83,0 0-1,0 0 1,1 0 0,0 0 0,1 0 0,-1 0 0,1 0 0,0 0 0,0 0-1,1-1 1,0 1 0,2-8 0,-1 10 12,-1 1 1,1-1-1,0 1 0,0-1 1,0 1-1,1 0 0,-1 0 0,1 0 1,0 0-1,0 0 0,0 1 1,0-1-1,0 1 0,0 0 1,1 0-1,-1 0 0,1 0 1,-1 0-1,1 1 0,5-2 0,-5 2 37,0 0-1,0 0 0,0 0 1,0 0-1,1 1 0,-1 0 1,0 0-1,0 0 0,1 0 1,-1 0-1,0 1 0,0 0 1,0 0-1,0 0 1,0 1-1,0-1 0,7 4 1,-6-1 10,0 0 0,0 0 0,0 0 0,0 0 1,-1 1-1,1 0 0,-1 0 0,-1 0 0,1 0 1,5 11-1,-4-4-8,1 0 0,-2 0-1,0 1 1,0 0 0,-1-1 0,-1 1 0,0 0 0,-1 0-1,0 0 1,-1 0 0,-2 16 0,1-22-100,-1-1 0,1 1 0,-2-1 0,1 1 0,-1-1 0,-4 9 0,5-12-156,1-1 0,-1 1 0,1-1 1,-1 1-1,0-1 0,0 0 0,0 0 1,0 0-1,-1 0 0,1 0 1,0-1-1,-1 1 0,0-1 0,1 1 1,-1-1-1,0 0 0,-4 1 0,6-1 53,1-1 65,0 0-1,-1 0 1,1 0-1,0 1 1,-1-1-1,1 0 1,0 0-1,-1 0 1,1 0-1,-1 0 0,1 0 1,0 0-1,-1 0 1,1 0-1,0 0 1,-1 0-1,1 0 1,-1 0-1,1 0 1,0 0-1,-1 0 0,1 0 1,0 0-1,-1 0 1,1-1-1,0 1 1,-1 0-1,1 0 1,0 0-1,-1-1 1,1 1-1,0 0 0,0 0 1,-1-1-1,1 1 1,0 0-1,0-1 1,0 1-1,-1 0 1,1-1-1,0 1 1,0 0-1,0-1 0,0 1 1,0 0-1,0-1 1,0 1-1,-1-1 1,4-10-1231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32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75 8314,'5'-8'1911,"-1"-1"0,0 0 1,0 0-1,-1 0 0,4-18 1,-7 27-1823,0 0 1,0-1 0,0 1-1,0 0 1,-1 0 0,1 0 0,0-1-1,0 1 1,0 0 0,-1 0 0,1 0-1,0 0 1,0-1 0,-1 1 0,1 0-1,0 0 1,0 0 0,-1 0-1,1 0 1,0 0 0,-1 0 0,1 0-1,0 0 1,0 0 0,-1 0 0,1 0-1,0 0 1,-1 0 0,1 0-1,0 0 1,0 0 0,-1 0 0,1 0-1,0 1 1,0-1 0,-1 0 0,1 0-1,0 0 1,0 0 0,-1 1-1,1-1 1,0 0 0,0 0 0,0 0-1,-1 1 1,-5 10-19,0 0 0,1 0 0,0 1 0,1 0 0,0 0 0,0 0 0,2 0 0,-1 0 0,2 1 0,0-1 0,0 1 0,1-1 0,2 18 0,-1-19-63,0 1 1,1-1-1,6 19 1,-8-28-9,1 0-1,-1-1 1,1 1-1,0 0 1,-1 0-1,1 0 1,0 0 0,0-1-1,0 1 1,0 0-1,0-1 1,1 1-1,-1-1 1,0 1 0,1-1-1,-1 0 1,1 0-1,0 1 1,-1-1-1,1 0 1,0 0-1,0-1 1,-1 1 0,1 0-1,0 0 1,0-1-1,0 0 1,0 1-1,3-1 1,-3 0-1,0-1 0,0 1 0,-1-1 0,1 0 1,0 0-1,-1 0 0,1 0 0,-1 0 0,1 0 0,-1 0 0,1-1 0,-1 1 0,0-1 1,0 1-1,0-1 0,1 1 0,-1-1 0,-1 1 0,1-1 0,0 0 0,0 1 0,-1-1 1,1 0-1,-1 0 0,1 0 0,-1 0 0,0-1 0,2-11 17,0 1-1,0-21 1,-2 27-6,0-23 20,2-34 8,-1 63-35,-1 0 1,0 0-1,1 1 1,-1-1-1,1 0 1,-1 0-1,1 1 0,-1-1 1,1 0-1,-1 1 1,1-1-1,0 1 0,-1-1 1,1 1-1,0-1 1,-1 1-1,1-1 1,0 1-1,0 0 0,0-1 1,-1 1-1,1 0 1,0 0-1,0-1 0,0 1 1,0 0-1,0 0 1,-1 0-1,1 0 1,0 0-1,0 0 0,0 0 1,0 1-1,0-1 1,-1 0-1,3 1 0,38 12 124,-28-8-89,-7-4-66,5 3-72,0-1 0,1 0 1,-1-1-1,1-1 0,12 1 0,-21-2-123,-1-1-1,1 1 1,0 0 0,0-1-1,0 0 1,-1 1 0,1-1-1,0 0 1,-1-1-1,1 1 1,2-2 0,-3 1-185,0 1 0,0-1 0,0 0 0,-1 0 0,1 0 0,-1 0 0,1 0 0,-1 0 0,0 0 0,0 0 0,0 0 1,0-1-1,0 1 0,1-5 0,4-20-1086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32.9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4 335 11106,'-1'8'1383,"0"1"-1,0 0 0,1-1 0,0 14 0,2-10-217,0 1-1,6 21 0,-4-22-914,0-1 0,0 0 0,1 0-1,0 0 1,1-1 0,1 0 0,-1 0 0,1 0-1,1-1 1,0 0 0,0-1 0,19 15-1,-24-20-228,0-1 1,0 0-1,1 0 0,-1-1 0,1 1 0,-1-1 0,1 1 1,-1-1-1,1 0 0,0 0 0,-1-1 0,1 1 0,0-1 1,0 0-1,0 0 0,-1 0 0,1 0 0,0-1 0,0 0 1,-1 1-1,1-1 0,0-1 0,-1 1 0,1 0 0,-1-1 1,0 0-1,1 0 0,-1 0 0,0 0 0,0 0 0,4-5 0,0 0-7,-1 0 0,0 0 0,-1-1 0,0 0 0,0 0-1,-1 0 1,0-1 0,0 0 0,-1 1 0,0-1-1,3-16 1,-2 1 11,-1 0 1,-1-1-1,-2 1 0,0-1 0,-2 1 0,0-1 1,-2 1-1,0 0 0,-9-26 0,12 49-16,1 0-1,0 0 1,0 0 0,-1 0-1,1 0 1,-1-1-1,1 1 1,-1 0 0,0 0-1,1 0 1,-1 1 0,0-1-1,1 0 1,-1 0-1,0 0 1,0 0 0,0 1-1,0-1 1,0 0-1,0 1 1,0-1 0,0 1-1,0-1 1,0 1-1,0-1 1,0 1 0,-1 0-1,1 0 1,0 0 0,0-1-1,0 1 1,0 0-1,-1 0 1,-1 1 0,3 22 119,0-13-124,0-1 1,1 0-1,0 0 0,5 18 1,3 23 178,-8-46-87,-1 1-1,1 0 1,0 0-1,0 0 1,0-1-1,1 1 1,0-1-1,0 1 1,0-1 0,0 0-1,1 0 1,0 0-1,0 0 1,0 0-1,0 0 1,0-1-1,8 6 1,-8-7-26,0 0 0,0-1-1,0 0 1,0 0 0,0 0 0,1 0 0,-1 0-1,0-1 1,1 1 0,-1-1 0,0 0 0,1 0-1,-1 0 1,1 0 0,-1-1 0,0 0 0,1 1 0,-1-1-1,0 0 1,0 0 0,0-1 0,0 1 0,0-1-1,0 0 1,0 1 0,4-5 0,9-6 197,0-2 0,-2 1 0,0-2 1,0 0-1,20-30 0,-14 16 53,-2-1 0,21-48 0,-37 73-393,2-4 63,0-1-1,0 0 1,-1-1-1,4-16 1,-7 24-186,0 0 0,0 0 0,0 0 1,0 1-1,0-1 0,-1 0 0,1 1 0,-1-1 1,-1-4-1,1 5-193,0 0 0,-1 0 0,1 0 0,0 0 1,-1 0-1,1 0 0,-1 0 0,1 1 0,-1-1 0,0 1 1,0-1-1,0 1 0,-2-1 0,-20-13-1342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37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482 31 5137,'-15'-13'6565,"-8"1"-3716,22 11-2777,0 1-1,0-1 0,-1 0 0,1 1 1,-1-1-1,1 1 0,0 0 0,-1-1 1,1 1-1,-1 0 0,1 0 0,-1 0 1,1 0-1,-1 0 0,1 0 0,-1 1 1,1-1-1,-1 0 0,1 1 0,0-1 1,-1 1-1,1-1 0,0 1 0,-1 0 1,1-1-1,0 1 0,0 0 0,0 0 1,-2 1-1,-19 39 190,11-21-206,1-3-6,0 0 0,2 1 0,0 0 1,0 1-1,-4 22 0,-6 37 83,-62 248 264,57-231-156,-15 132 0,8 101 162,1-15-92,15-196-239,-61 587 306,71-653-373,2 0-1,3 0 1,2 0-1,2 0 1,19 84-1,-22-130 6,0 1-1,1-1 0,-1 0 0,1 0 0,0 0 0,0 0 0,1 0 0,0-1 0,-1 0 0,1 1 0,1-1 0,-1-1 0,1 1 0,-1-1 0,1 1 0,0-1 0,0-1 0,0 1 0,9 2 0,10 3 62,-1-1-1,2-1 1,30 4-1,-30-6-23,98 11 330,0-6 0,153-7 1,-111-3-129,990 45 1298,-209 65 785,-806-78-2115,-106-21-166,2-2 0,-1-1 1,1-1-1,58 0 0,-90-6-45,-1 0-1,0 0 1,0 0 0,0-1 0,0 1-1,0-1 1,0 0 0,0 0 0,0 0 0,0 0-1,0 0 1,0-1 0,-1 1 0,1-1-1,-1 0 1,1 0 0,-1 0 0,1 0-1,-1 0 1,0 0 0,0-1 0,0 1 0,0-1-1,-1 1 1,1-1 0,-1 0 0,0 0-1,1 1 1,-1-1 0,0 0 0,-1 0-1,1 0 1,0-1 0,-1-4 0,1-10 2,-1 1 1,-1-1 0,-1 0 0,0 1-1,-6-19 1,2-2-22,3 15-34,2 0 0,1-1 0,0 1 0,8-43 0,29-94-187,-10 49 175,-15 53 46,26-141-7,-33 163 27,-2 0 0,-2 0 0,-4-59 0,-3 49-2,-1 1 0,-3-1-1,-1 1 1,-24-60 0,18 57-13,3-2 0,-15-98 1,-2-12-29,22 133 12,0 0 0,-2 1 0,-1 0 0,-1 1 0,-2 0 0,-33-43 0,-125-127-101,124 143 158,23 24-20,-49-54-92,-4 4-1,-123-95 0,169 150 22,-1 1 0,-1 2 0,-74-32 0,81 42 34,0 2 0,0 0 0,-1 2-1,0 1 1,0 1 0,-41 0 0,-405 39-68,65-2 57,295-33 71,-1-4 0,2-6 0,-163-34 0,263 41-26,-19-5 47,0 1-1,-1 2 0,0 1 1,0 2-1,-39 3 0,70-1-64,0 0 0,0 1 0,0-1 0,0 1-1,0 0 1,0-1 0,0 1 0,0 1 0,1-1-1,-1 0 1,0 1 0,1-1 0,-1 1 0,1 0-1,0 0 1,0 0 0,-1 0 0,1 0 0,-3 5 0,3-2-235,0 1 1,-1-1-1,2 1 1,-1-1-1,1 1 1,0-1 0,0 1-1,0 0 1,1 8-1,-3 28-670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41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2 161 5017,'12'-34'2345,"-12"34"-2201,0 0 1,0-1 0,0 1 0,0 0 0,0-1 0,0 1 0,0 0 0,0-1-1,0 1 1,0 0 0,0 0 0,0-1 0,0 1 0,0 0 0,-1-1 0,1 1 0,0 0-1,0-1 1,0 1 0,0 0 0,-1 0 0,1-1 0,0 1 0,0 0 0,0 0-1,-1 0 1,1-1 0,0 1 0,0 0 0,-1 0 0,1 0 0,0 0 0,-9 3 7589,9-2-7514,0-1-1,0 0 0,0 0 1,0 1-1,0-1 0,0 0 1,0 1-1,0-1 0,1 137 1111,-1-129-1396,3 22 293,-3-29-279,0 0 0,0 0-1,0-1 1,0 1 0,0 0-1,0-1 1,0 1-1,0 0 1,1 0 0,-1-1-1,0 1 1,1 0 0,-1-1-1,0 1 1,1 0 0,-1-1-1,1 1 1,-1-1 0,1 1-1,-1-1 1,1 1 0,-1-1-1,1 1 1,0-1 0,-1 1-1,1-1 1,0 1 0,-5-22-7461,4 20 7115,-5-33-1529,3 28 1720,1-1 1,0 0-1,0 0 0,1 1 0,0-1 0,2-11 1,-2 16 231,0 0 1,0 0 0,1 0 0,-1 0 0,1 1 0,0-1-1,-1 0 1,1 0 0,0 1 0,0-1 0,0 1 0,0-1 0,0 1-1,1-1 1,-1 1 0,0 0 0,1-1 0,2-1 0,31-12 2698,-30 13-2316,0 1 0,-1-1 0,1 0 0,-1 0 0,1 0 0,-1-1-1,7-4 1,-7 2-205,-1 1-1,1-1 0,-1 1 0,0-1 0,0 0 0,0 0 1,-1-1-1,1 1 0,-1-1 0,-1 1 0,1-1 1,-1 1-1,0-1 0,0 0 0,0-6 0,7-32 1108,-4 69 807,0-5-2005,-2-14-189,1 11 240,1 0-1,12 32 0,-14-44-420,0 0 0,0 0 0,1 0 1,0-1-1,0 1 0,0-1 0,0 0 1,1 0-1,0 0 0,-1 0 0,2-1 1,-1 0-1,0 1 0,1-2 0,6 5 1,13 2-1077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40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 4705,'-76'16'2262,"76"-16"-2094,-1 0-1,1 0 1,-1 0 0,0 0 0,1 0-1,-1 0 1,1 0 0,-1 0-1,1 1 1,-1-1 0,0 0 0,1 0-1,-1 1 1,1-1 0,-1 0 0,1 1-1,-1-1 1,1 0 0,0 1 0,-1-1-1,1 1 1,-1-1 0,1 1-1,0-1 1,-1 1 0,1-1 0,0 1-1,0-1 1,-1 1 0,1-1 0,0 1-1,0-1 1,0 1 0,0 1 0,7 10 1808,-6-11-2179,68 136 2237,-57-126-1912,-12-11-184,0 0 0,0 1 0,0-1 0,0 0 0,0 0 0,0 0 0,1 0 0,-1 1 0,0-1 0,0 0 0,0 0 0,1 0 0,-1 0 0,0 0 0,0 0 0,0 0 0,1 0 0,-1 1 0,0-1 0,0 0 0,0 0 0,1 0 0,-1 0 0,0 0 0,0 0 1,1 0-1,-1 0 0,0 0 0,0 0 0,0 0 0,1-1 0,-1 1 0,0 0 0,0 0 0,0 0 0,1 0 0,-1 0 0,0 0 0,0 0 0,0-1 0,0 1 0,1 0 0,-1 0 0,0 0 0,0 0 0,0 0 0,0-1 0,0 1 0,1 0 0,-1 0 0,0 0 0,0-1 0,0 1 0,0 0 0,0-1 0,0 0-935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09.9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234 1226 6561,'22'4'6836,"-1"6"-3465,0 0-2854,-11-6-286,0 0 0,0 0 1,0-1-1,0-1 0,1 0 0,-1 0 1,12 0-1,39-3 97,-1-3 0,1-2 0,-1-3 0,-1-3 0,0-2 0,-1-3-1,0-3 1,-1-1 0,-2-4 0,0-1 0,83-57 0,-111 64-145,-2-1-1,0-2 0,-2 0 1,0-2-1,-1 0 0,-2-2 1,0 0-1,-2-1 0,-1-1 1,-1-1-1,-2 0 0,-1-1 0,17-53 1,-28 72-158,-1 0 0,1 1 0,-2-1 1,1 0-1,-1 1 0,-1-1 0,0 0 1,-1 1-1,0-1 0,0 1 0,-1 0 1,0-1-1,-7-11 0,-7-12 22,-1 1 0,-34-45-1,-8-15 14,48 71-60,-1 0 0,-1 1 0,-22-23 0,30 36-6,0 2 0,-1-1 0,0 1 0,-1 0 0,1 1 0,-1 0 0,0 0 0,0 0 0,-1 1 0,1 0 0,-19-4 0,-30-3 7,-87-4 0,-1 0-4,120 12-6,1 0 0,-1 1 0,0 2 0,-34 3 0,46-1-8,1 0 0,-1 1 0,1 0 0,0 1 1,0 0-1,1 1 0,-1 0 0,1 1 0,0 1 0,-15 10 0,-175 123-43,167-120 55,13-8 1,1 2 0,0 0 0,-19 17 0,31-24 4,0-1-4,1 1 0,0-1 0,0 1 0,0 0 0,1 1 0,0 0 0,1 0 0,0 0 0,0 0 0,1 1 0,-6 14 0,-30 193-13,39-208 16,-2 18-1,1 0-1,1 0 0,2 1 1,0-1-1,8 37 0,-5-43 0,0 0 1,2 0-1,0-1 0,2 0 0,0 0 0,1-1 1,17 28-1,-19-38 2,-1-1 0,1 1 0,1-1 0,-1 0 0,1-1-1,0 1 1,1-2 0,16 10 0,8 1 66,40 13-1,-10-5 4,61 39 308,-70-35 37,-45-24-336,-1 0-1,1-1 1,0-1 0,0 1-1,1-1 1,-1-1 0,0 0 0,0 0-1,1-1 1,-1 0 0,0-1-1,1 0 1,-1 0 0,0-1-1,0 0 1,0 0 0,0-1-1,0-1 1,0 1 0,-1-2-1,0 1 1,0-1 0,8-6-1,-8 3-1352,1 0 0,-2-1 0,10-14 0,-12 17 246,6-12-519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41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0 210 6921,'5'-16'3830,"15"-4"-2592,-15 16-1036,5-4-49,17-14 768,42-44 0,-66 62-897,0-1-1,0 1 1,-1-1 0,0 0 0,1 0 0,-1 1 0,-1-1-1,2-8 1,4-10 2157,-7 23-2135,0 0 1,-1 0-1,1 0 0,0 0 1,-1 0-1,1 0 1,0 0-1,0 0 0,-1 0 1,1 0-1,0 0 0,0 0 1,-1 0-1,1 1 1,0-1-1,0 0 0,-1 0 1,1 0-1,0 0 0,0 1 1,0-1-1,-1 0 1,1 0-1,0 0 0,0 1 1,0-1-1,0 0 0,0 0 1,-1 1-1,1-1 1,0 0-1,0 0 0,0 1 1,0-1-1,0 0 0,0 0 1,0 1-1,0-1 1,0 0-1,0 1 0,0-1 1,0 0-1,0 0 0,0 1 1,0-1-1,0 0 1,1 0-1,-1 1 0,0-1 1,0 0-1,0 0 0,0 1 1,1 4-7,0 0 0,0 1 0,0-1 0,0 0 1,1 0-1,0 0 0,0 0 0,0-1 0,1 1 0,0 0 1,3 4-1,-1-2-13,-3-4-152,1 0 0,-1 0 0,1 0 0,-1 0 0,1-1 0,0 1 0,0-1 0,0 0 0,0 0 0,1 0 0,-1 0 0,0-1 0,1 1 0,0-1 0,-1 0 0,1 0 0,0 0 0,-1 0 0,1-1 0,0 0 0,0 1 0,4-2 0,27 2-897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42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4 171 4457,'-4'-31'8669,"9"21"-5389,-4 10-3158,-1 0-1,1 0 1,0 0 0,-1 1-1,1-1 1,-1 0 0,1 0 0,0 1-1,-1-1 1,1 0 0,-1 0 0,1 1-1,0-1 1,-1 1 0,1-1-1,-1 0 1,1 1 0,-1-1 0,0 1-1,1-1 1,-1 1 0,1 0-1,3 5 100,-1-1 0,1 1-1,-1 0 1,0-1-1,-1 2 1,0-1 0,0 0-1,0 0 1,0 1 0,0 7-1,0 4-115,0 1-1,-1 25 1,-2-35-571,1-1 0,-1 1 0,-1 0 0,-5 16 0,-1-43-9645,8 17 10096,0-3-164,0 1 457,0-1 1,0 1 0,0 0 0,0 0-1,0 0 1,1-1 0,-1 1 0,1 0-1,0 0 1,0 0 0,0 0 0,1 0 0,-1 0-1,0 1 1,1-1 0,0 0 0,0 1-1,0-1 1,0 1 0,0-1 0,0 1-1,1 0 1,4-3 0,4-5 24,3-3 259,-1 0-1,19-22 1,-3 7 310,-24 24-848,0 0 0,1-1 0,-2 0 0,1 0 0,5-9 0,-9 11-200,1 0-1,-1 0 0,-1 0 0,1 0 1,0 0-1,-1 0 0,0-1 0,0 1 1,0 0-1,0-1 0,0 1 0,-1 0 0,1 0 1,-2-5-1,-15-42-706,8 34 951,4 11 297,3 9 1453,11 25-297,9 19-941,-6-17-400,14 52 0,-25-69-2914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51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302 41 7522,'-19'-14'1312,"-17"-13"10907,36 44-11741,0 0-62,-23 322 2112,21-324-2462,-1-1 1,-1 1 0,0 0-1,-12 26 1,13-83 49,-1 15-119,-4-117-157,-11-102-126,109 361 2538,3-25-995,-82-81-1193,0 0-1,1-1 0,-1 0 0,2-1 0,-1-1 0,1 0 0,15 5 0,-16-9 350,-10-4-1717,-3 1 1058,0 0 0,0 1 0,0-1 0,-1 0 0,1 1 0,0-1 0,0 1 1,0 0-1,-1-1 0,1 1 0,0 0 0,0 0 0,-1-1 0,-1 1 0,-60-1-5211,-97 9-1,65 2 3928,90-10 1574,-10 2 96,0 0 0,-23 7 0,33-7 308,0 0 0,0 0-1,0 0 1,0 0-1,0 1 1,1 0-1,-1 0 1,1 0-1,0 0 1,-6 7 0,15-11 233,0 0 1,0 1 0,0-2 0,1 1 0,-1 0 0,7-4 0,15-10 34,-1-1 0,-1-1 1,-1-1-1,0-1 0,-1-1 1,24-28-1,-19 19-519,0 2 0,3 1 0,37-25 0,-54 43-1356,2 0 448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55.0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1808 1 7266,'-63'17'8702,"46"-13"-7787,1 0-1,-22 9 1,-38 21-113,-185 74 1353,217-94-1801,0-2 1,0-1-1,-1-3 1,-58 4-1,50-11 74,0-2 0,-86-13 0,-101-32 399,-66-8 84,276 52-796,0 1 1,0 2-1,0 1 1,1 2-1,-1 0 1,-42 14-1,57-18-960,19-8-747,26-16-947,29-13 1088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57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24 608 5705,'-4'6'1778,"1"-2"-980,0 0 0,1 0 0,-1 1 0,1-1 0,0 0 0,-2 6 0,4-9-685,0 1 1,0-1 0,0 0-1,-1 0 1,1 0 0,0 1 0,1-1-1,-1 0 1,0 0 0,0 0-1,0 1 1,1-1 0,-1 0 0,1 0-1,-1 0 1,1 0 0,-1 0 0,1 0-1,-1 0 1,1 0 0,0 0-1,0 0 1,0 0 0,-1 0 0,1 0-1,0 0 1,0-1 0,0 1-1,0 0 1,0-1 0,2 1 0,-2 0-57,0-1 0,0 0 1,0 1-1,0-1 1,0 0-1,0 0 1,0 0-1,0 0 1,0 0-1,0 0 0,0 0 1,0-1-1,0 1 1,0 0-1,0 0 1,0-1-1,0 1 0,0-1 1,0 1-1,0-1 1,-1 1-1,1-1 1,0 1-1,0-1 1,0 0-1,-1 1 0,1-1 1,0 0-1,-1 0 1,1 0-1,0 0 1,20-34 499,-18 29-352,14-27-56,-3-2 0,0 1 0,-2-2 1,-2 0-1,-2 0 0,-1-1 0,-1 0 0,-2 0 0,-2 0 0,-3-38 0,0 57-131,-1 0-1,0 0 1,-2 0-1,-8-27 1,11 41-15,-1-1 1,1 1 0,-1-1 0,0 1-1,0 0 1,-1-1 0,1 1 0,-1 0-1,0 0 1,0 1 0,0-1-1,-1 1 1,1-1 0,-1 1 0,0 0-1,1 0 1,-2 1 0,1-1 0,0 1-1,0 0 1,-9-3 0,11 5-5,0 0 0,1 0 0,-1 0 0,1 0 0,-1 0 0,1 0 0,-1 1-1,1-1 1,-1 0 0,1 1 0,-1-1 0,1 1 0,0 0 0,-1-1 0,1 1 0,0 0 0,-1 0 0,1 0 0,0 0 0,0 0 0,0 0 0,0 0 0,0 0 0,0 1 0,0-1 0,0 0 0,1 0 0,-2 3 0,-14 39-23,16-42 25,-4 19 48,0 0 1,2 1-1,0-1 1,1 1-1,3 28 1,-1-36 52,0-1 1,1 1 0,1 0 0,0-1 0,1 1 0,0-1 0,0 0-1,2-1 1,9 17 0,-11-22-30,0-1 0,1 0 0,0 0 0,0-1 0,1 1-1,-1-1 1,1 0 0,0-1 0,0 1 0,0-1 0,0 0 0,12 3 0,-5-2-54,-1-1 0,1-1 0,0 0 0,-1 0 0,21-1 0,-24-2-42,0 0 1,0 0-1,0 0 0,-1-1 1,1 0-1,-1-1 1,1 0-1,-1-1 1,0 1-1,11-8 1,-8 3-240,0 0 0,-1-1 1,1 0-1,-2 0 1,1-1-1,10-16 1,-9 9-588,0-1 0,-1 0-1,-2-1 1,0 0 0,0 0 0,4-23 0,-8 30 465,16-52-858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58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111 491 8330,'22'71'8319,"19"32"-4536,-3-6-3113,-36-94-823,-1 0 1,0 0 0,0 0-1,0 0 1,-1 0-1,1 0 1,-1 0 0,0 0-1,0 0 1,0 0-1,0 6 1,-1-9 65,1 1 1,0-1-1,0 0 1,0 0-1,-1 1 1,1-1-1,0 0 1,0 1-1,-1-1 1,1 0-1,0 0 1,0 1-1,-1-1 1,1 0-1,0 0 1,-1 0-1,1 1 1,0-1-1,-1 0 1,1 0-1,-1 0 1,1 0-1,0 0 1,-1 0-1,1 0 1,0 0-1,-1 0 1,1 0-1,-1 0 1,1 0-1,-1 0 1,-21-11-2353,-30-28-277,38 27 2798,0 1 0,0 1 0,-1 0 0,0 1 0,-1 0 0,-30-11 0,137 41 5633,-68-17-5553,0-1 1,0-1 0,0-1-1,34-4 1,-51 2-248,1 0 1,0 0-1,-1-1 1,0 0-1,1-1 1,-1 1-1,0-1 1,0-1-1,0 1 1,-1-1-1,1 0 1,-1 0-1,0 0 1,0-1-1,0 0 0,0 0 1,-1 0-1,0-1 1,0 1-1,-1-1 1,0 0-1,0 0 1,0 0-1,0 0 1,-1-1-1,0 1 1,1-10-1,1 1-336,-2-1 1,0 0-1,-1-1 1,0 1-1,-2 0 0,0 0 1,0 0-1,-2 0 1,0 0-1,-7-22 0,-13-18 599,-3 1 0,-2 1 0,-2 1-1,-41-53 1,50 75 522,1 7 1789,22 40-189,23 45 52,-15-39-1837,15 34 819,2-2 0,59 85-1,-76-124-1337,1-1-1,1-1 0,0 0 1,0-1-1,2 0 1,-1-1-1,2 0 0,-1-1 1,1-1-1,1 0 1,0-1-1,0-1 1,32 10-1,-46-17-147,-1 1 0,0-1 0,0 1 0,0-1 1,0 0-1,1 1 0,-1-1 0,0 0 0,0 0 0,0 0 0,1 0 0,-1 0 0,0 0 1,0-1-1,0 1 0,1 0 0,-1-1 0,0 1 0,2-1 0,-3 0-61,0 0 0,0 0 0,0 0 0,0 0 0,0 0 0,0 0 0,0 0 0,0 0 0,0 0 0,0 0 1,-1 0-1,1 0 0,0 0 0,-1 0 0,1 0 0,-1 0 0,1 1 0,-1-1 0,1 0 0,-1 0 0,1 0 0,-1 1 0,0-1 0,1 0 0,-2 0 0,-19-21-1273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58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5 280 9370,'-5'25'4457,"12"-17"-1921,10-8-487,11-21-585,4-7-336,4-10-383,0-4-193,-2 6-448,-1-3-344,-8 3-752,-1 4-817,-7 7 2369,-11 9-920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59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1022 9738,'57'83'3818,"-56"-82"-3740,-1 0-1,1 0 1,-1-1-1,1 1 1,0 0 0,-1-1-1,1 1 1,0-1-1,0 1 1,-1-1-1,1 1 1,0-1-1,0 1 1,0-1-1,-1 0 1,1 1 0,0-1-1,0 0 1,0 0-1,0 0 1,0 0-1,0 0 1,0 0-1,0 0 1,-1 0-1,1 0 1,0 0 0,0 0-1,0-1 1,0 1-1,1-1 1,16-17 1344,-16 16-1142,9-16 354,-1 0 0,-1 0 0,-1 0 1,-1-1-1,0 0 0,-1-1 0,-2 0 0,6-38 1,-9 51-608,-1 1 1,1-1 0,-1 1 0,-1-1 0,1 1-1,-1-1 1,0 1 0,-1 0 0,1-1 0,-1 1-1,0 0 1,-1 0 0,0 0 0,0 1-1,0-1 1,0 0 0,-8-8 0,10 13-31,0 0 1,0 0-1,1 1 1,-1-1-1,0 0 0,0 1 1,0-1-1,0 0 1,0 1-1,0-1 1,0 1-1,-1 0 0,1-1 1,0 1-1,0 0 1,0-1-1,0 1 1,0 0-1,-1 0 0,1 0 1,0 0-1,0 0 1,0 0-1,0 1 1,-3 0-1,3 0-8,-1 0 1,1 0-1,-1 0 0,1 0 0,-1 1 1,1-1-1,0 1 0,0-1 1,0 1-1,0-1 0,0 1 1,0 0-1,0 0 0,-1 1 0,-1 6-28,1 0 0,-1-1 0,2 1 0,-1 0-1,0 12 1,2-12 33,1 0 0,-1 0-1,2 0 1,-1 0 0,1 0 0,1-1-1,-1 1 1,2-1 0,-1 1 0,9 14-1,-9-19 9,0 1-1,0 0 1,1-1-1,-1 1 0,1-1 1,0 0-1,1-1 1,-1 1-1,0-1 1,1 1-1,0-1 1,0-1-1,0 1 0,0-1 1,0 0-1,1 0 1,-1 0-1,7 1 1,-10-3 2,0 0 0,0 0 0,0 0 0,-1 0-1,1 0 1,0 0 0,0-1 0,0 1 0,0-1 0,0 1 0,0-1 0,-1 1 0,1-1 0,0 0 0,0 0 0,-1 0 0,1 0 0,-1 0 0,1-1 0,-1 1 0,1 0 0,1-3 0,2-3 23,-1 1 0,0-1 0,0 0 0,3-9 0,2-2 36,3-9 108,12-33 0,-6 11 22,-18 48-189,1-1 0,-1 0 0,1 0-1,0 1 1,0-1 0,0 1 0,0-1 0,0 1 0,0-1 0,1 1 0,-1-1 0,0 1 0,1 0 0,1-1 0,-3 1-4,1 1 1,0 0 0,-1 0-1,1 0 1,0 0 0,-1 0 0,1 0-1,0 0 1,-1 0 0,1 0-1,0 0 1,-1 0 0,1 0 0,0 0-1,-1 0 1,1 1 0,-1-1 0,1 0-1,0 0 1,-1 1 0,1-1-1,-1 0 1,1 1 0,0-1 0,0 1-1,4 5-3,-1-1 1,0 1-1,0 0 0,0 0 0,5 11 0,4 5 2,-10-65-205,-4 2 165,0 28-14,0-1-1,0 1 1,2 0-1,0-1 0,0 1 1,1 0-1,6-20 1,-8 32 46,1 0 0,-1 0 0,1 1 0,-1-1 0,1 0 0,-1 0 0,1 0 1,-1 0-1,1 1 0,0-1 0,0 0 0,-1 1 0,1-1 0,0 1 0,0-1 0,0 1 0,-1-1 1,1 1-1,0-1 0,0 1 0,0 0 0,0-1 0,0 1 0,0 0 0,0 0 0,0 0 0,0 0 1,0 0-1,0 0 0,0 0 0,0 0 0,0 0 0,0 0 0,0 1 0,1-1 0,35 19-101,-23-10 75,-11-8 35,0 1 0,-1-1 0,1 0-1,0 0 1,0 0 0,0 0 0,0-1-1,0 1 1,0-1 0,0 0 0,0 1 0,0-2-1,0 1 1,0 0 0,0 0 0,0-1-1,0 0 1,0 1 0,0-1 0,3-2 0,-2 0 1,0 1 0,0-1 0,0 0 0,0 0 0,-1-1 0,1 1 0,-1-1 0,0 0 0,0 0 0,-1 0 0,4-7 0,2-7 11,0 1 1,-2-2 0,0 1 0,-1-1 0,3-27-1,-5 20 3,-1 0-1,-1 0 1,-2-1 0,0 1-1,-2 0 1,-1 0-1,0 0 1,-2 0 0,-2 1-1,0 0 1,-1 0-1,-2 1 1,0 0 0,-2 1-1,0 0 1,-31-38-1,33 50-10,6 13-7,11 25 17,5 6 105,2-1 1,2 0-1,0-1 1,2-1-1,1-1 0,2 0 1,1-1-1,1-2 1,1 0-1,1-1 1,2-1-1,55 40 0,-65-52-204,-13-9-179,1 0-1,0 0 1,-1 0-1,1-1 1,0 0-1,0 1 0,1-1 1,-1 0-1,0-1 1,6 2-1,-10-12-4037,-1 6 3046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6:59.6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1 257 11883,'3'13'5153,"16"-13"-2881,6-11-792,13-19-895,1-9-281,0-8-144,-4-2-408,-2 5-1529,-2-6 1265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00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232 432 8378,'-43'-54'3871,"41"53"-3689,1-1-1,0 1 0,-1-1 1,1 1-1,0 0 0,-1 0 0,0 0 1,1 0-1,-1 0 0,0 0 1,1 0-1,-1 0 0,0 1 1,0-1-1,0 0 0,0 1 1,1 0-1,-1-1 0,0 1 0,0 0 1,0 0-1,0 0 0,0 1 1,0-1-1,0 0 0,0 1 1,0-1-1,1 1 0,-1-1 0,0 1 1,-1 1-1,-3 1 70,1 1 0,0-1 0,1 1-1,-1 0 1,1 1 0,0-1 0,-6 8 0,-2 6 159,0 0 1,1 1-1,1 0 1,0 1 0,2 0-1,0 1 1,-6 29-1,13-46-365,0-1 1,0 1-1,1 0 0,-1 0 0,1-1 0,0 1 1,1 0-1,-1 0 0,0-1 0,1 1 0,1 4 0,-1-7-39,0 1-1,-1-1 1,1 0-1,0 0 0,0 0 1,0-1-1,0 1 1,0 0-1,0 0 0,0 0 1,0-1-1,0 1 1,0 0-1,0-1 0,0 1 1,1-1-1,-1 1 0,0-1 1,0 0-1,1 0 1,-1 1-1,0-1 0,1 0 1,-1 0-1,0 0 1,0 0-1,1-1 0,-1 1 1,0 0-1,0 0 1,1-1-1,-1 1 0,0-1 1,2-1-1,5-1 0,-1 0 0,0-1 1,0 0-1,-1 0 0,1 0 0,-1-1 0,0 0 0,0-1 1,-1 1-1,10-13 0,-1 0 10,-1-1 1,17-32-1,-20 30-8,-2-1 0,0 0 0,-1 0 0,-2-1 0,0 1 0,-1-1 0,-2 0 0,0-1 0,-1 1-1,-2 0 1,0 0 0,-2 0 0,0 0 0,-1 0 0,-2 0 0,0 1 0,-15-34 0,20 53-5,-18-33 10,18 35-12,0-1 0,0 1-1,1 0 1,-1-1 0,0 1-1,0 0 1,0 0 0,0 0-1,-1 0 1,1 0 0,0 0-1,0 0 1,-1 0 0,1 0-1,0 1 1,-1-1 0,1 1-1,-1-1 1,1 1 0,-1-1-1,-1 1 1,2 1-3,0 0 1,0 1-1,0-1 0,1 1 1,-1-1-1,0 1 0,1-1 1,-1 1-1,1-1 0,-1 1 1,1 0-1,0-1 0,0 1 1,0 0-1,0-1 0,0 1 1,0 0-1,0-1 0,1 3 1,4 22-12,1 0 1,1-1 0,15 36 0,38 75 27,-15-46 1,4-1 0,4-2 0,105 130 0,-153-210-16,1 0 0,0-1-1,1 0 1,-1 0 0,11 7 0,-16-12 5,0-1-1,0 1 1,0 0-1,0-1 1,0 0-1,0 1 1,0-1-1,0 0 1,1 1-1,-1-1 1,0 0-1,0 0 1,0 0-1,0 0 1,0 0-1,0 0 1,0 0 0,1 0-1,-1-1 1,1 1-1,0-1 11,-1 0-1,0 0 1,0-1-1,0 1 1,0 0 0,0 0-1,0-1 1,0 1-1,0 0 1,-1-1-1,1 1 1,0-1 0,-1 1-1,1-1 1,-1 1-1,0-1 1,1 1-1,-1-1 1,0-2 0,1-5 60,-1-1 0,1 1 0,-2-1 0,1 0 1,-2 1-1,1-1 0,-1 1 0,0 0 0,-1-1 1,0 1-1,-1 0 0,-6-11 0,3 8-49,1 1-1,-2 0 0,0 0 1,0 1-1,-1 0 1,0 0-1,-1 1 0,-14-11 1,13 13-118,1 1 0,-1-1 0,0 2 0,-1-1 0,1 2 0,-18-6 0,21 8-199,0 1-1,0-1 1,0 1-1,0 0 0,-1 1 1,1 0-1,0 1 1,0-1-1,0 1 1,-13 4-1,-13 10-721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10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10674,'7'-3'7130,"-2"3"-5842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01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1098 7218,'-3'11'1209,"1"-6"-613,1 0 0,0 1 1,-1-1-1,2 1 0,-1-1 0,1 1 0,0-1 0,0 1 0,0 0 0,2 5 1,-2-10-529,0-1 1,0 0 0,0 1-1,0-1 1,0 0 0,0 1 0,0-1-1,0 0 1,1 0 0,-1 1-1,0-1 1,0 0 0,0 0 0,1 1-1,-1-1 1,0 0 0,0 0-1,1 0 1,-1 1 0,0-1 0,0 0-1,1 0 1,-1 0 0,0 0-1,0 1 1,1-1 0,-1 0 0,0 0-1,1 0 1,-1 0 0,0 0-1,1 0 1,-1 0 0,0 0 0,1 0-1,-1 0 1,12-9 1229,6-15-139,-8 6-562,-1-1-1,0 0 1,-1-1-1,7-29 1,15-86 993,-27 115-1400,7-25 156,-4 20-242,-1-1 1,-1-1-1,-1 1 1,-1 0 0,-2-37-1,-1 60-98,0-1-1,0 1 1,0-1 0,0 1-1,-1-1 1,1 1-1,-1 0 1,0 0 0,-3-5-1,5 8-6,-1 0 1,1-1-1,0 1 0,0 0 1,-1-1-1,1 1 0,0 0 0,-1 0 1,1-1-1,0 1 0,-1 0 0,1 0 1,0 0-1,-1-1 0,1 1 0,0 0 1,-1 0-1,1 0 0,-1 0 1,1 0-1,0 0 0,-1 0 0,1 0 1,-1 0-1,1 0 0,0 0 0,-1 0 1,1 0-1,-1 0 0,0 0 0,0 1-7,1 0 0,-1 0 0,0 0 0,0 0 0,1 1 0,-1-1 0,1 0 0,-1 0 0,1 0 0,-1 1 0,1-1 0,0 0 0,0 0 0,-1 1 0,1 1 0,-2 19-74,0-1 0,2 0 0,3 30-1,-3-43 81,1-1 0,0 0 0,1 1-1,-1-1 1,2 0 0,-1 0 0,1 0 0,0 0-1,0-1 1,1 1 0,0-1 0,0 0 0,7 9-1,-8-13 1,-1 0-1,1 0 0,0 0 1,0-1-1,0 1 0,0-1 1,0 1-1,0-1 0,0 0 1,0 0-1,0 0 0,1-1 1,-1 1-1,0-1 0,0 1 1,1-1-1,-1 0 0,0-1 1,1 1-1,-1-1 1,0 1-1,0-1 0,1 0 1,-1 0-1,0 0 0,0-1 1,0 1-1,0-1 0,0 1 1,4-5-1,5-2-2,-1-1-1,0 0 1,-1-1-1,0 0 1,16-21 0,-13 11 21,-1 0 0,0 0 0,-2-1-1,0-1 1,-2 1 0,0-2 0,-1 1 0,-2-1 0,0 0 0,-1 0 0,-1 0 0,-2-1 0,-1-25 0,0 25 23,-2 0 0,-1 0 0,0 0 1,-2 0-1,-1 1 0,-1 0 0,-1 0 0,0 0 0,-2 1 0,-1 1 1,-1 0-1,-22-32 0,28 45-33,-1 0 1,1 1 0,-1 0-1,0 0 1,-1 0-1,0 1 1,0 0-1,0 1 1,0-1 0,-1 2-1,0-1 1,0 1-1,-1 1 1,-13-4 0,22 6-8,-1 1 0,1 0 0,-1 0 1,1 0-1,-1 0 0,1 0 1,0 0-1,-1 0 0,1 0 1,-1 1-1,1-1 0,0 0 0,-1 1 1,1-1-1,0 1 0,-1 0 1,1-1-1,0 1 0,0 0 1,0 0-1,0 0 0,0 0 1,-1 1-1,0 0-2,1 0 0,0 0 0,0 0 1,0 0-1,0 0 0,0 1 0,1-1 0,-1 0 1,1 1-1,0-1 0,-1 0 0,1 5 1,1 6-10,0 0 0,1 0 0,7 25 1,1 0 41,2 0 1,1-1-1,2-1 1,2 0-1,32 51 1,-41-75-2,1 1-1,0-1 1,1 0 0,0-1 0,1 0 0,0-1-1,1 0 1,0-1 0,0 0 0,1-1 0,0-1-1,1 0 1,0 0 0,0-1 0,0-1-1,0-1 1,23 5 0,-31-8-22,1 0 0,0-1 0,-1 0 0,1 0 0,0 0 0,0-1 0,-1 0 0,1 0 0,0-1 0,-1 0 0,0 0 0,1 0 0,-1-1 0,0 0 0,0 0 0,0 0 0,-1-1 0,1 0 0,-1 0 0,0-1-1,0 1 1,0-1 0,0 0 0,-1 0 0,5-9 0,-3 5 16,-1-1 0,0 0-1,-1-1 1,0 1-1,0-1 1,-1 0-1,-1 0 1,1 0 0,-2 0-1,0 0 1,0 0-1,-1 0 1,0 0 0,-3-17-1,1 17 2,0-1 0,-1 1 0,0-1 0,-1 1 0,0 0 0,0 0-1,-2 0 1,1 1 0,-1-1 0,-1 2 0,0-1 0,-12-13 0,18 22-24,0 0 0,0 0-1,0 0 1,0 0 0,0 0 0,-1 0 0,1 0 0,0 1 0,0-1-1,-1 1 1,1-1 0,-1 1 0,1-1 0,0 1 0,-1 0 0,1-1-1,-1 1 1,1 0 0,-3 0 0,3 1-3,0-1 1,1 1-1,-1-1 0,0 1 1,0-1-1,0 1 0,0-1 1,1 1-1,-1 0 0,0-1 1,1 1-1,-1 0 0,0 0 1,1 0-1,-1 0 0,1-1 1,-1 1-1,1 0 0,0 0 1,-1 2-1,-1 3-7,1 1 1,0-1-1,0 1 1,1-1-1,0 1 1,1 12 0,0-11 9,1 1 0,0-1 0,0 0 0,1-1 0,0 1 0,0 0 0,1-1 0,0 0 0,0 0 0,1 0 0,0 0 0,0 0 0,0-1 0,1 0 0,9 7 0,-11-10-4,0 0 1,0 0-1,0 0 1,1-1-1,-1 0 0,1 0 1,-1 0-1,1-1 1,0 1-1,0-1 0,-1 0 1,1 0-1,0-1 1,0 0-1,0 0 1,0 0-1,0 0 0,0-1 1,0 1-1,0-1 1,0-1-1,-1 1 0,1-1 1,0 1-1,-1-1 1,1-1-1,4-2 0,-1-1-322,0 0-1,0-1 0,0 0 0,0-1 1,-1 0-1,-1 0 0,1 0 0,-1-1 1,-1 1-1,1-2 0,6-17 0,1-5-2366,-2-1 0,9-40 1,-8 30 1194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01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1 515 5841,'30'-64'3368,"-28"55"483,-7 12-1733,-6 11-30,9-6-1705,-1-1-1,1 1 1,0-1 0,1 1-1,0 0 1,0-1-1,1 1 1,0 0-1,0 0 1,1-1-1,0 1 1,0 0 0,1-1-1,4 13 1,-5-16-345,0-1 1,1 0-1,-1 0 0,1 0 1,0 0-1,0 0 1,0 0-1,0-1 1,1 1-1,-1-1 1,1 1-1,-1-1 1,1 0-1,0 0 0,0 0 1,0 0-1,0 0 1,0-1-1,0 0 1,1 1-1,-1-1 1,0 0-1,1-1 1,-1 1-1,1-1 0,-1 1 1,0-1-1,1 0 1,-1 0-1,1 0 1,-1-1-1,1 1 1,-1-1-1,5-1 1,-1-1-41,0 1 1,-1-1-1,1-1 1,0 1 0,-1-1-1,0 0 1,0-1-1,0 1 1,0-1 0,-1 0-1,0-1 1,0 1 0,0-1-1,0 0 1,-1 0-1,0-1 1,-1 1 0,1-1-1,3-12 1,-1 5-17,-2-1 0,0 1-1,0-1 1,-2 0 0,0 0 0,0 0 0,-2 0 0,1 0-1,-3-15 1,-1 9-21,-1 0 0,-1 1 0,-1 0 0,-1 0 0,0 1 0,-2 0 0,-19-33 0,8 21-84,-1 1-1,-2 1 1,-40-40 0,45 57 110,18 12 14,-1 0 0,1 0 0,0 0 0,0 0 0,-1 0 0,1 0 0,0 0 0,0 0 0,0 0 0,-1 0 0,1 0-1,0 0 1,0 0 0,-1 1 0,1-1 0,0 0 0,0 0 0,0 0 0,0 0 0,-1 0 0,1 1 0,0-1 0,0 0 0,0 0 0,0 0 0,0 1 0,-1-1 0,1 0 0,0 0 0,0 1-1,0-1 1,0 0 0,0 0 0,0 0 0,0 1 0,0-1 0,0 0 0,0 0 0,0 1 0,0-1 0,0 4 22,1 0 0,-1 0 0,1-1 0,0 1 0,0 0 0,0 0 0,1-1 0,1 5 0,19 34 152,2-1-1,2-1 1,2-1-1,1-2 1,1 0-1,3-2 1,1-2 0,1-1-1,43 30 1,-57-49-1230,-21-12 1006,0-1 0,0 0 1,1 0-1,-1 0 0,0 0 1,0 0-1,0 0 1,0 0-1,0 0 0,0 0 1,0 0-1,0 1 0,0-1 1,0 0-1,1 0 1,-1 0-1,0 0 0,0 0 1,0 0-1,0 0 1,0 0-1,0 0 0,0 0 1,0 0-1,1 0 0,-1 0 1,0 0-1,0 0 1,0 0-1,0 0 0,0 0 1,0 0-1,0 0 0,1 0 1,-1 0-1,0 0 1,0 0-1,0 0 0,0-1 1,0 1-1,0 0 0,0 0 1,0 0-1,0 0 1,1 0-1,-1 0 0,0 0 1,0 0-1,0 0 0,0 0 1,0 0-1,0-1 1,0 1-1,0 0 0,0 0 1,0 0-1,0 0 0,0 0 1,0 0-1,0 0 1,0-1-1,0 1 0,0 0 1,0 0-1,0 0 0,0 0 1,-19-30-5323,13 21 5642,-13-18-986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02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4 389 7914,'0'0'117,"0"0"-1,0 0 1,0 0 0,0 0 0,-1 0 0,1 0 0,0 0 0,0 0 0,0 0 0,0 0 0,-2 1 935,2-1-935,0 0 0,0 1-1,0-1 1,0 0 0,0 0 0,0 0 0,0 0 0,0 0 0,0 1 0,0-1 0,0 0 0,-1 0-1,1 0 1,0 1 0,0-1 0,0 0 0,0 0 0,0 0 0,1 0 0,-1 1 0,0-1 0,0 0 0,0 0-1,0 0 1,0 0 0,0 1 0,1 0 935,-1-1-935,0 0 0,0 0 0,0 0 0,1 0 0,-1 0 0,0 0 0,0 1-1,20 3 2334,28-1-984,-11-7 383,40-10 0,-41 6-243,50-3-1,-84 11-1602,0-1 1,-1 1-1,1-1 0,0 1 0,-1-1 0,1 1 0,-1-1 0,1 0 1,-1 0-1,1 0 0,-1 0 0,1 0 0,-1 0 0,0 0 1,0 0-1,0-1 0,1 1 0,-1 0 0,0-1 0,-1 1 0,1-1 1,0 1-1,0-1 0,-1 0 0,1 1 0,-1-1 0,1 0 0,-1 1 1,0-1-1,1 0 0,-1 1 0,0-1 0,0 0 0,-1-3 0,1-10 15,-1 0 0,0 0 0,-5-18 0,2 14-14,2 3-27,0 0-1,1 0 1,0-1 0,2 1 0,0 0 0,5-26 0,-3 31-618,0 0 0,1 0 1,7-14-1,-11 24 334,1 0 1,0-1-1,0 1 1,0 0-1,-1 0 0,1 0 1,0 0-1,1 0 0,-1 0 1,0 0-1,0 0 1,0 1-1,0-1 0,1 0 1,-1 1-1,0-1 1,1 1-1,-1-1 0,1 1 1,-1 0-1,0-1 0,1 1 1,1 0-1,6-2-670,12-4-53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02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1 313 7986,'36'-45'3599,"-36"44"-3515,0 1-1,1 0 1,-1-1 0,1 1-1,-1 0 1,0-1-1,1 1 1,-1-1 0,0 1-1,0-1 1,1 1-1,-1-1 1,0 1 0,0-1-1,0 1 1,0-1 0,0 1-1,0-1 1,0 0-1,0 1 1,0-1 0,0 1-1,0-1 1,0 1-1,0-1 1,0 1 0,0-1-1,0 1 1,-1-1 0,1 1-1,0-1 1,0 1-1,-1-2 1,0 2 6,1 0 0,0 0-1,-1 0 1,1 0 0,0 0 0,-1 0 0,1 0 0,-1 0-1,1 0 1,-1 0 0,1 0 0,0 0 0,-1 0 0,1 0-1,0 0 1,-1 1 0,1-1 0,-1 0 0,1 0-1,0 0 1,-1 1 0,1-1 0,0 0 0,-1 0 0,1 1-1,0-1 1,0 0 0,-1 1 0,1-1 0,0 0 0,-1 1-1,-1 5 215,-1-1 0,1 1-1,0 0 1,0 0-1,1 0 1,0 0 0,0 0-1,0 0 1,0 11-1,6 57 717,-4-67-887,0 2-81,0 0 0,0 0 0,1-1 0,1 1 0,-1-1 0,2 0 0,4 10 0,-6-14-53,1 0 1,-1 0-1,1 0 1,0 0-1,1 0 0,-1-1 1,1 0-1,-1 0 1,1 0-1,0 0 0,0 0 1,0-1-1,1 0 1,7 4-1,-11-6 1,-1 0 0,0 0 0,1 0 1,-1 0-1,0 0 0,0 0 0,1 0 0,-1 0 0,0 0 0,0 0 1,1 0-1,-1 0 0,0 0 0,1 0 0,-1 0 0,0 0 0,0-1 1,1 1-1,-1 0 0,0 0 0,0 0 0,1 0 0,-1-1 0,0 1 1,0 0-1,0 0 0,1 0 0,-1-1 0,0 1 0,0 0 0,0 0 1,0-1-1,0 1 0,1 0 0,-1 0 0,0-1 0,0 1 0,0 0 1,0-1-1,0 1 0,0 0 0,0 0 0,0-1 0,0 1 0,0 0 1,0 0-1,0-1 0,0 1 0,0 0 0,0-1 0,0 1 0,-1 0 1,1 0-1,0-1 0,-6-29 69,1 7-66,2 4-2,1 0-1,0-37 1,2 49 20,1 1 0,-1 0 0,1 0 0,0 0 0,1 0 0,-1 1 0,1-1 0,0 0 0,1 0 0,-1 1 0,1 0 0,1-1-1,-1 1 1,0 0 0,6-5 0,-8 9 0,0 0 0,1 0 0,-1 0 0,0 0 0,1 0 0,-1 0 0,1 0 0,0 0 0,-1 0 0,1 1-1,0-1 1,-1 1 0,1-1 0,0 1 0,-1 0 0,1 0 0,0-1 0,0 1 0,-1 1 0,1-1 0,0 0 0,2 1-1,-1 0 44,1 0 0,-1 0 0,0 1 0,1 0 0,-1 0 0,0 0 0,0 0 0,0 0 0,5 6 0,3 4 240,0 0 0,-1 1 1,13 23-1,-15-21-129,-1-4-21,-1 0-1,2 0 0,11 14 0,-18-25-148,-1 0 0,0 1-1,1-1 1,-1 0-1,0 1 1,1-1-1,-1 0 1,1 0 0,-1 1-1,0-1 1,1 0-1,-1 0 1,1 0-1,-1 1 1,1-1 0,-1 0-1,1 0 1,-1 0-1,1 0 1,-1 0 0,1 0-1,-1 0 1,1 0-1,-1 0 1,1 0-1,-1 0 1,0 0 0,1-1-1,-1 1 1,1 0-1,-1 0 1,1 0-1,-1-1 1,1 1 0,-1 0-1,0 0 1,1-1-1,-1 1 1,0 0-1,1-1 1,-1 1 0,0 0-1,1-1 1,-1 1-1,0-1 1,0 1 0,1-1-1,-1 1 1,0-1-1,0 1 1,0-1-1,10-30 184,-9 27-153,6-31 118,-2 1 0,1-44 0,5-40 33,-9 105-100,1-1 1,1 1-1,0-1 1,1 1-1,0 1 1,9-17-1,-13 27-48,0 1 0,-1-1-1,1 1 1,0-1-1,0 1 1,0-1 0,0 1-1,0-1 1,0 1 0,1 0-1,-1 0 1,0 0-1,1-1 1,-1 1 0,0 1-1,1-1 1,0 0-1,-1 0 1,1 0 0,-1 1-1,1-1 1,0 1-1,-1-1 1,1 1 0,0 0-1,0 0 1,-1 0-1,1 0 1,0 0 0,0 0-1,-1 0 1,1 0-1,0 1 1,-1-1 0,1 1-1,0-1 1,-1 1-1,1 0 1,-1 0 0,1-1-1,-1 1 1,3 2-1,5 4 75,-1 1-1,0 0 0,-1 0 0,1 0 0,7 13 1,-10-14-123,8 10-650,1-1-1,0 0 1,1-1-1,33 25 1,-27-23 364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03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82 407 9066,'-3'0'296,"1"1"0,0-1 0,0 1 0,0 0 1,0-1-1,-1 1 0,1 0 0,0 1 0,0-1 0,1 0 0,-1 0 0,0 1 0,0-1 1,1 1-1,-1 0 0,1-1 0,-1 1 0,1 0 0,0 0 0,-1 0 0,1 0 0,0 0 1,-1 4-1,-2 5-132,0 1 1,1 0-1,-3 17 1,2-7 597,-2 6-275,1 0 0,1 1 0,2-1 0,2 53 0,0-71-328,1-1 1,0 1-1,1-1 0,0 1 1,0-1-1,1 0 1,1 0-1,-1 0 1,1 0-1,1 0 0,0-1 1,0 0-1,0 0 1,1 0-1,0-1 1,1 0-1,0 0 1,10 8-1,-13-12-127,0-1 1,1 1-1,0-1 1,-1 0 0,1-1-1,0 1 1,0-1-1,0 0 1,0 0-1,0 0 1,0-1-1,1 0 1,-1 0-1,0 0 1,0-1-1,0 0 1,0 0-1,0 0 1,0 0-1,0-1 1,0 0-1,-1 0 1,1 0-1,7-5 1,2-1-15,-1-1 0,-1-1-1,1 0 1,-1 0 0,-1-1 0,19-23-1,-16 13-2,0 0 0,-1-1-1,-1 0 1,-1-1 0,-2 0-1,0 0 1,-1-1 0,-1-1-1,-1 1 1,-2-1 0,0 0-1,-2 0 1,0 0-1,-4-38 1,0 36 9,-1 1 1,-1-1-1,-1 1 0,-2 0 1,0 1-1,-2-1 0,-1 1 1,0 1-1,-2 0 0,-1 1 1,-1 0-1,-1 1 0,-27-31 1,38 48-12,-1 1 0,1-1 0,-1 1 1,0 0-1,-6-3 0,11 7-8,0 0-1,-1-1 1,1 1-1,-1 0 1,1 0 0,-1 0-1,1-1 1,0 1-1,-1 0 1,1 0-1,-1 0 1,1 0-1,-1 0 1,1 0-1,-1 0 1,1 0 0,-1 0-1,1 0 1,-1 0-1,1 0 1,-1 0-1,1 1 1,-1-1-1,1 0 1,0 0-1,-1 0 1,0 1-1,1 0 7,-1 0 0,1 0-1,-1 0 1,1 1 0,-1-1-1,1 0 1,0 0 0,0 0-1,-1 1 1,1-1 0,0 0-1,0 0 1,0 0 0,0 1-1,1-1 1,-1 2 0,8 36 81,2-1 0,1 0-1,2 0 1,19 39 0,-24-59-67,4 11 5,1-1 0,1 0 0,24 32 1,-34-53-28,1 0 1,0 0 0,1-1-1,-1 0 1,1 0 0,1 0-1,-1-1 1,1 0 0,0 0-1,0-1 1,0 1 0,1-2-1,-1 1 1,1-1-1,0 0 1,0-1 0,10 2-1,-13-3 0,1 0 0,-1-1 1,1 0-1,-1-1 0,0 1 0,1-1 0,-1 0 0,0 0 0,0-1 0,0 1 0,0-1 0,0 0 0,0-1 0,0 1 0,6-5 0,-6 2 3,1 0 1,-1 0-1,0 0 1,0-1 0,-1 1-1,0-1 1,0 0 0,0-1-1,0 1 1,2-9-1,1-5 15,-1 0 0,0-1-1,-2 0 1,-1 0 0,0 0-1,-1-38 1,-2 44-5,0 0 1,-1 1-1,-1-1 0,0 0 1,-1 0-1,-5-14 1,16 51-196,1-1 1,19 33 0,-26-50 178,1 0 1,-1 0-1,1 0 1,0 0-1,0 0 1,0 0-1,1-1 1,-1 1-1,1-1 1,0 0-1,-1 0 1,1-1-1,1 1 1,-1-1-1,0 0 1,1 0-1,-1 0 1,1 0-1,-1-1 1,8 1-1,-11-2 2,1 0-1,-1 0 0,0 0 0,0 0 0,1 0 0,-1 0 0,0-1 0,0 1 1,0 0-1,1-1 0,-1 1 0,0-1 0,0 0 0,0 1 0,0-1 0,0 0 0,0 0 1,0 1-1,0-1 0,0 0 0,-1 0 0,1 0 0,0 0 0,1-2 0,-1 0 5,0 1-1,0-1 0,-1 0 1,1 0-1,-1 1 0,1-1 1,-1 0-1,0 0 0,0 0 1,0-5-1,-1 3 11,0-1 1,0 0-1,0 0 1,-1 1-1,0-1 0,0 1 1,0 0-1,-1-1 0,1 1 1,-7-7-1,4 6-10,-1 1-1,-1-1 0,1 2 1,-1-1-1,1 1 0,-1 0 1,-1 0-1,1 1 0,0 0 1,-16-4-1,18 5-130,-1 1 0,0 0 0,0 1 0,0-1 0,0 1 0,0 0 0,0 0 0,0 1 0,0 0 0,0 0 0,0 1 0,0-1 0,0 1 0,-10 6 0,15-8 34,0 0 0,1 0 1,-1 0-1,1 1 0,-1-1 1,1 0-1,-1 1 0,1-1 1,-1 0-1,1 1 0,-1-1 1,1 1-1,-1-1 0,1 1 1,-1-1-1,1 1 0,0-1 1,-1 1-1,1-1 0,0 1 1,0 0-1,0-1 0,-1 1 1,1-1-1,0 1 0,0 1 1,0-2-35,1 1 0,-1-1 0,0 0 1,1 1-1,-1-1 0,1 0 0,-1 0 0,0 1 1,1-1-1,-1 0 0,1 0 0,-1 0 0,1 0 1,-1 1-1,1-1 0,-1 0 0,1 0 1,-1 0-1,1 0 0,-1 0 0,1 0 0,-1 0 1,1 0-1,-1-1 0,1 1 0,-1 0 0,1 0 1,-1 0-1,1 0 0,-1-1 0,1 1 0,17-11-2032,10-6 1015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04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1037 7922,'64'-82'3574,"-63"80"-3273,-1 1 1,1 0 0,0-1-1,0 1 1,0 0-1,0 0 1,0 0 0,0 0-1,0 0 1,0 0-1,0 0 1,1 0 0,-1 0-1,0 1 1,0-1-1,1 0 1,-1 1 0,3-1-1,-4 1-21,1 0 0,-1 1 0,1-1 1,-1 1-1,0-1 0,1 1 0,-1-1 0,0 1 0,0-1 0,1 1 0,-1 0 1,0-1-1,0 1 0,0-1 0,0 1 0,0-1 0,0 1 0,1 0 0,-1-1 1,-1 2-1,2 3 36,2 9-70,1 1 0,1-1 1,0 0-1,1 0 0,1 0 0,0-1 1,9 13-1,-14-23-234,0 0 1,1 0 0,-1-1 0,1 0-1,-1 1 1,1-1 0,0 0-1,0 0 1,0 0 0,0-1-1,3 3 1,-4-4-12,-1 0-1,0 1 1,0-1-1,1 0 1,-1 0 0,0 0-1,0 0 1,1 0 0,-1 0-1,0 0 1,0 0-1,1 0 1,-1 0 0,0-1-1,0 1 1,1-1 0,-1 1-1,0-1 1,0 1-1,0-1 1,0 1 0,0-1-1,0 0 1,0 0 0,0 0-1,0 0 1,0 0-1,0 0 1,0 0 0,-1 0-1,1 0 1,0 0-1,0-1 1,3-5-37,-1-1-1,0 1 0,0-1 1,0 0-1,-1 1 1,0-1-1,-1 0 1,2-16-1,-3 0-410,-4-39 1,-1-5-964,5 67 1394,0 1 1,1-1 0,-1 1 0,0-1 0,0 1 0,0-1-1,0 1 1,1-1 0,-1 1 0,0 0 0,1-1 0,-1 1-1,0-1 1,1 1 0,-1 0 0,0-1 0,1 1 0,-1 0-1,1-1 1,-1 1 0,1 0 0,-1-1 0,1 1 0,-1 0-1,0 0 1,1 0 0,0 0 0,-1-1 0,1 1 0,-1 0-1,1 0 1,-1 0 0,1 0 0,-1 0 0,1 0 0,-1 0 0,1 1-1,-1-1 1,1 0 0,-1 0 0,1 0 0,-1 0 0,1 1-1,-1-1 1,1 1 0,35 12 2,-21-7-13,-10-4 30,0-1 0,0 0 0,0 0-1,0-1 1,0 1 0,0-1 0,0 0-1,0-1 1,0 1 0,-1-1-1,1 0 1,6-2 0,-8 2 1,0-1 1,0 0-1,0 1 1,-1-1-1,1 0 1,0-1-1,-1 1 0,0 0 1,0-1-1,1 1 1,-1-1-1,-1 0 1,1 1-1,0-1 1,-1 0-1,1 0 0,-1 0 1,0-1-1,1-3 1,2-11 5,0 1 1,-1-1 0,-1 0-1,-1 1 1,-1-1-1,0 0 1,-1 0-1,-7-35 1,2 30-9,0 0 0,-1 0 1,-1 1-1,-1-1 0,-1 2 0,-16-26 0,24 43 2,0 0-1,0 1 0,0-1 0,-1 1 1,0-1-1,1 1 0,-1 0 0,0 0 1,-1 0-1,1 0 0,0 1 0,-1-1 1,0 1-1,1 0 0,-8-3 0,10 6-20,5 3 21,6 3 9,4 0 23,-10-5-28,1 1 0,-1-1 0,1 0 1,0 0-1,-1-1 0,1 0 0,0 1 0,0-2 0,7 2 2449,-10 5-2446,0 1 0,0 0 1,0 0-1,-1-1 0,0 1 1,0 0-1,-1 0 0,0 0 1,-2 12-1,1-6 1,-2 44-11,0 29 7,4-78-7,0 0 0,0 0 0,1 0 0,0 0 0,1 0 0,0-1 0,5 12-1,-7-17-1,0-1 0,1 1 0,-1-1 0,1 0 0,-1 1-1,1-1 1,0 0 0,0 0 0,0 0 0,0 0 0,0 0-1,0 0 1,0-1 0,1 1 0,-1-1 0,1 0 0,-1 1-1,1-1 1,0 0 0,-1 0 0,1-1 0,0 1 0,0-1-1,-1 1 1,1-1 0,0 0 0,0 0 0,0 0 0,-1 0-1,1-1 1,0 1 0,0-1 0,4-1 0,-1 0-11,-1 0 0,0-1 1,0 1-1,0-1 0,-1 0 0,1-1 1,-1 1-1,1-1 0,-1 0 0,0 0 1,-1 0-1,1 0 0,-1-1 1,0 1-1,5-10 0,-2 2-148,-2-1-1,0 1 1,0-1-1,-1 0 1,0 0-1,-1 0 1,-1 0-1,0 0 1,-1-17-1,-2 10-7,-1 1-1,0 0 0,-2 0 1,0 0-1,-12-29 1,-8-5 42,-3 0 1,-3 2 0,-39-52 0,58 86 158,-103-129 443,115 146-454,0 0-1,0-1 1,-1 1 0,1-1-1,0 1 1,0 0-1,-1-1 1,1 1-1,0 0 1,0-1 0,-1 1-1,1 0 1,0 0-1,-1-1 1,1 1 0,-1 0-1,1 0 1,0 0-1,-1-1 1,1 1 0,-1 0-1,1 0 1,-1 0-1,1 0 1,0 0 0,-1 0-1,0 0 1,-1 11 312,8 19-40,4-3-49,2 0 1,0-2-1,2 1 0,30 41 0,-12-18 77,-5-7 8,1-1 0,37 42 0,-51-68-236,0-1 0,0-1-1,2 0 1,-1-1 0,2 0-1,-1-1 1,2-1 0,20 9-1,-32-17-79,0 0 0,0 0-1,1 0 1,-1-1-1,0 0 1,1 0 0,-1 0-1,0-1 1,8-1-1,-12 1-25,0 0 0,1 0 0,-1-1 0,0 1 0,0-1 0,1 0 0,-1 1 0,0-1 0,0 0 0,0 0 0,0-1 0,0 1-1,0 0 1,-1-1 0,1 1 0,0-1 0,-1 1 0,1-1 0,-1 0 0,1 0 0,-1 0 0,0 0 0,0 0 0,0 0 0,0 0 0,0 0 0,1-3-1,0-7-586,-1 0-1,0 1 0,0-1 0,-1 0 0,-2-12 0,2-28-3372,6 18 2343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05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13843,'76'16'6489,"-61"-5"-2928,-4-4-664,-6-3-1393,-3-1-576,-2-10-2464,0 6 1184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22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27 240 5857,'-1'0'125,"-1"0"0,1 1 0,-1-1-1,1 0 1,0 0 0,-1 0 0,1 0 0,-1 0-1,1 0 1,0 0 0,-1 0 0,1-1-1,-1 1 1,1 0 0,0-1 0,-1 1 0,-1-2-1,3 1 48,0-1-1,0 1 0,0 0 0,1 0 0,-1 0 0,0 0 1,0-1-1,1 1 0,-1 0 0,1 0 0,-1 0 0,1 0 0,0 0 1,-1 0-1,2-2 0,9-15 1511,-10 16-1547,0 1 0,0 0 0,1 0 0,-1 0 0,0-1 0,1 1 0,-1 1 0,1-1 0,-1 0 1,1 0-1,-1 0 0,1 1 0,0-1 0,-1 1 0,1-1 0,0 1 0,-1 0 0,1 0 0,3 0 0,43 0 890,-30 1-669,235-10 1077,36 0-507,-253 9-820,24 2 72,115-13 1,-45-3-43,194 4 0,-103-9-103,-49 1 84,429-34 2284,-148 10-1466,-362 39-595,-1 5-1,0 4 1,119 22-1,-91-15-241,157-4-1,42 4-15,-278-10 513,0-2 0,0-2 0,44-7-1,-71 6 355,-9 0-1580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23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0 140 5409,'22'-5'1101,"-1"0"0,1 2-1,0 1 1,27 0 0,32-3 151,19-9-61,209-17 1986,-73 29-2527,163-8 43,-226 6-148,206 21 0,14 1 324,312-44-4,16-19-610,-445 44 223,30-2 945,-177-5-643,-44 1 446,118 5 0,-192 3-1071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35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560 1194 2785,'-2'0'259,"0"0"1,0 0-1,1 0 1,-1 0 0,0 0-1,0-1 1,0 1 0,0 0-1,1-1 1,-1 1 0,0-1-1,0 0 1,1 0-1,-1 0 1,1 0 0,-1 0-1,-2-1 1,-5-12 4663,10 14-4821,-1 0 0,0 0 0,0 0 0,0 0 0,1 0-1,-1 0 1,0 0 0,0 0 0,0 0 0,1 0 0,-1 0-1,0 0 1,0 0 0,0 0 0,1 0 0,-1 0 0,0 0-1,0 0 1,0-1 0,1 1 0,-1 0 0,0 0 0,0 0-1,0 0 1,0 0 0,0-1 0,1 1 0,-1 0 0,0 0-1,0 0 1,0-1 0,0 1 0,0 0 0,0 0 0,0 0-1,0-1 1,0 1 0,0 0 0,0 0 0,0 0 0,0-1-1,0 1 1,0 0 0,0 0 0,0 0 0,0-1 0,0 1 0,0 0-1,0 0 1,0 0 0,0-1 0,0 1 0,0 0 0,0 0-1,0 0 1,-1-1 0,1 1 0,0 0 0,0 0 0,0 0-1,9 0-351,211 11 2766,48-2-1476,54-35-726,43-2 521,-84 18-121,-201 9-346,141 14-1,36 2 348,-209-17-585,1 4 0,-1 1 0,0 2 0,0 2 0,73 22 0,-19-1 101,1-6 0,1-3-1,163 7 1,-220-21-200,79 20 0,8 1 47,-70-22 240,1-2 0,101-10 0,17-1-53,84 4-109,-220 1-102,0-2 0,0-1 0,76-24 0,-25 10-62,-18 6 8,-25 1 20,-2-2 0,67-29 0,-82 30-16,-25 10-8,-1 0 0,1-1 0,-1 0 0,0-1 0,20-14 0,10-5-4,-38 24 8,0 1 0,0-1 0,0 0 0,0 0-1,-1 0 1,1-1 0,-1 1 0,1-1 0,-1 0 0,0 0 0,0 0 0,0 0 0,0 0 0,-1-1 0,0 0 0,1 1 0,-1-1 0,2-4 0,0-10-18,-1-1 1,-1 1-1,0 0 1,-1-1-1,-1 1 1,-1 0 0,0-1-1,-1 1 1,-7-25-1,5 31 16,-1 1-1,0-1 1,-1 1-1,0 0 1,-1 1-1,0-1 1,0 1-1,-1 1 1,-1-1-1,0 1 1,-14-11-1,-6-2-1,-1 1 1,-55-29-1,56 37-18,0 1 0,-57-15 0,13 5 2,-55-15-41,-235-35 0,227 49 39,70 7-13,-101-36-1,18 4-83,-332-63-322,397 94 370,-33-7 66,-86-18 28,112 21-40,-1 4 0,-185-8 1,-243 42-323,414-11 316,32-2 33,1-4 0,-85-11-1,65 3-129,0 4-1,-149 12 0,-44 43-219,184-30 197,48-8 108,1 3 0,1 1 0,1 3 0,0 2 0,1 2 0,2 3 0,1 1 0,-59 47 0,-112 93 5,205-159 26,0 1 1,1 0 0,0 0 0,1 2 0,0-1-1,0 1 1,2 1 0,0 0 0,0 0 0,1 1 0,0 0-1,-9 26 1,15-31 0,0-1 1,0 1-1,1 1 0,0-1 0,0 0 0,1 0 0,0 0 1,1 0-1,0 1 0,1-1 0,-1 0 0,2 0 0,-1-1 1,6 14-1,7 9-17,1 0 1,28 43-1,-26-46 31,-6-9-19,0-1 0,2 0 0,17 19 0,-22-29 13,0 1-1,1-2 0,0 1 1,0-1-1,1-1 1,-1 0-1,18 7 1,38 12 279,1-4 0,0-2 1,2-3-1,0-3 1,1-3-1,114 2 1,-151-10-22,-26-1-203,0 0 1,0 0-1,-1-1 0,1 0 1,0 0-1,0 0 0,0-1 1,0 0-1,11-4 0,-18 1-130,16 3-4326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23.3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797 1685 7338,'-10'-4'4028,"18"6"243,15 5-3928,-9-2-227,0 0-1,0-2 1,1 1 0,-1-2-1,1 0 1,0-1-1,26-1 1,0-3 134,-1-2 0,0-1-1,0-2 1,-1-2 0,0-2 0,-1-1 0,0-2 0,-1-2-1,52-31 1,-51 23-130,0-1 0,-2-2 1,-1-1-1,-1-2 0,-1-2 0,-2 0 0,-2-3 0,31-45 0,-50 65-74,0-1 0,-1 1-1,0-2 1,-2 1-1,0-1 1,-1 0-1,0 0 1,-2-1 0,0 0-1,2-32 1,-4-2-34,-2 0 0,-3 0-1,-2 0 1,-22-97 0,17 111-7,-2 0 0,-2 1 0,-1 1 0,-2 0 0,-1 1 0,-2 1 0,-27-35 0,20 34 0,-2 2 0,-1 0 0,-51-42 0,61 60-3,-1 0 1,-1 2-1,0 0 1,-1 1-1,-1 1 1,1 2-1,-37-11 1,22 10-7,-1 3 0,0 1 0,0 2 0,-1 1 1,0 2-1,1 2 0,-61 8 0,53-1 0,1 3-1,0 1 0,1 3 1,1 1-1,0 2 0,-43 24 1,39-15-2,1 2 1,1 1 0,1 3-1,-48 45 1,72-57 10,0 0-1,2 2 0,1 0 1,1 1-1,0 1 1,2 0-1,1 1 0,1 1 1,-17 48-1,16-22 91,3 1 0,2 0 0,2 0 0,2 1-1,3 0 1,3 0 0,13 103 0,-7-111 94,1 0 1,3-1-1,1 0 0,3-1 0,1-1 1,3 0-1,27 46 0,-30-61-48,2-2-1,0 0 1,2-1 0,1-1-1,1-1 1,1-1 0,1-1-1,0-1 1,2-1 0,0-2-1,38 20 1,-20-17-213,2-2 0,0-2 0,0-2-1,82 14 1,193 2-5503,-215-28 4059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38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5 556 6681,'-4'-3'8467,"5"-2"-4476,10-6-2011,292-148 1316,-237 121-2830,379-237 1697,-426 264-2158,32-14-1,-29 15-183,-11 2-845,-17 2-2981,-27 2-835,-23 6 3566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39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228 24 5913,'-3'-21'5767,"3"20"-5679,0 1-1,0 0 0,0 0 1,0 0-1,0 0 0,0 0 1,0 0-1,0-1 0,0 1 0,-1 0 1,1 0-1,0 0 0,0 0 1,0 0-1,0 0 0,0 0 0,0 0 1,0 0-1,-1 0 0,1-1 1,0 1-1,0 0 0,0 0 1,0 0-1,0 0 0,-1 0 0,1 0 1,0 0-1,0 0 0,0 0 1,0 0-1,0 0 0,-1 0 1,1 0-1,0 0 0,0 1 0,0-1 1,0 0-1,0 0 0,-1 0 1,1 0-1,0 0 0,0 0 1,0 0-1,0 0 0,0 0 0,0 0 1,0 1-1,0-1 0,-1 0 1,1 0-1,0 0 0,0 0 1,0 0-1,-19 36 3658,15-28-4245,-26 58 1235,-32 63 806,53-112-1382,-1 0-1,-1-1 0,-1 0 0,0-1 1,-19 17-1,23-22-107,1-1 2,7-9-47,0 0-1,0 0 1,0 0 0,-1 0-1,1 0 1,0 0-1,0 0 1,0 0-1,0 0 1,0-1-1,0 1 1,0 0 0,0 0-1,0 0 1,0 0-1,0 0 1,0 0-1,0 0 1,0 0 0,0 0-1,0 0 1,0 0-1,-1 0 1,1 0-1,0 0 1,0 0-1,0 0 1,0 0 0,0 0-1,0 0 1,0 0-1,0 0 1,0 0-1,0 0 1,0 0 0,0 0-1,-1 0 1,1 0-1,0 0 1,0 0-1,0 0 1,0 0 0,0 0-1,0 0 1,0 0-1,0 0 1,0 0-1,0 0 1,0 0-1,0 0 1,0 0 0,-1 0-1,1 0 1,0 0-1,0 1 1,0-1-1,0 0 1,0 0 0,0 0-1,0 0 1,0 0-1,0 0 1,0 0-1,0 0 1,0 0 0,0 0-1,0 1 1,2-4 7,0 2 1,0-1 0,0 0-1,1 0 1,-1 1 0,0-1-1,1 1 1,-1-1 0,6-1-1,3-2 0,10-7-7,1 2-1,0 0 1,1 1-1,0 2 1,34-8-1,-26 12 6,-7 0 37,48-12 0,-72 15-21,1 0 1,-1 0-1,0 0 1,1 0-1,-1 0 0,1 0 1,-1 0-1,1 0 0,-1 0 1,0-1-1,1 1 1,-1 0-1,1 0 0,-1 0 1,0-1-1,1 1 1,-1 0-1,0-1 0,1 1 1,-1 0-1,0-1 0,1 1 1,-1 0-1,0-1 1,0 1-1,1 0 0,-1-1 1,0 1-1,0-1 0,0 1 1,0-1-1,0 1 1,1 0-1,-1-1 0,0 1 1,0-1-1,0 1 1,0-1-1,0 1 0,0-1 1,-1 1-1,1-1 0,0 1 1,0 0-1,0-1 1,0 1-1,0-1 0,-1 1 1,1 0-1,0-1 0,0 1 1,-1-1-1,1 1 1,0 0-1,-1-1 0,1 1 1,-1 0-1,-29-25 1207,16 15-1378,3 2 188,0 0-1,0 0 1,-1 2 0,0-1-1,0 1 1,-1 1 0,-15-5-1,26 10-145,1 0 0,-1-1-1,1 1 1,-1 0-1,1-1 1,-1 1 0,1-1-1,0 1 1,-1-1-1,1 0 1,0 0 0,0 0-1,0 1 1,-3-3-1,5 2-101,-1 0-1,0 0 0,0 0 1,1 0-1,-1 0 0,0 0 0,1 0 1,-1 0-1,1 0 0,-1 0 1,1 0-1,0 1 0,-1-1 1,1 0-1,0 0 0,-1 1 1,1-1-1,0 0 0,0 1 0,0-1 1,0 1-1,1-1 0,19-17-1299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1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1 7482,'-6'0'7122,"1"3"-3612,-3 15-3537,4-4 904,-80 213 1155,80-219-1906,0 1 0,0 0 0,1 0 0,0 1 0,1-1 0,0 1 0,0-1 0,1 1 0,0 0 0,1 10 0,1-19-100,-1-1 1,0 1-1,1 0 0,-1-1 0,0 1 0,1 0 1,-1-1-1,1 1 0,-1-1 0,1 1 0,-1-1 1,1 1-1,0-1 0,-1 1 0,1-1 1,0 1-1,-1-1 0,1 0 0,0 1 0,-1-1 1,1 0-1,0 0 0,0 0 0,-1 0 0,1 1 1,0-1-1,0 0 0,-1 0 0,1 0 1,0 0-1,0-1 0,-1 1 0,1 0 0,0 0 1,1-1-1,29-8 449,-10 0-157,-1-1-1,26-17 1,-37 22-273,-1-2-1,1 1 1,-1-1 0,0 0 0,-1-1-1,0 0 1,8-11 0,-14 18-105,-1 1 0,1-1 1,0 0-1,-1 0 0,0 0 0,1 1 1,-1-1-1,1 0 0,-1 0 0,0 0 1,0 0-1,0 0 0,1 1 0,-1-1 0,0 0 1,0 0-1,0 0 0,0 0 0,0 0 1,-1 0-1,1 0 0,0 0 0,0 0 0,-1 1 1,1-1-1,0 0 0,-1-1 0,-13-12-565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5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204 706 6633,'0'-1'8417,"3"-9"-6526,-2 7-1238,0 2-466,0 0 1,0-1-1,0 1 1,0 0-1,0-1 0,-1 1 1,1-1-1,-1 1 1,1-1-1,-1 0 1,1 1-1,-1-1 1,0 1-1,0-1 1,0 0-1,0-2 0,-3 5-131,1 0-1,0 1 1,0 0-1,-1-1 1,1 1-1,0 0 1,0 0-1,1 0 1,-1 0-1,0 0 1,-2 4-1,2-3-8,-25 34 189,1 2 0,2 0 0,-22 50 0,33-59-126,4-13-49,0 2 1,2-1 0,0 1 0,1 0 0,1 0 0,-3 23 0,8-41-58,0 1 0,0 0 0,0 0 0,0-1 0,0 1 0,0 0 0,0-1 0,1 1 0,-1 0 0,1-1 0,-1 1 0,1 0 0,0-1 0,-1 1 0,2 1 0,-1-2-3,-1-1-1,1 1 0,0-1 1,-1 1-1,1-1 0,0 1 1,0-1-1,0 0 0,-1 1 1,1-1-1,0 0 0,0 1 1,0-1-1,-1 0 1,1 0-1,0 0 0,0 0 1,0 0-1,0 0 0,0 0 1,1 0-1,2-1-1,0 0 1,0-1-1,1 1 1,-1-1-1,0 0 1,0 0-1,-1 0 0,1-1 1,5-4-1,5-6-22,0-1-1,-1-1 1,0 0 0,-1-1-1,-1-1 1,17-33-1,17-25-281,-44 74 300,-1 1 1,0-1-1,1 0 1,-1 0-1,0 1 0,1-1 1,-1 0-1,1 1 1,-1-1-1,1 0 1,-1 1-1,1-1 0,0 1 1,-1-1-1,1 1 1,0-1-1,-1 1 1,1 0-1,0-1 1,0 1-1,0 0 0,-1-1 1,1 1-1,0 0 1,0 0-1,0 0 1,-1 0-1,1 0 0,0 0 1,0 0-1,0 0 1,0 0-1,-1 0 1,1 0-1,1 1 0,1 1-5,-1 0 0,0 0 0,0 1 0,0-1 0,0 1 0,0-1 0,0 1 0,1 3 0,-2-4 9,0 1-1,1-1 1,-1 0 0,1 1-1,-1-1 1,1 0 0,0 0-1,0 0 1,0 0 0,0 0-1,0-1 1,0 1 0,1-1-1,2 2 1,-2-3 4,1 1-1,-1-1 0,1 0 1,-1-1-1,0 1 1,1-1-1,-1 1 1,1-1-1,-1 0 1,0 0-1,1-1 1,-1 1-1,0-1 1,0 0-1,0 1 1,3-4-1,46-38 25,-32 23-21,-1-2-1,-1 0 0,-1-1 0,-2-1 1,0 0-1,-1-1 0,20-52 1,-19 36 46,-2 0 0,-1-1 0,-3 0 0,7-69 0,-14 80-20,-1 1 0,-1-1 0,-2 0 0,-1 1 0,-1-1 0,-2 1 0,-17-55 0,21 80-15,0 0 0,-1 0 1,1 0-1,-1 0 0,0 1 0,-5-7 0,8 11-12,-1-1 0,1 1 0,-1-1 0,1 1 0,-1 0 0,1-1 0,-1 1 0,1 0 0,-1-1 0,1 1 0,-1 0 0,0 0 0,1-1 0,-1 1 0,1 0 0,-1 0 0,0 0 0,1 0 0,-1 0 0,0 0 0,1 0 0,-2 0 0,1 0 4,1 1 0,-1-1 0,0 1 0,0 0 0,0-1 1,0 1-1,1 0 0,-1-1 0,0 1 0,0 0 0,1 0 0,-1 0 0,1 0 1,-1 0-1,1-1 0,-1 1 0,0 2 0,-3 11 87,0 1 0,1-1 0,0 1 0,1 0 0,1-1 0,0 1 0,2 0 0,2 24 0,-2-19 27,2 19 151,2 0 1,1 0 0,3 0-1,0-1 1,3 0-1,1-1 1,2 0-1,39 68 1,-45-88-254,5 8-76,0 0 1,2-1-1,1-1 1,20 22-1,-37-44-63,1 0-1,0 0 1,0-1-1,0 1 1,0 0-1,0 0 1,0 0-1,0-1 1,0 1-1,0 0 1,0-1-1,0 1 1,1-1-1,-1 1 1,0-1-1,0 0 1,0 0-1,1 1 1,1-1-1,-3-1-43,1 1-1,-1-1 1,0 1 0,1-1-1,-1 0 1,0 1-1,1-1 1,-1 0 0,0 1-1,1-1 1,-1 0-1,0 1 1,0-1-1,0 0 1,0 0 0,0 1-1,0-1 1,0 0-1,0 1 1,0-1-1,0 0 1,0 0 0,-1 1-1,1-1 1,0 0-1,0 1 1,-1-1-1,1 0 1,0 1 0,-1-1-1,1 1 1,-1-2-1,-12-23-1366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5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1 600 10658,'7'0'743,"1"-1"0,0 0 0,-1 0 0,1-1-1,-1 0 1,0-1 0,0 0 0,11-5 0,54-36 299,-57 34-496,23-17-153,-1 0 0,-2-2 0,57-60 0,-78 73-395,-1 0-1,0-1 1,-1 0 0,0-1-1,-2-1 1,0 1-1,-1-2 1,-1 1 0,-1-1-1,8-31 1,-14 41-2,1-1 1,-1 1 0,-1 0 0,0-1-1,0 1 1,-1 0 0,0 0 0,-4-17-1,5 27 13,0-1 0,0 1 0,0-1-1,0 1 1,0-1 0,-1 1-1,1-1 1,0 1 0,0-1 0,0 1-1,0-1 1,-1 1 0,1-1-1,0 1 1,0 0 0,-1-1 0,1 1-1,0-1 1,-1 1 0,1 0 0,0-1-1,-1 1 1,1 0 0,-1-1-1,1 1 1,0 0 0,-1 0 0,1-1-1,-1 1 1,1 0 0,-1 0-1,1 0 1,-1 0 0,0 0 0,-8 15 423,-1 31 481,6-14-341,2-1-1,1 1 0,2-1 0,1 1 0,11 59 1,-8-70-516,1-1 1,0 0-1,1 0 1,2 0-1,0-1 1,1 0 0,0-1-1,2 0 1,26 32-1,-25-37-301,-9-9-247,1 0-1,-1 1 1,1 0-1,-2 0 1,1 1-1,4 7 0,-8-12 396,1-1 0,-1 0-1,0 0 1,0 0-1,0 1 1,0-1-1,1 0 1,-1 0 0,0 0-1,0 1 1,0-1-1,0 0 1,0 0-1,0 1 1,0-1-1,0 0 1,0 0 0,0 0-1,0 1 1,0-1-1,0 0 1,0 0-1,0 1 1,0-1-1,0 0 1,0 0 0,0 1-1,0-1 1,0 0-1,0 0 1,0 1-1,-1-1 1,1 0 0,0 0-1,0 0 1,0 1-1,0-1 1,0 0-1,-1 0 1,1 0-1,0 0 1,0 0 0,0 1-1,-1-1 1,1 0-1,0 0 1,0 0-1,-1 0 1,1 0 0,0 0-1,0 0 1,0 0-1,-1 0 1,1 0-1,-12-3-2438,-1-6 1011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5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120 396 8234,'-98'-71'3790,"97"70"-3534,-1 0-1,1 0 1,-1 0-1,1 0 1,-1 0 0,1 0-1,0 0 1,-1 0 0,1 0-1,0-1 1,0 1 0,0 0-1,0-1 1,0 1-1,0-1 1,1 1 0,-2-3-1,3 4-160,-1-1-1,1 1 0,-1 0 1,1-1-1,-1 1 0,1 0 1,-1 0-1,1 0 0,0-1 1,-1 1-1,1 0 0,-1 0 1,1 0-1,0 0 0,-1 0 1,1 0-1,-1 0 0,1 0 1,1 0-1,2 0 266,21-7 847,0-1 0,-1-2-1,31-16 1,-32 14-662,1 1-1,0 1 1,29-8 0,-47 17-506,0 0-1,0 1 1,0-1 0,0 1 0,0 0 0,0 1 0,1-1 0,-1 1 0,0 0 0,-1 1 0,1 0 0,0 0 0,0 0 0,-1 0 0,1 1 0,-1 0 0,0 0 0,1 1 0,5 4 0,-4-2-30,-1 0-1,0 0 1,0 1-1,0 0 1,-1 0-1,0 0 1,-1 0-1,1 1 1,-1 0-1,-1 0 1,1 0-1,-1 0 1,1 10-1,-5-31 17,1 1 0,-1 0 0,2-1 0,0 1 0,0 0 0,5-17 0,-2 7-122,2-1 1,1 1-1,10-23 0,-12 36-330,0-1 0,0 1 0,0 0 0,1 0 0,10-9-1,-11 12-408,1 1 0,-1 0 0,2 0-1,-1 1 1,0 0 0,1 0-1,0 0 1,-1 1 0,1 0-1,1 1 1,-1-1 0,12-1-1,11-3-746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6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37 646 7562,'76'0'3534,"-75"0"-3338,-1 1 1,1-1 0,0 0-1,0 0 1,0 0-1,0 0 1,0 0 0,0 0-1,-1 0 1,1 0 0,0-1-1,0 1 1,0 0-1,0 0 1,-1-1 0,1 1-1,0 0 1,0-1 0,-1 1-1,1-1 1,0 1-1,0-1 1,-1 1 0,1-1-1,-1 0 1,1 1-1,-1-1 1,1 0 0,-1 1-1,1-1 1,-1 0 0,1-1-1,-7-1 3661,-5 12-2325,-67 92-206,73-93-1278,0 1 1,0 0 0,0 0 0,1 0 0,1 0 0,0 0 0,0 1 0,0 0 0,1-1 0,1 1-1,0 0 1,0 0 0,1 0 0,1 15 0,0-23-50,-1 1 0,1-1-1,0 0 1,0 1 0,0-1 0,0 0-1,0 1 1,1-1 0,-1 0 0,1 0-1,-1 0 1,1 0 0,0 0 0,0-1-1,0 1 1,0-1 0,3 3 0,-4-4-5,0 1 0,0-1 0,0 0 0,0 1 1,0-1-1,0 0 0,0 0 0,0 1 1,0-1-1,0 0 0,0 0 0,1 0 1,-1 0-1,0-1 0,0 1 0,0 0 1,0 0-1,0-1 0,0 1 0,0 0 1,0-1-1,0 1 0,0-1 0,0 0 1,0 1-1,0-1 0,0 0 0,0 1 0,-1-1 1,1 0-1,0 0 0,-1 0 0,1 0 1,0 0-1,-1 0 0,1 0 0,0-1 1,10-22-317,17-49 1,-9 18-458,-18 55 759,-1 0-1,1 0 1,-1-1 0,0 1 0,1 0-1,-1 0 1,1 0 0,-1 0 0,1 0-1,-1 0 1,1 0 0,-1 0-1,0 0 1,1 1 0,-1-1 0,1 0-1,-1 0 1,1 0 0,-1 0-1,0 1 1,1-1 0,-1 0 0,0 0-1,1 1 1,-1-1 0,0 0 0,1 1-1,-1-1 1,0 0 0,1 1-1,-1-1 1,0 0 0,0 1 0,1-1-1,-1 1 1,0 0 0,11 8-477,-3-5 277,0 1 0,0-1 0,1-1 1,0 0-1,0 0 0,13 2 0,-19-5 85,-1 1 0,1-1 0,-1 0 0,1-1-1,-1 1 1,1 0 0,-1-1 0,1 1 0,-1-1 0,0 0 0,1 1 0,-1-1 0,0-1-1,0 1 1,5-3 0,24-25-1931,-25 22 1453,18-18-1299,-1-1-1,28-42 1,-43 57 2183,-1-2-1,0 1 1,-1-1 0,0 0 0,-1 0-1,-1-1 1,0 0 0,4-25-1,-17 51 3867,-4 16-2670,12-24-1330,-1 1-1,1-1 1,0 1-1,0 0 1,1-1-1,-1 1 1,1 0-1,0-1 1,1 1-1,-1 0 1,1 0-1,0-1 1,0 1-1,0-1 1,0 1 0,4 5-1,-4-7-120,1 0 0,0 0 0,0-1 1,0 1-1,0-1 0,1 1 0,-1-1 0,1 0 0,-1 0 1,1 0-1,0 0 0,0-1 0,-1 1 0,1-1 0,1 0 0,-1 1 1,0-1-1,0-1 0,0 1 0,0 0 0,1-1 0,-1 0 0,0 1 1,6-2-1,1 0-12,-1 0 1,0-1-1,0-1 1,-1 1-1,1-1 1,0-1-1,-1 0 1,0 0-1,0 0 1,0-1-1,0 0 1,-1-1 0,0 0-1,0 0 1,0 0-1,-1-1 1,0 0-1,9-14 1,-5 6 9,0 1 1,-2-2 0,1 1-1,-2-1 1,0 0-1,-1-1 1,-1 0 0,-1 0-1,3-18 1,-5 14-8,-1 0 0,-1-1 1,-1 1-1,-1-1 0,-1 1 0,-1 0 1,-9-29-1,8 32-8,-2 0 1,0 1-1,0 0 0,-2 0 1,0 1-1,-1 1 0,0-1 1,-21-22-1,29 36 4,1 1 0,-1-1 0,0 0 0,0 0 0,0 1 0,0-1 1,0 1-1,0-1 0,-1 1 0,1 0 0,0 0 0,-1 0 0,1 0 0,-5 0 0,6 1 13,0 0-1,0 0 1,0 0 0,0 0-1,0 1 1,0-1-1,0 0 1,0 1-1,0-1 1,0 1-1,0-1 1,0 1-1,0-1 1,0 1-1,0 0 1,1-1-1,-1 1 1,0 0-1,0 0 1,1-1-1,-1 1 1,1 0 0,-2 1-1,-1 5 97,0 0 1,1 0-1,0 0 0,0 1 1,0-1-1,1 0 0,0 12 0,0-4-9,1 0 0,0 0 0,1 0 0,1 0 0,1-1 0,0 1 0,1 0 0,0-1 0,1 0 0,1 0 0,0 0-1,13 19 1,-7-14-85,2 0-1,0-2 1,0 1-1,2-2 1,0 0-1,1-1 1,32 22-1,40 20-1825,-77-55-889,-10-9-73,-11-19-1279,7 19 3593,-5-15-627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7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33 267 6977,'-30'-80'3325,"30"80"-3230,-1-1 0,1 0 0,0 0-1,-1 0 1,1 0 0,0 0 0,0 1 0,0-1-1,0 0 1,0 0 0,0 0 0,0 0 0,0 0-1,0 0 1,0 0 0,0 1 0,1-1 0,-1 0 0,0 0-1,1 0 1,-1 0 0,1 1 0,-1-1 0,1 0-1,-1 0 1,1 1 0,-1-1 0,1 0 0,0 1-1,-1-1 1,1 1 0,0-1 0,-1 1 0,1-1-1,0 1 1,0-1 0,0 1 0,-1 0 0,1-1-1,0 1 1,0 0 0,0 0 0,0 0 0,0-1-1,0 1 1,0 0 0,-1 0 0,1 1 0,0-1-1,0 0 1,0 0 0,0 0 0,1 1 0,3-1 238,11-2 478,0 2 1,0 0-1,0 0 0,0 2 0,1 0 0,-2 1 0,27 8 0,-36-10-717,-1 1 1,-1 1-1,1-1 0,0 1 0,0 0 0,-1 0 0,0 0 0,1 0 0,-1 1 1,-1 0-1,1 0 0,0 0 0,-1 0 0,0 1 0,0-1 0,0 1 1,-1 0-1,1-1 0,-1 1 0,0 0 0,-1 1 0,1-1 0,-1 0 0,0 0 1,0 1-1,-1-1 0,1 6 0,-3 18-357,2-28 119,1 0-1,-1 0 0,0 0 1,0-1-1,0 1 1,0 0-1,-1 0 0,1 0 1,0-1-1,0 1 1,0 0-1,-1 0 0,1 0 1,0-1-1,-1 1 1,1 0-1,-1 0 0,1-1 1,-1 1-1,1 0 0,-1-1 1,1 1-1,-1-1 1,0 1-1,1-1 0,-1 1 1,0-1-1,1 1 1,-2-1-1,1-5-2517,3-7 1192</inkml:trace>
  <inkml:trace contextRef="#ctx0" brushRef="#br0" timeOffset="1">113 0 10762,'-8'4'4161,"11"3"-2865,11 1-967,-1 0-145,7-6-897,1-1-351,8-1 608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7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57 8138,'-1'-1'441,"-1"1"0,1-1 0,-1 1 0,0 0 0,1-1-1,-1 1 1,0 0 0,1 0 0,-1 0 0,0 0 0,1 0 0,-1 1 0,0-1 0,1 0 0,-1 1 0,1-1 0,-1 1 0,0 0 0,1-1 0,-3 3 0,1-1-71,-1 1 1,2-1 0,-1 1-1,0 0 1,0 0-1,1 0 1,0 0-1,-4 7 1,2-3-235,1 0 0,0 0 1,0 1-1,0-1 0,1 1 0,1-1 1,-1 1-1,1 0 0,0 8 0,1-8-100,1-1 0,-1 0 0,2 1-1,-1-1 1,1 0 0,0 0 0,0 0-1,1 0 1,6 11 0,-9-17-35,1-1 0,-1 0 0,0 1 0,1-1 0,-1 1 0,1-1 0,-1 0 0,0 0 0,1 1 0,-1-1-1,1 0 1,-1 0 0,1 0 0,-1 1 0,1-1 0,-1 0 0,1 0 0,-1 0 0,1 0 0,-1 0 0,1 0 0,-1 0 0,1 0 0,-1 0 0,1 0 0,-1 0 0,1 0 0,-1-1 0,1 1 0,-1 0 0,1 0 0,-1 0 0,1-1 0,-1 1 0,1 0 0,-1-1 0,0 1 0,1 0 0,-1-1 0,1 1 0,-1 0 0,0-1 0,0 1 0,1-1-1,-1 1 1,0-1 0,0 1 0,1-1 0,17-28 70,-16 26-64,-1 0-8,8-13 69,0 0 0,1 0-1,0 1 1,22-23 0,-29 34 68,1 1-1,0 0 1,0 0 0,0 0 0,0 0-1,0 1 1,0-1 0,1 1 0,-1 0-1,1 1 1,-1-1 0,1 1 0,0 0-1,0 0 1,0 0 0,-1 1-1,1-1 1,0 1 0,0 0 0,0 1-1,0-1 1,0 1 0,6 2 0,13 4 898,-8-2-342,0-1-1,21 3 1,-32-7-734,0 1 1,-1-1-1,1 0 1,0 0-1,0-1 1,0 0-1,0 0 1,-1 0-1,1 0 1,0 0-1,-1-1 1,6-3-1,-3 1-45,79-45-6994,-48 27 7235,-3-2 202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7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150 220 10386,'0'0'195,"-1"-1"-1,1 1 1,0 0 0,-1-1-1,1 1 1,-1 0-1,1 0 1,-1-1 0,1 1-1,-1 0 1,1 0-1,-1-1 1,1 1 0,-1 0-1,0 0 1,1 0-1,-1 0 1,1 0 0,-1 0-1,1 0 1,-1 0-1,1 0 1,-1 0 0,1 0-1,-1 1 1,0-1-1,1 0 1,-1 0 0,1 0-1,-1 1 1,1-1-1,-1 0 1,1 1 0,0-1-1,-1 0 1,1 1-1,-1-1 1,1 1 0,0-1-1,-1 0 1,1 2-1,-21 20 913,19-19-755,-19 22 613,-23 41 1,37-56-919,1 2 1,1-1-1,0 1 1,0-1 0,1 1-1,-4 21 1,8-31-47,-1 1-1,1 0 1,0-1 0,0 1-1,0 0 1,0-1 0,0 1 0,1-1-1,-1 1 1,1 0 0,0-1-1,1 5 1,-1-5-2,0-1 0,0 0 0,-1 0 0,1 0 0,0 0 1,0 0-1,0 0 0,0 0 0,0 0 0,0-1 0,1 1 0,-1 0 0,0 0 0,0-1 0,1 1 1,-1-1-1,0 1 0,3-1 0,-1 1 1,1-1 0,0 0 0,-1 0 0,1-1 0,-1 1-1,1-1 1,0 0 0,-1 0 0,1 0 0,-1 0 0,0-1 0,1 1 0,-1-1 0,0 0 0,0 0 0,5-4 0,1-2 12,0-1-1,-1 1 1,0-2 0,-1 1 0,0-1 0,0 0 0,6-13 0,34-84 53,-32 69-47,28-76 38,-39 100-45,-1 0 0,0 0 1,0-1-1,-2 1 0,0-1 1,-1-18-1,-2 24 6,-1 18 0,-3 24 0,-5 76 21,-12 182 313,22-237-251,2 1-1,3-1 1,14 73 0,-15-115 60,0 1 1,1-1-1,0 0 1,11 23-1,-14-32-91,1-1 0,-1 1 0,0-1-1,1 0 1,-1 0 0,1 1 0,0-1-1,0 0 1,0 0 0,0-1 0,0 1-1,0 0 1,1-1 0,-1 1 0,0-1-1,1 0 1,-1 0 0,1 0 0,0 0-1,-1 0 1,1 0 0,0-1 0,-1 1-1,1-1 1,0 0 0,-1 0 0,6 0-1,-4-1 20,-1 0-1,0 0 0,0-1 0,1 1 1,-1-1-1,0 1 0,0-1 1,-1 0-1,1 0 0,0 0 1,0 0-1,-1-1 0,0 1 0,1-1 1,-1 0-1,0 1 0,0-1 1,0 0-1,-1 0 0,1 0 0,1-5 1,0 1-14,-1-1 0,0 0 0,0 1-1,0-1 1,-1 0 0,0 0 0,-1 0 0,0-11 0,-2 3-157,-1-1 0,0 1-1,-1 0 1,-1 0 0,0 0-1,-2 1 1,1 0 0,-15-23-1,15 28-346,0 0 0,-1 1 0,0 0 0,-1 0 0,0 0-1,0 1 1,0 0 0,-1 1 0,-1 0 0,1 0 0,-1 1-1,0 1 1,-15-7 0,-31-2-1044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24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597 1776 7114,'11'-1'4606,"10"4"-3623,-11 0-459,27 0 115,0-1 0,0-2 0,0-1 0,0-2 1,0-2-1,0-1 0,-1-2 0,0-1 0,0-2 0,-1-2 1,0-1-1,63-36 0,-56 24-440,0-1 0,-2-3 0,-1-1 0,-1-2 0,-2-2 0,-2-1 0,-1-2 0,-2-1 0,30-48 0,-47 63-189,0 0 0,-2-1 0,-1 0 0,-1-1-1,-1 0 1,-1-1 0,-2 0 0,-1 0 0,0 0-1,0-30 1,-5 24-55,-1-1-1,-2 1 0,-1 0 1,-2 0-1,-1 0 0,-1 1 1,-26-62-1,11 42-87,-3 0 1,-2 2-1,-3 0 1,-1 2-1,-2 2 1,-3 1-1,-1 2 0,-3 2 1,-52-43-1,71 67 123,0 0 0,-1 2 0,-1 1 0,-1 1 0,-37-14-1,43 20 17,-1 1 0,-1 1-1,1 0 1,-1 2-1,0 1 1,0 0 0,-41 3-1,33 2 12,-1 2 0,1 0-1,0 2 1,1 1 0,0 2-1,0 0 1,-32 18 0,26-9-6,1 1 0,2 2 0,0 1 0,1 1 0,-29 32 0,20-14 47,2 2 0,2 2 0,2 1 0,2 1 0,2 2 0,3 1 0,-33 87 1,43-92 83,2 0 1,2 2 0,2-1-1,2 1 1,2 0 0,2 1 0,2-1-1,8 76 1,-3-93-77,2 0 1,2-1-1,0 0 1,2 0-1,1-1 0,2 0 1,1 0-1,1-2 1,1 1-1,1-2 0,2 0 1,0-1-1,2-1 1,33 32-1,-25-33-132,0-2 0,2 0-1,0-2 1,1-1 0,1-1 0,0-2 0,62 20 0,2-8-1337,153 24 0,-97-30-12,-3-7 529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8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25 965 8234,'-9'15'2745,"7"-12"-2226,0 0-1,0 1 1,0-1 0,1 1-1,-1-1 1,1 1 0,0-1 0,-1 5-1,50-66 4119,-33 38-4201,99-149 1776,-100 146-2040,-2 0-1,-1-1 1,0 0-1,-2-1 1,10-41-1,-18 45-141,-1 21-31,0 0 0,0-1 0,0 1 1,0 0-1,0 0 0,0 0 0,0 0 0,0-1 0,0 1 1,0 0-1,0 0 0,0 0 0,0 0 0,0 0 0,0-1 0,0 1 1,0 0-1,0 0 0,0 0 0,0 0 0,0 0 0,-1 0 1,1-1-1,0 1 0,0 0 0,0 0 0,0 0 0,0 0 0,-1 0 1,1 0-1,0 0 0,0 0 0,0 0 0,0 0 0,0 0 1,-1 0-1,1 0 0,0 0 0,0 0 0,0 0 0,0 0 0,0 0 1,-1 0-1,1 0 0,0 0 0,0 0 0,0 0 0,-1 0 0,-1 2-12,1 0 0,-1-1 0,0 2-1,0-1 1,1 0 0,-1 0 0,1 0-1,0 1 1,0-1 0,0 1 0,-1 2-1,-5 15-72,0 0-1,-7 40 1,12-51 77,1 0 1,0 0 0,1 0 0,0 0 0,0 0 0,1-1 0,0 1-1,1 0 1,0 0 0,3 8 0,-4-15 6,0 0-1,0 1 1,0-1 0,0 0-1,1 0 1,-1 0 0,0 0-1,1 0 1,0 0-1,0-1 1,-1 1 0,1 0-1,0-1 1,0 1 0,0-1-1,1 0 1,-1 0 0,0 0-1,0 0 1,1 0 0,-1 0-1,1-1 1,-1 1-1,0-1 1,1 1 0,-1-1-1,1 0 1,-1 0 0,1 0-1,-1-1 1,1 1 0,-1 0-1,1-1 1,2-1 0,5-1-2,-1 0 1,0-1 0,0 0 0,0 0 0,-1-1-1,1 0 1,11-11 0,6-8 9,-1-1 0,-1-1 0,-1-2 0,-1 0-1,-2-1 1,-1-1 0,-1-1 0,-2-1 0,-1 0 0,-1-1 0,9-36 0,-16 45 10,-2 1-1,0-1 1,-2 0 0,0-1 0,-2 1 0,-1-1 0,0 1 0,-2 0 0,-1-1 0,-1 1 0,-1 0-1,-14-41 1,18 63-15,0-1 0,0 1 0,0-1 0,0 1 0,-1 0 0,1-1 0,0 1 0,-1 0 0,0 0 0,0 0 0,0 0 0,0 0 1,0 1-1,0-1 0,0 1 0,0-1 0,0 1 0,-1 0 0,-3-2 0,3 3 0,1-1 0,0 1 1,-1 0-1,1 0 0,0 0 1,-1 1-1,1-1 0,0 0 1,-1 1-1,1 0 0,0-1 0,0 1 1,-1 0-1,1 0 0,0 1 1,0-1-1,0 0 0,0 0 1,0 1-1,1 0 0,-4 2 1,-2 4 7,1 0 1,0 1-1,0-1 1,1 1-1,0 1 1,0-1-1,1 0 1,0 1-1,1 0 1,-3 13-1,0 6 86,1 1-1,-2 40 1,7-49-41,1-1-1,0 1 1,2-1 0,0 1-1,1-1 1,1 0 0,1-1-1,1 1 1,1-1 0,0 0 0,15 23-1,-16-32-38,0 1-1,1-1 1,0-1-1,0 1 0,1-1 1,1-1-1,-1 1 1,18 10-1,-19-14-9,0-1-1,0 0 1,1-1 0,-1 0-1,1 0 1,-1-1-1,1 0 1,0 0 0,0-1-1,0 0 1,0-1-1,0 0 1,9-1 0,-9 0 3,0-1 1,0 0 0,0 0 0,-1-1-1,1 0 1,-1 0 0,0-1 0,1 0-1,-2-1 1,1 0 0,-1 0 0,1 0-1,-2-1 1,13-12 0,-15 13 2,1-1 0,-1 1 1,0-1-1,-1 0 0,1 0 1,-1 0-1,0 0 0,-1-1 1,0 1-1,0-1 0,0 0 1,-1 1-1,0-1 0,0 0 0,0 0 1,-1 0-1,0 0 0,-1 0 1,-1-12-1,1 17-8,1-1 0,-1 1 0,1 0 0,-1 0 0,0 0 0,0 0 0,0 0 0,0 0 0,0 0 0,-1 0 0,1 0 0,0 0 0,-1 1 0,-3-4 0,4 4-5,0 1 1,0-1-1,0 1 1,0-1-1,0 1 0,0-1 1,-1 1-1,1 0 1,0-1-1,0 1 0,0 0 1,-1 0-1,1 0 1,0 0-1,0 0 0,0 0 1,-1 0-1,1 1 1,0-1-1,-2 1 1,1 0-3,0 0 1,-1 0 0,1 1-1,0-1 1,0 1 0,0-1-1,0 1 1,0 0 0,1 0-1,-1 0 1,0 0 0,1 0-1,0 0 1,-1 0 0,1 0 0,0 1-1,0-1 1,0 0 0,0 1-1,1-1 1,-1 1 0,0-1-1,1 6 1,-1-5-14,1 0-1,0 0 1,1 0 0,-1 0-1,0 0 1,1 0-1,0 0 1,-1 0 0,1 0-1,0 0 1,1 0 0,-1 0-1,0 0 1,1 0-1,0-1 1,-1 1 0,1-1-1,0 1 1,1-1 0,-1 0-1,0 0 1,1 0-1,-1 0 1,1 0 0,-1 0-1,1-1 1,0 1 0,0-1-1,0 0 1,-1 0-1,1 0 1,1 0 0,5 0-1,-1 1-322,1-1 1,0 0-1,0-1 0,-1 0 0,1-1 0,0 1 0,0-2 0,-1 1 1,1-1-1,-1-1 0,11-4 0,6-5-2237,41-27 0,-23 8 1235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9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48 493 10058,'-9'18'1428,"2"0"0,-1 0-1,2 1 1,1-1 0,-6 36 0,10-49-1292,1 1 1,0-1-1,0 0 1,0 0-1,1 0 1,-1 0-1,1 0 1,1 0-1,-1 0 1,1 0-1,0 0 1,0 0-1,0-1 1,1 1-1,-1-1 1,1 1-1,0-1 1,0 0-1,1 0 1,-1 0-1,1-1 1,0 1-1,0-1 1,0 0-1,1 0 1,8 4-1,-8-4-117,0-1 0,0 0 0,1 0 0,-1 0 0,1 0 0,-1-1 0,1 0 0,-1 0 0,1-1 0,0 1 0,-1-1 0,1-1 0,0 1 0,7-2 0,-5 0-13,0 0 1,-1-1-1,1 0 0,-1-1 0,1 1 0,-1-1 0,0-1 1,0 1-1,7-7 0,-2 0-10,-1-1 0,0 0 0,0 0 0,-1-1 1,-1 0-1,0-1 0,-1 0 0,0-1 0,9-24 0,-9 12-59,-1 0 1,-1 0-1,-1-1 0,-2 1 1,0-1-1,-3-43 0,-4 17-262,-2 1-1,-18-74 1,22 115 285,-13-45-66,14 54 110,0 1-1,0-1 0,0 0 1,0 0-1,-1 1 0,1-1 0,-1 1 1,0 0-1,1-1 0,-1 1 0,0 0 1,0 0-1,0 0 0,-1 0 1,-2-2-1,4 4 14,1 0-1,-1 0 1,0-1 0,1 1 0,-1 0-1,0 0 1,1 0 0,-1 0 0,0 0 0,1 0-1,-1 0 1,0 0 0,1 1 0,-1-1-1,1 0 1,-1 0 0,0 0 0,1 1-1,-1-1 1,1 0 0,-1 1 0,1-1 0,-1 0-1,1 1 1,-1-1 0,1 1 0,-1-1-1,1 1 1,-1-1 0,1 1 0,0-1-1,-1 1 1,1 0 0,0-1 0,-1 1 0,1-1-1,0 1 1,0 0 0,0-1 0,0 1-1,0 0 1,0-1 0,-1 1 0,2 0-1,-4 35 699,3-35-690,1 33 276,2-1 1,1 0-1,2-1 1,1 1 0,1-1-1,14 31 1,-6-22-248,2-1-1,2 0 1,1-2-1,28 38 1,4-10-2267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49.8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5 205 10066,'-5'4'5958,"16"0"-4287,20 0-961,-6-6 261,-1-1 0,41-11 0,-49 9-576,0 1 1,0 0-1,1 2 0,-1 0 1,1 0-1,0 2 0,0 0 1,30 4-1,-40-1-338,-1-1 0,1 1 1,0 0-1,-1 0 0,0 1 0,1 0 0,-1 0 1,-1 0-1,1 1 0,-1 0 0,8 8 0,4 8 183,27 41 0,-9-11 73,-2 1 512,-43-87-771,-6-41 0,11 52-47,-1-7-17,2 1 1,-1-43-1,5 58-29,0 1 0,1-1 0,1 1 0,1 0 1,0-1-1,7-20 0,-9 34 1,-1-1 1,1 1-1,-1-1 1,1 0-1,-1 1 1,1 0-1,0-1 1,-1 1-1,1-1 1,0 1 0,0 0-1,0 0 1,0-1-1,0 1 1,1 0-1,-1 0 1,0 0-1,0 0 1,1 0-1,-1 1 1,0-1-1,1 0 1,-1 1-1,1-1 1,-1 1-1,1-1 1,0 1-1,-1-1 1,1 1-1,-1 0 1,3 0-1,2 1-507,-1 1 1,0 0-1,0 0 0,0 0 0,0 1 0,0 0 0,7 5 0,23 11-4304,-9-13 3530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50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165 115 7778,'-1'-1'316,"1"1"0,-1-1 0,0 1-1,1-1 1,-1 1 0,0-1 0,1 1 0,-1 0 0,0 0 0,1-1 0,-1 1 0,0 0 0,0 0 0,0 0 0,1 0 0,-1 0 0,0-1 0,0 2 0,-1-1 0,-16 7 2114,-13 16-609,19-10-1309,1 0 1,-1 0 0,2 1-1,-14 22 1,20-28-467,-1 0 0,2 0 0,-1 0 1,1 0-1,0 1 0,1 0 0,0-1 1,0 1-1,1 0 0,0 13 0,1-19-45,0-1-1,1 1 1,-1-1-1,1 1 1,-1-1-1,1 0 1,0 0-1,0 1 1,0-1-1,1 0 1,-1 0-1,0 0 1,3 3-1,-3-4 1,-1-1 0,1 0 0,-1 1 1,1-1-1,-1 1 0,1-1 0,0 0 0,-1 1 0,1-1 0,0 0 0,-1 0 0,1 1 0,0-1 0,-1 0 0,1 0 1,0 0-1,-1 0 0,1 0 0,0 0 0,0 0 0,-1 0 0,1 0 0,0 0 0,-1 0 0,1-1 0,0 1 1,-1 0-1,1 0 0,0-1 0,-1 1 0,1 0 0,-1-1 0,1 1 0,-1-1 0,1 1 0,-1-1 0,1 1 0,-1-1 1,1 1-1,-1-1 0,1 1 0,-1-1 0,0 0 0,1 1 0,-1-1 0,0 0 0,0 1 0,1-1 0,-1 0 1,8-17 44,0 0 1,8-29 0,-11 32-34,0-1 0,1 1 0,0 0 0,13-20 0,-18 34-8,-1-1-1,1 1 1,-1 0-1,1 0 1,0 0-1,0-1 1,0 1-1,0 0 1,-1 0-1,1 0 1,1 0-1,-1 1 1,0-1-1,0 0 1,0 0 0,0 1-1,0-1 1,1 0-1,-1 1 1,0-1-1,1 1 1,-1 0-1,0 0 1,1-1-1,-1 1 1,0 0-1,1 0 1,-1 0 0,1 0-1,-1 0 1,0 0-1,1 1 1,-1-1-1,0 0 1,1 1-1,-1-1 1,0 1-1,0 0 1,1-1-1,-1 1 1,0 0 0,0-1-1,1 3 1,5 3 34,-1 0 0,-1 0 0,1 1 0,-1 0 0,6 12 0,-6-12-36,-5-6-2,0-1 0,1 1 0,-1 0 0,1-1 0,-1 1 0,1-1 0,-1 1 0,1-1 0,-1 1 0,1-1-1,-1 1 1,1-1 0,0 0 0,-1 1 0,1-1 0,0 0 0,-1 1 0,1-1 0,0 0 0,-1 0 0,1 0 0,0 0-1,-1 0 1,1 0 0,0 0 0,0 0 0,-1 0 0,1 0 0,1 0 0,0-1 4,0 0 0,0 0 0,0 0 0,1 0 0,-1 0 0,0-1 0,0 1 0,-1 0 0,3-3 0,36-44 66,-36 43-74,9-14 79,2 1 0,0 1 0,1 1 0,0 0 1,32-22-1,-40 32 109,1 1 1,0-1-1,0 1 1,1 1-1,0 0 1,0 0-1,0 1 1,0 0-1,0 1 1,0 0-1,1 1 1,-1 0-1,1 0 1,15 2-1,-22-1-76,-1 1 0,1-1 0,-1 1 0,1-1 0,-1 1 1,0 1-1,1-1 0,-1 0 0,0 1 0,0-1 0,0 1 0,0 0 0,0 0 0,0 0 0,0 1 0,-1-1 0,1 0 0,-1 1 0,0 0 1,3 3-1,-4-4-69,-1 1 0,1 0 0,0-1 0,-1 1 0,1 0 0,-1-1 0,0 1 0,0 0 0,0 0 0,0-1 0,0 1 0,-1 0 0,1-1 0,-1 1 0,1 0 0,-1-1 0,0 1 0,0-1 0,-1 1 0,1-1 0,0 0 0,-1 1 0,1-1 0,-1 0 0,0 0 0,-3 3 1,-5 7-219,-1-1 0,0 0 0,-1-1 1,0-1-1,0 1 0,-1-2 1,-1 0-1,1 0 0,-1-1 1,0-1-1,-1 0 0,-15 3 1,-19-2-651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50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 11915,'-22'20'4745,"6"24"-2921,5 12-264,13 21-143,2-1-121,10-3-296,8-8-232,-1-2-376,9-4-112,-2-10-208,0 6-56,-3-21-408,-8-7-368,-6-10-768,-9-9-1209,1-8 1785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51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1 230 8530,'120'-48'6595,"-69"26"-3245,93-27 0,-142 48-3300,1 0 0,-1 1 1,0-1-1,0 1 1,1 0-1,-1 0 0,0 0 1,1 0-1,-1 0 0,0 0 1,0 0-1,1 1 0,-1 0 1,0-1-1,0 1 1,0 0-1,0 0 0,1 0 1,-1 0-1,0 0 0,-1 0 1,1 1-1,0-1 1,0 1-1,-1-1 0,1 1 1,2 3-1,1 3-33,-1 0-1,0 0 1,-1 1 0,0-1 0,4 18-1,11 25 46,-16-48-60,0 1 1,0-1-1,0 0 1,0 0-1,1 0 1,0 0-1,-1-1 1,1 1-1,0-1 1,0 1-1,0-1 1,1 0-1,-1 0 1,0 0-1,1-1 1,0 1-1,-1-1 1,1 0-1,0 0 1,-1 0-1,1-1 1,0 1-1,0-1 1,0 0-1,0 0 1,-1 0-1,1 0 1,0-1-1,0 0 1,0 1-1,-1-1 1,8-3-1,1-1 31,-1 0 1,1-1-1,-1 0 0,0 0 0,0-1 0,-1-1 0,0 0 0,16-16 0,-20 18 75,-1 0-1,1 0 1,-1-1 0,-1 1-1,0-1 1,0 0 0,0 0-1,0-1 1,-1 1 0,-1-1-1,4-13 1,-5 17-74,-1 1-1,0-1 1,0 1-1,-1-1 1,1 1 0,-1-1-1,1 1 1,-1-1 0,0 1-1,0 0 1,-1 0-1,1-1 1,-1 1 0,0 0-1,1 0 1,-1 0-1,-1 1 1,1-1 0,0 0-1,-1 1 1,1 0 0,-1-1-1,0 1 1,1 0-1,-1 0 1,0 0 0,-1 1-1,1-1 1,-5-1 0,-8-3-55,0 0 0,0 1 1,-1 1-1,0 0 0,1 2 1,-31-2-1,18 3-642,0 2-1,0 1 1,-34 7 0,16 3-1579,17 7 952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52.2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214 630 6449,'5'-36'8038,"-5"35"-7887,0 0 0,0 0 0,0 1 0,-1-1 0,1 0 0,0 1 0,0-1 0,0 0 0,-1 1 0,1-1 0,0 1 0,-1-1 0,1 0 0,0 1 0,-1-1 0,1 1 0,-1-1 0,1 1 0,-1-1 0,0 0 0,0 1-56,0 0-1,0 0 1,1 0 0,-1 0 0,0-1 0,0 1-1,0 0 1,0 1 0,0-1 0,0 0-1,0 0 1,0 0 0,0 0 0,1 1 0,-1-1-1,0 0 1,0 1 0,0-1 0,0 1-1,0 0 1,-7 4 125,0 1 0,0 0 0,1 0 0,0 1 0,0 0-1,1 0 1,0 1 0,0-1 0,-5 10 0,-41 80 580,51-95-781,-14 28 136,-22 50 243,34-73-358,1 1-1,-1-1 1,1 1-1,1-1 1,0 1-1,0-1 0,0 1 1,1 13-1,0-20-36,0 1 0,1 0 0,-1-1 0,0 1 0,1 0 0,-1-1 0,1 1-1,-1-1 1,1 1 0,0 0 0,0-1 0,0 0 0,0 1 0,0-1 0,0 0 0,0 1-1,0-1 1,0 0 0,1 0 0,-1 0 0,0 0 0,1 0 0,-1 0 0,1 0-1,-1-1 1,1 1 0,0 0 0,-1-1 0,4 1 0,-3-1-1,1 0 1,-1 0-1,1 0 0,-1 0 1,1 0-1,-1-1 0,1 0 1,-1 1-1,0-1 0,1 0 1,-1 0-1,0 0 1,0 0-1,0-1 0,0 1 1,0 0-1,0-1 0,0 0 1,0 1-1,2-4 0,10-13-2,-1 0-1,-1 0 0,-1-1 0,0-1 0,-2 0 0,0 0 0,-1-1 0,7-32 0,-14 50-31,-1 5-2,0-1 33,0 0 0,0 1 1,0-1-1,0 1 0,0-1 0,0 0 0,1 1 0,-1-1 0,0 1 0,1-1 0,-1 0 1,1 0-1,-1 1 0,1-1 0,0 0 0,-1 0 0,1 0 0,0 1 0,0-1 0,0 0 1,0 0-1,0 0 0,0-1 0,0 1 0,0 0 0,1 0 0,-1 0 0,2 0 0,3 0 11,1-1-1,0 0 0,-1 0 1,1 0-1,0-1 0,-1 0 1,1 0-1,-1-1 0,1 0 1,9-4-1,1-1-22,0-1 1,26-18 0,-31 17-26,0 0 1,-1-1-1,0-1 1,-1 0-1,-1 0 1,1-1-1,-2 0 0,0-1 1,0 0-1,-1 0 1,-1-1-1,0 1 1,-1-1-1,5-21 1,-2 2 19,-1-1 1,-2 0 0,-1-1 0,-2 1-1,-3-44 1,-2 39 41,-11-60 0,10 80-15,-1 1 0,-1-1 1,0 1-1,-1 0 1,-11-18-1,18 34-2,-1 1 0,1-1 0,-1 1 0,0 0 0,0-1-1,0 1 1,0 0 0,0-1 0,0 1 0,0 0 0,0 0 0,0 0 0,-1 0 0,1 0 0,0 0 0,-1 0 0,1 0 0,-1 1-1,1-1 1,-1 1 0,-1-1 0,2 1 3,0 0 0,0 1 1,0-1-1,0 1 0,0-1 0,0 1 0,0-1 0,0 1 0,1 0 0,-1 0 0,0-1 1,0 1-1,1 0 0,-1 0 0,0 0 0,1 0 0,-1 0 0,1 0 0,-1 0 1,1 0-1,-1 0 0,1 1 0,-4 10 100,1-1 0,0 1 0,-1 22 0,1 3 164,2-1 1,2 1-1,2-1 0,1 0 0,12 51 0,-10-64-197,0 0 1,2 0 0,1 0-1,0-1 1,2 0-1,0-1 1,2-1 0,0 1-1,18 19 1,-17-26-299,1-1-1,18 14 1,-14-13-1298,-28-28-5697,-8-3 5691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52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5 233 8746,'-5'-3'7986,"23"-8"-6058,10 0-160,16-11-551,14-2-145,0-2-480,-1-3-200,-9 7-568,-5 4-320,-3 0-864,-5 4-777,-2 2-527,-6-2-129,-5 6 1721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53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0 7426,'2'4'698,"0"0"0,-1 0 0,1 0 0,-1 0 0,1 0 0,-2 1 0,2 4 0,-1 47 665,-2-47-773,-8 53 1852,6-46-1609,0 1 0,0 29 1,3-42-721,0 0-1,0-1 1,1 1 0,0 0 0,-1 0-1,1-1 1,0 1 0,1-1 0,-1 1 0,1-1-1,-1 1 1,1-1 0,0 0 0,0 0-1,1 0 1,4 6 0,-3-7-82,-1 0 0,0 0 0,1 0 0,0 0 0,-1 0 0,1-1 0,0 0 0,0 1 0,0-2 0,0 1 0,0 0 0,0-1 0,0 0 0,0 1 0,0-2 0,0 1 0,0 0 0,0-1-1,0 0 1,0 0 0,0 0 0,-1 0 0,1-1 0,0 1 0,0-1 0,-1 0 0,6-4 0,-3 3 34,-1-1-1,0 1 1,1-1 0,-1 0-1,-1-1 1,1 1 0,-1-1-1,1 0 1,-1 0-1,-1 0 1,1 0 0,-1-1-1,0 0 1,0 1 0,0-1-1,2-12 1,-4 11-13,0 1 0,-1 0 0,0 0 0,0 0 0,-1-1 0,0 1 0,0 0 0,0 0 0,-1 0 0,0 0 0,0 0 0,0 0 0,-1 1 0,0-1 0,0 1 0,0 0 0,-1 0 0,0 0 0,0 0 0,0 0 0,0 1 0,-1 0 0,0 0 0,-10-7 0,9 7-196,0 1 1,-1 0-1,1 0 0,-1 0 0,0 1 1,0 0-1,0 0 0,0 1 0,-10-1 1,10 1-262,1 1 1,-1 1 0,1-1-1,-1 1 1,1 0 0,-1 0-1,1 1 1,0 0 0,0 0-1,0 1 1,-6 2 0,1 6-2457,8 2 1238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53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0 268 7290,'2'-1'524,"0"0"1,0 0-1,0 0 1,0 0-1,-1 0 1,1 0-1,0 1 1,0-1-1,1 1 1,-1 0-1,0-1 1,0 1-1,0 0 1,0 0-1,0 0 1,0 0-1,0 1 1,0-1-1,4 2 1,-4-1-196,1 0 1,0 1-1,-1-1 0,0 1 0,1 0 1,-1 0-1,0 0 0,0 0 1,0 0-1,0 1 0,0-1 0,2 4 1,0 3-42,0-1 1,0 1-1,0 0 1,-1 0 0,-1 1-1,0-1 1,2 17-1,-3 4 143,-7 54 0,38-165-314,-22 54-110,1 0 1,0 0-1,2 2 0,24-36 0,-36 58 6,1 1-1,0-1 1,0 1 0,0 0 0,0 0-1,1 0 1,-1 0 0,0 0-1,1 1 1,-1-1 0,1 1-1,0-1 1,-1 1 0,1 0-1,0 0 1,3-1 0,-4 2 4,-1 0 1,1 1 0,0-1-1,0 0 1,-1 0 0,1 1-1,0-1 1,-1 1-1,1-1 1,-1 1 0,1 0-1,-1 0 1,1 0 0,-1 0-1,1 0 1,-1 0-1,0 0 1,0 0 0,1 0-1,-1 1 1,0-1 0,0 0-1,0 1 1,0-1-1,-1 1 1,1-1 0,0 1-1,0 3 1,4 6 55,-1 1 0,-1-1 0,0 1 0,-1 0 0,0 0 0,-1 0-1,0 0 1,-1 1 0,0-1 0,-1 0 0,0 0 0,-3 12 0,57-214 80,-48 170-183,-2 7 1,0 0 0,1 0 0,1 1 0,0 0 1,0 0-1,1 0 0,11-15 0,-17 26 26,1 0 0,-1-1 0,1 1 0,0 0 0,-1 1-1,1-1 1,0 0 0,0 0 0,0 0 0,0 0 0,0 1 0,-1-1 0,2 0 0,-1 1-1,0-1 1,0 1 0,0-1 0,0 1 0,0-1 0,0 1 0,0 0 0,1 0 0,-1 0-1,0-1 1,0 1 0,0 0 0,1 0 0,-1 1 0,0-1 0,0 0 0,0 0 0,1 1-1,-1-1 1,0 0 0,0 1 0,0-1 0,0 1 0,0-1 0,0 1 0,0 0 0,0 0-1,0-1 1,0 1 0,0 0 0,-1 0 0,1 0 0,0 0 0,0 0 0,-1 0 0,1 0-1,-1 0 1,1 1 0,5 8-5,-1 0 0,-1 0 0,0 0 0,3 14 0,-3-12 72,0 1 1,0-1 0,1 0 0,0 0-1,1-1 1,8 12 0,-13-20-9,1-1 0,0 0 0,0 0 0,0 0 0,0 0 0,1 0 0,-1 0 0,0-1 1,1 1-1,-1-1 0,1 1 0,0-1 0,-1 0 0,1 0 0,0 0 0,0-1 0,-1 1 1,1-1-1,0 1 0,0-1 0,0 0 0,0 0 0,0 0 0,0 0 0,-1-1 0,1 1 0,0-1 1,0 0-1,0 0 0,-1 0 0,1 0 0,0 0 0,-1 0 0,3-3 0,7-4 63,0 0 0,-1-1 0,0 0 0,-1-1 0,0 0 0,-1-1 0,0 0 0,0 0 0,-1-1 0,-1 0 0,0 0 0,-1-1 0,0 0 0,8-27 0,-13 37-144,-1 0 1,1-1 0,-1 1 0,1-1 0,-1 1-1,0-1 1,-1 1 0,1-1 0,-1 1-1,1-1 1,-1 1 0,0-1 0,0 1 0,-2-3-1,2 4-112,0 1 0,1-1-1,-1 1 1,0 0 0,0 0-1,-1-1 1,1 1 0,0 0-1,0 0 1,0 0 0,-1 0-1,1 0 1,-1 1 0,1-1-1,0 0 1,-1 1-1,0-1 1,1 1 0,-1-1-1,1 1 1,-1 0 0,1 0-1,-1-1 1,0 1 0,1 0-1,-1 0 1,0 1 0,1-1-1,-1 0 1,1 1 0,-1-1-1,-1 1 1,-14 5-2082,0 0 1040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25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1004 1730 4425,'-21'3'8190,"33"0"-5148,13 1-3548,3-3 916,0-1 0,1-1 0,-1-2 0,0-1 0,0-1 0,31-9 0,-21 0-121,0-1 0,-1-2 0,0-1 0,-2-2 0,0-2 0,42-33 0,178-174 488,-220 195-726,5-5 19,-1-2 0,34-47 0,-58 66-46,0 0 0,-1-1 0,-2-1 0,0 0 0,-1-1 0,10-37 0,-13 30-9,-1 0 0,-2-1 0,-1 0 0,-2 0 0,0 0 0,-3 0 0,-1 0 0,-8-44 0,5 52-1,-1 1 0,-1 0 0,-1 0 0,-1 0 0,-2 1 0,0 0 0,-1 1 0,-1 0 0,-2 1 0,0 1 0,-29-30 0,14 21 68,-1 1 1,-2 2 0,-1 2 0,-1 1-1,0 1 1,-2 3 0,-1 0 0,0 3 0,-1 1-1,0 2 1,-50-10 0,52 15-78,1 2 0,-1 2 0,1 2 0,-1 1 0,0 1 0,0 3 0,1 0 0,-1 3 1,1 1-1,0 1 0,1 3 0,0 0 0,-34 18 0,-16 17-15,-137 99-1,199-128 12,-42 29-1,2 4-1,3 2 1,-93 103 0,120-116 1,2 1 1,2 2-1,2 1 1,2 1-1,1 1 1,-33 94-1,49-115 63,2 0-1,1 0 1,0 1 0,2 0-1,1 0 1,1 0 0,1 0-1,1 1 1,2-1 0,0-1-1,1 1 1,2 0 0,0-1-1,2 0 1,1-1 0,0 1-1,2-2 1,1 1-1,0-2 1,2 0 0,1 0-1,0-1 1,1-1 0,1 0-1,1-2 1,1 0 0,0-1-1,24 15 1,-7-10 14,1-1 0,1-2 1,0-2-1,2-2 0,0-1 0,0-2 1,61 9-1,300 13-1968,-332-30 923,75 4-2714,-10-3 1504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7:54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9 19148,'8'4'7794,"-13"-2"-4986,-8 3-1263,-5 1-889,-1-6-528,5-10-1024,14-5-529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10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306 1026 5865,'7'13'9828,"19"2"-8584,-5-4-315,-20-10-919,7 4 140,0 0 1,0-1-1,0 0 1,1 0 0,0 0-1,-1-1 1,1-1-1,0 1 1,1-2 0,16 2-1,24-3 280,-1-3 0,72-14 0,-93 11-304,-1-1-1,0-1 0,0-1 0,-1-2 1,47-25-1,-58 26-3,0-1-1,0 0 1,-1-1 0,-1-1 0,0 0 0,0-1-1,-1-1 1,-1 0 0,-1 0 0,0-1-1,-1 0 1,-1-1 0,8-21 0,-8 15-4,-1 0 1,-1-1-1,-1 0 1,-1-1-1,-1 1 1,-1 0-1,-1-1 1,-1 0-1,-6-37 1,-2 9-9,-20-66 1,22 99-108,-1-1 1,-1 1-1,-1 0 1,0 1-1,-2 0 1,-14-20-1,15 27-2,0 1-1,-1 1 0,0 0 0,0 0 1,-1 1-1,0 1 0,-1 0 0,0 1 1,0 0-1,-19-7 0,-20-4 67,-79-17-1,86 24 8,30 7-70,1 1 1,-1 1-1,1 0 1,-1 1-1,0 1 0,1 0 1,-1 1-1,0 1 1,1 0-1,-1 1 1,1 0-1,0 1 1,0 1-1,0 0 1,0 1-1,1 1 1,0 0-1,0 0 0,1 2 1,0-1-1,1 1 1,-16 16-1,0 3-7,1 1 1,1 0-1,2 2 0,1 1 0,1 1 0,2 0 0,2 2 0,1 0 0,1 1 0,-14 53 0,16-39 104,2 0 1,3 1-1,1 0 0,0 72 0,8-105-45,1 0 1,0 0 0,1 0 0,1 0-1,1 0 1,12 30 0,-11-36-31,0-1 0,0 0-1,1-1 1,0 1 0,1-2 0,0 1 0,1-1 0,-1 0 0,2 0-1,20 13 1,-17-14 69,1-1-1,1 0 0,0-1 1,0-1-1,0 0 0,0-1 1,1-1-1,-1 0 0,1-1 1,0-1-1,0 0 0,0-1 1,0-1-1,22-4 0,20-5 162,0-3 0,78-27-1,64-36-3248,-149 62 1769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19.7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743 83 6969,'-4'-9'973,"1"1"-222,0 0 0,-1-1 0,0 2 1,-1-1-1,-7-11 0,11 18-645,0 0 0,-1 0 0,1-1-1,0 1 1,-1 0 0,1 0-1,0 0 1,-1 0 0,1 0 0,-1 1-1,0-1 1,1 0 0,-1 1 0,0-1-1,1 1 1,-1 0 0,0-1 0,1 1-1,-1 0 1,0 0 0,0 0 0,1 0-1,-1 1 1,0-1 0,1 0-1,-1 1 1,0-1 0,1 1 0,-1-1-1,0 1 1,1 0 0,-1 0 0,1 0-1,-3 1 1,-33 23 1013,1 2-1,-62 60 0,-51 78 21,120-128-980,2 1-1,2 1 0,2 1 0,-31 71 0,-47 179 145,82-220-257,3 0 0,3 1 0,-5 89 0,13-44 73,12 145-1,-1-184 37,30 130 0,-25-162-95,2 0 1,3 0-1,1-1 1,25 44 0,-33-72-23,1 1 0,1-2 0,1 0 0,0 0 0,1-1 0,0 0 1,1-1-1,0-1 0,32 20 0,-27-21 44,1 0-1,0-2 1,1 0 0,0-2-1,0 0 1,1-1 0,0-2-1,26 3 1,-19-3-2,0-3 1,0 0-1,1-1 1,-1-2 0,0-2-1,0 0 1,0-2-1,-1-1 1,0-1-1,0-1 1,-1-2-1,0 0 1,-1-2-1,27-18 1,-31 18-63,0-1 0,-1-2 0,0 0 0,-1-1 0,-1-1 0,-1-1 1,-1 0-1,18-26 0,5-25 288,-2-2-1,44-122 1,-67 146-215,-1-1 0,-3 0 1,9-77-1,-6-153 154,-14 209-179,-3 1 0,-2-1 0,-4 1 0,-3 1 0,-2 0 0,-4 0 0,-2 2 0,-35-76 1,-1 16 156,24 51-201,-68-115-1,92 179-2,0 0 0,-1 1 0,-1 0 0,0 0-1,0 1 1,-1 0 0,0 1 0,0 0 0,-1 0 0,0 2-1,0-1 1,-1 2 0,0-1 0,0 2 0,0 0 0,0 0-1,-1 1 1,-17-1 0,5 1-19,0 2-1,0 0 1,0 2 0,0 1-1,1 1 1,-1 1 0,1 1-1,-47 16 1,58-15-173,1 1 0,1 0-1,-1 0 1,1 1 0,1 1 0,0 0-1,0 1 1,0 0 0,1 0 0,1 1 0,0 0-1,0 1 1,1 0 0,1 1 0,0-1 0,-9 24-1,14-27-177,1 0 0,-1 0 0,1 0-1,1 0 1,0 0 0,0 0-1,1 0 1,0 0 0,1 0 0,0 0-1,0 0 1,1 0 0,0-1 0,6 14-1,31 52-1456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31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1067 18 4817,'-9'-3'1510,"1"0"-1,-1 0 1,0 1 0,0 0-1,-15-1 1,-3 2 578,-52 5-1,41-1-1002,10 0-769,-1 1 0,1 2 0,0 0 0,0 2 0,1 1 0,0 2 0,0 0 0,1 2 0,1 1 0,0 1 0,-22 18 0,1 2-223,3 2 0,1 3 0,2 1 0,-52 68 0,77-88-41,0 2 1,1 0-1,-19 45 1,-21 80 66,20-50-39,17-56-16,3 1 0,1 0 0,2 0 0,-7 63 0,9-5 59,11 198 0,-1-289-113,1 0 0,0 1 0,1-1 1,0 0-1,1 0 0,0-1 0,7 15 1,7 5 72,21 26 1,14 25 204,-26-32-112,-13-18-58,2-1-1,1-1 1,2-1 0,0 0 0,2-1-1,25 25 1,-2-12 242,1-2 0,2-2 0,83 47 0,-105-69-242,2-1 0,0-1 0,0-1 0,1-1 0,0-1 0,0-2 1,1-1-1,0-1 0,37 0 0,-22-4 54,1-1 0,-1-2 0,84-17 0,-80 9-114,-36 10-59,-1-1-1,1-1 1,-1 0 0,0-1 0,0 0-1,-1 0 1,18-11 0,-8 1-3,-1 0 0,0-2 0,-1 0 0,-1-1 0,-1 0 0,0-2 0,17-26 0,-20 27-77,1 1 0,1 0-1,19-16 1,-18 17-94,0 0-1,26-35 1,9-17 114,-33 46 66,-1 0-1,17-31 1,-10 15-28,-18 29 31,0 1 0,-1-1 0,0 0 1,0 0-1,6-18 0,-7 15 19,1-1-1,10-20 1,-10 24-7,0 0 0,-1 0 0,-1-1-1,1 1 1,-1-1 0,1-13-1,0-13 147,2-1 1,1 2-1,14-45 0,-17 66 38,-2-1 0,1 1 1,-2 0-1,0-1 1,-1 1-1,0-1 0,-1 1 1,-1 0-1,-5-22 1,-3-41-69,10 75-136,-14-144 44,11 127-36,-2 0 0,0 1 0,-1 0 0,-1 0 0,-16-31 0,-38-46 32,38 61-38,1-1 1,-19-42-1,19 29-8,-2 1 1,-35-51 0,43 75 10,-1 0-1,-1 2 1,-1 0-1,-1 1 1,-41-32 0,41 38-16,0 1 0,-1 1 0,-1 1 0,0 1 0,0 1 0,-33-9 0,21 10-31,-1 1 0,-1 2 0,-61-1-1,59 5 19,-120 3-79,139 0 97,0 1 0,0 1 0,0 0 0,0 2 0,1 0 0,-23 11 0,16-3-12,1 1-1,0 1 1,1 1-1,1 1 1,0 0 0,2 2-1,0 1 1,1 1-1,-19 28 1,30-37 16,1 0 1,0 0-1,1 0 1,1 1-1,0 0 1,1 0-1,1 0 1,-3 25-1,5-31-98,1-1-1,0 0 1,0 0-1,1 0 1,0 0-1,0 0 1,0 0-1,5 13 1,-4-16-81,0 0 0,0 0 0,0-1 1,1 1-1,-1 0 0,1-1 0,0 1 0,0-1 0,0 0 0,1 0 1,-1 0-1,1-1 0,-1 1 0,1-1 0,5 3 0,37 9-749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2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20 6009,'-9'-3'9851,"39"6"-5627,-19-1-5156,29 0 1457,1-1 0,-1-3 0,55-8 1,-30 3 53,111 1 0,66 19-255,-105-4-327,-117-8 9,51 3 27,86-6 0,19-4 406,-43 2-45,210 13 1010,14-2 539,-101-2-1065,-200 5-705,-47-7-90,-1-1 1,1 0-1,0-1 0,0 0 1,0 0-1,0-1 0,0 0 1,9-2-1,-3 0 126,1 1-1,0 1 1,27 2 0,1 1-2304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3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42 5993,'-46'-42'11994,"53"56"-10473,76 43-5,-39-33-619,-39-23-745,0 2 0,0-1 0,0 1 0,-1-1 0,1 1 0,6 6 0,-10-7-98,1-1 0,-1 1 0,0 0 0,0 0 0,0 0 0,0 0 0,0 0 0,0 0 0,-1 0 0,1 0 0,0 0 0,-1 1 0,0-1 0,0 0 0,1 0 1,-1 0-1,-1 1 0,1-1 0,0 0 0,-1 2 0,0 3 37,-1-1-1,0 1 1,0-1 0,-1 0 0,0 0 0,0 0 0,0 0-1,-1 0 1,0-1 0,0 0 0,0 0 0,-9 9-1,-8 5 143,-40 28 0,36-29-55,-3-3 792,28-14-1101,-1-1 0,0 0-1,1 0 1,-1 1 0,0-1 0,1 0 0,-1 0-1,0 0 1,0 0 0,1 0 0,-1 0 0,0 0-1,0 0 1,0 0 0,1 0 0,-1 0-1,0 0 1,1 0 0,-2-1 0,-1-10-8305,4 0 7049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3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63 9130,'-26'-62'4017,"23"71"-2073,-1 2-151,6 6-169,1 5-136,5 3-103,-2 1-49,-1 2-240,1-6-216,-3-2-392,2 1-184,-5-7-192,-2-2-200,2-4-1312,4-6 1016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6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8890,'-5'7'3785,"5"15"-2017,0 3-168,0 8-311,3 3-273,4-3-440,-1-2-136,3-7-224,1-2-96,-1-8-104,-3-5-144,1-6-616,-3-4-656,-1-9-777,-3 1 1225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6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8842,'-8'3'3097,"7"6"-2729,4-3-320,5-2-648,10-3-1577,9-7 1441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7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0 118 9578,'15'39'5562,"1"20"-2502,-7-26-1829,-9-29-1153,1-1 0,0 0 0,1 1 1,-1-1-1,1 0 0,-1 0 0,1 0 0,0 0 1,0 0-1,0-1 0,0 1 0,1-1 1,4 5-1,-7-7-76,1 0 0,-1 0 0,0 0 0,1 0 0,-1 0 0,0 0 0,0 0 0,1 0 0,-1 0 1,0 0-1,1 0 0,-1 0 0,0 0 0,0 0 0,1 0 0,-1 0 0,0 0 0,1-1 0,-1 1 0,0 0 1,0 0-1,1 0 0,-1 0 0,0-1 0,0 1 0,0 0 0,1 0 0,-1-1 0,0 1 0,0 0 0,0 0 0,0-1 1,1 1-1,-1 0 0,0 0 0,0-1 0,0 1 0,0-1 0,5-13 41,6-33 109,-2 8-164,15-41 0,-21 71 73,0 1 0,1-1 0,0 1-1,0 0 1,1 0 0,0 1 0,0-1 0,1 1 0,0 0-1,11-9 1,-16 15-5,1 0 0,0-1-1,0 1 1,0 0 0,0 0 0,0 0-1,0 0 1,0 0 0,0 0 0,0 1-1,0-1 1,1 1 0,-1-1 0,3 1-1,-4 0-22,0 0-1,1 1 1,-1-1-1,0 0 0,0 1 1,1-1-1,-1 1 1,0-1-1,0 1 1,0 0-1,1-1 1,-1 1-1,0 0 0,0 0 1,0 0-1,0 0 1,1 2-1,2 3 46,0 1-1,0 0 0,-1 1 1,0-1-1,-1 0 1,3 12-1,1 2-46,-4-14-80,0-1-1,-1 0 1,0 1 0,-1-1 0,1 10 0,3 24-3951,2-31 1739,6-1 924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28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816 1748 6521,'133'-38'9211,"-96"24"-8607,-2 0 0,0-2 1,45-29-1,-47 25-395,-1-2-1,-1-1 1,0-2 0,-2-1-1,-1-1 1,-2-1 0,0-1-1,27-43 1,-15 12 117,-4-1-1,-2-2 1,24-68-1,-41 86-205,-1 0 0,-3 0 0,-1-1 0,-2 0 0,1-74 0,-8 84-100,-2 0-1,-2 0 1,-1 0 0,-1 0 0,-3 1 0,-22-68 0,21 81-11,-1 1 0,-1-1 0,0 2 1,-2-1-1,0 2 0,-1 0 0,-2 0 0,1 2 0,-2 0 1,0 0-1,-33-22 0,26 23 18,0 2 0,-1 0 1,-1 2-1,-1 1 0,1 0 0,-2 3 0,1 0 1,-1 1-1,0 2 0,0 1 0,-1 1 0,1 1 1,-1 2-1,0 1 0,1 1 0,-1 1 0,-37 10 1,13 1-24,1 1 0,1 3 0,1 2 0,0 3 0,-66 40 0,81-41 3,2 2 1,1 2-1,1 0 0,1 2 0,1 2 1,2 0-1,-45 65 0,42-48 24,1 2-1,3 0 1,2 2-1,3 1 1,1 1-1,3 0 1,2 1 0,3 1-1,-7 63 1,17-89 37,2 0 0,0-1 0,2 1 1,1-1-1,2 1 0,0-1 1,2 0-1,1-1 0,1 1 0,14 27 1,-12-33-12,1 0 0,1-1 0,1-1 0,0-1 0,2 0 0,0 0 0,1-2 0,1 0 0,1-1 0,0-1 0,1 0 0,24 12 0,1-4 8,1-2 0,1-2 0,1-2 1,0-2-1,94 16 0,-43-18-1022,1-4 1,101-4-1,-112-6 117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8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106 311 5385,'3'-3'1890,"11"-17"2075,-13 20-3800,-1 0 0,0 0 0,0 0 1,0 0-1,1-1 0,-1 1 0,0 0 0,0 0 0,0 0 0,1-1 0,-1 1 1,0 0-1,0 0 0,0-1 0,0 1 0,0 0 0,0 0 0,0-1 0,0 1 0,1 0 1,-1-1-1,0 1 0,0 0 0,0 0 0,0-1 0,0 1 0,0 0 0,-1 0 1,1-1-1,0 1 0,0 0 0,0-1 0,0 1 0,0 0 0,0 0 0,0-1 0,0 1 1,-1 0-1,1 0 0,0 0 0,0-1 0,0 1 0,-1 0 0,1 0 0,0 0 1,0-1-1,0 1 0,-1 0 0,1 0 0,0 0 0,0 0 0,-1 0 0,1 0 0,0 0 1,-1 0-1,1-1 0,0 1 0,0 0 0,-1 0 0,-6 7 633,-6 12-635,-5 8 15,1 0 1,-20 44 0,35-66-156,-20 55 112,21-57-122,0 1 0,0-1 0,1 1 1,-1-1-1,1 0 0,0 1 0,0-1 0,0 1 1,1-1-1,-1 1 0,1-1 0,0 1 0,-1-1 1,2 0-1,1 5 0,-2-7-3,0 1 0,1-1-1,0 1 1,-1-1 0,1 0 0,0 0 0,-1 0-1,1 0 1,0 0 0,0 0 0,0 0 0,0-1 0,0 1-1,0-1 1,0 1 0,0-1 0,0 0 0,0 0 0,0 1-1,0-2 1,0 1 0,0 0 0,0 0 0,0-1-1,0 1 1,0-1 0,0 1 0,0-1 0,3-2 0,9-2 18,0-1 0,23-14 0,-33 18-22,14-9 27,0 0 0,32-27-1,-44 33-24,0-1 0,-1 0 0,1 0 1,-1 0-1,-1-1 0,1 0 0,-1 0 0,0 0 0,-1-1 0,5-13 0,-5 11 27,1-1 0,0 1 0,1-1 0,0 1 0,0 1 0,7-11 0,-10 14 289,-4 8 683,5 20-968,1-1 0,9 31-1,-12-48-37,0 0-1,1 0 1,-1 0 0,1 0-1,0 0 1,1 0-1,-1-1 1,0 1-1,1-1 1,0 1-1,0-1 1,0 0-1,0 0 1,1-1-1,5 5 1,-6-5-1,1-1 0,-1 0-1,1 1 1,-1-1 0,1-1 0,0 1 0,-1 0 0,1-1 0,0 0 0,-1 0-1,1 0 1,0 0 0,-1-1 0,8-1 0,-4 0 5,0 0 0,0-1 0,0 0 0,0-1 0,0 1-1,-1-1 1,1-1 0,-1 1 0,0-1 0,-1 0 0,1 0 0,-1-1 0,0 1 0,0-1 0,6-11 0,-4 7 1,-1-2 29,-6 12-29,-1 0-1,1-1 0,-1 1 0,1 0 0,0-1 1,-1 1-1,1 0 0,-1-1 0,1 1 0,-1 0 0,1 0 1,-1-1-1,1 1 0,-1 0 0,1 0 0,-1 0 0,1 0 1,-1 0-1,1 0 0,-1 0 0,0 0 0,1 0 0,-1 0 1,1 0-1,-1 0 0,0 0 0,1 0 215,0-5-152,1 0 0,0-1 0,0 1 1,1 0-1,2-8 0,-2 10-37,-1 1 0,0 0 1,0-1-1,0 1 1,0 0-1,-1-1 0,1 1 1,-1-1-1,0 0 0,1 1 1,-1-1-1,0 1 0,0-1 1,-1 1-1,1-1 0,0 1 1,-1-1-1,-1-3 0,2 5-30,-1 1-1,1-1 0,0 1 0,0 0 0,0-1 0,-1 1 0,1 0 0,0-1 0,-1 1 1,1 0-1,0-1 0,-1 1 0,1 0 0,0 0 0,-1-1 0,1 1 0,0 0 0,-1 0 1,1 0-1,-1 0 0,1-1 0,-1 1 0,1 0 0,0 0 0,-1 0 0,1 0 0,-1 0 1,1 0-1,-1 0 0,1 0 0,0 0 0,-1 0 0,1 0 0,-1 1 0,1-1 0,0 0 1,-1 0-1,1 0 0,-1 1 0,1-1 0,0 0 0,-1 0 0,1 1 0,0-1 0,-1 0 1,1 0-1,0 1 0,-1-1 0,1 1 0,0-1 0,0 0 0,-1 1 0,-12 29 10,7 12 4,7-40-14,-1 0 1,1 0 0,-1-1-1,1 1 1,0 0 0,0-1-1,0 1 1,0-1 0,0 1-1,0-1 1,0 1 0,0-1-1,0 0 1,1 0 0,-1 0-1,0 1 1,1-1 0,-1 0-1,1-1 1,0 1 0,-1 0-1,1 0 1,0-1 0,-1 1-1,1-1 1,0 1-1,-1-1 1,4 0 0,2 3-4,0-1-9,0 0 0,1 0 0,-1-1 0,1 0 0,-1 0 0,1-1 0,-1 0 1,1 0-1,-1 0 0,1-1 0,-1 0 0,0-1 0,1 0 0,-1 0 0,10-5 0,0-1-304,0-1 0,-1-1 0,0-1 0,28-24 0,-21 16-628,24-21-599,-44 37 1501,0 0-1,0 0 0,0 0 1,-1 0-1,0-1 1,1 1-1,-1-1 0,-1 1 1,1-1-1,0 0 0,1-5 1,-3 8 66,0 1 0,0-1 1,0 1-1,0 0 0,1-1 0,-1 1 1,0-1-1,0 1 0,0-1 0,0 1 1,0 0-1,0-1 0,0 1 0,0-1 1,0 1-1,0-1 0,-1 1 1,1-1-1,0 1 0,0 0 0,0-1 1,0 1-1,-1-1 0,1 1 0,0 0 1,0-1-1,-1 1 0,1 0 0,0-1 1,-1 1-1,1 0 0,0 0 1,-1-1-1,1 1 0,0 0 0,-1 0 1,1-1-1,-1 1 0,1 0 0,0 0 1,-1 0-1,1 0 0,-1 0 0,1 0 1,-1 0-1,1 0 0,-1 0 1,1 0-1,0 0 0,-1 0 0,1 0 1,-1 0-1,1 0 0,-1 0 0,1 0 1,0 1-1,-1-1 0,1 0 0,-1 0 1,1 0-1,0 1 0,-1-1 1,-2 2 117,1-1 1,-1 0 0,1 1 0,-1-1-1,1 1 1,0 0 0,-1 0 0,1 0 0,-2 2-1,-2 6 94,0 1 0,1-1 0,0 1 0,0 0 0,-4 20 0,8-26-220,-1 0 1,1 0-1,1 0 1,-1 0 0,1 0-1,-1 0 1,2 0-1,-1 0 1,0 0-1,1 0 1,0 0-1,0 0 1,1 0 0,-1 0-1,5 9 1,-5-13-20,0 0 1,0 0-1,-1 0 0,1 0 1,0 0-1,0-1 1,0 1-1,0 0 1,0 0-1,0 0 0,0-1 1,1 1-1,-1-1 1,0 1-1,0-1 0,1 1 1,-1-1-1,0 0 1,0 0-1,1 1 1,-1-1-1,0 0 0,1 0 1,-1 0-1,0 0 1,0-1-1,1 1 1,-1 0-1,0-1 0,0 1 1,1 0-1,-1-1 1,0 1-1,0-1 1,0 0-1,0 1 0,0-1 1,0 0-1,0 0 1,2-1-1,2-3-26,0 1-1,0-1 1,0 0-1,0 0 1,-1 0-1,5-9 1,12-27-208,-16 30 54,0 0 1,1 0-1,0 1 1,0 0-1,1 0 0,1 0 1,10-10-1,-13 17 156,1 0-1,-1 0 1,1 1-1,0 0 1,0 0-1,0 1 1,9-2 0,19-5 70,-16-1 107,1-1 0,-1 0-1,-1-1 1,18-15 0,-15 11 118,1 0 0,22-11 1,-42 26-253,0-1 1,0 0-1,0 1 1,0-1 0,0 1-1,-1 0 1,1-1 0,0 1-1,0 0 1,0-1-1,0 1 1,0 0 0,0 0-1,0 0 1,0 0 0,0 0-1,0 0 1,0 0-1,0 0 1,0 0 0,0 0-1,0 1 1,0-1 0,0 0-1,2 2 1,-3-2-9,1 1 1,-1 1 0,1-1-1,-1 0 1,1 0 0,-1 0-1,0 0 1,1 0 0,-1 0-1,0 0 1,0 0 0,0 1-1,0-1 1,0 0 0,0 0-1,0 0 1,-1 0 0,1 2-1,-3 6 17,1 0-1,-1 0 1,-8 16-1,-11 12-12,-2-1-1,-38 46 1,74-86-130,16-11 108,31-26-7,-2-3 0,77-76 0,-93 82 65,-29 31 389,-9 16 356,0 1-858,-2-3 68,1 1-28,-1-1 1,2 1 0,-1 0-1,1-1 1,0 0 0,0 1-1,1-1 1,0 0-1,0-1 1,1 1 0,7 8-1,-11-14-177,0 0 0,0-1 0,0 1 0,0 0 0,0-1 0,0 1 0,0-1-1,0 1 1,0-1 0,0 0 0,0 1 0,0-1 0,0 0 0,0 0 0,1 1 0,-1-1 0,0 0-1,0 0 1,0 0 0,0-1 0,0 1 0,1 0 0,-1 0 0,0-1 0,0 1 0,0 0-1,0-1 1,0 1 0,0-1 0,0 0 0,0 1 0,0-1 0,0 0 0,0 1 0,-1-1 0,1 0-1,0 0 1,0 0 0,-1 0 0,1 0 0,0 0 0,-1 0 0,1 0 0,-1 0 0,1-1 0,4-12-1397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9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85 10586,'-45'-84'4233,"40"92"-2697,5-2-1183,6-3-377,4-3-697,2 2-271,1 2 544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9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 9618,'103'40'4420,"-99"-39"-3972,-1 1 1,0-1 0,0 0 0,0 1-1,0-1 1,0 1 0,0 0 0,-1 0 0,1 0-1,0 1 1,-1-1 0,0 0 0,1 1-1,-1 0 1,2 2 0,1 4 260,5 13 1101,-6-14-914,0-23-602,-2 11-293,-1-1 1,1 1-1,-1-1 1,1 1-1,1 0 1,-1 0-1,0 0 1,1 0-1,0 0 1,0 0-1,0 1 1,1-1-1,5-4 1,4-4-2,-8 6 2,1 0-1,0 1 1,0-1-1,0 1 1,1 1 0,0-1-1,0 1 1,0 0-1,9-3 1,-13 6-9,0 0-1,1 0 1,-1 1-1,0-1 1,0 1-1,0 0 1,1 0-1,-1 0 1,0 0-1,0 0 1,1 1-1,-1 0 1,0-1-1,0 1 1,0 0-1,0 1 1,0-1-1,0 0 1,0 1-1,0 0 1,-1-1-1,4 4 1,-4-3-325,0-1 1,0 1-1,1 0 1,-1-1-1,0 1 1,1-1-1,0 1 0,-1-1 1,1 0-1,0 0 1,-1-1-1,1 1 1,0 0-1,0-1 1,0 0-1,0 1 0,5-2 1,-2 0-594,0-1 1,0 0 0,0-1-1,-1 1 1,1-1 0,9-7-1,-11 7 836,13-6-801,27-18 91,-41 25 1236,0-1 0,0 1-1,0-1 1,-1 1 0,1-1 0,-1 0-1,1 0 1,-1 0 0,0 0 0,3-5-1,-5 7-265,0 1-1,0 0 0,0 0 1,0-1-1,0 1 0,0 0 0,0-1 1,1 1-1,-1 0 0,0 0 1,0-1-1,0 1 0,0 0 1,0 0-1,0-1 0,0 1 0,0 0 1,0-1-1,0 1 0,-1 0 1,1 0-1,0-1 0,0 1 1,0 0-1,0 0 0,0-1 0,0 1 1,-1 0-1,1 0 0,0-1 1,0 1-1,0 0 0,-1 0 1,1 0-1,0-1 0,0 1 1,0 0-1,-1 0 0,1 0 0,0 0 1,-1 0-1,1 0 0,0-1 1,0 1-1,-1 0 0,1 0-108,-1 0-1,1 0 1,-1 1 0,1-1-1,-1 0 1,1 0 0,0 0-1,-1 0 1,1 0-1,0 1 1,-1-1 0,1 0-1,-1 0 1,1 1-1,0-1 1,0 0 0,-1 0-1,1 1 1,0-1-1,-1 0 1,1 1 0,0-1-1,0 1 1,0-1 0,-1 0-1,1 1 1,0-1-1,0 1 1,0-1 0,0 0-1,0 1 1,0-1-1,0 1 1,-1 17-64,1-1 1,3 23-1,-3-39 24,0 1-1,0-1 1,0 1 0,0-1 0,1 0 0,-1 1 0,0-1 0,1 0-1,-1 1 1,0-1 0,1 0 0,0 1 0,-1-1 0,1 0 0,0 0 0,0 0-1,-1 0 1,1 1 0,0-1 0,0 0 0,0-1 0,0 1 0,1 0-1,-1 0 1,0 0 0,0-1 0,0 1 0,1 0 0,-1-1 0,0 1-1,1-1 1,-1 0 0,0 1 0,3-1 0,-1 0-20,1-1 1,-1 1-1,1-1 1,-1 0-1,1 0 1,-1-1-1,0 1 1,0-1-1,1 1 1,-1-1-1,0 0 1,4-4-1,15-14 23,35-41 0,-56 61-9,-1-1 0,0 1 0,0 0 0,0 0 0,0 0 0,0 0 1,0 0-1,0 0 0,0 0 0,1 0 0,-1 0 0,0-1 0,0 1 1,0 0-1,0 0 0,0 0 0,0 0 0,1 0 0,-1 0 0,0 0 1,0 0-1,0 0 0,0 0 0,0 0 0,0 0 0,1 0 0,-1 0 1,0 0-1,0 0 0,0 0 0,0 0 0,0 0 0,1 0 0,-1 1 1,0-1-1,0 0 0,0 0 0,0 0 0,0 0 0,0 0 0,0 0 1,0 0-1,1 0 0,-1 0 0,0 1 0,0-1 0,0 0 1,0 0-1,0 0 0,0 0 0,0 0 0,0 0 0,0 0 0,0 1 1,0-1-1,0 0 0,0 0 0,0 0 0,0 0 0,0 0 0,0 1 1,3 17 586,-1 36 59,-2-37-355,2 67 1161,-12 107 0,6-152-1305,-3 0 1,-1 0 0,-2 0 0,-28 70 0,35-101-499,-1-1 0,1 0 0,-1 0 0,-1 0 0,1 0 0,-1-1 1,0 1-1,0-1 0,-1 0 0,-6 5 0,-3 0-789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50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0 749 10226,'5'-2'7617,"9"-13"-5039,18-20-877,19-21 291,27-32-120,-70 78-1714,0-1-1,-1 0 1,0-1-1,-1 0 0,0 0 1,5-18-1,-10 29-152,-1 0 0,0 0 0,1 0 0,-1 0 0,0 0 0,0 0 0,1 0 0,-1 0 0,0 0 0,0 0 0,0 0-1,0 0 1,-1 0 0,1 0 0,0 0 0,0 0 0,-1 0 0,1 0 0,0 0 0,-2-2 0,2 3-5,-1 0 0,1 0 0,-1 0 0,1-1 1,-1 1-1,1 0 0,-1 0 0,1 0 0,-1 0 0,1 0 1,-1 1-1,1-1 0,-1 0 0,1 0 0,-1 0 0,1 0 1,-1 0-1,1 1 0,-1-1 0,1 0 0,-1 1 0,1-1 1,-1 0-1,1 0 0,0 1 0,-1-1 0,1 1 0,0-1 1,-1 0-1,1 1 0,0-1 0,-1 1 0,1-1 0,0 1 1,0 0-1,-10 14-9,2 1 0,0-1 1,1 2-1,1-1 0,0 1 1,1 0-1,1 0 0,1 0 1,-2 30-1,4-44 8,1 0 0,0-1 1,0 1-1,1 0 0,-1 0 0,0 0 0,1-1 0,0 1 1,0 0-1,0 0 0,0-1 0,0 1 0,0-1 0,1 1 0,-1-1 1,1 0-1,0 1 0,0-1 0,0 0 0,0 0 0,0 0 1,0 0-1,0-1 0,0 1 0,1 0 0,-1-1 0,1 0 1,-1 0-1,1 1 0,0-1 0,-1-1 0,1 1 0,0 0 1,3 0-1,2 0-3,0-1 0,0 1 0,0-1 0,0 0 0,0-1 0,0 0 1,-1 0-1,1-1 0,0 0 0,-1 0 0,10-4 0,0-3 4,-1-1 0,0-1 1,-1 0-1,0-1 0,0 0 0,-2-1 0,1-1 0,-2 0 0,0-1 0,0 0 1,-2-1-1,18-34 0,-13 19 23,-1-1 0,-1-1 0,-2 0 0,-2-1 0,0 0 0,3-41 0,-9 50-20,-1 1 0,-3-31 1,1 47-1,-1 1 1,0 0 0,0-1-1,-1 1 1,1 0-1,-2 0 1,1 0 0,-1 0-1,0 0 1,-1 0 0,-5-8-1,8 14 8,0-1-1,0 1 1,0 0-1,0-1 1,0 1-1,0 0 1,0 0-1,-1 0 1,1 0-1,0 0 1,-1 0-1,1 0 1,-1 0-1,1 0 1,-1 1-1,1-1 1,-1 1-1,0-1 1,1 1-1,-1-1 1,0 1-1,1 0 1,-1 0-1,0 0 1,0 0-1,1 0 1,-1 0-1,0 1 1,1-1-1,-1 0 1,0 1-1,1-1 1,-1 1-1,1 0 1,-1 0-1,1-1 1,-1 1-1,1 0 1,-1 0-1,1 0 1,0 1-1,0-1 1,0 0-1,-1 0 1,1 1-1,0-1 1,0 2-1,-6 6 72,2-1 0,-1 1 0,1 0 0,0 1 0,1-1 0,-4 15 0,4-8-25,0 0 0,2 0 0,0 0 0,1 0 0,1 1 0,0-1 0,1 0 0,1 0 0,0 0 0,1 0 0,1 0 1,1 0-1,0-1 0,11 24 0,-10-28-40,0 1 1,0-1-1,1 0 1,1 0 0,0-1-1,0 0 1,1 0-1,0-1 1,0 0-1,1-1 1,1 0-1,-1 0 1,1-1 0,1-1-1,-1 0 1,1 0-1,0-1 1,20 5-1,-27-9-13,1 0 0,-1 0 0,0-1 0,0 0 0,0 0 0,1 0 0,-1-1 0,0 0 0,0 0 0,0 0 0,0-1 0,0 1 0,0-1 0,0 0-1,0-1 1,-1 1 0,1-1 0,-1 0 0,0 0 0,0 0 0,0-1 0,0 0 0,-1 1 0,1-1 0,-1 0 0,0-1 0,0 1 0,0 0 0,-1-1 0,1 0 0,-1 0 0,0 0-1,-1 1 1,1-2 0,-1 1 0,0 0 0,0 0 0,-1 0 0,0 0 0,0-1 0,0 1 0,0 0 0,-1 0 0,1 0 0,-2-1 0,-1-5 0,3 8-2,-1 1 1,0 0-1,0 0 0,1 0 1,-1 0-1,0-1 1,-1 1-1,1 1 0,0-1 1,-1 0-1,1 0 1,-1 0-1,1 1 1,-4-3-1,4 3-2,0 1 1,0-1-1,0 1 0,-1-1 0,1 1 1,0-1-1,0 1 0,-1 0 0,1-1 1,0 1-1,-1 0 0,1 0 1,0 0-1,-1 0 0,1 0 0,0 0 1,-1 1-1,-2 0 0,2 0 0,0 0 0,-1 0 0,1 0 1,0 1-1,0-1 0,0 1 0,0 0 0,0-1 0,0 1 0,1 0 0,-1 0 0,1 0 0,-1 1 1,1-1-1,0 0 0,-1 0 0,1 1 0,0-1 0,1 1 0,-1-1 0,0 1 0,1-1 0,-1 1 1,1 3-1,0-2-100,0 0 0,0 0 0,0 0 0,0 0 1,1 0-1,0 0 0,-1 0 0,2 0 0,-1-1 1,0 1-1,1 0 0,0-1 0,-1 1 0,1-1 0,1 1 1,-1-1-1,0 0 0,1 0 0,0 0 0,0 0 1,0-1-1,0 1 0,0-1 0,6 4 0,-4-4-379,0 1 0,0-1 1,0 0-1,1-1 0,-1 1 0,0-1 0,1 0 0,-1 0 0,1-1 0,-1 1 0,1-1 0,-1-1 1,1 1-1,-1-1 0,1 0 0,-1 0 0,8-3 0,21-10-1157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51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86 310 10290,'0'-1'351,"-1"1"0,0 0 1,0 0-1,0 0 0,1 0 0,-1 0 0,0 0 0,0 0 1,0 0-1,1 1 0,-1-1 0,0 0 0,0 0 0,1 1 0,-1-1 1,0 0-1,-1 2 0,-14 11 1984,-7 18-737,23-31-1540,-4 6 228,0 1 0,0 0 0,1-1 0,0 1 0,0 1 0,1-1 0,-1 0 0,2 0 0,-1 1 0,1-1 0,0 1 0,1 12 0,0-17-251,0 0-1,1 0 0,0 0 0,-1 0 0,1 0 0,0 0 0,1 0 0,-1 0 0,0 0 0,1 0 0,0 0 1,-1-1-1,1 1 0,0-1 0,1 0 0,-1 1 0,0-1 0,0 0 0,1 0 0,0 0 0,-1-1 0,1 1 1,0-1-1,0 1 0,0-1 0,0 0 0,0 0 0,0 0 0,0 0 0,0-1 0,0 1 0,5-1 0,0 0-27,-1 0 0,1 0 0,0-1-1,-1 0 1,1-1 0,0 1-1,-1-2 1,0 1 0,1-1-1,-1 0 1,0 0 0,0-1 0,-1 0-1,1 0 1,-1-1 0,0 0-1,0 0 1,7-8 0,2-2 6,-1-1 0,-1 0 0,-1-1 1,0 0-1,15-32 0,-19 33-55,-2 0-1,0 0 1,-1-1-1,0 0 1,-1 0 0,-1 0-1,-1 0 1,-1-1-1,0 1 1,-1 0-1,-1-1 1,0 1 0,-1-1-1,-1 1 1,-10-29-1,12 43 38,0 0 0,0 1 0,0-1-1,0 1 1,-1-1 0,1 1-1,-1 0 1,0 0 0,1-1 0,-1 1-1,0 0 1,0 0 0,-1 1 0,1-1-1,-4-2 1,6 4 8,-1 0-1,0 0 1,1-1-1,-1 1 1,0 0-1,0 0 1,1 0 0,-1 0-1,0 0 1,0 0-1,1 0 1,-1 0 0,0 0-1,0 1 1,1-1-1,-1 0 1,0 0 0,1 1-1,-1-1 1,0 0-1,1 1 1,-2-1-1,1 2 11,-1-1 0,1 1 0,0-1 0,-1 1 0,1 0 0,0-1-1,0 1 1,0 0 0,0 0 0,1 0 0,-2 3 0,-1 7 70,1 0 0,0-1 1,1 1-1,0 0 1,1 0-1,0 0 0,1 0 1,0 0-1,1 0 0,4 14 1,1 0 44,1 0-1,1-1 1,19 37 0,40 65-2006,-68-127 1814,1 0 0,-1 0 0,0 0 0,0 0 0,0 1 1,0-1-1,0 0 0,0 0 0,0 0 0,1 0 0,-1 0 0,0 1 0,0-1 0,0 0 0,0 0 0,0 0 0,0 0 0,0 1 0,0-1 0,0 0 0,0 0 0,0 0 0,0 1 0,0-1 0,0 0 0,0 0 0,0 0 0,0 0 0,0 1 0,0-1 1,0 0-1,0 0 0,-1 0 0,1 0 0,0 1 0,0-1 0,0 0 0,0 0 0,0 0 0,0 0 0,0 0 0,-1 0 0,1 1 0,0-1 0,0 0 0,0 0 0,0 0 0,-1 0 0,1 0 0,0 0 0,0 0 0,0 0 0,0 0 0,-1 0 1,1 0-1,0 0 0,0 0 0,-1 0 0,-13-4-3168,-8-9 1787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51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1 196 9786,'36'6'8618,"23"-8"-5911,-19 0-884,-23 2-959,1 0 0,-1 2 0,29 5 0,-41-6-731,0 0 0,0 1 0,0 0 0,0 0 0,-1 0 0,1 0 0,-1 1 0,1 0 0,-1 0 0,0 0 0,0 0 0,0 1 0,0-1 0,-1 1 0,0 0 0,6 8 0,-8-10-113,-1 0-1,1 0 1,-1 0-1,1 0 1,-1 1-1,0-1 1,0 0-1,0 0 1,0 0-1,0 2 1,-3 3 23,1-14 0,0-8-65,1-1 1,1 1 0,0 0 0,1 0-1,1 0 1,0-1 0,1 1 0,5-15 0,-5 21-171,0 0 0,0 0 0,1 0 0,0 1 0,0-1-1,1 1 1,0 0 0,1 0 0,-1 1 0,1 0 0,1 0 0,0 0 0,0 1 0,13-10 0,0 10-7598,-4 10 3857,-14-2 3921,0 0 1,0 0-1,0 0 0,0 0 0,0 0 0,0 1 0,-1-1 0,1 1 0,-1-1 0,1 1 0,0 2 1,12 42 4278,-12-27-4896,-1-12 1151,-2 1 0,1-1-1,-1 0 1,-3 9 0,3-12-176,0 0-1,0 0 1,1 1-1,-1-1 1,1 0 0,0 0-1,0 0 1,2 5-1,-2-8-266,1-1-1,0 1 1,0-1-1,0 1 0,0-1 1,0 1-1,0-1 0,0 0 1,0 1-1,1-1 1,-1 0-1,0 0 0,1 0 1,-1 0-1,1 0 1,-1 0-1,1-1 0,-1 1 1,1-1-1,0 1 0,-1-1 1,1 1-1,0-1 1,0 0-1,-1 0 0,1 1 1,0-1-1,2-1 0,2 1 17,0 0 0,0-1 0,-1 0 0,1 0 0,0-1-1,0 1 1,0-1 0,-1-1 0,1 1 0,-1-1 0,0 0-1,9-6 1,-6 3 21,0 1-1,-1-2 1,0 1-1,0-1 1,-1 0-1,0-1 0,7-10 1,-12 17-87,0-1 1,0 0-1,0 1 1,0-1-1,0 0 1,-1 0-1,1 0 0,-1 1 1,1-1-1,-1 0 1,0 0-1,0 0 1,0 0-1,0 0 1,0 0-1,0 0 0,0 0 1,-1 0-1,1 1 1,-2-4-1,1 2-12,-1 0-1,0 0 1,0 0-1,0 1 1,0-1-1,0 1 1,-1-1 0,1 1-1,-1 0 1,1 0-1,-4-2 1,-5-2-199,0 0 0,0 1 1,0 0-1,-1 1 0,-17-5 1,23 7-242,0 1 1,-1-1 0,1 1 0,-1 0-1,1 1 1,-1 0 0,1 0 0,-1 0 0,-7 2-1,-9 8-1102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53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31 229 7538,'-2'0'280,"1"0"0,-1 1 1,1 0-1,-1-1 1,1 1-1,-1 0 0,1 0 1,-1 0-1,1 0 0,-1 0 1,1 0-1,0 0 1,0 0-1,0 0 0,0 1 1,-1-1-1,2 1 1,-1-1-1,0 0 0,0 1 1,0 0-1,1-1 1,-1 1-1,1-1 0,-1 1 1,1 0-1,0-1 0,-1 1 1,1 0-1,0-1 1,0 1-1,0 0 0,1-1 1,-1 1-1,0 0 1,1-1-1,-1 1 0,1 0 1,0 2-1,4 10 503,0 0-1,1 0 1,12 22 0,-8-16 225,-6-12-799,-1 0 0,0 1 1,-1-1-1,1 1 0,-2 0 1,1 0-1,-1-1 1,-1 1-1,0 18 0,10-88-18,32-104-1,-30 122-227,-11 37 22,-1 4 12,0 1 1,1 0-1,-1 0 0,0-1 0,0 1 0,1 0 0,-1 0 0,0-1 0,1 1 0,0 0 0,-1 0 0,1 0 0,-1 0 0,1 0 0,0 0 0,0 0 0,1-1 0,1 6-21,-3-4 23,7 20 36,0-1 0,2-1 0,0 0 0,22 33 0,-28-47-18,0 0 0,0-1 0,0 1 0,1 0 0,0-1 0,0 0 0,0 0 0,0 0 0,0 0 0,1-1 0,-1 0 0,1 1 0,0-2 0,-1 1 0,1-1 0,0 1 0,0-1 0,0 0 0,0-1 0,0 0 0,0 1 0,0-1 0,0-1 1,0 1-1,10-3 0,-6 1 20,-1-1 0,1 0 0,-1-1 1,0 0-1,0 0 0,-1 0 0,1-1 1,-1 0-1,0-1 0,0 0 0,-1 0 1,1 0-1,-2-1 0,1 0 1,-1 0-1,8-13 0,-7 9 40,0 0 0,-1 0 0,0-1 1,-1 0-1,-1 1 0,0-2 0,0 1 0,-1 0 0,-1 0 0,0-1 0,-1-15 1,-9-5-21,9 32-57,-1 1 0,1-1 0,0 1-1,0 0 1,0-1 0,0 1 0,-1-1 0,1 1-1,0-1 1,0 1 0,-1-1 0,1 1-1,0 0 1,-1-1 0,1 1 0,0 0-1,-1-1 1,1 1 0,-1 0 0,1-1 0,-1 1-1,1 0 1,-1 0 0,1 0 0,0-1-1,-1 1 1,1 0 0,-1 0 0,1 0-1,-1 0 1,0 0 0,1 0 0,-1 0 0,1 0-1,-1 0 1,1 0 0,-1 0 0,1 0-1,-1 0 1,1 1 0,0-1 0,-1 0-1,1 0 1,-1 1 0,1-1 0,-1 0 0,1 0-1,-1 1 1,1-1 0,0 0 0,-1 1-1,1-1 1,0 1 0,-1-1 0,1 0 0,0 1-1,0-1 1,-1 1 0,1 0 0,-1 1-2,-1 0 0,1 0 0,0 0 0,0 0 1,0 0-1,1 0 0,-1 0 0,0 0 0,1 0 1,-1 0-1,1 1 0,0-1 0,0 0 1,0 0-1,0 1 0,0-1 0,0 0 0,1 0 1,-1 0-1,1 1 0,-1-1 0,1 0 0,0 0 1,0 0-1,0 0 0,0 0 0,0 0 0,1 0 1,-1-1-1,0 1 0,1 0 0,-1-1 1,1 1-1,0-1 0,3 3 0,0-1-13,-1 0-1,1 0 1,0 0-1,0-1 1,0 0-1,0 0 1,0 0 0,0 0-1,0-1 1,1 0-1,-1 0 1,1-1-1,-1 1 1,7-1-1,-5-2 6,1 1 0,-1-1 0,0 0-1,0-1 1,1 1 0,-1-1-1,-1-1 1,1 0 0,0 0-1,-1 0 1,0 0 0,9-9 0,-12 11 14,-1-1 0,1 0 0,-1 0 0,1 1 0,-1-1 0,0-1 0,0 1 1,0 0-1,0 0 0,-1-1 0,1 1 0,-1-1 0,0 1 0,0-1 0,0 0 0,-1 1 1,1-1-1,-1 0 0,0 0 0,0 1 0,0-1 0,0 0 0,-1 0 0,0 1 0,1-1 1,-1 0-1,-3-4 0,3 6-3,0 0 0,-1 1 1,1-1-1,-1 0 0,0 1 1,1-1-1,-1 1 0,0-1 1,0 1-1,0 0 0,0 0 1,0 0-1,0 0 0,0 0 1,-1 0-1,1 1 0,0-1 1,0 1-1,-1 0 0,1-1 1,0 1-1,-3 0 0,4 0-3,-1 0-1,1 0 1,-1 0-1,1 0 0,-1 0 1,1 0-1,-1 0 1,1 0-1,-1 1 0,1-1 1,-1 1-1,1-1 1,-1 1-1,1 0 1,0-1-1,-1 1 0,1 0 1,0 0-1,0 0 1,0 0-1,0 0 0,0 0 1,0 0-1,0 0 1,0 0-1,0 1 1,0-1-1,0 0 0,1 1 1,-1-1-1,1 0 1,-1 1-1,0 2 0,1-3 0,0 0-1,1 0 0,-1 0 0,0 1 0,1-1 0,-1 0 0,1 0 0,-1 0 0,1 0 0,0 0 0,-1 0 0,1 0 0,0 0 0,0 0 0,0 0 0,0 0 0,0-1 0,-1 1 0,1 0 1,1-1-1,-1 1 0,0 0 0,0-1 0,2 1 0,28 11-87,-31-12 91,38 7-88,-33-6 84,0-1 0,0 1 0,-1 0 0,1 0 0,0 0 0,-1 0 0,1 1-1,-1 0 1,1 0 0,-1 0 0,0 0 0,0 1 0,0 0 0,0 0 0,-1 0 0,1 0 0,5 6 0,2 6 10,0 1 0,-1 0 0,0 0 0,-2 1-1,0 1 1,0-1 0,-2 1 0,0 0 0,-1 0 0,-1 1 0,2 20 0,-5-28 17,-1 1 0,0-1 0,-1 1 0,0-1 1,-1 1-1,0-1 0,0 0 0,-1 0 0,-1 0 0,0 0 0,-1 0 0,0-1 0,0 0 1,-1 0-1,0 0 0,-1-1 0,0 0 0,-1 0 0,-11 10 0,12-12-6,-1 0 0,0-1 0,0 0 0,-1-1 0,-13 7 0,20-11-10,0 0-1,0 0 0,0 0 0,1 0 1,-1-1-1,0 1 0,0-1 1,0 1-1,0-1 0,0 0 1,0 0-1,0 0 0,0 0 0,-1 0 1,1 0-1,0-1 0,0 1 1,1-1-1,-1 1 0,0-1 1,0 0-1,0 0 0,0 0 1,0 0-1,1 0 0,-1 0 0,0 0 1,1 0-1,-1-1 0,1 1 1,-1-1-1,1 1 0,0-1 1,-2-2-1,0-3 9,0 0 1,0 0-1,1 0 1,0 0-1,0-1 1,1 1-1,0-1 1,0 1 0,1-1-1,0 1 1,0-1-1,1 1 1,0-1-1,0 1 1,0-1-1,6-13 1,-2 7-13,0-1 0,1 1 1,1 0-1,1 0 0,0 1 1,0 0-1,13-15 1,-11 18 16,0 1 1,0 1-1,1 0 1,21-13 0,-22 15-596,0 0 0,0-1 0,0 0 0,-1-1 0,0 0 1,15-17-1,-8 1-316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53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0 16211,'-5'11'7274,"-6"-1"-3601,-1-1-961,-7-1-1439,5-5-481,3-3-792,1-2-704,1-2-1993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39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106 192 2737,'23'-81'1736,"-22"79"-1549,0 0-1,-1 0 1,1-1-1,-1 1 1,1 0-1,-1 0 1,0 0-1,0 0 1,0 0-1,0 0 1,0 0-1,-1-1 1,1 1 0,0 0-1,-1 0 1,0 0-1,1 0 1,-1 0-1,0 0 1,0 1-1,0-1 1,0 0-1,-1 0 1,1 1 0,0-1-1,-1 0 1,1 1-1,-1 0 1,0-1-1,1 1 1,-1 0-1,0 0 1,0 0-1,0 0 1,0 0 0,1 0-1,-5-1 1,-1 1 282,1-1 1,-1 1 0,0 0 0,1 0 0,-1 1 0,0 0-1,0 0 1,-10 3 0,-2-5 2558,14 1-154,13 2-165,69-1-988,143-17-1,-79 3-141,-109 11-1265,38-2 355,-65 5-646,0 1-1,0-1 0,0 1 0,0 0 0,0 0 0,-1 1 1,1 0-1,0-1 0,-1 1 0,0 1 0,8 4 1,-10-6-205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39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12 143 5705,'-1'0'311,"1"0"0,-1 0 0,0 0 0,1 0 0,-1-1 0,1 1 1,-1 0-1,1 0 0,-1-1 0,1 1 0,-1 0 0,1-1 0,-1 1 0,1-1 0,-1 1 0,1 0 0,0-1 0,-1 1 0,1-1 0,0 1 0,-1-1 0,1 1 0,0-2 0,0 2-85,1-1 0,-1 0 0,1 1 0,0-1 0,-1 1 0,1-1-1,0 1 1,0-1 0,-1 1 0,1 0 0,0-1 0,0 1 0,-1 0 0,1 0-1,0-1 1,0 1 0,0 0 0,0 0 0,1 0 0,151-36 4008,-81 17-1917,119-14 0,-166 32-2170,0 1 0,30 5 0,-26-2-574,35-1-1,-54-3-609,0 0-1,-1 0 0,1 0 0,0-2 0,-1 1 0,0-1 1,16-7-1,20-16-1543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29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598 2172 8818,'7'-8'4349,"19"-4"-3544,-16 8-214,143-63 2047,-51 24-1682,-2-4 0,145-92 1,-175 89-468,82-76 0,-117 93-342,-2-2 0,-1-1 0,51-75-1,-46 50 2,42-90-1,-63 114-115,-2-2-1,-1 1 1,14-80 0,-18 64-19,-4-1 0,-1 0 0,-6-81 0,-2 99-7,-1 0 0,-2 1 0,-1-1 0,-2 2-1,-1-1 1,-19-39 0,12 38-3,0 1 1,-3 1-1,-1 1 0,-1 1 1,-50-55-1,57 72-2,0 1 0,0 1 1,-2 1-1,0 0 0,0 1 0,-1 1 0,-1 0 0,0 2 0,0 0 0,-1 2 0,1 0 1,-32-6-1,7 8 29,0 1 1,0 3-1,0 1 1,0 2-1,0 3 1,0 1 0,1 2-1,0 2 1,0 2-1,-70 30 1,78-25-23,0 1-1,1 1 1,1 2 0,1 2-1,-52 46 1,46-32 3,2 2 0,2 2 0,-54 78 0,42-41 46,4 2 0,3 1 0,3 2 0,-46 162 0,67-182 13,3 0 1,2 2-1,4-1 1,2 1-1,3 0 1,3 0 0,3 0-1,3-1 1,2 1-1,3-2 1,3 1 0,29 76-1,-33-110-46,1 0 0,2 0 1,0-1-1,2-1 0,2 0 0,23 28 0,-28-40 34,1-1-1,1-1 1,0-1-1,1 0 1,0 0-1,1-2 1,0 0-1,1-1 1,0-1-1,34 12 1,-17-10-34,1-2 0,0-2 1,0-1-1,0-1 0,1-3 1,0 0-1,0-3 0,-1-1 1,1-2-1,-1-1 0,57-16 1,-25-8-1574,-5-3-1149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40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17 5929,'-1'0'360,"0"-1"0,1 1-1,-1 0 1,0-1 0,0 1 0,1-1-1,-1 1 1,0-1 0,0 1 0,1-1-1,-1 0 1,1 1 0,-1-1 0,1 0-1,-1 1 1,-2-9 6705,6 17-5040,-3-6-1926,1 0 0,0 0-1,-1 0 1,1 0 0,0 0 0,0 0 0,1 0-1,-1 0 1,0-1 0,1 1 0,-1 0-1,1-1 1,-1 1 0,1-1 0,0 1 0,0-1-1,-1 0 1,1 0 0,0 0 0,3 1-1,0 2 11,11 7 221,-10-6-175,0 0-1,1-1 1,-1 0-1,1 0 1,0 0-1,0-1 1,0 0-1,1 0 1,-1-1-1,13 2 1,16 0 536,0-1 1,39-3-1,22-8-2437,-78 5-1624,-3-6 1396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8:58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238 752 7626,'-6'4'8251,"6"-4"-8188,0 1 0,-1-1 0,1 0 1,0 1-1,-1-1 0,1 1 0,0-1 1,0 1-1,-1 0 0,1-1 0,0 1 1,0-1-1,0 1 0,0-1 0,0 1 0,0-1 1,0 1-1,0 0 0,0-1 0,0 1 1,0-1-1,0 1 0,1-1 0,-1 1 1,0-1-1,0 1 0,0-1 0,1 1 0,-1-1 1,0 1-1,1-1 0,-1 1 0,0-1 1,1 1-1,-1-1 0,1 0 0,-1 1 1,1-1-1,-1 0 0,2 1 0,4 3 36,0 0 1,1 0-1,-1-1 0,1 1 0,0-2 0,0 1 0,1-1 0,-1 0 0,0-1 1,1 1-1,-1-2 0,1 1 0,-1-1 0,1 0 0,-1 0 0,1-1 1,8-2-1,331-105 2186,-337 105-2240,-1 1 0,1-2-1,-1 0 1,0 0 0,0 0-1,0-1 1,-1-1-1,0 0 1,0 0 0,0 0-1,-1-1 1,13-14 0,-13 11 38,0-1 1,-1 1-1,0-1 1,0 0-1,-2-1 1,1 1-1,-1-1 1,4-23 0,-7 28-76,-1-1 1,0 0-1,0 0 1,0 0 0,-1 1-1,0-1 1,-1 0-1,0 1 1,0-1 0,-1 1-1,0 0 1,0-1-1,0 1 1,-1 1 0,-6-10-1,-132-165 211,123 159-112,-2 1 0,0 2 0,-1 0-1,-1 1 1,-27-16 0,38 27-58,0 0-1,0 0 0,-1 2 0,0-1 0,0 2 1,0 0-1,-1 0 0,0 1 0,1 1 0,-1 0 1,0 1-1,-22 1 0,22 2-46,1 1 0,-1 1-1,1 0 1,0 1 0,1 0-1,-1 1 1,1 1 0,0 0 0,1 0-1,-1 1 1,1 1 0,-17 16-1,9-5 11,1-1 0,1 2-1,1 0 1,1 2 0,-20 37-1,22-33 98,1 0 0,1 1 0,2 0 0,1 1 0,1 0 0,1 1 0,2-1 0,-1 43 0,5-56-3,1 1 0,0-1 0,2 0-1,0 1 1,1-1 0,0-1 0,9 21-1,-8-25-39,0-1 0,1 1 0,0-1 0,1 0 0,0-1-1,1 1 1,0-2 0,0 1 0,1-1 0,19 14-1,-17-15-72,0-1-1,0 0 0,1-1 0,0 0 1,0-1-1,0 0 0,1-1 0,-1 0 0,1-1 1,18 1-1,-6-3-375,1 0 1,-1-2 0,0 0-1,35-9 1,31-16-395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01.8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4433,'-9'0'10502,"-1"1"-5224,11-1-5230,-1 1-1,0-1 0,0 0 0,0 0 0,0 0 0,0 0 0,1 0 0,-1 0 0,0 0 0,0 0 0,0 1 0,0-1 0,0 0 0,0 0 0,1 0 0,-1 0 0,0 0 0,0 1 0,0-1 0,0 0 0,0 0 0,0 0 0,0 0 1,0 0-1,0 1 0,0-1 0,0 0 0,0 0 0,0 0 0,0 0 0,0 1 0,0-1 0,0 0 0,0 0 0,0 0 0,0 0 0,0 1 0,0-1 0,0 0 0,0 0 0,-1 0 0,1 0 0,0 0 0,0 1 0,0-1 0,0 0 1,0 0-1,0 0 0,0 0 0,-1 0 0,1 0 0,0 0 0,0 1 0,0-1 0,2 0-219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08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349 64 5657,'55'-6'3161,"-54"6"-2946,0 0 0,0 0 0,0-1 0,0 1 0,0-1 0,0 1 1,0-1-1,0 1 0,0-1 0,0 0 0,-1 1 0,1-1 0,0 0 0,0 0 0,-1 1 0,1-1 1,0 0-1,-1 0 0,1 0 0,-1 0 0,0 0 0,1 0 0,-1 0 0,0 0 0,1 0 0,-1 0 0,0 0 1,0 0-1,0 0 0,0 0 0,0 0 0,0 0 0,0 0 0,0-2 0,0 2 145,0-1 1,-1 0-1,1 0 0,0 0 0,-1 1 1,1-1-1,-1 0 0,0 1 0,1-1 1,-1 0-1,0 1 0,0-1 0,0 1 1,0-1-1,-1-1 0,-1 3-314,0 0 0,0 0 1,1 0-1,-1 1 0,0-1 0,1 1 0,-1-1 0,0 1 0,1 0 1,-1 0-1,1 0 0,0 0 0,-1 1 0,-3 2 0,4-3-15,-10 5 7,5-3-9,0 1 1,0 0-1,0 1 1,0 0 0,1 0-1,0 0 1,0 1-1,-6 7 1,-50 51 298,28-31-52,1 1 0,2 2-1,-32 49 1,53-68-145,-1-1 50,1 1 0,-16 37-1,24-50-135,0 0 0,1 0-1,0 1 1,0-1-1,0 1 1,0-1-1,1 1 1,0-1 0,0 1-1,0-1 1,0 1-1,1-1 1,0 1-1,0-1 1,0 0 0,0 1-1,1-1 1,3 7-1,2-1 84,0 0 0,1 0 0,1-1-1,-1 0 1,2 0 0,-1-1 0,1 0 0,0-1-1,1 0 1,0-1 0,0 0 0,0 0-1,1-2 1,-1 1 0,1-1 0,13 2 0,19 3 394,0-1 0,1-3 0,47 1 0,-56-5-229,20 2 95,62-5-1,-113 1-496,0 0 0,0 0 0,0 0 0,0-1 0,-1 0 0,1 0 0,0 0 0,-1-1 0,1 1 0,4-5 0,-4 3-800,0 1 0,1 0-1,-1 0 1,1 0 0,10-3 0,17-3-977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09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34 188 6617,'-17'-1'5556,"1"0"2145,28-3-3228,19-2-3670,285-60 3995,24-12-2792,-254 64-1606,172-4 0,-245 19-977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11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289 73 6969,'-5'-13'1068,"-10"-22"934,14 33-1589,1 0 0,-1 1-1,0-1 1,-1 0 0,1 0-1,0 1 1,0-1 0,-1 1-1,1-1 1,-1 1 0,1 0-1,-1 0 1,-3-2 0,2 2-129,1 1 0,-1 0 0,0 0 0,1 0 0,-1 0 0,0 1 0,1-1 0,-1 1 0,1 0 0,-1-1 0,1 1 0,-1 0 0,1 1 0,-1-1 0,-3 3 0,-34 25 1212,25-16-1272,2 1 0,0 1 0,0 0 0,1 0 0,1 1 0,1 1 0,0 0 0,1 0 0,1 1 0,-9 28 0,9-21-83,1 0-1,2 1 1,0-1-1,2 1 1,1 0-1,1 0 1,3 40-1,0-56-93,-1-1-1,1 1 0,1-1 0,0 0 0,0 1 0,1-1 0,0-1 0,1 1 1,-1-1-1,2 1 0,-1-2 0,1 1 0,0 0 0,1-1 0,0 0 0,0-1 1,1 0-1,-1 0 0,1 0 0,0-1 0,1 0 0,0-1 0,-1 0 0,13 4 1,0-1-8,-1-1 1,1-1 0,0 0-1,1-2 1,-1-1 0,1 0-1,-1-2 1,1 0 0,-1-2-1,23-3 1,-22 0 33,0 0 1,0-1-1,0-1 0,-1-1 1,30-15-1,-43 19-23,0-1-1,0 0 1,0 0 0,-1-1-1,0 0 1,0 0 0,0 0-1,-1-1 1,0 0 0,0-1-1,-1 1 1,0-1 0,0 0-1,-1 0 1,0-1 0,3-10-1,-2 3 34,-1-1-1,0 0 0,-2 0 0,1-20 1,-3 27-38,0 0 1,-1 0 0,-1-1 0,0 1-1,0 0 1,-1 0 0,0 1 0,-6-14-1,-5-3 30,-2 0 0,-1 0-1,-1 1 1,-1 2 0,-1 0 0,-28-26-1,22 22-31,20 21-25,0 0 1,-1 1 0,1-1 0,-1 1-1,0 1 1,-1-1 0,1 1-1,-1 1 1,0-1 0,0 1 0,0 0-1,0 1 1,0 0 0,-1 0 0,1 1-1,-1 0 1,1 1 0,-1-1-1,1 2 1,-1-1 0,1 1 0,-1 1-1,-12 3 1,-2 0 46,14-4-144,0 1 0,0 0 0,0 0-1,0 1 1,1 0 0,-1 0 0,1 1-1,-15 9 1,23-12 95,-1-1 0,1 1 0,-1 0-1,1 0 1,-1-1 0,1 1 0,-1 0 0,1 0 0,0 0-1,-1 0 1,1 0 0,0 0 0,0-1 0,0 1 0,-1 0 0,1 1-1,4 12-51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17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33 124 7090,'-15'-2'5018,"13"-6"-403,26-18-1574,-21 23-3429,11-12 637,-7 7-52,0 0 1,1 0-1,-1 1 1,2 0-1,-1 0 1,1 1-1,12-7 1,-18 12-148,0 0 1,-1 0 0,1 1-1,0-1 1,0 0 0,0 1-1,0 0 1,0 0 0,0-1-1,0 2 1,0-1 0,0 0-1,0 1 1,0-1 0,0 1-1,0 0 1,3 2 0,-1-1 8,-1 1 0,0-1 1,1 1-1,-2 1 1,1-1-1,0 0 1,-1 1-1,1 0 1,4 7-1,-1-1-7,-1 1-1,0 0 1,-1 0-1,0 0 1,-1 1-1,0 0 1,4 20 0,-6-13-26,0 0-1,-1 0 1,-1 1 0,0-1 0,-2 0 0,0 0 0,-1 0 0,-7 22 0,2-16 19,-2 0 0,0-1 0,-1 0 0,-2 0-1,-20 29 1,28-45-44,-4 5 0,-1 1 1,0-1-1,0-1 1,-15 13 0,23-22 0,-2-1 0,1 1 1,0-1-1,0 0 1,-1 0-1,1 0 1,-1 0-1,0 0 0,1-1 1,-1 0-1,0 0 1,0 0-1,0 0 1,0-1-1,0 1 0,0-1 1,0 0-1,0 0 1,0-1-1,0 1 1,0-1-1,-6-1 0,9 1-1,0 1-1,-1-1 0,1 0 0,0 1 0,0-1 0,0 0 0,0 0 0,0 0 1,0 0-1,0 0 0,0 0 0,0 0 0,0 0 0,0 0 0,0-1 0,1 1 1,-1 0-1,1 0 0,-1-1 0,1 1 0,-1 0 0,1-1 0,0 1 0,0-1 1,-1 1-1,1 0 0,0-1 0,0 1 0,0-1 0,1 1 0,-1-1 0,0 1 1,0 0-1,1-1 0,-1 1 0,2-2 0,0-4 1,0 1 1,1 0-1,0-1 0,0 1 0,0 0 0,6-7 1,0 2 25,0 1 1,0 0 0,1 0 0,0 1-1,20-14 1,-25 21 47,-1-1 1,1 0-1,-1 1 0,1 0 0,0 0 1,0 1-1,0-1 0,0 1 0,0 0 1,0 0-1,0 1 0,0-1 0,0 1 1,1 0-1,-1 1 0,0-1 1,0 1-1,8 2 0,-8 0 7,0-1 0,0 1 0,0 0 0,-1 0 1,1 1-1,-1-1 0,0 1 0,0 0 0,6 8 0,-8-9-76,1 1 1,0 0-1,0-1 0,0 0 0,0 0 0,1 0 1,-1 0-1,1-1 0,0 1 0,0-1 1,0 0-1,0 0 0,0 0 0,0 0 1,1-1-1,4 1 0,-7-2-234,1 0 1,-1 0-1,0-1 1,1 1-1,-1-1 1,0 1-1,0-1 0,0 0 1,0 0-1,0 0 1,0 0-1,0 0 1,0-1-1,0 1 0,0-1 1,0 1-1,-1-1 1,1 0-1,-1 1 1,1-1-1,-1 0 0,2-3 1,14-13-3097,0 10 1898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17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8938,'8'-1'15315,"-8"-1"-14755,0 1-200,0-1-624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18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7 108 9466,'-5'-6'9379,"5"6"-9277,0 0 0,0 0 0,-2-4 3260,2 4-3260,0 0 0,32-9 948,-6 3-620,-1-1 0,1-2 1,-2 0-1,1-1 0,-1-2 1,31-20-1,-62 28-3830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18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0 6001,'-72'38'3842,"69"-36"-2787,-1 0-1,1 1 0,-1-1 0,1 1 0,0 0 0,0 0 0,-4 4 0,4-3-702,1 1-1,-1-1 1,1 0-1,0 1 0,0 0 1,-2 8-1,0-1 184,3-9-491,0-1-1,0 1 0,0-1 1,0 1-1,0 0 0,1 0 1,-1-1-1,1 1 1,0 0-1,0 0 0,0 0 1,0-1-1,1 1 0,-1 0 1,1 0-1,-1-1 0,1 1 1,0 0-1,2 4 1,-1-5-8,0 0 1,0 1 0,0-1 0,0 0-1,1 0 1,-1-1 0,1 1 0,-1 0 0,1-1-1,-1 1 1,1-1 0,0 0 0,0 0-1,0 0 1,3 0 0,12 2 219,0-1-1,0-1 1,0 0 0,33-5 0,-46 4-153,15-1 353,0 0 0,29 4 0,-43-2-257,1-1 1,0 2-1,-1-1 1,1 1 0,-1 0-1,1 0 1,-1 1-1,0 0 1,0 0-1,0 0 1,6 5-1,-11-7-148,0 1-1,0-1 1,0 0-1,0 1 1,0-1-1,0 1 1,-1 0-1,1-1 1,0 1-1,-1-1 1,1 1-1,-1 0 1,0-1-1,1 1 1,-1 0 0,0 0-1,0-1 1,0 1-1,0 0 1,-1-1-1,1 1 1,0 0-1,-1-1 1,1 1-1,-1 0 1,1-1-1,-1 1 1,0-1-1,0 1 1,0-1-1,0 1 1,-1 1-1,-5 7 96,0 0 1,-1 0-1,-12 11 0,16-16-80,-21 21-70,-1-1 1,-1-1-1,-1-1 0,-53 34 0,68-51-295,9-5-506,23-17-7329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2:4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126 273 7914,'-100'-65'2894,"98"64"-2732,0-1 0,0 1 1,0 0-1,0-1 1,0 1-1,1-1 1,-1 0-1,0 1 0,1-1 1,-1 0-1,1 0 1,0 0-1,0 0 0,-2-3 1,3 4-75,0 0-1,0 0 1,0 0 0,0-1-1,0 1 1,1 0 0,-1 0-1,0 0 1,0 0 0,1 0 0,-1 0-1,0 1 1,1-1 0,-1 0-1,1 0 1,0-1 0,3-5 323,1-3-127,1-1 0,0 1 0,0 0 0,1 0 0,1 1 0,0 0 0,0 0 0,1 1 0,-1 0 1,2 0-1,-1 1 0,1 1 0,0-1 0,1 2 0,-1-1 0,1 1 0,1 1 0,-1 0 0,14-3 0,-22 7-267,-1-1-1,0 1 1,0-1 0,0 1-1,1 0 1,-1 0-1,0 0 1,0 0 0,0 1-1,1-1 1,-1 0-1,0 1 1,0 0 0,0-1-1,0 1 1,0 0-1,0 0 1,0 0 0,0 0-1,0 1 1,-1-1 0,1 0-1,0 1 1,-1-1-1,1 1 1,-1 0 0,1-1-1,-1 1 1,0 0-1,0 0 1,0 0 0,0 0-1,0 0 1,0 0-1,0 0 1,-1 0 0,1 0-1,-1 1 1,0-1-1,1 0 1,-1 0 0,0 0-1,0 3 1,-1 6 18,1-1 0,-1 0 1,0 0-1,-1 0 0,0 0 1,-1 0-1,0 0 0,-6 12 0,0-5-30,-1 0 0,0 0 0,-1-1 0,-1-1 0,0 0-1,-1 0 1,-1-1 0,0-1 0,-1 0 0,-24 14 0,39-26-85,-1 0 1,0-1 0,1 1-1,-1-1 1,0 1-1,0-1 1,1 0 0,-1 1-1,0-1 1,0 0-1,0 1 1,0-1 0,0 0-1,1 0 1,-1 0 0,0 0-1,0 0 1,0 0-1,0 0 1,0 0 0,0 0-1,1 0 1,-1-1-1,0 1 1,0 0 0,0-1-1,0 1 1,1 0-1,-1-1 1,0 1 0,0-1-1,1 1 1,-2-2 0,1 1-91,1-1 1,-1 1 0,1-1-1,-1 1 1,1-1 0,0 0-1,0 1 1,-1-1 0,1 1-1,0-1 1,1 0 0,-1 1 0,0-1-1,0 1 1,1-1 0,-1 1-1,1-1 1,-1 1 0,2-3-1,11-21-518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33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656 2583 7386,'3'-8'592,"0"1"1,1 0-1,0 0 1,1 0-1,-1 1 1,1-1 0,0 1-1,10-9 1,6-3 81,29-20 0,29-15-10,2 3 1,3 4-1,1 3 1,2 4-1,2 4 1,1 4-1,105-21 1,-137 40-606,0 4 0,88-4 0,-106 12-55,1 2 1,-2 1-1,1 2 0,60 15 1,-89-17-2,-1 1 0,1 0 0,-1 0 0,0 1 0,0 1 1,0-1-1,-1 2 0,0-1 0,0 1 0,0 1 1,13 15-1,-12-11 22,-1 1-1,-1 0 1,0 1 0,0 0 0,-1 0 0,-1 0 0,7 26 0,-3 4 132,-2 1 0,-3 0 1,-1 0-1,-3 85 1,-21 247 827,-1 23-437,21-277-511,18 154 1,32 49 272,-32-245 135,53 153-1,-63-214-332,1 0-1,1-1 1,0 0 0,2-1-1,0 0 1,1-1 0,0-1-1,1 0 1,1 0 0,31 24-1,-34-32-51,0 0-1,1 0 1,0-1-1,0-1 1,0 0-1,1-1 1,0 0-1,0-1 0,0-1 1,0 0-1,1-1 1,-1 0-1,1-1 1,0-1-1,-1-1 1,26-3-1,3-2-34,0 2 1,66 2-1,85 16 112,0 0 157,-151-13-111,0-2-1,65-10 1,-18-1-129,2 5 0,-1 3 0,0 5 0,133 17-1,-50-8-91,272-16 0,-258-15 46,27 0 8,229 34 21,-399-10-51,64 3-9,163 5-29,-244-11 50,0-2-1,0-1 0,0 0 1,0-3-1,-1 0 0,0-1 1,0-2-1,27-13 0,-41 15 8,-1-2-1,0 1 0,0-1 0,0-1 1,-1 0-1,-1-1 0,0 0 0,0-1 1,-1 0-1,-1 0 0,8-14 0,1-7 0,-1 0-1,-1-1 0,13-47 0,-7 2-29,-3 0 0,-3-2 0,4-91 0,-19-247-667,-5 266 334,5 0 0,38-273-1,101-380-595,-130 727 956,-3 0 0,-4-1 0,-4 1 0,-2 0-1,-5 0 1,-27-118 0,17 88 17,13 71-12,-1 0 1,-1 0-1,-25-67 1,23 82-5,-112-238-3,101 223-2,-1 2 0,-2 1 0,-1 1-1,-53-55 1,44 59 28,-2 1 0,-68-41 0,2 2 122,70 46-149,0 1 0,-1 2 1,-1 1-1,0 1 1,-2 3-1,1 0 0,-2 3 1,0 1-1,0 1 1,-55-5-1,-476 5-4,316 13 46,26-15-1,135 4-102,-146 7 0,-118 50-213,111-11 254,-31-17-540,106-12-226,165-9 764,-420 29-1386,-2-27 1196,-229-65 365,507 36-142,-222-67 0,231 54-5,128 36-12,0 0 1,1 1 0,-1 0 0,0 1-1,0 0 1,0 1 0,0 0 0,0 1 0,0 0-1,0 0 1,0 1 0,1 1 0,-1 0-1,1 0 1,-1 1 0,-16 9 0,-80 47 5,-72 36-6,-126 65 31,292-152-26,-1 0-1,2 2 0,0 0 1,0 0-1,1 1 1,0 0-1,-13 21 0,-54 105-27,48-80 30,9-18 13,2 0 1,2 2-1,2 0 1,2 1-1,1 0 1,3 1-1,1 0 1,3 1-1,1-1 1,2 46-1,7 2 137,31 176 1,-23-208-30,2-1 1,3-1-1,49 108 0,-55-145-68,1 0 0,0-1 0,2 0-1,0-1 1,1-1 0,32 28 0,122 83 248,-101-81-193,-45-29 62,2-2 1,1 0-1,38 17 0,-54-30-78,0 0-1,0 0 0,0-1 0,1-1 1,-1 0-1,1-1 0,-1 0 1,1 0-1,0-1 0,-1-1 0,1 0 1,13-3-1,14-6 255,71-31 0,-34 12-179,162-71 99,-235 98-263,5-1-71,30-13-203,-13 10-2907,-9 6 1996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21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75 127 6009,'-40'-41'2794,"38"39"-2075,0 0 0,0 0-1,1 0 1,-1-1 0,1 1-1,0 0 1,-1-1 0,1 1-1,-1-5 1,2 6-434,0 1 0,0-1 0,0 0 1,-1 1-1,1-1 0,0 1 0,0-1 0,-1 1 0,1-1 0,0 0 0,-1 1 1,1-1-1,0 1 0,-1-1 0,1 1 0,-1 0 0,1-1 0,-1 1 0,1-1 1,-1 1-1,1 0 0,-1 0 0,1-1 0,-1 1 0,0 0 0,1 0 0,-1-1 0,1 1 1,-1 0-1,0 0 0,1 0 0,-1 0 0,0 0 0,1 0 0,-1 0 0,1 0 1,-1 0-1,-1 1 0,6-2-205,0 1 1,0-1 0,0 1-1,0-1 1,0-1 0,0 1-1,-1 0 1,1-1-1,7-4 1,0 0-11,-2 2-39,0-1 0,1 2 0,-1-1 0,0 1 0,19-3 0,-25 6-28,0-1 1,0 1-1,0 0 1,-1 0-1,1 0 1,0 1-1,0-1 1,-1 1-1,1-1 1,0 1-1,-1 0 1,1 0-1,0 0 1,-1 1-1,1-1 1,-1 0-1,0 1 1,1 0-1,-1-1 1,0 1-1,0 0 1,0 0-1,0 0 1,-1 1-1,1-1 1,-1 0-1,1 1 1,-1-1-1,2 5 1,0 1 0,-1 0-1,0 0 1,-1 0 0,0 0 0,0 1 0,0-1-1,-1 0 1,-1 1 0,1-1 0,-1 0-1,-1 0 1,1 1 0,-1-1 0,-1 0 0,0 0-1,-5 10 1,-2 3 7,0 0 0,-2-2 1,0 1-1,-28 32 0,20-37-13,14-17-50,11-13-85,0 9 129,1-1 0,-1 1-1,1 0 1,1 1 0,-1 0 0,1 0-1,-1 0 1,1 1 0,12-6 0,-15 8 5,-2 1 3,0 0 0,0 0-1,1 1 1,-1-1 0,0 0 0,1 1 0,-1-1 0,1 1 0,-1 0 0,1 0 0,-1 0 0,0 0 0,1 0-1,-1 1 1,1-1 0,-1 1 0,0 0 0,1-1 0,-1 1 0,0 0 0,4 2 0,2 2 1,0 1 1,0-1-1,13 14 0,-11-10-2,4 3-2,-3-3 10,0 0-1,0 0 0,-1 1 1,-1 1-1,1 0 0,7 13 0,-15-21 16,-1 0 0,1 0-1,-1 0 1,0 0 0,0 0-1,-1 0 1,1 0-1,0 0 1,-1 1 0,0-1-1,0 0 1,0 0 0,0 1-1,0-1 1,-1 0-1,1 0 1,-1 0 0,0 1-1,0-1 1,0 0 0,-1 0-1,1 0 1,-1-1 0,1 1-1,-1 0 1,0 0-1,0-1 1,0 1 0,-1-1-1,1 0 1,0 0 0,-5 3-1,-7 8 180,0-1 0,-27 16-1,35-24-223,0-1-1,0 0 1,-1 0-1,1-1 1,-1 1 0,0-1-1,1-1 1,-1 1-1,0-1 1,-9 0-1,16-1-21,-1 0 1,1 0-1,-1 0 0,1 0 1,-1 0-1,1 0 0,-1 0 0,1-1 1,-1 1-1,1 0 0,-1 0 0,1 0 1,0-1-1,-1 1 0,1 0 0,-1 0 1,1-1-1,0 1 0,-1 0 0,1-1 1,0 1-1,-1 0 0,1-1 0,0 1 1,0-1-1,-1 1 0,1-1 0,-2-9-5697,2 8 5416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21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 10650,'5'3'11883,"-15"0"-4978,9-3-6185,-9 2-271,9-2-273,-1 0-72,0 0-168,-2 6-248,2-6-841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21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59 228 9058,'-46'-35'4637,"45"34"-4388,0 1 0,1 0 0,-1 0-1,0-1 1,1 1 0,-1 0 0,1-1 0,-1 1 0,0 0 0,1-1 0,-1 1 0,1-1-1,0 1 1,-1-1 0,1 1 0,-1-1 0,1 0 0,0 1 0,-1-1 0,1 1 0,0-1-1,-1 0 1,1 1 0,0-1 0,0 0 0,0 1 0,0-1 0,0 0 0,0 1 0,0-1-1,0 0 1,0 1 0,0-2 0,18-8 4527,-18 10-4777,39-14 1229,122-49 2139,-106 33-2703,-51 28-646,0-1 0,0 0 0,0 0 0,-1 0 0,1 0 0,-1-1 0,1 0 0,-1 1-1,0-1 1,3-6 0,-6 10-53,0-1 0,0 1 0,1 0-1,-1 0 1,0-1 0,0 1 0,0 0-1,1-1 1,-1 1 0,0 0 0,0-1 0,0 1-1,0 0 1,0-1 0,0 1 0,0 0-1,0-1 1,0 1 0,0-1 0,0 1 0,0 0-1,0-1 1,0 1 0,0 0 0,0-1-1,0 1 1,0 0 0,0-1 0,-1 1-1,1 0 1,0-1 0,0 1 0,0 0 0,-1 0-1,1-1 1,0 1 0,0 0 0,-1 0-1,1-1 1,0 1 0,-1 0 0,1 0 0,0 0-1,-1-1 1,1 1 0,0 0 0,-1 0-1,1 0 1,0 0 0,-1 0 0,1 0 0,0 0-1,-1 0 1,1 0 0,0 0 0,-1 0-1,1 0 1,0 0 0,-1 0 0,0 0 0,-21 8-3833,-10 16-2069,14-11 2626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22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1 16580,'-48'33'4832,"-40"30"-4046,68-43 466,17-8-763,3-5-240,-2-2-131,0-1-1,1 1 1,0 0 0,0-1-1,1 1 1,-1 0 0,1 0 0,0 0-1,0-1 1,1 1 0,-1 0 0,1 0-1,0-1 1,0 1 0,1 0 0,2 5-1,-2-7-75,0 0-1,-1 0 1,2 0 0,-1 0-1,0 0 1,0-1-1,1 1 1,-1-1-1,1 0 1,0 1 0,0-1-1,0-1 1,0 1-1,0 0 1,0-1 0,1 1-1,-1-1 1,0 0-1,1 0 1,-1-1-1,1 1 1,-1-1 0,4 1-1,-1-2 32,-1 1 0,0-1 0,1-1 1,-1 1-1,0-1 0,1 0 0,-1 0 0,0 0 0,-1-1 0,1 1 0,6-6 0,-5 5 14,0-1-1,0 1 0,0 0 1,0 0-1,0 0 0,12-2 1,-8 5-6,1 0 0,-1 1 0,1 0 0,-1 0 0,1 1 0,-1 1 0,0-1 0,0 2 0,0-1 0,0 2 0,0-1 0,-1 1 0,0 1 0,0-1 0,13 13 0,-20-16-61,0 0 0,0 0-1,0 0 1,0 1 0,0-1 0,-1 1-1,1-1 1,-1 1 0,0 0-1,0 0 1,0-1 0,0 1 0,0 0-1,-1 0 1,1 0 0,-1 0 0,0 0-1,1 0 1,-2 0 0,1 0 0,0 0-1,0 0 1,-1-1 0,0 1 0,0 0-1,1 0 1,-1 0 0,-1-1 0,1 1-1,0 0 1,-1-1 0,-2 4 0,-5 8 70,-1 0 0,-1 0 1,-1-1-1,-14 14 1,22-23-72,-1 1 17,-1-1 0,1 0 0,-1 0 0,0-1 0,1 1 0,-2-1 0,1-1 0,-7 3 0,11-4-128,0-1-1,0 1 1,0-1 0,-1 1 0,1-1 0,0 0 0,0 0-1,0 0 1,0 0 0,0-1 0,0 1 0,0 0 0,-3-2-1,4 2-120,0-1 0,0 0 0,0 0 0,0 1 0,0-1 0,0 0 0,0 0 0,0 0-1,0 0 1,0 0 0,0 0 0,1 0 0,-1-1 0,0 1 0,1 0 0,-1 0 0,1-1 0,-1 1-1,1 0 1,0 0 0,0-1 0,-1-2 0,5-9-5044,6-4 2226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24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0 198 9042,'3'-1'3929,"16"-9"-1857,8-2-39,17-9-17,6-5-56,8-6 17,-1-2-137,-6 5-559,1 9-209,-13 10-632,-7 7-232,-15 6-96,-6 7-272,-17 7-1048,-1 10-1297,-3 7 1521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28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273 66 7066,'24'-52'3239,"-24"52"-3178,1 0-1,-1-1 1,0 1 0,0-1 0,0 1-1,0 0 1,0-1 0,0 1 0,0-1 0,0 1-1,0 0 1,0-1 0,0 1 0,0-1-1,0 1 1,0 0 0,0-1 0,0 1-1,0-1 1,0 1 0,0 0 0,-1-1 0,1 1-1,0 0 1,0-1 0,-1 1 0,1 0-1,0-1 1,0 1 0,-1 0 0,1-1-1,0 1 1,-1 0 0,1 0 0,0 0 0,-1-1-1,1 1 1,0 0 0,-1 0 0,1 0-1,-1 0 1,1 0 0,0-1 0,-1 1-1,1 0 1,-1 0 0,1 0 0,0 0 0,-1 0-1,1 0 1,-1 0 0,1 1 0,0-1-1,-1 0 1,1 0 0,-1 0 0,1 0-1,0 0 1,-1 1 0,1-1 0,0 0 0,-1 1-1,-23 9 2006,14-5-1678,1 0 0,0 1 0,0 1 0,0-1-1,1 1 1,0 1 0,0-1 0,-10 15 0,-2 3-290,8-10 74,0 1 0,-18 32 1,27-43-109,1 0 0,0 0 1,0-1-1,1 1 0,-1 0 1,1 1-1,0-1 0,1 0 1,-1 0-1,1 0 0,0 1 1,0-1-1,1 0 0,-1 0 1,4 10-1,-1-9 21,0-1 0,0 1 1,1 0-1,0-1 0,0 0 0,0 0 0,1 0 1,-1-1-1,1 1 0,0-1 0,1 0 1,-1-1-1,8 5 0,-5-4 8,-1 1-1,0 0 1,0 1-1,0-1 1,-1 2-1,0-1 1,7 9 0,-8-6-24,0 0 1,-1 0 0,0 0 0,0 0 0,-1 1 0,-1 0-1,1-1 1,-2 1 0,1 0 0,-1 12 0,0-17-47,-1-1 1,-1 1 0,1-1 0,-1 1 0,1-1 0,-1 1 0,0-1 0,-1 0 0,1 1 0,-1-1 0,0 0 0,0 0-1,0 0 1,0 0 0,-1-1 0,0 1 0,0-1 0,0 1 0,0-1 0,0 0 0,-1 0 0,1 0 0,-1-1-1,0 1 1,-4 1 0,-15 8 40,-48 20 23,66-30-83,0-1 0,1 1-1,-1-1 1,0 0 0,0-1-1,-1 1 1,1-1 0,0 0-1,0 0 1,0 0 0,0-1-1,-6-1 1,10 1 4,-1 1 0,0-1 0,1 0 1,-1 0-1,1 0 0,-1 1 0,1-1 0,0-1 0,-1 1 0,1 0 1,0 0-1,0 0 0,0-1 0,0 1 0,0-1 0,0 1 0,0-1 1,0 1-1,0-1 0,1 1 0,-1-1 0,1 0 0,-1 1 0,1-1 1,0 0-1,0 1 0,-1-1 0,1 0 0,0 0 0,1 1 0,-1-1 1,0-2-1,1 0 52,0-1 1,0 0-1,0 1 1,1-1-1,-1 0 1,1 1-1,0 0 1,1-1-1,4-6 1,-5 8-54,0 0 1,0 0 0,0 1-1,0-1 1,0 1 0,1-1-1,-1 1 1,1 0 0,0 0-1,-1 0 1,1 0 0,0 1-1,0-1 1,0 1 0,0-1-1,1 1 1,-1 0 0,0 1-1,1-1 1,-1 0 0,0 1-1,1 0 1,-1 0 0,5 0 0,-6 0-283,0 1 1,1-1-1,-1 0 1,0 0 0,0 0-1,1 0 1,-1-1-1,0 1 1,0 0 0,0-1-1,0 0 1,1 1 0,-1-1-1,0 0 1,0 0-1,0 0 1,2-2 0,2 0-495,15-7-489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29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1 100 8018,'17'-42'11382,"-6"40"-7932,16 7-3335,-10-1 1057,-8-3-905,-1 0 0,0-1 0,1 1 0,-1-1 0,0-1 0,1 0 0,-1 0 0,0-1 0,0 0 0,0 0 0,0-1 0,0 1 0,0-2 0,7-4 0,-11 6-84,7-4 412,-1 0-1,0-1 1,16-14 0,-53 29-703,-106 59-631,114-62 766,19-5-24,-1 0 0,1 0 0,0 1 1,-1-1-1,1 0 0,0 0 1,-1 0-1,1 0 0,0 0 1,-1 0-1,1 0 0,-1 0 1,1 0-1,0 0 0,-1 0 1,1 0-1,0 0 0,-1 0 1,1-1-1,0 1 0,-1 0 1,1 0-1,0 0 0,-1 0 1,1-1-1,0 1 0,-1 0 1,1 0-1,0-1 0,0 1 0,-1 0 1,1-1-1,0 1 0,0 0 1,0 0-1,-1-1 0,1 1 1,0-1-1,2 0-6,0 1 0,0-1-1,0 0 1,0 1 0,1 0 0,-1-1-1,0 1 1,0 0 0,0 0 0,1 0-1,1 1 1,0-1-9,-2 0-81,24-2-147,-13-4-2859,-12 5 2967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32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28 7634,'-9'-14'8271,"0"2"-2929,8 12-5332,0 0 0,0-1 1,0 1-1,0 0 0,0 0 0,0-1 0,0 1 1,0 0-1,0 0 0,0 0 0,0 0 0,-1 1 1,1-1-1,0 0 0,0 0 0,-1 1 1,-22 14 229,18-10-206,-2 1 7,1 0-1,1 0 0,-1 0 1,1 1-1,0 0 0,0 0 0,1 1 1,-9 15-1,3-2 60,-13 32 25,22-50-120,1 0 0,0 1 0,0 0 0,1-1 0,-1 1 0,1 0 0,0-1 0,0 1 0,0 0 0,0-1 0,1 1 0,-1 0 0,2 3 0,3 4 68,0 0-1,1 0 1,0-1 0,1 0 0,0 0 0,0 0-1,1-1 1,1 0 0,0-1 0,0 0 0,0 0-1,1-1 1,0 0 0,0 0 0,1-1 0,18 7-1,-27-12-36,0 0 0,1 0-1,-1 0 1,0 1-1,0-1 1,0 1-1,0-1 1,0 1 0,-1 0-1,1 0 1,0 0-1,-1 0 1,1 0-1,-1 0 1,0 0 0,1 1-1,-1-1 1,-1 0-1,1 1 1,0-1-1,0 1 1,-1-1 0,1 1-1,-1-1 1,0 1-1,0-1 1,0 1-1,0-1 1,0 1 0,-1 3-1,-2 6-13,-1 1 0,0-1-1,0 0 1,-13 22 0,8-15 4,4-10-15,1-1 0,-1 1-1,0-1 1,-1 0 0,0-1 0,0 1-1,-1-1 1,0-1 0,0 1 0,0-1-1,-1 0 1,0-1 0,-9 5 0,16-9 23,0 0 1,0 0 0,0 0-1,0-1 1,-1 1 0,1 0 0,0-1-1,-1 1 1,1-1 0,0 1-1,-1-1 1,1 0 0,-1 1 0,1-1-1,0 0 1,-1 0 0,1 0-1,-1 0 1,-1 0 0,2-2 30,0 0 0,0 1 0,1-1 1,-1 0-1,0 1 0,1-1 0,-1 0 1,1 0-1,0 1 0,0-1 0,0 0 0,-1 0 1,2 1-1,-1-1 0,0-3 0,-4-41 2,3 38-76,0 0 1,0 0-1,1 0 0,0 0 1,0 0-1,1-1 1,0 1-1,3-11 1,-3 17 0,0 0 0,0 0 0,0 0 0,0 0 0,0 0 1,1 0-1,-1 1 0,1-1 0,0 0 0,-1 1 0,1-1 0,0 1 1,0-1-1,0 1 0,0 0 0,4-2 0,12-9-464,26-16-1001,-7 3-4563,-17 13 4489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33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1 147 9922,'31'-6'10185,"20"-16"-7118,-22 8-1805,20-5-319,90-21 1,-139 40-987,1 0 1,-1 0-1,0 0 1,1 0-1,-1 0 1,1 0-1,-1-1 1,1 1-1,-1 0 0,1 0 1,-1 0-1,0 0 1,1 0-1,-1-1 1,1 1-1,-1 0 1,0 0-1,1-1 0,-1 1 1,0 0-1,1-1 1,-1 1-1,0 0 1,0-1-1,1 1 1,-1 0-1,0-1 0,0 1 1,1-1-1,-1 1 1,0 0-1,0-1 1,0 1-1,0-1 1,0 1-1,0-1 0,-12-13-2571,-22-4-2560,21 15 2680,-3 5 1159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33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31 7570,'-38'-29'3322,"38"29"-3247,0 0 1,0 0 0,-1 0 0,1 0-1,0-1 1,0 1 0,0 0-1,0 0 1,-1 0 0,1 0 0,0 0-1,0 0 1,0 0 0,-1 0-1,1 0 1,0 0 0,0-1 0,0 1-1,-1 0 1,1 0 0,0 0-1,0 0 1,-1 1 0,1-1 0,0 0-1,0 0 1,0 0 0,-1 0-1,1 0 1,0 0 0,0 0 0,0 0-1,0 0 1,-1 0 0,1 1-1,0-1 1,0 0 0,0 0 0,-1 0-1,1 11 2154,5 9 721,12 18 370,19 65-1,-21-45-1687,13 101 0,-27-154-1570,0 1 0,0 0-1,1 0 1,0-1 0,0 1 0,6 9-1,-8-14-72,0 0-1,1-1 1,-1 1-1,1 0 1,-1-1 0,1 1-1,-1 0 1,1-1-1,-1 1 1,1 0-1,-1-1 1,1 1-1,0-1 1,-1 1-1,1-1 1,0 0-1,0 1 1,-1-1-1,1 0 1,0 1 0,0-1-1,0 0 1,-1 0-1,1 0 1,0 1-1,0-1 1,0 0-1,-1 0 1,1 0-1,0-1 1,0 1-1,0 0 1,0 0 0,-1 0-1,1 0 1,0-1-1,0 1 1,0 0-1,-1-1 1,1 1-1,0-1 1,-1 1-1,1-1 1,0 1-1,-1-1 1,1 0-1,-1 1 1,1-1 0,-1 1-1,1-1 1,-1 0-1,1 0 1,-1 1-1,0-1 1,1 0-1,-1-1 1,16-25-1907,-16 26 1889,1-1 1,0 1-1,-1-1 1,1 1-1,-1-1 1,1 1-1,-1-1 1,0 1-1,0-1 1,0 1-1,0-1 1,0 1-1,0-1 1,0 1-1,0-1 1,-1 0-1,1-1 1,-17-10 36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50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646 890 5465,'-10'-5'716,"7"4"-460,0-1 1,0 1 0,0 0-1,1-1 1,-1 1 0,0-1-1,1 0 1,-1 0 0,1 0 0,0 0-1,0 0 1,0-1 0,0 1-1,0 0 1,0-1 0,0 0-1,-1-4 1,-4-18 2569,-1 9 2627,35 14-2762,124-9-975,-70 3-1178,279-3 788,-268 15-1013,-67-2-210,1 0 0,0-2 0,0-1 1,0-1-1,-1-1 0,42-11 0,-17 1 130,0 2 0,1 2 0,1 2 0,56 0 0,-95 8-221,1 0-1,-1 0 1,1 1 0,20 7-1,-21-6 60,0 0-1,0 0 1,0-1-1,24 0 1,-11-2 205,50 6 1,-52-3-195,-17 0 131,-17 1-158,-14 7-51,9-4-4,1 0 0,-1-1 0,0-1 0,-1 0 0,1-1 0,-21 3 0,-73 0-196,-20 3-182,45 1 282,-161 28-404,178-28 483,-1-3 0,-95-2-1,-49 5 10,138 0 12,33-5-6,-63 3 0,97-9 27,0 0-1,-1-1 1,1 0-1,0 0 1,0 0-1,0-1 1,0 0-1,0 0 1,1-1-1,-1 0 1,1 0-1,-1-1 1,-6-5-1,13 9-52,6 0-159,435 0 132,-57-3 140,-354 4-58,-1 1 6,-1-1 1,1-1-1,0-2 1,-1-1-1,0-1 1,46-12-1,-13-4 99,70-28 142,-114 41-259,-1-1 0,0-1 0,0-1-1,-1 0 1,24-22 0,-7 8-7,-25 19-1,-1 1-1,1-1 1,-1 0-1,11-12 1,-15 14-2,0 1 1,-1-1-1,1 1 0,-1-1 0,0 0 1,1 0-1,-1 0 0,-1 0 0,1 1 1,0-1-1,-1 0 0,1 0 0,-1-1 1,0 1-1,0 0 0,0 0 1,-1-5-1,-2-8 4,-1-1 0,-1 0 0,0 1-1,-1 0 1,-1 0 0,0 1 0,-2 0 0,1 0 0,-2 1 0,0 0 0,0 1 0,-1 0 0,-17-15-1,-12-7-10,-2 1-1,-86-53 0,96 64 120,-43-38 1,55 43-80,0 1 0,-2 1 0,1 0 0,-2 2 0,-36-18 0,36 24-53,-1 0 0,0 2 0,0 1 1,-48-5-1,-101 6-36,129 4 45,-182 10-6,-1 0 11,184-9-49,0 1 1,1 2 0,-1 1 0,1 3 0,-68 21 0,92-21 18,0 0 0,1 1 1,0 1-1,0 0 0,1 2 0,1-1 0,0 2 1,1 0-1,0 1 0,-22 28 0,23-24 26,0 0 1,1 1-1,1 0 0,1 1 0,1 0 0,1 1 0,0 0 0,2 0 0,-5 28 0,5-19 12,2 1 0,2-1 0,1 1 1,3 45-1,-1-66-8,1 1 0,0-1 0,0 0 0,1 0 0,1 0 0,-1-1 0,1 1 0,1-1 0,0 0 0,0 0 0,1 0 0,0-1 0,1 0 0,-1 0 0,2-1 0,-1 1 0,9 5 0,2-1 30,1-1 0,0-1 0,0 0 0,1-2 0,1 0 0,-1-1 0,1-2-1,37 7 1,5-4 153,106 0-1,-86-11 22,0-4-1,0-4 0,98-25 1,-57 10-145,-114 19-33,-11 3-1745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39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6889,'5'4'4620,"19"13"-2085,6 10-809,-2 1 0,-1 1-1,31 42 1,-28-29-612,-3 2-1,25 51 0,-17-17-740,-4 0 0,-4 2 0,19 86 0,-42-152-484,-3-10-94,1 0 0,-1 0 0,0 1 1,0-1-1,0 1 0,-1-1 1,0 0-1,0 1 0,0-1 0,-1 7 1,1-11 93,-1 1 1,1-1 0,0 0 0,-1 1 0,1-1-1,-1 0 1,1 0 0,0 1 0,-1-1-1,1 0 1,-1 0 0,1 0 0,-1 0 0,1 0-1,-1 0 1,1 0 0,-1 0 0,1 0-1,-1 0 1,1 0 0,-1 0 0,1 0 0,-1 0-1,1 0 1,-1 0 0,1 0 0,-1-1-1,1 1 1,0 0 0,-1 0 0,1-1 0,-1 1-1,1 0 1,0 0 0,-1-1 0,0 0-1,-12-15-1070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39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56 9322,'0'0'77,"0"0"0,0 0 1,-1 0-1,1-1 0,0 1 0,0 0 1,0 0-1,0 0 0,0-1 0,0 1 0,0 0 1,0 0-1,0 0 0,0-1 0,0 1 1,0 0-1,0 0 0,0 0 0,0-1 0,0 1 1,0 0-1,0 0 0,0 0 0,0-1 0,0 1 1,0 0-1,0 0 0,0 0 0,0-1 1,1 1-1,-1 0 0,0 0 0,0 0 0,0 0 1,0-1-1,0 1 0,1 0 0,-1 0 1,0 0-1,0 0 0,0 0 0,0 0 0,1 0 1,-1-1-1,0 1 0,0 0 0,0 0 1,1 0-1,-1 0 0,0 0 0,0 0 0,1 0 1,-1 0-1,0 0 0,0 0 0,0 0 0,1 0 1,-1 0-1,0 0 0,0 0 0,0 1 1,1-1-1,-1 0 0,0 0 0,0 0 0,0 0 1,1 0-1,9 18 2042,-4 5-1089,-1 1 0,-1 0 0,1 33 1,6 37 318,-11-93-1340,0 0 1,0 0-1,0 0 0,0 0 0,0 0 0,0 0 1,0 0-1,1 0 0,-1 0 0,0 0 0,1 0 1,-1 0-1,1 0 0,-1 0 0,1 0 1,0-1-1,-1 1 0,2 1 0,4-16 137,-1-35 7,-10-58-80,2 67-53,2-40 0,6 63 10,-5 17-28,0 0-1,1 0 1,-1 0-1,0 0 1,0 0-1,1 0 1,-1-1-1,0 1 1,1 0-1,-1 0 1,0 0 0,1 0-1,-1 0 1,0 0-1,0 0 1,1 0-1,-1 0 1,0 1-1,1-1 1,-1 0-1,0 0 1,1 0-1,-1 0 1,0 0-1,0 0 1,1 1-1,-1-1 1,0 0-1,0 0 1,1 1-1,22 26 111,-14-14-62,1-3-214,0 0 1,1 0 0,0-1 0,0-1 0,1 1-1,1-2 1,-1 0 0,1-1 0,0 0 0,24 7 0,12 4-586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0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9770,'3'-1'4531,"7"12"-2444,-10-11-2061,35 52 1676,-2 2 0,-2 1 0,24 63 0,-38-81-1192,-12-27-455,7 14-39,-1 0 0,-1 0 0,-1 1 1,-1 1-1,-1-1 0,4 34 0,-11-59-72,0 1 0,0-1-1,0 1 1,0-1 0,0 1 0,1-1 0,-1 1 0,0-1 0,-1 1-1,1-1 1,0 0 0,0 1 0,0-1 0,0 1 0,0-1 0,0 1-1,0-1 1,-1 1 0,1-1 0,0 1 0,0-1 0,-1 0 0,1 1 0,0-1-1,-1 0 1,1 1 0,0-1 0,-1 0 0,1 1 0,0-1 0,-1 0-1,1 0 1,-1 1 0,1-1 0,-1 0 0,1 0 0,-1 0 0,1 0 0,0 1-1,-1-1 1,1 0 0,-1 0 0,1 0 0,-1 0 0,1 0 0,-1 0-1,1 0 1,-1-1 0,1 1 0,-1 0 0,1 0 0,-1 0 0,1 0-1,-1-1 1,-24-14-2954,5-5 1908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0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2 168 6401,'-1'-3'349,"1"1"0,0-1-1,0 0 1,0 0 0,0 0 0,0 0-1,0 0 1,1 0 0,0 0-1,-1 0 1,1 0 0,0 1 0,0-1-1,1 0 1,-1 1 0,0-1-1,1 1 1,0-1 0,-1 1-1,1 0 1,3-3 0,4-5 293,1 0 0,0 0 0,12-8 0,-12 10-296,0 2 0,0-1 0,1 1 1,0 1-1,0 0 0,0 0 0,0 1 0,1 1 1,12-3-1,-20 5-288,0 1 1,0-1 0,1 1-1,-1-1 1,0 1 0,0 1-1,0-1 1,0 0 0,0 1-1,0 0 1,0 0-1,0 0 1,0 1 0,-1-1-1,1 1 1,0 0 0,-1 0-1,1 0 1,-1 0 0,0 1-1,1-1 1,-1 1 0,-1 0-1,1 0 1,0 0-1,-1 0 1,1 1 0,-1-1-1,0 1 1,2 4 0,-2-1-13,0-1 1,0 0 0,-1 1 0,1-1-1,-2 1 1,1-1 0,-1 1 0,0-1-1,0 1 1,-1-1 0,0 1 0,0-1-1,0 1 1,-1-1 0,0 0 0,0 1-1,-1-1 1,0 0 0,0-1 0,0 1-1,-1 0 1,-6 7 0,-5 6-260,0-1 0,-2-1-1,0 0 1,-35 25 0,47-37-42,3-4-55,0 1 0,0 0 0,0-1 0,0 1 0,0-1 0,0 0 0,-1 0 0,1 0 0,0 0 0,-1 0 0,1 0 0,-4 0 0,6-3-611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0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25 9762,'0'-1'361,"0"0"-1,0 0 1,0 0-1,0 0 1,0 0 0,0-1-1,0 1 1,0 0-1,0 0 1,0 0-1,0 0 1,-1 0 0,1 0-1,-1 0 1,1 0-1,0 0 1,-1 0-1,0 0 1,1 0 0,-1 0-1,0 1 1,0-2-1,-1 2-222,1 0 0,-1 0 0,1 1 0,-1-1 0,1 1 0,0-1 0,-1 1 0,1 0 0,-1-1 0,1 1 0,0 0 0,0 0 0,0 0 0,-1 0 0,1 0 0,0 0 0,0 0-1,-1 2 1,-16 15 715,0 1 0,-18 26-1,29-35-740,0 0 0,1 0-1,0 1 1,1 0 0,0 0-1,1 0 1,-4 15 0,8-25-108,-1 1 1,1-1-1,0 1 1,0 0-1,0-1 1,-1 1-1,2 0 0,-1-1 1,0 1-1,0-1 1,0 1-1,1 0 1,-1-1-1,1 1 1,-1-1-1,1 1 0,0-1 1,-1 1-1,1-1 1,0 0-1,0 1 1,0-1-1,0 0 1,0 0-1,0 0 1,0 1-1,1-1 0,-1 0 1,0-1-1,1 1 1,-1 0-1,1 0 1,-1 0-1,1-1 1,-1 1-1,1-1 1,-1 1-1,1-1 0,-1 0 1,1 0-1,2 1 1,1-1-15,0 0 0,0 0-1,-1 0 1,1 0 0,0-1 0,0 0 0,0 0 0,-1 0 0,1 0 0,0-1-1,-1 0 1,1 0 0,4-3 0,-1-1-36,0 0 1,0 0-1,-1-1 0,0-1 1,7-8-1,-11 12 29,0 0 0,0 0 0,-1 0 0,1 0 0,-1-1 0,0 1 0,0-1-1,-1 0 1,1 1 0,-1-1 0,0 0 0,1-7 0,-2 11-50,0 1 1,0-1-1,0 1 0,0-1 1,-1 1-1,1 0 0,0-1 1,0 1-1,0-1 0,0 1 0,0-1 1,-1 1-1,1 0 0,0-1 1,0 1-1,-1 0 0,1-1 1,0 1-1,0 0 0,-1-1 1,1 1-1,0 0 0,-1-1 0,1 1 1,-1 0-1,1 0 0,0 0 1,-1-1-1,1 1 0,-1 0 1,1 0-1,0 0 0,-1 0 1,-2 0-1794,10 1 382,27-7-2952,9-10 1946,-21-2 1440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1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1 167 4873,'39'-51'2982,"-39"50"-2813,1 0 0,0 0 0,-1 0 1,1 0-1,-1 1 0,1-1 0,0 0 0,0 0 0,-1 0 1,1 1-1,0-1 0,0 0 0,0 1 0,0-1 0,0 1 0,0-1 1,0 1-1,0 0 0,0-1 0,0 1 0,0 0 0,0 0 1,0 0-1,0-1 0,0 1 0,0 0 0,0 0 0,1 1 0,-1-1 1,0 0-1,0 0 0,0 0 0,0 1 0,0-1 0,0 1 1,0-1-1,0 1 0,0-1 0,0 1 0,0-1 0,-1 1 0,1 0 1,0-1-1,0 1 0,-1 0 0,1 0 0,0 0 0,-1 0 1,1 0-1,0 0 0,0 1 0,4 6 439,-1 0 0,1 1 0,-1 0 0,3 12 1,-6-17-326,35 110 1567,-42-133-1819,1 1 0,2-1 0,-1 0 0,2 0 0,1 1-1,0-2 1,1 1 0,4-29 0,-3 45-51,0 0 0,0 0 0,0 0 0,0 1 0,0-1 0,0 0 0,1 0 0,-1 1 0,1-1 0,0 1 0,0-1 0,0 1 0,0 0 0,0 0 0,0 0 0,1 0 0,2-2 0,1 1-389,1 0-1,-1 1 1,0 0 0,1 0 0,12-1-1,-11 1-599,0 1-1,0-2 0,0 1 0,13-6 0,-1-4-249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1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17 100 7618,'-16'-79'5704,"16"78"-5593,0 0 0,0 0 0,0 1 1,-1-1-1,1 0 0,0 0 1,0 0-1,0 0 0,1 1 1,-1-1-1,0 0 0,0 0 1,0 0-1,0 1 0,1-1 1,-1 0-1,0 0 0,1 1 1,-1-1-1,1 0 0,-1 1 1,1-1-1,0-1 0,0 2-16,0 0 1,-1 0-1,1 0 0,0 0 0,0 0 0,-1 0 0,1 0 0,0 0 1,0 0-1,-1 0 0,1 0 0,0 1 0,0-1 0,-1 0 0,1 0 1,0 1-1,-1-1 0,1 0 0,1 2 0,29 26 1924,-3 10-693,-2 1 1,36 73 0,-3-5-559,-21-43-836,29 73 0,-66-135-52,0 0-39,-1 0 0,1 0 0,0-1 0,0 1 0,0 0 0,0-1 0,0 1 0,1-1 0,-1 1 0,0-1 0,2 2 0,-3-30-6293,-6 5 5224</inkml:trace>
  <inkml:trace contextRef="#ctx0" brushRef="#br0" timeOffset="1">259 413 6793,'-61'-80'2762,"60"80"-2720,1-1-1,-1 1 0,1-1 1,0 1-1,-1-1 0,1 1 0,0-1 1,0 1-1,-1-1 0,1 1 1,0-1-1,0 1 0,0-1 1,0 1-1,-1-1 0,1 0 0,0 1 1,0-1-1,0 1 0,0-1 1,0 0-1,1 1 0,-1-1 1,0 1-1,0-1 0,0 1 0,0-1 1,1 1-1,-1-1 0,0 1 1,1-1-1,-1 1 0,0-1 0,1 1 1,-1-1-1,0 1 0,1-1 1,-1 1-1,1 0 0,0-1 1,23-4 896,-17 4-602,48-12 1360,-25 6-113,42-6 0,-64 12-1253,0 1-1,0 0 0,-1 0 1,1 0-1,0 1 1,-1 0-1,1 0 0,-1 1 1,1 0-1,12 6 0,-16-5-149,0-1 0,1 1 0,-1 1-1,0-1 1,0 1 0,-1 0-1,1-1 1,-1 2 0,0-1-1,0 0 1,0 1 0,-1-1 0,1 1-1,-1 0 1,2 7 0,-1-4-217,-1 0 0,0 1 0,0-1 0,-1 1 0,0-1 0,0 1 0,-1 0 1,-2 12-1,-2-10-2091,-2-10-2092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2.2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10370,'9'-1'3649,"7"1"-3385,3 0-360,4 0-640,-1-2-408,7 0 672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2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13 377 8034,'77'43'3408,"-76"-43"-3315,-1 1 0,1-1 0,-1 0 0,1 1 0,-1-1 0,1 0-1,-1 1 1,1-1 0,-1 0 0,0 1 0,1-1 0,-1 1 0,1-1-1,-1 1 1,0-1 0,1 1 0,-1 0 0,0-1 0,0 1 0,0-1-1,1 1 1,-1-1 0,0 1 0,0 0 0,0-1 0,0 1 0,0 0-1,0-1 1,0 1 0,0-1 0,0 1 0,0 0 0,-1-1 0,1 1-1,0-1 1,0 1 0,0 0 0,-1 0 0,-15 15 1598,13-14-1120,-6 8-54,0 0-1,0 1 0,1 0 0,1 1 1,-7 12-1,-3 5-364,13-24-266,3-7-20,6-17-183,12-29-425,-12 35 453,14-34-689,-18 44 920,1 1 0,-1-1 0,1 1 0,-1-1 0,1 1 0,0 0 0,-1 0 0,1 0 0,0 0 1,1 0-1,-1 0 0,0 1 0,0-1 0,4-1 0,-5 3 54,1-1 0,0 1 0,-1 0 0,1 0 1,-1 0-1,1 0 0,-1 1 0,1-1 0,-1 0 0,1 0 0,-1 1 0,1-1 1,-1 1-1,1 0 0,-1-1 0,1 1 0,-1 0 0,0 0 0,0 0 0,3 2 1,28 29 239,-14-13 94,-15-16-276,-1-1 0,0 0-1,1-1 1,0 1 0,-1 0-1,1-1 1,0 1 0,0-1-1,0 0 1,0 0 0,0 0-1,0 0 1,0 0 0,0-1-1,0 0 1,0 1 0,1-1-1,-1 0 1,0-1 0,0 1-1,0 0 1,0-1 0,0 0-1,5-1 1,-3-1 3,1 0-1,-1-1 1,0 1-1,0-1 1,-1 0-1,1-1 1,-1 1 0,0-1-1,0 0 1,0 0-1,5-10 1,-1 2-16,0-1-1,-1-1 1,-1 1 0,0-1 0,-1 0 0,-1-1-1,-1 1 1,0-1 0,0 0 0,-1-16 0,-2 20-18,0 0 1,-1 0 0,0 1 0,-1-1 0,-1 0-1,0 1 1,0-1 0,-1 1 0,0 0-1,-1 1 1,-1-1 0,1 1 0,-2 0 0,-8-11-1,12 17-23,-33-37 27,33 39-17,0 0-1,1-1 1,-1 1 0,0 0-1,0 1 1,0-1 0,0 0 0,-1 1-1,1 0 1,0-1 0,-1 2 0,1-1-1,-4-1 1,6 2 13,-1 0-1,1 0 0,0 0 1,0 0-1,0 1 1,-1-1-1,1 0 1,0 0-1,0 1 1,0-1-1,0 1 0,0-1 1,0 1-1,0-1 1,0 1-1,0 0 1,0-1-1,0 1 1,0 0-1,0 0 1,0 0-1,1 0 0,-1 0 1,-1 1-1,1 1 41,-1 0-1,1 0 0,0 0 0,0 1 1,0-1-1,0 1 0,0-1 0,0 6 1,1 7 207,0 0 0,4 28 1,-4-42-254,4 22 76,0-1 1,2 0-1,0 0 1,2-1-1,1 0 1,0 0-1,21 34 1,0-11-1286,2 0-1,46 48 1,-44-56 140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3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20 892 9138,'-2'-2'316,"0"1"0,0-1 0,1 0 0,-1 0 0,1 0 0,0 0 0,-1 0 0,1 0 0,0 0 0,0 0 0,0 0 0,1 0 0,-1-1 0,0 1 0,1 0 0,0-1 0,-1 1 0,1 0 0,0-1 0,0 1 0,0 0 0,0-1 0,1 1 0,0-3 0,2-7 179,1 0 1,0 0 0,9-18-1,-4 10 292,12-27 625,35-59-1,-45 88-1023,0 1-1,1 1 0,1 0 0,1 1 1,0 0-1,24-20 0,-35 33-336,0 0 0,1-1 0,-1 1 0,0 0 0,1 0 0,-1 1-1,1-1 1,0 1 0,-1 0 0,1 0 0,0 0 0,0 0 0,0 1 0,0-1-1,0 1 1,0 0 0,6 1 0,-7 0-36,0 0 0,0 1-1,0-1 1,0 1 0,0-1 0,0 1 0,0 0 0,-1 0-1,1 0 1,0 0 0,-1 1 0,0-1 0,0 1-1,0-1 1,0 1 0,0 0 0,0 0 0,-1 0 0,1 0-1,-1 0 1,2 5 0,6 21 54,0 1 0,-2 0-1,-1 1 1,2 40 0,-8-67-68,0 1 0,0-1 0,0 1 0,-1-1 0,1 1 0,-1-1 0,0 1 0,-1-1-1,-1 6 1,7-23-18,0 0-1,-1 0 1,-1 0-1,0-1 0,0-14 1,1-2-79,0-4-124,-3 22 84,1 1 0,1-1 0,0 1 0,0 0 0,1-1 0,6-15 0,-7 26 110,-1-1 1,0 0 0,0 1 0,0-1-1,1 0 1,-1 1 0,1 0-1,-1-1 1,1 1 0,0 0-1,-1 0 1,1 0 0,0 0-1,0 0 1,0 0 0,0 1 0,-1-1-1,1 0 1,0 1 0,0 0-1,1-1 1,-1 1 0,2 0-1,7 0 0,0 1-1,0-1 0,14 5 1,8-1 41,-18-3 29,-1-1 0,1-1 0,-1 0 0,1-1 0,-1 0 0,20-7 0,-28 7-32,-1 0 0,0 0 0,0-1 0,0 0-1,-1 0 1,1 0 0,-1 0 0,1-1 0,-1 1-1,0-1 1,0 0 0,-1-1 0,1 1 0,-1-1-1,0 1 1,0-1 0,-1 0 0,1 0 0,-1 0-1,1-6 1,-1 5-4,0 0 0,-1 1 0,1-1 0,-1 0 0,-1 0 0,1 0 0,-1-1 0,0 1 0,-1 0 0,-2-11 0,2 13-7,0 0 1,0 1 0,-1-1-1,0 1 1,0-1-1,0 1 1,0 0 0,0 0-1,0 0 1,-1 0 0,0 0-1,1 0 1,-1 1 0,0-1-1,-1 1 1,1 0 0,0 0-1,-4-2 1,5 3-1,1-1 0,1 1 0,-1 0 0,0-1 0,0 1 0,0-1 1,1 1-1,-1-1 0,1 0 0,-1 1 0,1-1 0,0 0 0,-1-2 0,2 3 6,-1 0 0,0 0 0,-1-1 0,1 1 0,0 0 0,0 0 0,0 0 0,-1 0 0,1 0 0,0-1 0,-1 1 0,1 0 0,-1 0 0,0 0 0,1 0 0,-1 0 0,0 0 0,1 1 0,-1-1 0,0 0 0,0 0 0,-1 0 0,1 3 8,0 0 1,0 0-1,0 0 0,0 0 1,1 0-1,-1 0 1,1 0-1,-1 1 0,1-1 1,0 0-1,0 4 1,0-6-12,-1 3 1,1 4 14,-1-1-1,1 1 1,0 0 0,2 12-1,-2-17-14,1 1 0,-1-1 0,1 1-1,0-1 1,0 0 0,0 1-1,0-1 1,0 0 0,1 0-1,-1 0 1,1 0 0,0 0-1,-1 0 1,1 0 0,0 0-1,0 0 1,0-1 0,0 1 0,3 1-1,2 0-68,1 0 0,-1-1 0,1 1 0,0-1 0,0-1 0,0 0 0,-1 0 0,1 0 0,0-1 0,0 0 0,13-2 0,0-1-622,-1-1 0,1-1 0,22-8-1,-28 8 102,-1-1-1,0 0 0,0 0 0,-1-2 0,0 0 0,0 0 0,14-13 0,-21 15 410,0 1 1,-1-1 0,0-1-1,0 1 1,0-1-1,-1 0 1,0 0 0,0 0-1,-1 0 1,0-1 0,0 1-1,0-1 1,-1 0 0,-1 0-1,2-9 1,-1 1 133,2-31 384,-4 43-186,0 1 0,0 0 0,-1 0 0,1 0 0,-1 0 0,1 0 0,-1 0 1,0 0-1,0 0 0,-1 0 0,-2-5 0,3 8-72,1-1-1,-1 0 0,0 1 1,0-1-1,0 1 1,0-1-1,0 1 1,0-1-1,0 1 1,0 0-1,0 0 1,0-1-1,0 1 1,0 0-1,-1 0 1,1 0-1,0 0 1,0 0-1,0 0 1,0 1-1,0-1 1,0 0-1,0 0 1,0 1-1,0-1 1,0 1-1,0-1 1,0 1-1,0-1 1,0 1-1,0-1 1,0 1-1,1 0 1,-1 0-1,0-1 1,0 2-1,-35 33 936,32-31-815,2-1-130,-46 54 1142,45-53-1135,0 0 1,1 0 0,-1 0-1,1 1 1,0-1 0,0 0-1,1 1 1,-1 0 0,1-1-1,0 1 1,0 0 0,0 8-1,1-11-68,0-1 0,1 1 0,-1 0 0,1-1 0,0 1 0,-1 0 0,1-1 0,0 1 0,0-1 0,0 1 0,0-1 0,0 0 0,0 1 0,0-1 0,1 0 0,-1 0 0,0 0 0,1 0 0,-1 0 0,1 0 0,-1 0 0,1 0 0,-1-1 0,1 1 0,-1-1 0,1 1 0,0-1 0,0 1 0,-1-1 0,1 0 0,0 0 0,2 0 0,8 1-16,0-1-1,-1-1 1,19-2-1,-25 2 18,8-1-11,0 0 0,0 1 0,1 1 1,-1 0-1,22 3 0,-28-1-4,0 0 1,0 0-1,-1 0 1,1 1-1,-1 0 1,0 0-1,0 1 1,0 0-1,0 0 1,-1 0-1,1 1 1,7 8-1,2 3 50,-1 0 0,0 1 0,-1 1 0,-1 0-1,16 33 1,-25-44-8,0 0-1,0 1 1,0-1 0,-1 0-1,-1 1 1,1 0 0,-1-1 0,0 1-1,-1 0 1,0 0 0,0-1-1,-1 1 1,0 0 0,0 0-1,0-1 1,-1 1 0,-1-1-1,1 1 1,-5 8 0,0-4-23,-1 0 1,0 0 0,0-1-1,-1 0 1,0 0 0,-1-1-1,-1 0 1,1-1 0,-2 0-1,-14 9 1,22-15-21,-1-1 0,1 1 0,-1-1 0,0 1 0,0-1 0,0-1 0,0 1 0,0-1 0,0 0 0,-1 0 0,1 0 0,0-1 0,0 0 0,-1 0 0,1 0 1,0-1-1,0 0 0,-1 0 0,1 0 0,0 0 0,0-1 0,0 0 0,0 0 0,0 0 0,1-1 0,-1 0 0,1 0 0,0 0 0,-7-5 0,6 3-134,1 0-1,-1-1 1,1 1-1,0-1 1,0 0 0,1 0-1,-1 0 1,2 0-1,-1-1 1,0 1 0,1-1-1,1 1 1,-1-1-1,1 0 1,0 0-1,0 0 1,1 0 0,0 0-1,0 0 1,1 0-1,0 1 1,2-9 0,0 1-662,2-1 1,-1 1 0,2 0 0,0 0 0,1 1-1,0 0 1,1 0 0,0 1 0,14-16 0,7-2-545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58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0 6585,'-47'23'5630,"79"-35"1841,-25 10-6888,1 0 0,-1 1 0,1 0 0,9 0 0,-2 2-403,0 0 1,0 1-1,0 0 0,15 5 0,0-1 378,1-2 0,0-2-1,0 0 1,0-2-1,52-7 1,-39 4 626,81 2 0,-124 1-1195,1 0 1,0 0-1,-1 0 1,1 0 0,-1 0-1,1 1 1,-1-1-1,1 0 1,-1 1 0,0-1-1,1 1 1,-1 0-1,1-1 1,-1 1 0,0 0-1,1 0 1,-1 0-1,0 0 1,2 2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4.3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37 587 8122,'5'-18'4790,"-9"26"-1481,-8 29-673,7-23-2002,-13 61 1585,17-70-2145,1 0 1,-1 0 0,1 0 0,0-1 0,0 1 0,1 0 0,-1 0 0,1 0 0,0-1 0,0 1-1,1-1 1,-1 1 0,3 5 0,-3-10-75,-1 1-1,0-1 1,0 1-1,1 0 1,-1-1-1,1 1 1,-1-1-1,0 1 1,1-1 0,-1 1-1,1-1 1,-1 0-1,1 1 1,-1-1-1,1 1 1,0-1-1,-1 0 1,1 0-1,-1 1 1,1-1-1,0 0 1,-1 0 0,1 0-1,0 1 1,-1-1-1,1 0 1,0 0-1,0 0 1,0-1-8,0 1 0,0-1-1,0 1 1,0-1 0,0 0 0,0 1 0,0-1 0,0 0 0,0 0 0,0 0 0,0 0 0,-1 0 0,1 0-1,1-1 1,17-39-496,-11 15-337,9-55-1,-6 20-319,-11 61 1143,0-1-1,0 0 1,0 1 0,0-1 0,0 1 0,0-1-1,0 0 1,0 1 0,1-1 0,-1 1 0,0-1 0,0 0-1,0 1 1,1-1 0,-1 1 0,0-1 0,1 1-1,-1-1 1,0 1 0,1-1 0,-1 1 0,1 0 0,-1-1-1,1 1 1,-1 0 0,1-1 0,-1 1 0,1 0-1,-1-1 1,1 1 0,-1 0 0,1 0 0,0 0 0,0-1-1,16 14-149,-16-11 187,0-1 0,0 1 0,0-1-1,0 0 1,0 1 0,0-1-1,1 0 1,-1 0 0,1 0 0,-1 0-1,1 0 1,-1 0 0,1-1 0,-1 1-1,1 0 1,0-1 0,-1 1 0,1-1-1,0 0 1,-1 0 0,1 1-1,0-1 1,0 0 0,2-1 0,0-1 22,1-1 1,-1 0 0,0 0-1,0 0 1,0-1 0,-1 1-1,1-1 1,-1 0-1,0 0 1,0 0 0,0 0-1,0-1 1,3-8 0,1-2 2,-1-1 0,9-30 0,-11 22-14,-1 0 1,0 1 0,-2-1 0,-1 0 0,0 0-1,-2 0 1,-1 0 0,-1 1 0,-1-1 0,-1 1 0,-1 0-1,0 1 1,-2 0 0,-1 0 0,-1 1 0,-1 0 0,-18-25-1,26 42 222,3 5-83,3 9 113,29 83 1191,68 136-1,-74-176-1133,-8-18-272,-9-19-712,0 0 0,-1 0 0,8 27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4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0 126 9074,'18'-2'3929,"10"2"-2089,6 0-31,2 2 279,-1 1-160,-4 8-279,-10 6-305,-9 7-736,-1 1-280,-8 0-240,-3-3-136,-1-3-560,-5-2-448,-1-10-1425,7-14-1575</inkml:trace>
  <inkml:trace contextRef="#ctx0" brushRef="#br0" timeOffset="1">118 0 6449,'8'2'1913,"-3"-2"-2745,9 3 400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5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0 279 9354,'69'135'9431,"-68"-133"-9289,0 0 0,0 0-1,0 0 1,0 0-1,1 0 1,-1 0 0,1 0-1,-1 0 1,1-1-1,-1 1 1,1 0 0,0-1-1,0 1 1,0-1-1,0 0 1,0 0 0,0 0-1,4 2 1,-5-3-105,1 0 1,0 0 0,0-1-1,0 1 1,0 0-1,-1-1 1,1 1-1,0-1 1,0 1-1,-1-1 1,1 0-1,0 0 1,-1 0-1,1 0 1,-1 0 0,1 0-1,-1 0 1,0 0-1,1 0 1,-1-1-1,0 1 1,0-1-1,1-1 1,10-13-76,-2 0 1,0 0-1,-1-1 0,8-20 1,-16 35 28,0 1 0,0 0 1,1 0-1,-1-1 0,0 1 0,0 0 1,1 0-1,-1 0 0,1 1 0,-1-1 1,1 0-1,-1 0 0,1 1 0,0-1 1,-1 1-1,1 0 0,0-1 0,-1 1 1,1 0-1,0 0 0,-1 0 0,1 0 1,0 0-1,2 1 0,-1-1 10,1 0-1,-1 0 0,0-1 1,0 1-1,1-1 1,-1 1-1,0-1 1,6-2-1,2-4 44,0 0 0,-1-1 1,0 0-1,0-1 0,-1 0 0,0 0 1,0-1-1,-1 0 0,0 0 0,-1-1 1,7-13-1,-11 18 9,0 0 0,-1 0 0,0 0 0,0-1 0,0 1 0,0-1 0,-1 1 0,0-1 0,-1 0 0,1 0 0,-1 1 0,-1-1 1,1 0-1,-1 0 0,0 1 0,-1-1 0,1 1 0,-1-1 0,-1 1 0,1 0 0,-1-1 0,-7-10 0,10 16-30,-1 0 1,1 0-1,-1-1 1,0 1-1,0 0 0,1 0 1,-1 0-1,0 0 1,0 0-1,0 0 0,0 0 1,0 0-1,0 0 1,0 1-1,0-1 0,-1 0 1,1 1-1,0-1 1,0 1-1,-1-1 0,1 1 1,0 0-1,-1-1 1,1 1-1,0 0 0,-1 0 1,1 0-1,0 0 0,-1 0 1,1 0-1,0 0 1,-1 1-1,1-1 0,0 0 1,-1 1-1,1-1 1,0 1-1,0-1 0,0 1 1,-1 0-1,1-1 1,0 1-1,0 0 0,0 0 1,0 0-1,0 0 1,0 0-1,0 0 0,1 0 1,-1 0-1,0 0 1,0 0-1,1 1 0,-1-1 1,1 0-1,-1 0 1,1 1-1,0-1 0,-1 0 1,1 2-1,-2 6 26,-1 1-1,2-1 1,0 0 0,0 1 0,0-1-1,1 1 1,1-1 0,-1 0 0,2 1-1,3 15 1,5 9-532,22 52 0,-4-10-1630,-15-28 1133,-5-1 283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5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66 421 7354,'0'-3'609,"6"-48"4073,-8 37-2106,1 15-2385,0 0 0,0 0 0,0 0 0,0 0 0,0 0 0,0 0 0,0 0 0,0 0 0,1 1 0,-1-1-1,0 0 1,1 1 0,-1-1 0,1 2 0,-11 21 390,1 0 0,2 0-1,0 1 1,2 0 0,1 1 0,1-1-1,1 1 1,0 33 0,3-55-545,0 1 0,1-1 0,0 0 0,-1 1 1,1-1-1,1 0 0,-1 1 0,1-1 0,-1 0 1,1 0-1,1-1 0,-1 1 0,0 0 0,1-1 0,0 1 1,0-1-1,0 0 0,0 0 0,0 0 0,0 0 1,1 0-1,0-1 0,-1 1 0,1-1 0,0 0 1,0-1-1,0 1 0,1-1 0,6 2 0,0-1-30,-1-1 0,1 0 0,0 0-1,0-1 1,-1-1 0,1 0 0,0-1-1,-1 0 1,1 0 0,-1-1 0,13-5 0,-7 2-60,-1-1 0,-1 0 0,1-1 0,-1-1 0,0 0 1,-1-1-1,0 0 0,-1-1 0,0-1 0,-1 0 1,0 0-1,-1-1 0,0 0 0,-1-1 0,-1 0 0,0-1 1,-1 0-1,0 0 0,-1 0 0,-1-1 0,0 0 1,-2 0-1,0 0 0,0 0 0,-1-1 0,-1 1 0,-1-1 1,-1 1-1,0 0 0,-5-24 0,2 17 20,-1 0 0,-2 0 0,0 1-1,-1 0 1,-2 1 0,0-1 0,-1 2 0,-1 0 0,-1 0-1,-28-33 1,40 52 56,-1-1-1,0 1 0,1-1 1,-1 1-1,0-1 1,0 1-1,0 0 0,0 0 1,0 0-1,0 0 1,0 0-1,0 0 0,-3 0 1,5 1-14,-1 0 1,1 0 0,0 0 0,0 0-1,-1 0 1,1 0 0,0 0-1,0 0 1,-1 1 0,1-1 0,0 0-1,0 0 1,0 0 0,-1 0-1,1 0 1,0 0 0,0 1 0,0-1-1,-1 0 1,1 0 0,0 0 0,0 0-1,0 1 1,0-1 0,0 0-1,-1 0 1,1 0 0,0 1 0,0-1-1,0 0 1,0 0 0,0 1-1,0-1 1,0 0 0,0 0 0,0 1-1,0-1 1,6 19 320,92 144 1625,32 133-998,-129-294-954,0 0-1,0 0 0,-1 0 1,1 0-1,1 0 0,-1-1 1,0 1-1,0 0 0,1 0 0,-1-1 1,0 1-1,1-1 0,2 2 1,-3-3-1,0 0 0,0 1 0,-1-1 0,1 0 0,0 0 0,0-1 1,0 1-1,0 0 0,-1 0 0,1 0 0,0 0 0,0-1 0,0 1 0,-1 0 0,1-1 1,0 1-1,0-1 0,-1 1 0,1-1 0,0 1 0,-1-1 0,1 1 0,-1-1 0,1 0 1,-1 1-1,1-1 0,-1 0 0,1 1 0,-1-1 0,1 0 0,-1 0 0,0 1 0,0-1 1,1-2-1,7-15 0,0-1 1,-2 0 0,8-34 0,-11 39-17,0 1-1,0-1 1,1 0 0,1 1 0,1 0-1,0 0 1,0 1 0,1-1 0,12-14-1,-18 25 13,1 1 0,-1-1 0,1 1 0,-1-1 0,1 1-1,0 0 1,-1-1 0,1 1 0,0 0 0,0 0 0,0 1 0,0-1-1,0 0 1,0 1 0,0-1 0,0 1 0,0-1 0,1 1 0,-1 0-1,0 0 1,0 0 0,0 0 0,0 0 0,0 1 0,0-1 0,3 2 0,4 1 48,-1 1 0,1 0 0,-1 1 1,0 0-1,8 6 0,-11-6-340,1-1-1,0 0 0,0 0 0,0-1 1,0 0-1,0 0 0,1 0 1,0-1-1,11 3 0,-14-5-269,-1 0 1,0 0-1,1 0 0,-1 0 0,0-1 0,1 0 0,-1 1 0,0-1 0,0 0 0,0-1 0,5-1 1,3-11-745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7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82 677 8418,'54'-101'3937,"-53"99"-3745,0 0 1,0 0 0,0 0-1,0 0 1,-1 0 0,1 0-1,-1 0 1,1 0 0,-1 0-1,0 0 1,0 0 0,0-1-1,0 1 1,0 0 0,-1 0-1,0-2 1,1 2-56,-1 1-1,0 0 1,1 0 0,-1-1-1,0 1 1,0 0 0,0 0-1,0 0 1,0 0-1,0 0 1,0 0 0,0 1-1,0-1 1,0 0 0,-1 0-1,1 1 1,-3-2 0,1 1 86,0 0 0,0 1 1,0-1-1,0 1 1,-1-1-1,1 1 0,0 0 1,0 0-1,-1 0 1,1 1-1,0-1 0,0 1 1,0 0-1,-4 1 1,2 1-21,0 1 1,1-1 0,-1 1 0,1 0 0,0 1-1,0-1 1,0 1 0,1 0 0,0 0 0,0 0-1,0 0 1,0 0 0,-2 9 0,2-6-131,0-1 0,1 1 1,0 0-1,0 0 0,1 0 1,0 1-1,1-1 0,0 0 0,1 11 1,0-16-74,-1 1 0,2-1 1,-1 1-1,0-1 0,1 1 1,-1-1-1,1 0 0,0 0 1,0 0-1,1 0 0,-1 0 1,0 0-1,1-1 0,0 1 1,0-1-1,-1 1 0,1-1 1,1 0-1,-1 0 0,0-1 1,0 1-1,1-1 0,-1 1 1,1-1-1,-1 0 0,5 0 1,-5 0-21,0-1 1,0 1 0,0-1 0,0 0-1,0 0 1,0 0 0,0 0 0,0 0-1,0-1 1,0 1 0,0-1 0,0 0-1,0 0 1,-1 0 0,1 0 0,0-1 0,-1 1-1,1-1 1,0 1 0,-1-1 0,0 0-1,1 0 1,-1 0 0,0-1 0,0 1-1,0 0 1,-1-1 0,1 1 0,0-1-1,-1 0 1,2-4 0,2-9-136,-1-1 0,0 1 0,1-22 0,0 3-113,-4 10 102,-1 25 140,8 0-37,-3 0 73,-1 0 1,1 0-1,0-1 0,0 1 1,0-1-1,-1 0 0,1-1 1,0 1-1,-1-1 0,1 0 1,-1 0-1,0 0 0,7-5 1,-1 0 15,-1-1 1,0 0-1,13-16 1,-14 15 20,-1-1 1,-1 1 0,12-22-1,-15 24 30,1 0 0,0 0 0,0 0 0,1 1 0,0-1 0,7-7 0,-10 13-49,-1 0 0,0 0 0,0 0 0,1 0 0,-1 1 1,0-1-1,1 0 0,-1 0 0,1 1 0,-1-1 0,1 1 0,-1 0 0,1-1 0,-1 1 0,1 0 0,-1 0 0,1 0 0,-1 0 0,4 0 0,27 12 353,-2-1-107,-28-11-248,0 0 0,0-1 1,-1 1-1,1-1 0,0 0 0,0 1 0,-1-1 0,1 0 0,-1 0 0,1 0 0,-1 0 0,1 0 0,-1 0 0,1-1 0,-1 1 0,0 0 0,0-1 0,0 1 0,1-3 0,19-30 295,-17 26-292,-2-1 0,1 1 0,-1-1 0,2-10 1,-3 17-31,-1 0 0,0 1 0,1-1 1,-1 0-1,0 1 0,0-1 0,0 0 0,0 0 1,0 1-1,-1-1 0,1 0 0,0 1 1,-1-1-1,1 0 0,-1 1 0,0-1 1,1 1-1,-1-1 0,0 1 0,0-1 1,0 1-1,0 0 0,0-1 0,0 1 0,0 0 1,-1 0-1,1 0 0,0 0 0,-2-1 1,2 2-3,0 0 1,0 0-1,1 0 0,-1 0 1,0 0-1,0 0 1,1 0-1,-1 1 1,0-1-1,1 0 0,-1 1 1,0-1-1,1 0 1,-1 1-1,1-1 1,-1 1-1,0-1 0,1 0 1,-1 1-1,1 0 1,-1-1-1,1 1 1,0-1-1,-1 1 1,1 0-1,0-1 0,-1 1 1,1 0-1,0-1 1,0 1-1,-1 0 1,1 1-1,-9 28-68,9-28 65,-3 11-8,0-1 1,1 1-1,1 0 0,0 0 0,0 0 1,3 16-1,-2-26 14,0 0 1,1 0 0,0 0-1,0 0 1,0 0-1,0 0 1,0 0 0,0 0-1,1 0 1,-1 0-1,1-1 1,0 1 0,0-1-1,0 1 1,0-1-1,0 0 1,1 0 0,-1 0-1,1 0 1,-1 0-1,1 0 1,0-1 0,0 1-1,0-1 1,0 0-1,0 0 1,0 0 0,0 0-1,0 0 1,0-1-1,4 1 1,44-2 18,-42 1-3,-1-1 0,1 1 0,0 0 0,12 3 0,-17-2-5,-1 0 0,1 0 0,-1 0-1,0 1 1,0-1 0,1 1-1,-1 0 1,0 0 0,-1 0-1,1 0 1,0 1 0,-1-1 0,1 1-1,3 5 1,-2-1 2,0-1-1,0 1 1,-1 0 0,-1 0 0,1 1-1,-1-1 1,0 0 0,-1 1-1,1 0 1,-2-1 0,1 1-1,-1 0 1,0-1 0,-1 1 0,1 0-1,-2-1 1,1 1 0,-1-1-1,-3 10 1,2-7-14,-1-1 1,0 1-1,0-1 0,-1 1 1,0-2-1,0 1 0,-1 0 1,0-1-1,-1 0 0,0-1 1,0 1-1,0-1 0,-1-1 1,-11 9-1,15-13 4,1 0 0,-1-1-1,0 1 1,0-1 0,1 1 0,-1-1 0,0 0 0,0 0-1,0-1 1,0 1 0,0-1 0,0 0 0,0 0-1,-5-1 1,6 0-7,0 1-1,0-1 1,1 0 0,-1 0-1,1-1 1,-1 1-1,1 0 1,-1-1 0,1 0-1,0 1 1,0-1-1,-1 0 1,1 0 0,1 0-1,-1-1 1,0 1-1,0 0 1,1-1 0,0 1-1,-1-1 1,-1-5-1,-1-3-57,0 0-1,1-1 0,1 1 0,0-1 0,0 0 1,1 0-1,1 0 0,0 0 0,0 1 0,1-1 1,1 0-1,0 0 0,5-17 0,6-9-139,2 1 0,34-62 0,13-30-1,-56 114 212,0-1 0,-2 1 0,0-1 0,-1 1 0,0-1 0,0-25 0,-4 19-14,-1 1 0,-2 0-1,0 0 1,-8-25 0,34 127-88,-13-44 427,1-1 1,2 0-1,30 64 1,-38-93-209,0-1 0,0 0 0,1 0 0,0 0 0,0-1 0,0 1 0,8 5 0,-11-9-76,1-1-1,-1 1 1,1 0-1,0-1 1,0 1-1,-1-1 1,1 0-1,0 0 1,0 0-1,0-1 1,0 1-1,0 0 1,0-1-1,0 0 1,0 0 0,1 0-1,-1 0 1,0-1-1,5 0 1,1-2-49,-1-1 0,1 1 0,-1-2 1,0 1-1,0-1 0,-1 0 0,0 0 1,0-1-1,9-9 0,5-8-1956,26-36 0,-33 40-158,2 0 647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47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0 11867,'-11'27'6289,"3"-4"-1504,0-1-2329,-3-4-543,-1-10-1337,-4-7-1088,6-7 264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19:59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146 962 8666,'0'-1'202,"0"-1"0,0 1 1,0-1-1,0 1 0,0-1 0,0 0 1,0 1-1,0-1 0,1 1 1,-1-1-1,1 1 0,-1-1 0,1 1 1,-1 0-1,1-1 0,0 1 0,0 0 1,0-1-1,0 1 0,0 0 1,0 0-1,0 0 0,0 0 0,0 0 1,0 0-1,1 0 0,-1 0 0,0 0 1,1 1-1,-1-1 0,3 0 0,46-19 1533,-43 19-1573,0 0-1,0 0 1,0 0-1,0 1 1,0 0-1,0 0 1,0 1 0,0 0-1,13 3 1,4 4 239,33 13 0,-21-6-65,-3-4-89,1-2 1,0 0 0,1-3-1,49 4 1,145-6 180,-99-5-279,395-28 1312,-359 14-552,-133 13-662,1-3 0,-1 0 0,58-18 0,-75 17-140,1-1 0,-1 0-1,-1-1 1,0-1 0,0 0 0,0-1 0,-1-1 0,-1 0-1,13-14 1,-18 17-56,0-1 1,0 0-1,-1 0 0,0-1 0,-1 0 1,0 0-1,-1 0 0,0-1 1,0 0-1,-1 0 0,0 0 0,-1-1 1,-1 1-1,0-1 0,0 0 0,-1 1 1,-1-1-1,0 0 0,0 0 0,-1 0 1,-1 1-1,-4-21 0,-3 7-42,0 0 1,-1 1-1,-2 0 1,-1 0-1,0 1 0,-2 1 1,0 0-1,-2 1 0,0 1 1,-1 0-1,-2 2 0,1 0 1,-40-26-1,26 22-2,0 3 0,-1 0 0,-1 3 0,0 0 0,-2 3 0,1 1 0,-2 1 0,-72-10-1,-51-1 9,34 2 8,-227-4 1,300 25-39,0 3 0,1 2 1,0 3-1,0 2 0,-63 22 0,89-24 6,0 2-1,0 1 0,1 1 0,1 1 0,1 1 0,0 1 0,0 1 1,2 2-1,0 0 0,2 1 0,-26 32 0,27-28-6,2 2 1,1 0-1,1 1 0,1 0 1,1 1-1,2 1 0,-13 48 0,20-60 22,1-1-1,0 1 0,2 0 0,0 0 0,0-1 1,2 1-1,0 0 0,1 0 0,1-1 0,0 1 0,2-1 1,0 1-1,0-2 0,1 1 0,13 22 0,-6-16 22,2-1-1,0 0 0,1-1 1,1 0-1,1-2 0,1 0 1,37 27-1,-45-37-112,0 0 1,1-1-1,0 0 0,0-1 1,1-1-1,0 0 0,0-1 1,0 0-1,0-1 0,1 0 1,-1-1-1,1-1 0,0 0 1,-1-1-1,1 0 0,17-3 1,-15-1-255,0 0 1,0 0-1,0-2 1,21-10-1,73-52-740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01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1 111 4129,'27'-12'2160,"-2"-2"-631,-6 0-497,-8 3-432,-2 1-168,-7 4-192,7-3-80,-6 2-224,-1-2-56,1-1-64,-3 6 0,-2 1-32,2 1-64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12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502 1235 9330,'5'0'674,"0"0"1,-1 1-1,1 0 1,-1 0-1,1 0 1,5 3-1,46 25 44,-29-14-93,-6-5-293,0-2 0,1 0 1,0-1-1,0-2 0,0 0 1,1-1-1,0-1 0,0-1 0,0-2 1,40-3-1,17-6 443,135-36 0,-128 25-539,92-15 84,116-29 559,-256 53-683,0-3 0,0-1 0,-1-1 0,-1-3 0,41-26 0,-69 38-114,1 0 0,-2 0 1,1-1-1,-1 0 0,0-1 0,0 0 0,-1 0 0,-1 0 0,1-1 0,-2 0 0,1 0 0,-1-1 0,-1 0 0,0 0 0,0 0 0,-1 0 1,3-23-1,-5 18 52,0 0 0,-1 1 1,-1-1-1,0 0 0,-1 0 0,-1 0 1,-1 1-1,0-1 0,0 1 1,-2 0-1,0 1 0,-12-23 1,0 8-56,-2 1 1,0 1-1,-2 1 0,0 0 1,-2 2-1,-40-31 1,-174-111-6,150 109-6,-91-50 212,152 95-241,0 0 0,-1 2 0,0 1 0,-58-11 0,28 11-44,-1 3-1,-63 2 1,91 5-11,1 1 0,0 1 0,-1 2 0,2 2 0,-56 18 0,2 9-20,3 3 0,0 3 0,-137 96 0,194-120 26,1 1 0,1 1-1,1 1 1,0 1 0,1 1-1,2 0 1,0 1 0,1 1-1,1 0 1,2 1 0,0 1-1,2 0 1,0 1 0,2 0-1,1 1 1,1 0 0,1 0-1,-2 28 1,7-38 11,1-1-1,1 1 0,0-1 1,1 1-1,1-1 1,1 0-1,0 0 0,11 25 1,0-6 14,1-1 0,36 52 0,-40-66 38,2-2 0,0 0 0,1-1 0,1 0-1,1-1 1,0-1 0,1-1 0,0 0 0,1-1-1,1-1 1,0-1 0,1-1 0,0-1-1,0 0 1,1-2 0,0 0 0,0-2 0,44 5-1,-32-7 93,-1-3-1,1 0 0,0-2 0,0-2 1,-1-1-1,0-2 0,0-1 1,-1-1-1,0-2 0,53-26 0,-50 21-47,95-42-1003,-113 52 16,1 0 1,0 1 0,0 1 0,0 1-1,31-1 1,15 8-835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37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0 6865,'-35'61'2521,"57"-59"-2257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4:59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90 6193,'-2'-3'7352,"7"2"-4224,18 0-3230,-4 1 847,14-4 52,-1 0 0,60-18 0,-32 6-140,2 3 0,0 2 0,69-3 1,192 15 1938,16 1 420,-162-5-1698,-164 3-1226,33 0 391,-1 1 0,70 12 0,-106-11-336,40 5 965,-49-7-926,-5-1-3437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41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217 587 6225,'-38'47'8986,"38"-48"-8844,1 1 1,0-1 0,-1 0 0,1 1 0,0-1-1,0 0 1,-1 1 0,1-1 0,0 1 0,0-1-1,0 1 1,0 0 0,-1-1 0,1 1 0,0 0-1,0 0 1,0-1 0,2 1 0,8-1 143,-1 0 0,1 1 0,0 1 0,19 2 0,-21-1-149,0-1 0,-1 0 0,1-1-1,0 0 1,0 0 0,-1-1 0,1 0 0,10-3 0,94-41 833,-93 36-932,-15 7-21,0-1 0,-1 0 0,1 1 0,0-2 0,-1 1 0,0 0 0,1-1 0,-1 0 0,-1 0-1,1 0 1,-1-1 0,6-7 0,-3-1 56,0 0 0,0-1-1,4-18 1,9-22 187,-2 12 42,-1-1 0,17-74 1,-32 110-252,0 0 0,0-1 1,-1 1-1,0 0 1,0 0-1,-1 0 1,0 0-1,0 0 0,0 0 1,-5-13-1,4 16-17,0 0 0,0 0 0,0 0 0,0 1 0,0-1 0,-1 0-1,0 1 1,0-1 0,0 1 0,0 0 0,0 0 0,-1 1 0,1-1 0,-1 0 0,0 1 0,0 0-1,0 0 1,-4-1 0,-29-8 156,-1 3 0,0 1 1,-72-4-1,94 10-173,2 0-15,-1 1 0,0 1 0,1 0 0,-1 1 0,1 1 1,-1 0-1,1 1 0,0 1 0,1 0 0,-1 0 0,1 2 0,0-1 1,-16 12-1,18-11 13,1 1 0,0 0 1,1 1-1,0 0 0,0 0 0,1 1 1,0 0-1,0 0 0,1 1 1,1 0-1,0 0 0,0 0 1,1 1-1,1 0 0,-5 18 0,0 24 156,3 0-1,1 71 1,5-122-165,0 5 64,0 1 0,1-1 0,0 1 0,0-1 0,1 1 0,0-1 0,0 0 0,1 0 0,0 0 0,1 0 0,-1 0 0,1 0 0,1-1 0,0 0 0,0 0 0,0 0 0,12 10 1,-9-10 40,1 0 1,-1-1-1,1 0 1,1-1 0,-1 0-1,1 0 1,0-1-1,0-1 1,0 1 0,0-2-1,1 1 1,-1-1 0,21 0-1,-20-2-83,-1 0-1,1-1 1,-1-1-1,1 0 1,-1 0-1,0-1 1,0 0-1,0-1 0,0 0 1,18-11-1,-22 12-247,1-1 0,-1-1 0,0 1-1,0-1 1,0-1 0,0 1 0,-1-1-1,0 1 1,0-2 0,-1 1 0,0 0-1,0-1 1,0 0 0,-1 0-1,4-11 1,-5-12-859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44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21 5321,'-13'-1'13792,"24"4"-8934,8 8-5729,-8-4 968,-3-1 194,1-1 0,0 1 1,0-2-1,11 5 0,-16-8-218,0 1 0,0-1 0,0-1 0,0 1 0,0-1-1,0 1 1,0-1 0,0 0 0,0-1 0,0 1 0,0-1-1,0 0 1,-1 0 0,1 0 0,6-2 0,92-51-635,-61 40 302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46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333 43 5721,'-36'24'2305,"35"-24"-2219,0 0 0,1 1-1,-1-1 1,0 0 0,0 0 0,1 0 0,-1 0 0,0 0 0,0-1 0,1 1 0,-1 0 0,0 0 0,1 0 0,-1-1-1,0 1 1,1 0 0,-1 0 0,0-1 0,1 1 0,-1-1 0,1 1 0,-1-1 0,1 1 0,-1-1 0,1 1 0,-1-2-1,-15-18 1437,11 12-850,3 6-508,0 0 0,0 0 0,0 0 0,0 1 0,0-1 0,0 0 0,-1 1 0,1 0 0,0 0 1,-1-1-1,1 1 0,-1 1 0,1-1 0,-1 0 0,0 1 0,1-1 0,-1 1 0,-5 0 0,4 0-42,-1 1-1,1 0 1,-1 0-1,1 0 0,-1 1 1,1-1-1,-1 1 1,1 0-1,0 1 1,-4 2-1,-6 5 28,1 1 1,0 0-1,1 1 0,-21 25 0,31-34-117,-11 12 264,1 1 1,-12 22 0,21-32-236,0-1 0,1 1 0,-1 1 0,1-1 0,0 0-1,1 1 1,0-1 0,0 0 0,0 1 0,1 12-1,2 42 68,-2-30-120,2 0-1,1 0 1,1 0 0,1 0-1,16 47 1,-20-74 15,1 0 0,0-1 0,1 1 1,-1 0-1,1-1 0,-1 1 0,1-1 0,0 0 1,0 1-1,1-2 0,-1 1 0,1 0 0,-1-1 0,1 1 1,0-1-1,0 0 0,0 0 0,0-1 0,0 1 1,0-1-1,7 1 0,8 1 174,1 0-1,0-2 1,32 0-1,-1-1 23,-38 1-193,0 0 1,1-1-1,-1 0 1,0-2-1,1 1 0,-1-1 1,0-1-1,0-1 1,0 0-1,-1 0 1,1-1-1,-1-1 1,0 0-1,-1 0 0,1-1 1,12-11-1,-9 6 10,-1-1 0,0 0-1,0-1 1,-2 0 0,1-1-1,-2-1 1,13-21 0,-19 27 55,1 0 0,-2-1 1,1 1-1,-2-1 0,1 0 0,-1-1 1,-1 1-1,0 0 0,-1-1 0,0 1 1,0-1-1,-2 1 0,-1-17 0,0 19 24,0 1-1,-1-1 1,-1 1-1,1 0 0,-1-1 1,0 2-1,-1-1 1,0 0-1,0 1 1,-1 0-1,0 0 0,-7-6 1,-3-2 175,-1 1 1,0 1 0,-36-21-1,29 20-210,-1 2-1,0 1 1,-1 0-1,-39-9 1,60 19-163,0 1 0,-1-1 0,1 1 0,-1 0 0,1 0 0,0 0 0,-1 1 1,1 0-1,0 0 0,-1 0 0,1 1 0,0 0 0,0 0 0,0 0 0,0 0 1,1 1-1,-1 0 0,0 0 0,1 0 0,-5 5 0,9-8 29,0 0-1,0 0 0,0 0 1,-1 0-1,1 0 1,0 0-1,0 0 0,0 0 1,-1 1-1,1-1 1,0 0-1,0 0 0,0 0 1,0 0-1,0 0 1,-1 1-1,1-1 0,0 0 1,0 0-1,0 0 1,0 0-1,0 1 0,0-1 1,0 0-1,0 0 1,0 0-1,-1 1 0,1-1 1,0 0-1,0 0 1,0 0-1,0 1 0,0-1 1,0 0-1,0 0 1,1 0-1,-1 1 0,0-1 1,0 0-1,0 0 1,0 0-1,0 1 0,0-1 1,0 0-1,0 0 1,0 0-1,1 0 0,-1 1 1,0-1-1,0 0 1,0 0-1,0 0 0,0 0 1,1 0-1,-1 1 0,0-1 1,0 0-1,0 0 1,1 0-1,-1 0 0,0 0 1,0 0-1,0 0 1,1 0-1,-1 0 0,0 0 1,0 0-1,1 0 1,16-5-1120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47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383 70 5697,'-33'-17'4839,"-9"-9"-3769,21 13-543,15 11-206,1-1-1,-1 1 0,0 0 1,0 1-1,0 0 1,-1 0-1,1 0 0,0 0 1,0 1-1,0 0 1,-1 1-1,1-1 0,0 1 1,-11 3-1,1-1 431,8-2-635,1 1 0,0 1 0,0-1 0,0 1 0,0 0 0,0 1 0,1 0-1,-1 0 1,1 0 0,0 1 0,0-1 0,0 1 0,1 1 0,0-1 0,0 1-1,0 0 1,1 0 0,0 1 0,0-1 0,-4 11 0,0 0-33,1 1 0,1 0 1,1 0-1,0 0 0,1 1 0,1-1 1,-1 25-1,4-26-27,1 0 1,1 0 0,7 30-1,2 17-29,-9-53-14,0 0 0,1 0 1,0 0-1,1 0 0,0 0 0,0-1 0,2 0 0,-1 0 0,1 0 0,0 0 1,1-1-1,0 0 0,1-1 0,0 1 0,0-1 0,0-1 0,1 0 1,1 0-1,10 6 0,-8-6 29,0 0 0,1-1 1,0-1-1,0 0 0,1 0 0,0-2 1,-1 1-1,1-2 0,0 0 0,0 0 1,1-2-1,-1 1 0,0-2 1,0 0-1,15-3 0,-3-1 179,-1-2 0,-1 0 1,37-16-1,-52 18-101,0 1 0,0-1 0,-1-1 0,0 0 0,0 0 0,-1 0 0,1-1 0,-1 0 1,-1-1-1,1 0 0,-1 0 0,5-9 0,1-5 118,1 2-60,-2-1 1,14-34-1,-23 48-124,0 0 0,0 0 0,0 0 0,-1 0 0,0 0-1,-1-1 1,1 1 0,-1 0 0,-1 0 0,1 0 0,-1-1 0,-4-11 0,1 7 71,0 1 1,-1 0 0,0 1-1,-1-1 1,0 1 0,-1 0 0,0 0-1,-15-15 1,-3 1 208,-48-35-1,43 36-302,24 18-30,-1 0-1,0 0 1,0 1-1,0 0 1,-1 0 0,1 1-1,-1 0 1,-10-3-1,12 5-13,0 0 0,1 1 0,-1-1-1,0 1 1,1 1 0,-1-1 0,0 1 0,1 0-1,-1 0 1,1 1 0,-1 0 0,-9 4 0,-1 2-255,0 1 1,1 0-1,0 1 1,-20 18 0,-22 24-5104,54-50 4913,-11 11-1113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57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387 7 4457,'-72'23'2022,"71"-23"-1918,0 0 0,0 1 0,-1-1 0,1 0 0,0 0 0,-1 0 0,1 0 0,0 0 0,0 0 0,-1-1 0,1 1 0,0 0 0,0-1 1,-1 1-1,1-1 0,0 1 0,0-1 0,0 1 0,0-1 0,0 0 0,0 0 0,0 1 0,0-1 0,0 0 0,0 0 0,0 0 0,0 0 0,0-2 0,-6-3 844,3 4-754,0 0 1,0 1 0,0 0 0,-1 0-1,1 0 1,0 0 0,-1 1 0,1-1 0,-1 1-1,1 0 1,0 1 0,-1-1 0,1 1 0,0 0-1,-1 0 1,1 0 0,0 0 0,0 1-1,0 0 1,0 0 0,0 0 0,1 0 0,-5 3-1,-4 5 104,0-1-1,1 1 1,0 1 0,0 0-1,-11 16 1,12-14-198,0 0 0,0 0 0,2 1 0,0 0 0,0 1 0,1 0 0,1 0 0,1 0 1,0 1-1,1 0 0,0 0 0,1 0 0,1 0 0,1 1 0,1 17 0,0-7 37,1 0 0,2 0 0,0 0 1,9 30-1,-10-50-61,0 0 1,1 0-1,-1 0 1,1-1 0,1 1-1,-1-1 1,1 0-1,0 0 1,0 0 0,1-1-1,0 1 1,0-1-1,0 0 1,1 0 0,-1-1-1,1 0 1,0 0-1,0 0 1,1-1 0,12 5-1,13 0 212,1-2-1,-1-2 0,1-1 1,0-1-1,42-4 0,-64 2-224,0-1-1,0 0 1,0-1-1,-1 0 1,1 0-1,-1-1 1,0-1-1,1 0 1,-1 0-1,-1-1 1,1 0-1,-1-1 1,9-6-1,-8 3 44,0-1 0,0 1 0,-1-2-1,-1 1 1,0-1 0,0 0 0,-1-1-1,0 0 1,9-24 0,-8 17 96,-1-1 1,0 1-1,-2-2 1,-1 1-1,0 0 1,-1-1-1,-1-29 1,-2 41-125,0 1 1,-1 0-1,0 0 1,-1-1-1,0 1 1,0 0-1,0 1 1,-1-1-1,-1 0 0,1 1 1,-1-1-1,0 1 1,-1 0-1,0 1 1,0-1-1,0 1 1,-1 0-1,0 0 1,0 1-1,0-1 0,-12-6 1,6 5-37,0 1 0,-1 0 0,1 1 1,-1 0-1,-1 1 0,1 1 0,-1 0 0,-21-2 0,26 4-134,0 0-1,1 1 0,-1 1 0,0-1 0,0 1 1,1 1-1,-1-1 0,1 2 0,-1-1 1,1 1-1,0 0 0,0 1 0,0 0 0,-10 7 1,18-11 51,0 0 0,-1 0 1,1 0-1,0 0 0,0 0 1,0 0-1,0 0 0,0 0 1,0 0-1,-1 0 1,1 0-1,0 0 0,0 1 1,0-1-1,0 0 0,0 0 1,0 0-1,0 0 0,-1 0 1,1 0-1,0 0 0,0 1 1,0-1-1,0 0 0,0 0 1,0 0-1,0 0 0,0 0 1,0 1-1,0-1 0,0 0 1,0 0-1,0 0 0,0 0 1,0 0-1,0 1 0,0-1 1,0 0-1,0 0 1,0 0-1,0 0 0,0 0 1,0 1-1,0-1 0,0 0 1,1 0-1,-1 0 0,0 0 1,0 0-1,0 1 0,12 0-2210,23-6 822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58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361 19 4177,'-8'-2'5779,"-6"-4"-3040,-9-4-1350,15 10-1169,0 0 0,-1 0 0,1 0 1,0 1-1,-1 0 0,1 1 0,0-1 0,0 2 0,0-1 0,0 1 0,1 1 0,-1-1 0,1 1 0,0 0 0,0 1 0,0 0 0,-9 8 0,0 1-120,1 0 0,1 1 0,1 1 0,0 0 0,1 0 0,1 1 0,0 1 0,1 0 0,1 0 0,1 1 0,1 0 0,0 1 0,2-1 0,0 1 0,1 1-1,1-1 1,1 0 0,0 1 0,3 32 0,1-42-63,-1-1-1,2 1 1,-1-1 0,1 0-1,1 0 1,0 0-1,0 0 1,1-1 0,0 0-1,1 1 1,12 13-1,-8-12-8,0-1 0,1 0 0,0-1-1,0 0 1,1-1 0,0 0 0,26 12-1,-11-9 59,1-2 0,0 0-1,0-2 1,1 0-1,0-3 1,0 0-1,1-2 1,30-1-1,-52-1 10,0-1 0,-1 1 0,1-1 0,0-1 0,-1 0 0,1 0 1,-1 0-1,0-1 0,1 0 0,-1 0 0,-1-1 0,1 0 0,0 0 0,-1-1 0,11-10 0,-8 6 30,-2-1 0,1 1 0,-1-2 0,-1 1 0,0-1 0,0 0 0,-1 0 0,0-1 0,4-15 1,-2 1 86,0 0 1,-1-1 0,-2 1-1,2-39 1,-6 51-122,0 1 1,-1-1-1,-1 0 1,0 1-1,-1 0 1,-1-1-1,0 1 1,0 0-1,-1 1 1,-13-23-1,9 21-56,0 0-1,-1 0 0,-1 1 1,0 1-1,-1-1 0,0 2 1,-1 0-1,0 0 0,-1 2 1,0-1-1,-1 2 0,1 0 1,-31-12-1,33 16-41,0 1 0,-1 0 0,0 0 0,1 1 0,-1 0 0,0 2 0,0-1 0,0 2 0,0-1 0,0 2 0,1 0 0,-1 0 0,0 1 0,1 1 0,0 0 0,0 0 0,0 2 0,-17 9 0,21-10-715,1 0 1,0 0-1,0 0 0,0 1 0,-6 8 0,9-11-567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16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30 641 5633,'-2'7'938,"-4"9"-37,6-16-814,0 1 0,0-1 0,0 0-1,0 0 1,0 0 0,-1 1 0,1-1 0,0 0-1,0 0 1,0 0 0,0 1 0,0-1 0,-1 0-1,1 0 1,0 0 0,0 0 0,0 0 0,-1 0-1,1 1 1,0-1 0,0 0 0,-1 0 0,1 0-1,0 0 1,0 0 0,-1 0 0,1 0 0,0 0-1,0 0 1,-1 0 0,1 0 0,0 0 0,0 0-1,0 0 1,-1 0 0,1 0 0,0 0 0,0-1-1,-1 1 1,1 0 0,0 0 0,0 0 0,0 0-1,-1 0 1,1 0 0,0-1 0,-12-7 10479,21-8-9523,99-116 686,-41 53-880,-20 22-202,30-39 903,122-113 0,-138 156-875,-56 50-877,1-2 858,-14 0-5876,-4 2 3654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18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94 7058,'-14'15'1112,"11"-12"-745,0 1 1,0-1 0,0 0-1,0 0 1,-1 0-1,1-1 1,-1 1-1,-9-2 9121,29-10-7728,-4-1-1493,-1 0 0,0 0 0,12-15 0,-14 14-38,1 1 0,0 1 0,0-1 0,17-10 0,-26 19-212,1 0 0,-1 0 1,1 0-1,-1 0 1,1 0-1,-1 1 0,1-1 1,-1 0-1,1 1 0,0 0 1,0-1-1,-1 1 1,1 0-1,0 0 0,-1 0 1,1 0-1,0 0 1,0 0-1,-1 0 0,1 0 1,0 1-1,3 0 0,-3 1-8,0-1-1,0 1 0,0-1 0,-1 1 0,1 0 0,0 0 0,-1 0 0,1 0 1,-1 0-1,0 0 0,1 0 0,-1 0 0,0 0 0,1 4 0,1 4-2,0 0 0,-1 1 0,0 0 0,0 0 0,-1 0-1,-1 11 1,-2 11 69,-2 0 0,-11 40 0,7-35 172,3-18-292,2-5 1458,4-15-1359,0 0-1,0 0 1,0 0-1,0 0 1,0 0-1,0 0 1,0 0-1,0 0 1,0-1-1,0 1 1,0 0-1,0-1 1,0 1-1,0-1 1,0 1-1,0-1 1,0 1-1,1-2 1,12-7 91,-1 0-1,20-16 1,-20 13 26,1 1 0,19-11 0,-16 15-433,-13 6 358,0-1 1,0 1-1,-1-1 0,1 0 0,-1 0 1,6-4-1,-8 5-486,0 0 0,-1 0 1,1 0-1,0 0 0,0 0 0,-1 0 0,1 0 1,-1 0-1,1 0 0,-1 0 0,0 0 0,1 0 1,-1-1-1,0 1 0,0 0 0,1 0 1,-1-1-1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19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98 11923,'70'-21'5409,"-67"15"-2577,-1-2-855,0-1-961,1 3-456,1-5-512,3 4-152,-4-2-744,0-4-864,-1 6 1071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19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2 145 10882,'-2'-2'8876,"5"-2"-6120,5-3-1948,6-3-290,-1-1 0,-1 0 0,13-14 0,27-24 588,-30 35-700,-6 5-306,-14 6-1822,-6 4-1995,-10 8-954,10-5 3705,-7 5-433</inkml:trace>
  <inkml:trace contextRef="#ctx0" brushRef="#br0" timeOffset="1">57 104 7146,'-18'45'1150,"7"-19"791,-9 35-1,19-58-1424,1-1 0,0 0-1,-1 0 1,1 1 0,0-1 0,0 0-1,0 0 1,0 1 0,0-1-1,1 0 1,-1 1 0,1-1-1,0 0 1,1 3 0,0-1-170,0 0 0,0-1 0,0 1 0,1-1 0,0 0 0,-1 0 0,6 4 0,3 2-399,0-1 1,1 0-1,20 9 1,-17-9 745,44 17 377,-51-22-803,0-1 1,0 1-1,-1 1 0,1-1 1,-1 1-1,13 10 0,-18-12-228,-1-1 0,1 1-1,-1 0 1,0 0 0,1 0-1,-1 0 1,0 0 0,0 1-1,-1-1 1,1 0 0,0 0-1,-1 1 1,1-1 0,-1 0-1,0 1 1,0-1 0,0 0 0,0 1-1,0-1 1,0 0 0,-1 1-1,1-1 1,-1 0 0,0 1-1,1-1 1,-1 0 0,0 0-1,-2 3 1,0 2-39,0-1 0,-1 1-1,0-1 1,0 0 0,0 0-1,-1-1 1,0 1 0,-11 9-1,13-12-449,-1-1-1,1 1 1,-1-1-1,0 0 1,1 0-1,-1 0 1,0-1-1,0 0 1,-1 1-1,-5 0 1,-7 0-1103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11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373 1161 6281,'3'-10'7113,"4"-3"-3958,1 8-2578,-3 2-392,1-1-1,-1 1 1,1 0 0,0 0-1,0 0 1,0 1-1,0 0 1,0 0-1,0 0 1,1 1 0,-1 0-1,1 1 1,-1-1-1,9 1 1,-6 0 57,1-1-1,-1 0 1,0-1 0,1 0-1,-1-1 1,16-6 0,32-8 120,115 3 188,-159 12-521,0-1 0,0 0-1,0-1 1,0-1-1,-1 0 1,0 0-1,0-1 1,0-1-1,-1 0 1,0-1-1,0 0 1,-1 0 0,0-1-1,16-18 1,-5 1 187,-1-1 0,-1-1 0,-1-1 0,23-52 0,-31 55-58,-2-1 1,0 0 0,-2 0 0,-1 0-1,-1-1 1,1-48 0,-6 63-105,1 0 1,-2 0 0,1 0 0,-2 1 0,0-1-1,0 0 1,-1 1 0,-1 0 0,-9-19-1,-6-5 84,-42-55 0,57 84-121,-7-11 30,-18-39 0,21 38 7,-1 0 0,-12-17 0,18 30-46,-1 1 0,1 0 0,-1-1 0,0 2 0,-1-1-1,1 0 1,-1 1 0,1 0 0,-1 1 0,-8-4 0,-4 0-3,0 0 1,0 2 0,0 0-1,-1 1 1,0 1 0,0 0 0,0 2-1,0 0 1,0 2 0,0 0-1,0 0 1,0 2 0,-29 8 0,-141 28 142,175-37-143,8-1-3,-1 0 1,1 0 0,-1 0-1,1 1 1,0 0 0,-1 0 0,1 1-1,-10 6 1,-14 8-8,14-8 2,1 0 0,0 1 0,-24 21 0,31-24 1,0 1 1,0 0-1,0 0 1,1 1-1,1 0 1,-1 0-1,2 0 1,-1 1-1,-4 12 1,-3 7-13,-29 52-1,31-65 13,1 1 0,1 0-1,1 0 1,0 1 0,2 0 0,0 1-1,1-1 1,-5 28 0,2 161-25,8-177 32,2-1-1,1 1 0,2-1 0,15 56 0,-17-78 3,-1 0 0,1-1 0,1 1 0,-1-1 0,1 1 0,0-1 0,1 0 0,-1-1 0,1 1 0,0-1 0,1 0 0,-1 0-1,1-1 1,0 1 0,12 6 0,2-2 138,1-1 0,0-1 0,41 9 1,-26-7 135,-20-5-187,0-1 1,0 0-1,0-2 1,0 1-1,1-2 1,-1 0-1,0-1 1,1-1-1,-1-1 0,0 0 1,0-1-1,0 0 1,26-13-1,-33 11-8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20.3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31 326 7482,'-11'11'3592,"0"-3"-1135,3 1-241,8-3-327,0-1-201,6-6-336,-6-1-39,0 0-57,28-21-48,52-59-384,-36 40-239,2-2-353,-4 6-240,-7 5-585,-5 3-447,-10 5-824,-1 3-897,11 2 1793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20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0 148 9690,'3'-13'1241,"1"-3"1020,0 0 1,1 1-1,13-30 1,-17 43-2100,0-1-1,0 0 1,0 1 0,1 0 0,-1-1-1,1 1 1,0 0 0,0 0 0,0 0-1,0 0 1,0 0 0,0 0 0,0 0-1,0 1 1,1-1 0,-1 1-1,1 0 1,-1 0 0,1 0 0,0 0-1,-1 0 1,1 0 0,0 1 0,0-1-1,-1 1 1,1 0 0,0 0 0,0 0-1,0 0 1,4 1 0,-3 0-103,-1 1 0,1 0 0,-1 0 1,0 0-1,1 0 0,-1 1 0,0-1 1,0 1-1,0 0 0,-1-1 0,1 1 0,-1 1 1,1-1-1,-1 0 0,0 1 0,0-1 1,2 6-1,0 2-26,1 0 1,-1 0-1,-1 1 1,4 17-1,-7-19-10,1 0-1,-2 0 1,1 0-1,-2 0 1,1-1-1,-1 1 1,0 0 0,-1-1-1,0 1 1,-9 15-1,5-9 118,1 1 0,-5 22 0,15-42 139,1-1-1,0 0 1,0 1-1,0 0 1,0 0-1,0 0 1,10-3-1,34-21-2828,-29 9-5157,-17 15 5334,1-1 1078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21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 11330,'101'-9'7682,"-97"4"-5585,3 0-865,-7 4-360,0-1-576,0 1-152,0-1-624,0 0-392,8-4-5298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0:21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11202,'11'-6'4937,"-3"3"-2528,5 6-321,3 14-479,1 7-225,3 13-224,4 3-79,-2 4-161,-5 0-56,5-8-160,-6-2-96,3-5-232,-1-6-120,-7-6-184,-1-4-192,-9-7-880,10-6-1224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07.7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254 1 6569,'0'0'2480,"0"2"-1135,5 26-404,-2-1-1,0 43 0,-2-38-293,-15 263 2132,0-61-2140,13 14-172,-7 240 594,-18 90-785,21-440-262,-7 94 95,-40 544 500,53-442-210,-1-9-279,-15-66-97,-7 44 12,14-226-32,-32 205 30,16-136-18,11-91 374,10-46-257,1-1-1,0 1 0,0 0 0,0 0 0,1 0 0,1 0 0,-1 0 0,1 1 1,3 16-1,1-11-29,-2-11-37,-1-1-1,0 1 1,0-1-1,0 1 1,-1-1 0,1 1-1,-1-1 1,0 1-1,0-1 1,0 1 0,-1 3-1,-4-7 730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1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0 7898,'-40'30'3246,"34"-20"3254,9 5-5038,14 20-1288,104 136 1536,-115-163-1702,0-1 1,1 0-1,-1 0 1,1-1-1,1 0 1,-1 0-1,14 7 1,-17-15-1053,-7-7 135,-8-12-1182,-6-2 143,-3-3 741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2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 6929,'1'3'3241,"14"0"-864,3-3-105,14-2-239,6-2-137,1 2-648,-3-1-264,0 1-407,2 4-177,-9-1-224,4 3-80,-7 0-24,-9-4-136,0 0-568,-11 0-353,-1-4-1119,-2-7-281,-11-11 1457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2.4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7794,'2'-2'2370,"-1"1"-2133,-1 1 0,0 0-1,1 0 1,-1 0 0,0 0 0,1 0 0,-1-1 0,0 1 0,1 0 0,-1 0 0,0 0 0,0 0 0,1 0 0,-1 0 0,0 0 0,1 0 0,-1 0 0,0 0 0,1 0 0,17 8 1502,-16-7-1101,19 12 833,0 0-1,-1 2 1,30 27 0,50 60 565,-74-74-1718,-19-20-260,0 1-1,-1 0 1,0 0-1,-1 0 1,5 13-1,12 17-1998,-22-38 1646,3 4-1265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2.9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14 229 6681,'-1'0'141,"1"0"0,0 0 0,0 0 0,0 0 0,0 0 0,-1 0 0,1 0 0,0 0 0,0-1 0,0 1 0,-1 0 0,1 0-1,0 0 1,0 0 0,0 0 0,-1 0 0,1 0 0,-3 2 2537,3-2-2537,0 1-1,0-1 1,0 0 0,0 0 0,0 0 0,0 0 0,-1 1 0,1-1 0,0 0 0,0 0 0,0 0 0,0 1 0,0-1 0,0 0-1,0 0 1,0 0 0,0 1 0,-2 17 2848,0 33-1920,1-31-689,0 0-1,1 1 0,2-1 1,5 35-1,-7-53-360,1 0-1,0 0 1,-1 0-1,1 0 1,0 0-1,0 0 1,0 0-1,0 0 1,0 0-1,1 0 1,-1 0-1,0-1 1,1 1-1,-1-1 1,1 1-1,0-1 1,0 1-1,-1-1 1,1 0 0,0 0-1,0 0 1,0 0-1,0 0 1,0-1-1,0 1 1,0 0-1,1-1 1,-1 0-1,0 1 1,0-1-1,0 0 1,1 0-1,-1 0 1,0 0-1,2-1 1,-1 0-30,0 0 1,0 1-1,0-1 1,0 0-1,0-1 1,-1 1-1,1 0 1,0-1-1,-1 0 1,1 1-1,-1-1 1,0 0-1,1 0 1,-1-1-1,0 1 1,0 0-1,-1-1 1,1 1-1,0-1 1,-1 1-1,0-1 1,1 0-1,-1 0 0,0 0 1,1-5-1,-1-7-47,1-1 0,-2 0 0,0 1 0,-3-18 0,1 15 335,1-1 0,1-25 1,0 43-234,0-1 1,1 1-1,-1-1 0,0 1 1,0-1-1,1 1 0,-1 0 1,1-1-1,-1 1 0,1 0 1,-1-1-1,1 1 1,0 0-1,0 0 0,0-1 1,0 1-1,0 0 0,0 0 1,0 0-1,0 0 0,0 0 1,0 1-1,0-1 0,3-1 1,-2 1 0,1 1 1,0-1 0,-1 1-1,1 0 1,-1-1 0,1 1-1,-1 1 1,1-1 0,0 0-1,-1 1 1,1-1 0,4 2-1,2 2-1,-1-1 0,1 1 0,-1 0 0,0 1 0,0 0 0,12 10 0,-20-15-43,1 1 0,-1-1 1,0 0-1,0 1 0,0-1 0,1 0 1,-1 0-1,0 1 0,0-1 1,1 0-1,-1 0 0,0 0 0,0 1 1,1-1-1,-1 0 0,0 0 1,1 0-1,-1 0 0,0 0 0,1 1 1,-1-1-1,0 0 0,1 0 1,-1 0-1,0 0 0,1 0 0,-1 0 1,0 0-1,1 0 0,-1 0 1,0 0-1,1 0 0,-1-1 0,0 1 1,1 0-1,-1 0 0,0 0 1,1 0-1,-1 0 0,0-1 0,0 1 1,1 0-1,-1 0 0,0-1 1,0 1-1,1 0 0,-1 0 0,0-1 1,0 1-1,0 0 0,1-1 1,-1 1-1,0 0 0,0 0 0,0-1 1,0 1-1,0 0 0,0-1 1,0 1-1,0 0 0,0-1 0,0 1 1,0-1-1,0 1 0,0 0 1,0-1-1,0 1 0,0-1 0,-1-34 47,0 26-55,-3-37 16,-5-91 15,8 136-8,1-1 0,0 1 0,0 0 0,0 0 0,0 0 0,0 0 0,1 0 0,-1 0 0,0 0 0,0 0 0,1 0-1,-1 0 1,1 0 0,-1 0 0,1 0 0,-1 0 0,1 0 0,-1 0 0,1 0 0,1-1 0,-1 1 8,0 1-1,0 0 1,-1 0 0,1 0 0,0 0 0,0-1 0,0 1-1,0 0 1,-1 0 0,1 1 0,0-1 0,0 0 0,0 0 0,0 0-1,0 0 1,-1 1 0,1-1 0,0 0 0,0 1 0,1 0-1,7 5 191,0 1-1,-1-1 0,13 14 1,-4-5-186,43 22-590,-43-27-1729,0 0 1,29 24-1,-24-12 982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3.3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3 101 9642,'0'3'425,"-1"-1"0,1 1 0,-1-1 0,1 0 0,0 1 0,0-1 0,0 1 0,0-1-1,0 0 1,0 1 0,1-1 0,-1 1 0,1-1 0,0 0 0,2 5 0,20 37 1318,-13-27-938,43 77 1198,-16-31-1516,-2 2 0,36 97 0,-68-155-484,-1-1 1,0 1-1,0-1 1,0 1-1,-1 0 1,0 0-1,-1-1 1,0 1-1,0 11 0,0-17-4,-1-1-1,1 1 0,0-1 1,0 0-1,-1 1 0,1-1 0,0 1 1,-1-1-1,1 0 0,0 1 0,-1-1 1,1 0-1,-1 1 0,1-1 1,-1 0-1,1 0 0,0 1 0,-1-1 1,1 0-1,-1 0 0,1 0 0,-1 1 1,1-1-1,-1 0 0,1 0 0,-1 0 1,1 0-1,-1 0 0,0 0 1,1 0-1,-1 0 0,1-1 0,-1 1 1,1 0-1,-1 0 0,1 0 0,0 0 1,-1-1-1,1 1 0,-1 0 1,1 0-1,-1-1 0,1 1 0,0 0 1,-1-1-1,0 0 0,-20-16-90,9 3 45,0-2-1,1 1 1,1-2-1,0 1 1,1-1-1,-11-29 1,-30-116-58,36 111 71,9 35 52,-3-9-40,2-1 1,0 1-1,-4-49 1,10 68 70,0 1 0,-1 0 1,2-1-1,-1 1 1,1 0-1,-1-1 1,1 1-1,1 0 1,-1 0-1,1 0 1,0 0-1,0 0 1,0 0-1,1 0 1,0 1-1,0 0 1,0-1-1,0 1 1,1 0-1,0 0 1,-1 1-1,1-1 0,1 1 1,-1 0-1,7-4 1,-9 5-10,0 1-1,0 0 1,0 0 0,0 0-1,1 1 1,-1-1 0,0 0-1,0 1 1,1-1 0,-1 1-1,0 0 1,0 0 0,1 0-1,-1 0 1,0 0 0,1 1-1,-1-1 1,0 0 0,1 1-1,-1 0 1,0 0 0,0 0-1,3 1 1,-3 0-11,1 0 0,-1 1 0,1-1 0,-1 1 0,0 0 0,0 0 0,0 0 1,0 0-1,0 0 0,-1 0 0,1 0 0,-1 1 0,1 5 0,1 2-11,-1 1 0,0 0 0,-1 0 0,0 0 0,-1 0 0,0-1 0,-1 1 1,-3 14-1,2-19-100,0 0 0,-1 1 0,1-1 0,-2 0 0,1-1 0,-1 1 0,-7 10 0,8-14-248,1 0 0,-1 0 0,0 0 0,0 0 0,0 0 0,0 0 0,-1-1 0,1 0 0,-1 0 0,0 0 0,1 0 0,-1 0 0,0-1 0,0 1 0,-6 0 0,-2-2-1939,9-5 1014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15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16 5329,'-13'1'15088,"27"0"-12135,7 0-3519,98-4 2165,-11 0-4740,-103 1 695,-5-9 1018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3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 7802,'3'4'1516,"1"0"0,-1 0 0,0 1 0,0-1 0,3 8 0,11 28 2413,-13-28-3721,1 0-1,1 0 1,7 13-1,-11-22-121,0 0-1,0-1 1,1 1 0,-1 0-1,0-1 1,1 0 0,0 1-1,0-1 1,-1 0-1,1 0 1,0-1 0,1 1-1,-1-1 1,0 1 0,0-1-1,4 1 1,-5-2-51,0 1-1,-1-1 1,1 0 0,0 0-1,0 0 1,-1 0 0,1 0-1,0-1 1,-1 1 0,1 0-1,-1-1 1,1 1 0,0-1-1,-1 1 1,1-1 0,-1 0-1,1 0 1,-1 0 0,0 0-1,1 0 1,0-1 0,1-1 36,0 0 0,-1 0 0,0 0 0,0 0 0,0 0 0,0-1 0,0 1 0,-1-1 0,3-4 0,-3 3-7,1 0-1,-1 0 1,0 0 0,0 1 0,-1-1-1,1 0 1,-1 0 0,0 0-1,0 0 1,-1 0 0,1 0 0,-1 0-1,0 0 1,-1 1 0,-2-8-1,3 10-45,-1-1 0,0 1 0,0-1 0,0 1-1,-1 0 1,1 0 0,0 0 0,-1 0 0,1 0-1,-1 0 1,0 1 0,0-1 0,1 1 0,-1 0-1,0 0 1,0 0 0,0 0 0,0 0 0,0 1-1,-1 0 1,1-1 0,0 1 0,-6 1 0,-4 0-338,0 1 1,0 1 0,0 0 0,-16 6-1,7-1-1279,20-8 1140,0 1-1,1-1 1,-1 1 0,1-1-1,-1 0 1,0 1 0,1-1-1,-1 0 1,0 0 0,1 0-1,-1 0 1,0-1-1,-2 0 1,3-9-800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4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8986,'20'29'7976,"1"-3"-5091,21 33-1006,38 60 790,75 127-1587,-148-237-2331,-4-10-1300,-3-20-2889,0 15 4567,-2-13-936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4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1 111 7538,'28'-73'2992,"-27"73"-2779,-1-1 1,0 0-1,1 1 0,-1-1 0,0 0 0,1 1 1,-1-1-1,0 0 0,0 0 0,0 1 0,1-1 1,-1 0-1,0 0 0,0 1 0,0-1 0,0 0 1,0 0-1,-1 1 0,1-1 0,0 0 0,0 0 1,0 1-1,-1-1 0,1 0 0,0 0 0,-1 1 1,1-1-1,0 1 0,-1-1 0,1 0 0,-1 1 1,1-1-1,-1 1 0,0-1 0,1 1 0,-1-1 1,1 1-1,-1-1 0,0 1 0,-1-1 0,-1-2 2265,1 14-2420,0-1 1,0 1 0,1 0-1,0-1 1,1 1-1,0 0 1,3 11 0,-1 14 52,-1-29-83,0-1 0,0 1-1,1 0 1,0 0 0,2 6 0,-3-11-22,-1-1 0,0 0 1,0 0-1,1 0 0,-1 0 0,1 0 0,-1 0 1,1 0-1,-1 0 0,1 0 0,0 0 0,-1-1 0,1 1 1,0 0-1,0 0 0,-1 0 0,1-1 0,0 1 1,0-1-1,0 1 0,0 0 0,0-1 0,0 0 1,0 1-1,0-1 0,0 0 0,0 1 0,0-1 0,1 0 1,-1 0-1,0 0 0,0 0 0,0 0 0,0 0 1,0 0-1,0 0 0,0 0 0,0-1 0,3 0 1,-3 0 10,1-1 0,0 1 0,0-1 0,-1 1 0,1-1 0,0 0 0,-1 0 0,0 0 0,1 0-1,-1 0 1,0 0 0,0 0 0,0 0 0,-1 0 0,1-1 0,0 1 0,0-5 0,4-43 178,-5 44-173,-3-32 84,2 32-86,0-1 0,1 1 0,-1 0 0,1-1 0,1 1 0,-1 0 0,2-9 0,-1 14-18,0 0 0,-1 0 0,1 0 1,0 0-1,-1 0 0,1 0 0,0 1 0,0-1 1,0 0-1,0 0 0,0 0 0,0 1 0,0-1 1,0 1-1,0-1 0,0 1 0,0-1 0,0 1 1,0-1-1,0 1 0,1 0 0,-1 0 0,0 0 1,0-1-1,0 1 0,1 0 0,-1 1 0,0-1 1,0 0-1,0 0 0,1 0 0,-1 1 0,0-1 1,0 0-1,0 1 0,2 1 0,2-1 5,-1 1-1,1 0 0,-1 0 0,1 1 1,-1 0-1,0-1 0,7 7 1,-1 4-111,20 20 331,-28-32-341,-1 0 0,0 0 0,0 0-1,0 0 1,0 0 0,1 0 0,-1 0 0,0 0 0,1-1-1,-1 1 1,1 0 0,-1-1 0,1 0 0,-1 1-1,1-1 1,0 0 0,-1 1 0,1-1 0,-1 0 0,1 0-1,1-1 1,2-5-3418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15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1 242 8674,'0'-5'550,"-1"2"-152,1 1-1,0-1 1,0 1 0,0-1-1,1 1 1,-1 0 0,1-1 0,1-4-1,-2 7-256,1-1-1,0 1 1,-1-1 0,1 1-1,-1-1 1,1 1-1,0-1 1,0 1-1,-1-1 1,1 1 0,0 0-1,0-1 1,-1 1-1,1 0 1,0 0 0,0 0-1,0 0 1,-1 0-1,1 0 1,0 0-1,0 0 1,0 0 0,0 0-1,-1 0 1,1 0-1,0 0 1,0 1-1,-1-1 1,1 0 0,0 1-1,0-1 1,0 1-1,16 6 1300,0 0-1,-1 2 0,0-1 0,22 18 1,-37-26-1418,0 1 0,0-1 0,-1 1 0,1-1 1,0 1-1,0 0 0,-1 0 0,1-1 0,0 1 1,-1 0-1,1 0 0,-1 0 0,1 0 1,-1 0-1,1-1 0,0 3 0,-10-22 185,2-7-201,4 17-5,1 0 0,0 1 0,0-1 0,0 0 0,2-1 0,-1 1 0,1 0 0,0 0 0,1 0 0,2-12 0,-2 17 5,0 1 0,0-1 0,1 0 0,-1 0 0,1 1 0,0-1 0,0 1 1,0 0-1,1-1 0,-1 1 0,1 0 0,0 0 0,0 1 0,0-1 0,0 1 0,0-1 0,1 1 0,-1 0 0,1 0 0,6-2 0,25-19-873,-24 10-407,-11-7 501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23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0 10042,'-22'82'4161,"33"-52"-2377,1 3-143,10 11-601,4 4-112,-1 6-304,4 7-72,8-5-111,-4-1-49,4-6-176,-7-10-48,-2-9-184,-6-5-264,-11-14-481,3-3-263,-6-19-3145,-6-3 3337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24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7 387 10314,'0'-1'269,"-1"0"0,1 1 0,-1-1 0,0 0 0,1 0 0,-1 1 0,1-1 0,0 0 0,-1 0 0,1 0 0,0 0 0,-1 0 0,1 1 0,0-1-1,0 0 1,0 0 0,0 0 0,0 0 0,0 0 0,0 0 0,0 0 0,0 0 0,0 0 0,1 0 0,-1 1 0,1-3 0,10-30 623,-9 26-325,8-15-251,0-1 0,2 2 0,0-1 1,1 2-1,2-1 0,0 2 0,1 0 1,0 1-1,2 1 0,0 0 0,1 1 1,0 2-1,2-1 0,-1 2 0,43-19 0,-59 30-294,1 0-1,0 0 0,0 0 1,0 1-1,0 0 1,0 0-1,0 0 0,0 0 1,0 1-1,0 0 0,0 0 1,1 1-1,-1-1 0,0 1 1,0 0-1,9 3 0,-11-2-6,0 0-1,0 0 1,-1 0-1,1 0 1,-1 0-1,1 0 1,-1 1-1,0-1 0,0 1 1,0 0-1,0-1 1,-1 1-1,1 0 1,-1 0-1,1 0 1,-1 0-1,0 0 1,0 1-1,-1-1 1,1 0-1,-1 0 1,1 1-1,-1-1 1,0 0-1,0 1 1,-1 3-1,-1 17 120,0 0 1,-2-1-1,-1 1 1,-1-1-1,-14 39 0,15-50-249,0-1 1,-1 1-1,0-1 0,0 0 0,-1-1 0,-1 1 0,0-1 0,0-1 0,-1 0 0,0 0 0,-1 0 0,-14 9 0,24-18 25,-1 1-1,1-1 1,0 0 0,-1 0-1,1 1 1,0-1 0,-1 0-1,1 0 1,0 0 0,-1 0 0,1 1-1,-1-1 1,1 0 0,0 0-1,-1 0 1,1 0 0,0 0 0,-1 0-1,1 0 1,-1 0 0,1 0-1,0 0 1,-1 0 0,1 0 0,-1-1-1,1 1 1,0 0 0,-1 0-1,1 0 1,0 0 0,-1-1-1,1 1 1,0 0 0,-1 0 0,1-1-1,0 1 1,0 0 0,-1 0-1,1-1 1,0 1 0,0 0 0,-1-1-1,1 1 1,0 0 0,0-1-1,-1-1-174,1 1-1,0-1 0,-1 1 1,1-1-1,0 1 0,0-1 1,0 0-1,0 1 0,1-1 1,-1 1-1,0-1 1,1-1-1,10-20-1028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24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15 9994,'12'-14'4290,"-12"14"-4239,0 0 0,0 0 0,0 0 0,0 0 0,0 0 0,0 0 0,0 0-1,0 0 1,1 0 0,-1 0 0,0 0 0,0 0 0,0 0 0,0 0 0,0 0 0,0 0 0,0 0-1,1 0 1,-1 0 0,0 0 0,0 0 0,0 0 0,0 0 0,0 0 0,0 0 0,0 0 0,0 0-1,1 1 1,-1-1 0,0 0 0,0 0 0,0 0 0,0 0 0,0 0 0,0 0 0,0 0 0,0 0-1,0 0 1,0 1 0,0-1 0,0 0 0,0 0 0,0 0 0,0 0 0,0 0 0,0 0-1,0 0 1,0 1 0,0-1 0,0 0 0,0 0 0,0 0 0,0 0 0,0 0 0,0 0 0,0 0-1,0 1 1,-6 31 2714,2-11-2543,2-7 27,0 1 1,1 0-1,1 0 1,0 0-1,4 24 1,-3-36-218,-1 1-1,1-1 1,0 0 0,0 0 0,0 0 0,1 0-1,-1 0 1,1-1 0,-1 1 0,1 0-1,0 0 1,0-1 0,0 0 0,1 1 0,-1-1-1,0 0 1,1 0 0,-1 0 0,1 0 0,0-1-1,0 1 1,0-1 0,0 1 0,0-1 0,0 0-1,0 0 1,0-1 0,0 1 0,0-1 0,1 1-1,-1-1 1,5 0 0,-2-1 10,0 0 0,-1 0-1,1 0 1,-1 0 0,1-1 0,-1 0 0,0 0-1,0-1 1,0 1 0,0-1 0,0 0 0,0 0-1,-1-1 1,0 0 0,6-5 0,-7 6 10,0 0 1,0 0-1,0-1 1,-1 1-1,1-1 1,-1 1-1,0-1 1,0 0-1,0 0 0,-1 1 1,1-1-1,-1-1 1,0 1-1,0 0 1,-1 0-1,1 0 1,-1 0-1,0-1 1,0 1-1,0 0 0,-1-6 1,-1 6-26,1 1 0,-1 0 0,0 0 0,1 0 0,-2 1 0,1-1 0,0 0 1,0 1-1,-1-1 0,1 1 0,-1 0 0,0 0 0,0 0 0,0 0 0,0 0 0,0 1 0,0-1 0,0 1 0,-6-2 0,-7-1-60,0-1 0,-27-3-1,-1 6-500,-11-3-4027,50 2 2503,10-4 934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24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7898,'2'-6'6187,"-2"6"-6024,11 0 2334,13 9 485,-19-4-2359,0 1 0,0-1-1,-1 1 1,8 12 0,6 7 386,7 9 33,-2 1-1,31 61 0,-36-61-981,1-1 0,2 0 0,28 34 0,-28-52-1287,-12-14-1856,-5-14-3388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25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35 8178,'0'-2'742,"1"-1"1,-1 1-1,0-1 1,0 0-1,0 1 1,0-1-1,-1 1 1,1-1-1,-2-3 1,-6 1 1780,-7 13-1208,8-1-1009,0 0 0,1 0-1,0 1 1,0-1 0,1 1-1,0 1 1,0-1 0,1 1-1,0 0 1,1 0 0,-5 15-1,7-16-206,-1 0-1,1 0 1,0 0-1,0 0 1,1 0-1,0 0 1,1 0-1,-1 0 1,2 0-1,-1 0 1,1 0-1,0-1 1,1 1-1,5 10 1,-8-16-93,1-1-1,-1 0 1,1 0 0,0 0 0,-1 1 0,1-1 0,0 0 0,0 0 0,0 0 0,0 0 0,0 0 0,0 0-1,0-1 1,0 1 0,0 0 0,0 0 0,0-1 0,1 1 0,-1-1 0,0 1 0,3 0 0,-3-1-4,1 0 0,-1-1 0,0 1 0,0 0 0,1-1 0,-1 1 0,0-1 0,1 1 0,-1-1 0,0 1 0,0-1 0,0 0 0,0 0 0,0 0 0,0 1 0,0-1 0,2-2 0,1-3 0,0 1 1,0-1 0,-1 0 0,1 0-1,-1 0 1,0-1 0,2-7 0,-2-1 15,0 0 1,-1 0-1,-1 0 0,0 0 1,-3-27-1,2 42-17,1-1 0,-1 1 0,0 0 0,1 0 0,-1-1-1,0 1 1,1 0 0,-1 0 0,1 0 0,-1 0 0,1 0 0,-1 0-1,0 0 1,1 0 0,-1 0 0,1 0 0,-1 0 0,1 0 0,-1 0 0,0 0-1,1 0 1,-1 0 0,1 0 0,-1 1 0,0-1 0,1 0 0,-1 0-1,1 0 1,-1 1 0,0-1 0,1 0 0,-1 0 0,0 1 0,0-1-1,1 0 1,-1 1 0,28 18 25,-16-8-103,-7-5-56,1 0-1,0 0 1,1-1-1,-1 0 1,1-1 0,0 1-1,0-1 1,1 0-1,-1-1 1,16 5-1,-22-8-56,1 0-1,-1 0 0,1 0 1,-1 0-1,1 0 0,-1 0 1,1 0-1,-1-1 0,1 1 1,-1 0-1,1-1 0,-1 0 1,1 1-1,-1-1 0,0 0 1,1 1-1,-1-1 0,0 0 1,0 0-1,0 0 0,1 0 1,-1-1-1,0 1 0,0 0 1,-1 0-1,1 0 0,0-1 1,1-2-1,9-11 6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25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99 8802,'35'41'8085,"-29"-36"-7604,0 1-1,-1 0 0,1 0 0,-2 0 0,1 1 0,-1 0 0,0 0 0,4 8 1,5 9 378,-11-22-777,1 1 0,-1 0-1,-1 0 1,1 0-1,0 0 1,-1 0-1,0 1 1,1-1-1,-1 0 1,0 1 0,-1-1-1,1 1 1,0 6-1,-2-11-55,1 1 0,-1 0 0,1 0 1,-1-1-1,1 1 0,-1 0 0,1-1 0,0 1 0,-1 0 0,1-1 0,-1 1 0,1-1 0,0 1 0,-1-1 0,1 1 0,0-1 0,0 1 0,-1-1 0,1 1 1,0-1-1,0 1 0,0-1 0,0 0 0,-8-35 92,-3-39 1,10 63-117,0-1-1,1 1 1,1 0 0,0 0-1,0 0 1,1 0 0,6-19-1,-7 28-3,-1 1 0,1 0 0,0 0-1,0 0 1,0 0 0,0 0 0,0 0-1,0 0 1,0 0 0,1 0 0,-1 1-1,1-1 1,-1 1 0,1-1 0,0 1-1,0-1 1,-1 1 0,1 0 0,0 0-1,0 0 1,0 0 0,1 0 0,-1 0-1,0 1 1,0-1 0,0 1 0,0-1-1,4 1 1,-3 0-55,0 1 0,1 0 0,-1-1 0,0 2 0,0-1 0,0 0 0,0 0 0,0 1 0,0 0 0,0-1 0,0 1 0,-1 0 0,1 1 0,-1-1 0,1 0 0,-1 1 0,0-1 0,4 7 0,-1-3-392,-1 2 0,0-1 0,0 0 0,-1 1 0,0 0 0,0 0-1,-1-1 1,0 2 0,-1-1 0,1 0 0,-1 0 0,-1 10 0,-3 27-976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15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43 6113,'-8'-5'10845,"8"4"-10623,0 1-78,1-1 0,-1 1 1,1-1-1,-1 1 0,1 0 0,-1-1 1,1 1-1,-1-1 0,1 1 1,-1 0-1,1 0 0,-1-1 0,1 1 1,0 0-1,-1 0 0,1-1 1,-1 1-1,1 0 0,0 0 0,0 0 1,68 2 1809,-54-1-1496,0 0-1,0-1 1,1-1-1,26-4 1,62-23-625,-106 37-3388,-5 6 2333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26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1222 10034,'0'1'63,"-12"8"4401,22-23-217,138-152 764,-78 93-3830,580-639 4506,-609 666-5479,-2 1-59,1 2 0,2 2 0,52-38 0,-93 77-150,0 1 0,0 0 0,0 0 0,0 1 0,0-1 0,1 0 0,-1 0-1,0 0 1,0 1 0,1-1 0,-1 1 0,0-1 0,1 1 0,-1-1 0,0 1 0,1 0 0,-1 0 0,1 0 0,-1 0 0,0 0 0,3 0 0,-3 1-19,-1 0-1,0 0 1,1 0-1,-1 0 1,0 0-1,0 0 1,0 1-1,0-1 1,0 0-1,0 0 1,0 0-1,0 0 1,0 0 0,-1 0-1,1 0 1,0 0-1,-1 0 1,1 0-1,-1 0 1,0 1-1,-30 58-1467,-55 67-4157,9-16-699,41-49 4738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26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1 817 10586,'2'-1'574,"-1"1"-1,1 0 1,0 0-1,-1-1 1,1 1 0,-1-1-1,1 0 1,-1 1-1,1-1 1,-1 0-1,3-1 1,25-25 749,-18 16-412,65-66 1787,-4-3 0,85-121 0,20-23-51,-142 183-2119,1 1 0,71-58 0,-107 98-524,0 0 0,1 0 0,-1 0 0,0 0 0,0 0-1,1 0 1,-1 0 0,0-1 0,1 1 0,-1 0 0,0 0 0,0 0 0,0 0 0,1-1-1,-1 1 1,0 0 0,0 0 0,0-1 0,1 1 0,-1 0 0,0 0 0,0-1-1,0 1 1,0 0 0,0 0 0,1-1 0,-1 1 0,0 0 0,0-1 0,0 1 0,0 0-1,0-1 1,0 1 0,0 0 0,0 0 0,0-1 0,0 1 0,-1-1 0,-12 1-274,-21 7-1687,-19 18-54,14-3 1755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43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 4121,'4'-15'1800,"4"-1"-952,0 2-343,0 1-433,0 1-64,0 1-32,-2 0-40,2 1-32,1 1-8,1 1-49,-3 0-207,0 0-944,-3 0-200,3 2-1,-3 0 169,4-2 1112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43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847 1 3889,'-161'141'2216,"-116"68"-311,175-138-1088,-147 133 1,197-147-1088,46-49-167,10-6 165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44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53 6577,'0'0'541,"-24"5"6353,23-5-6600,0 1 1,0-1-1,0 0 0,0 0 0,0 0 0,0 0 0,0 0 1,0 0-1,0 0 0,0 0 0,0 0 0,0 0 0,0-1 1,0 1-1,0 0 0,1-1 0,-1 1 0,0-1 0,0 1 1,-1-1-1,5-2-189,0 1 1,0 0-1,0 0 1,1 1-1,-1-1 1,1 0-1,3 0 1,16-7 176,0 1 1,36-7-1,-51 13-170,0 1 1,1-1 0,-1 1-1,0 1 1,1 0-1,-1 0 1,1 1-1,-1 0 1,0 0-1,1 1 1,-1 0-1,12 4 1,-18-5-74,0 0 0,0 1 1,-1-1-1,1 0 1,0 1-1,-1-1 1,1 1-1,-1-1 0,1 1 1,-1-1-1,0 1 1,0 0-1,1 0 1,-1 0-1,0 0 0,-1 0 1,1 0-1,1 4 1,-2-2 13,1 1 1,-1-1 0,0 1 0,0-1 0,0 1-1,-1-1 1,1 1 0,-3 7 0,-3 5 75,0-1 1,-1 1 0,-14 22-1,20-37-119,-34 53 106,-50 64-1,77-112-427,5-11-1630,6-22-3011,-1 8 3888,2-30-997,-1 18 991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45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54 9570,'-39'-53'4201,"44"70"-1913,6 5-215,6 6-441,-1 5-263,4-3-569,2-2-264,0-4-584,0-7-464,-1-20 304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46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8546,'15'6'7359,"3"2"-3689,44 22-3628,-37-17 859,27 16-94,-1 2 0,-1 2 0,74 66 0,-106-83-567,53 45 1097,121 134 0,-162-155-1204,50 84 0,-24-33-128,-66-108-6327,-12-29 2189,1 5 1613,-4-3 423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47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95 5545,'-3'3'13000,"1"8"-10419,3 18-2880,2-14 627,0 0-1,1 0 1,1 0-1,11 24 1,-14-35-233,0 1 1,1 0-1,-1-1 1,1 1-1,0-1 1,0 0 0,1 0-1,-1 0 1,1 0-1,0-1 1,0 1-1,0-1 1,0 0-1,1 0 1,-1-1 0,1 1-1,0-1 1,0 0-1,6 2 1,-10-4-90,-1 0 0,1 0 0,-1 0 0,1 0 0,-1 0 0,1 1 0,-1-1 0,1 0 1,-1 0-1,1 0 0,-1 0 0,1 0 0,-1-1 0,1 1 0,-1 0 0,1 0 0,-1 0 0,1 0 0,-1 0 0,1-1 0,-1 1 0,1 0 0,-1-1 1,0 1-1,1 0 0,-1 0 0,1-1 0,-1 1 0,0-1 0,1 1 0,-1 0 0,0-1 0,1 1 0,-1-1 0,-3-21 105,-22-25-45,22 43-59,-23-35 14,-59-66-1,36 46 16,40 43 167,14 9 133,24 4 237,-19 3-543,-5 0 21,182 4 1138,-147-1-1055,-1 2-1,65 16 0,-96-18-131,-1-1-1,0 1 1,0 0-1,0 1 1,0 0 0,0 0-1,7 6 1,-13-9 0,0 0 0,0 0 1,0-1-1,0 1 0,0 0 0,0 0 1,0 0-1,0 0 0,0 1 1,-1-1-1,1 0 0,0 0 1,-1 0-1,1 0 0,-1 1 1,1-1-1,-1 0 0,1 1 0,-1-1 1,0 0-1,0 1 0,0-1 1,0 0-1,0 1 0,0-1 1,0 1-1,0-1 0,-1 0 1,1 1-1,0-1 0,-1 0 0,1 0 1,-1 1-1,1-1 0,-1 0 1,0 0-1,0 0 0,1 0 1,-1 0-1,0 0 0,0 0 1,0 0-1,0 0 0,0 0 0,0 0 1,0 0-1,-1-1 0,-1 2 1,-25 15 83,-32 16 0,5-4 11,-11 7 90,28-17 109,-45 33 1,81-49-499,8-3-231,17-3-531,-17 1 800,41-7-457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2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9506,'-2'4'443,"1"-1"0,0 1-1,0 0 1,1 0 0,-1 0 0,1 0 0,-1 0-1,1 0 1,0 0 0,1 0 0,-1 0 0,1 0-1,2 7 1,21 55 426,-17-48-239,8 14-240,2 1 1,0-2 0,3-1-1,0 0 1,2-1 0,1-2-1,1 0 1,1-1 0,2-2 0,31 24-1,30 14 261,2-3 0,106 50 0,-57-41-1092,212 71-1,-341-134 173,-8-4 130,0 0 0,0 0 0,0 0 0,0 0 0,0 0 0,0-1 0,1 1-1,-1-1 1,0 1 0,0-1 0,1 0 0,-1 0 0,0 0 0,0 0 0,1 0 0,1-1 0,-1-7 205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2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0 6161,'-6'1'864,"1"0"0,-1 0-1,1 1 1,0 0-1,-1 0 1,1 0 0,0 0-1,-5 4 1,8-5-718,1 1 1,0-1-1,0 0 1,0 1-1,0-1 1,0 1-1,0-1 1,0 1-1,0 0 1,1-1-1,-1 1 1,0 0-1,1-1 1,0 1-1,-1 0 1,1 0-1,0-1 1,0 1-1,0 0 1,0 0 0,0 0-1,0-1 1,1 1-1,-1 0 1,0 0-1,1-1 1,0 1-1,1 3 1,19 52 1324,-6-19-643,13 54 0,-25-80-787,-1-1 1,0 1-1,-1 0 0,0-1 1,-1 1-1,-1 0 0,1-1 1,-2 1-1,-3 16 0,5-27-39,0 0 1,0-1-1,0 1 0,-1 0 0,1 0 0,0 0 0,0-1 0,0 1 0,-1 0 0,1-1 0,0 1 1,-1 0-1,1 0 0,-1-1 0,1 1 0,-1-1 0,1 1 0,-1 0 0,1-1 0,-1 1 0,1-1 1,-1 1-1,0-1 0,1 0 0,-1 1 0,0-1 0,0 0 0,1 1 0,-1-1 0,-1 0 1,0 0 1,1-1 0,0 1 0,0-1 0,-1 0 0,1 0 0,0 0 1,0 1-1,0-1 0,0 0 0,0 0 0,0-1 0,0 1 1,0 0-1,0 0 0,0-2 0,-6-8 21,1-1 0,-8-22 0,8 16-20,0 0 0,2-1 1,0 1-1,1-1 0,-1-33 0,4 46 2,0 0 1,1 0-1,0 0 0,0 0 0,0 0 0,1 0 1,0 0-1,0 0 0,5-9 0,-5 11 11,1 1 0,-1 0 0,1 0 0,-1 0 0,1 1-1,0-1 1,0 1 0,0-1 0,0 1 0,0 0 0,1 0 0,-1 0-1,1 1 1,-1-1 0,1 1 0,7-2 0,2 1 73,0 0 1,1 1 0,-1 0-1,0 1 1,0 1 0,22 3 0,79 22 135,-106-24-232,208 59-3585,-141-46 2319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22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0 7882,'-47'44'3048,"39"-44"-2207,4 3-265,4-4-456,-2-1-200,2 1-488,0-1-337,2-16 521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3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49 7074,'0'-3'561,"-1"0"1,0 0 0,1 1 0,0-1-1,-1 0 1,1 0 0,1 0 0,-1 0-1,0 0 1,1 0 0,0-4 0,0 6-450,-1 1 0,0-1 0,0 1 0,1-1 0,-1 1 0,0-1 0,1 1 0,-1-1 0,0 1 0,1 0 0,-1-1 0,1 1 0,-1-1 0,1 1 0,-1 0 0,1-1 0,-1 1 0,1 0 0,-1 0 0,1-1 0,-1 1 0,1 0 0,0 0 0,1 0 11,-1 0 0,1 0 1,-1 0-1,0 1 1,1-1-1,-1 0 0,0 1 1,1-1-1,-1 1 0,0 0 1,1-1-1,-1 1 1,0 0-1,2 1 0,5 5 277,0 0-1,-1 0 0,1 1 1,-1 0-1,-1 0 0,1 1 0,4 9 1,36 71 1077,-33-61-1041,28 58 517,44 84 49,-73-146-1047,-2 0 1,0 0-1,-1 1 0,-2 1 1,8 37-1,-16-63-11,0 0-1,1 0 1,-1 1 0,0-1 0,0 0-1,0 0 1,0 0 0,0 1 0,0-1-1,0 0 1,1 0 0,-1 0-1,0 1 1,0-1 0,0 0 0,0 0-1,0 1 1,0-1 0,0 0-1,0 0 1,0 1 0,0-1 0,0 0-1,0 0 1,0 1 0,0-1 0,-1 0-1,1 0 1,0 0 0,0 1-1,0-1 1,0 0 0,0 0 0,0 0-1,-1 1 1,1-1 0,0 0-1,0 0 1,0 0 0,0 0 0,-1 0-1,1 1 1,0-1 0,0 0 0,-1 0-1,1 0 1,0 0 0,0 0-1,0 0 1,-1 0 0,1 0 0,0 0-1,0 0 1,-1 0 0,1 0-1,0 0 1,0 0 0,-1 0 0,1 0-1,0 0 1,-1 0 0,-19-15-2856,-24-32-765,42 45 3537,-34-35-947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3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11 231 8818,'-1'-4'361,"-1"1"1,0-1 0,1-1-1,0 1 1,0 0 0,0 0-1,0 0 1,1-1-1,-1 1 1,1 0 0,0 0-1,1-1 1,-1 1-1,1 0 1,0 0 0,2-7-1,-1 4-70,1 1-1,1-1 0,-1 1 0,1-1 1,0 1-1,1 0 0,-1 0 0,1 1 1,6-6-1,0 1-10,0 1-1,1 1 1,0-1-1,0 2 1,1 0 0,0 0-1,0 1 1,0 1 0,22-6-1,-24 9-174,1 0-1,-1 0 0,1 1 1,-1 1-1,0 0 1,1 0-1,-1 1 0,1 1 1,-1 0-1,0 0 0,0 1 1,0 1-1,17 7 0,-20-7-84,-2 0 0,1 1-1,0 0 1,-1 0 0,0 0 0,0 0-1,0 1 1,-1 0 0,0 0 0,0 1-1,-1 0 1,0-1 0,0 1-1,0 1 1,-1-1 0,0 0 0,0 1-1,-1 0 1,0 0 0,1 10-1,-1 0 7,-1-1 0,0 1 0,-2 0 0,0 0 0,-1 0 0,-1 0 0,0-1-1,-9 24 1,9-30-29,-1 0 0,0-1 0,-1 1-1,0-1 1,0 0 0,-1-1 0,-1 1-1,1-1 1,-2 0 0,1-1 0,-1 1-1,0-2 1,-1 1 0,-13 8 0,18-14-103,0 0 0,0 0 0,0-1 0,0 1 0,-1-1 1,1 0-1,-1 0 0,1-1 0,-1 1 0,1-1 1,-1 0-1,1 0 0,-1-1 0,-7-1 0,9 2-137,0-1 0,0 0 0,-1 0 1,1-1-1,0 1 0,0-1 0,0 1 0,1-1 0,-1 0 0,0 0 0,1 0 0,-1-1 0,1 1 0,-1 0 0,1-1 0,0 0 0,0 1 0,0-1 0,1 0 0,-3-5 0,-4-28-996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4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18 9354,'-2'8'874,"1"0"-1,0 1 1,0-1-1,1 1 1,0-1-1,2 10 1,-1-11-566,1 0 1,-1 0-1,1 0 1,0 0-1,1-1 1,0 1-1,5 8 1,-6-12-251,0 1 1,1-1 0,-1 1 0,1-1-1,0 0 1,0 0 0,0 0 0,1 0-1,-1-1 1,1 1 0,-1-1 0,1 0-1,0 0 1,0 0 0,0-1 0,0 1-1,0-1 1,0 0 0,0 0 0,1 0-1,-1-1 1,0 0 0,0 1 0,1-1-1,-1-1 1,0 1 0,1-1-1,6-1 1,-5 0-16,-1 0 0,1 0 0,-1 0 0,1-1 0,-1 1 0,1-1 0,-1-1 0,0 1 1,-1-1-1,1 1 0,-1-2 0,1 1 0,-1 0 0,0-1 0,-1 0 0,5-6 0,-6 8-19,-1 0 0,0 1 0,0-1-1,1 0 1,-2 0 0,1 0 0,0 0 0,-1 0 0,1 0 0,-1 0 0,0 0 0,0 0 0,0 0-1,0 0 1,0 0 0,-1 0 0,0 0 0,1 0 0,-1 0 0,0 0 0,-1 0 0,1 0 0,0 0 0,-1 1-1,1-1 1,-1 1 0,0-1 0,0 1 0,0 0 0,0 0 0,0-1 0,-1 1 0,-2-2 0,-1 0-33,0 0 1,0 0 0,0 1 0,-1 0 0,1 0 0,-1 0 0,0 1-1,0 0 1,1 0 0,-1 0 0,-1 1 0,-6 0 0,-7 1-353,0 0-1,-36 6 1,-20 1-2880,67-8 1386,15-9 823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4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10130,'3'9'5499,"9"8"-3721,-4-7-761,100 173 3926,-74-120-4377,2-2 0,87 110 0,-96-137-990,-2-2-3110,-24-31 3484,0-1 0,-1 1 0,1-1 0,0 0 0,0 1 0,-1-1 1,1 0-1,0 1 0,0-1 0,-1 0 0,1 0 0,0 0 0,0 0 0,0 0 0,-1 0 0,1 0 0,0 0 0,0 0 0,0 0 0,-1 0 0,1 0 0,0 0 0,0-1 0,-1 1 0,1 0 0,0-1 0,1 0 0,1 0 109,15-6 58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4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0 360 7746,'69'-101'3679,"-66"97"-3159,-1 0 0,1 0 0,-1-1 0,0 1 0,0-1 1,2-5-1,-4 9-403,0 1 1,0-1 0,0 1-1,0-1 1,0 1 0,0-1 0,0 1-1,0-1 1,0 1 0,0-1 0,0 1-1,0-1 1,-1 1 0,1 0 0,0-1-1,0 1 1,-1-1 0,1 1-1,0-1 1,-1 1 0,1 0 0,0-1-1,-1 1 1,1 0 0,0-1 0,-2 1-1,2 0-73,0-1 49,-1 1-1,0 0 1,0 0 0,0 0 0,0 0 0,0 0-1,1 0 1,-1 0 0,0 0 0,0 0-1,0 0 1,0 0 0,0 0 0,1 1-1,-1-1 1,0 0 0,0 1 0,0-1 0,1 1-1,-1-1 1,0 1 0,1-1 0,-1 1-1,0-1 1,1 1 0,-1-1 0,1 1-1,-1 0 1,1 0 0,-1-1 0,1 1 0,-1 0-1,0 1 1,-17 27 626,12-16-559,0 0-1,0 1 1,2 0 0,-1 0 0,-2 22-1,5-28-113,1 0-1,1 0 0,-1 0 1,1 0-1,1 0 1,0 0-1,0 0 0,0 0 1,1 0-1,0 0 0,5 11 1,-6-17-42,-1 0 1,1-1 0,0 1-1,0 0 1,0-1-1,0 1 1,0-1 0,0 0-1,0 1 1,1-1 0,-1 0-1,0 0 1,1 0-1,-1 1 1,1-2 0,-1 1-1,1 0 1,-1 0 0,1 0-1,2 0 1,-3-1-3,1 0 0,0 0 1,-1 0-1,1 0 0,0-1 1,-1 1-1,1 0 0,0-1 1,-1 1-1,1-1 0,-1 0 1,1 1-1,-1-1 0,1 0 1,-1 0-1,0 0 0,2-2 1,2-2 5,0 0 0,0 0 0,-1 0 0,1-1 0,-1 0-1,-1 0 1,1 0 0,4-12 0,19-99-232,-27 117 219,0 0-1,0-1 0,0 1 0,0 0 1,1 0-1,-1-1 0,0 1 0,0 0 0,0 0 1,0-1-1,1 1 0,-1 0 0,0 0 1,0 0-1,0 0 0,1-1 0,-1 1 1,0 0-1,0 0 0,1 0 0,-1 0 0,0 0 1,1 0-1,-1 0 0,0 0 0,0-1 1,1 1-1,-1 0 0,0 0 0,1 0 1,-1 0-1,0 1 0,0-1 0,1 0 0,-1 0 1,0 0-1,1 0 0,-1 0 0,0 0 1,0 0-1,1 0 0,-1 1 0,0-1 1,0 0-1,0 0 0,1 0 0,-1 0 0,0 1 1,0-1-1,0 0 0,1 0 0,-1 1 1,0-1-1,0 0 0,0 0 0,0 1 1,0-1-1,0 0 0,1 0 0,-1 1 0,0-1 1,13 24-43,-9-17 27,-2-4 33,0-1 1,0 1 0,0 0 0,1 0 0,-1-1-1,1 1 1,-1-1 0,1 0 0,0 0 0,0 0-1,0 0 1,0-1 0,0 1 0,7 2 0,-7-4-288,1 1 1,0 0 0,-1-1-1,1 1 1,0-1 0,0 0-1,0-1 1,-1 1 0,1 0-1,0-1 1,-1 0 0,6-2-1,-4 1-152,-1 1 0,0-1-1,0 0 1,-1-1-1,1 1 1,0-1 0,-1 0-1,1 1 1,-1-2-1,0 1 1,0 0 0,0-1-1,-1 1 1,1-1 0,-1 0-1,0 0 1,0 1-1,0-2 1,0 1 0,-1 0-1,1 0 1,-1-1-1,0 1 1,0-6 0,0-63 504,-1 72-18,0 1 0,0-1-1,0 1 1,0 0 0,0-1 0,0 1 0,0 0-1,0-1 1,0 1 0,0-1 0,1 1 0,-1 0-1,0-1 1,0 1 0,0 0 0,1-1 0,-1 1-1,0 0 1,1 0 0,-1-1 0,0 1 0,0 0-1,1 0 1,-1 0 0,0-1 0,1 1 0,-1 0-1,1 0 1,-1 0 0,0 0 0,1 0 0,-1-1-1,0 1 1,1 0 0,-1 0 0,1 0 0,-1 0-1,0 0 1,1 0 0,-1 0 0,1 1 0,-1-1 0,0 0-1,1 0 1,-1 0 0,0 0 0,1 0 0,-1 1-1,0-1 1,1 0 0,-1 0 0,0 0 0,1 1-1,-1-1 1,1 1 0,21 15 1762,-20-14-1659,45 40 2405,37 30 964,-84-71-3485,1-1 0,-1 0 0,1 1 0,-1-1 0,1 0 0,-1 0 0,0 1 0,1-1 0,-1 0 0,1 0 0,-1 0 0,1 0 0,0 0 0,-1 1 0,1-1 0,-1 0 0,1 0 0,-1 0 0,1 0 0,-1-1 0,1 1 0,-1 0 0,1 0 0,-1 0 0,1 0 0,-1 0 0,1-1-1,-1 1 1,1 0 0,-1 0 0,1-1 0,-1 1 0,0 0 0,1-1 0,-1 1 0,1-1 0,-1 1 0,0 0 0,0-1 0,1 1 0,-1-1 0,0 1 0,1-1 0,-1 1 0,0-1 0,0 1 0,0-1 0,0 1 0,0-1 0,8-35 452,-6 25-209,9-107 688,0 5-548,-10 109-426,0 1-1,0-1 1,0 0 0,1 0 0,-1 0-1,1 1 1,4-7 0,-6 9-35,1 1 0,-1-1 0,1 0 0,-1 1 0,1-1 0,-1 1 0,1-1 1,-1 1-1,1 0 0,0-1 0,-1 1 0,1-1 0,-1 1 0,1 0 0,0 0 0,-1-1 0,1 1 0,0 0 1,0 0-1,-1 0 0,1 0 0,0 0 0,-1 0 0,1 0 0,0 0 0,0 0 0,-1 0 0,1 0 0,0 0 1,-1 0-1,1 1 0,0-1 0,-1 0 0,1 0 0,0 1 0,-1-1 0,1 1 0,-1-1 0,1 0 0,-1 1 0,1-1 1,-1 1-1,1 0 0,-1-1 0,1 1 0,-1-1 0,1 1 0,-1 0 0,0-1 0,1 2 0,34 34-3656,-6-10 2414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5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1 426 9170,'1'-1'463,"1"1"1,-1 0-1,1 0 0,-1 0 1,1 0-1,-1 0 0,1 0 1,-1 0-1,1 0 0,-1 0 1,1 1-1,-1-1 0,1 1 1,1 0-1,19 15 2113,11 28-910,-25-29-1359,-1 1 0,0 0 0,-1 0 0,0 1 0,-2-1 0,0 1 0,4 34 0,-4 123 439,-4-166-708,-5 45 239,4-43-69,6-35-126,11-68-11,14-64-29,-24 135-41,0 1-1,2-1 1,0 1 0,21-37-1,-25 53 2,-1 0 0,0 1 0,1-1 0,0 1 0,0 0 0,0 0 0,0 0 0,1 1 0,0 0 1,-1-1-1,1 1 0,0 1 0,6-3 0,-9 4 1,0 1 0,0-1 0,1 1 0,-1-1 1,0 1-1,0 0 0,1 0 0,-1 0 0,0 0 0,0 0 1,1 1-1,-1-1 0,0 1 0,0-1 0,0 1 0,1 0 1,-1 0-1,0 0 0,0 0 0,0 0 0,-1 0 0,1 1 1,0-1-1,0 1 0,-1-1 0,1 1 0,-1 0 1,1-1-1,-1 1 0,1 0 0,-1 0 0,0 0 0,0 0 1,0 0-1,1 4 0,4 13 38,0 1 0,-1 0 1,-1 1-1,-1-1 0,0 1 1,-2 22-1,5 24 30,-6-81-54,1 1 0,1-1-1,0 1 1,8-24 0,-9 33-14,6-21-1,1 0 0,1 0 0,17-31 1,-21 45-4,1 2 1,0-1 0,1 0 0,0 1 0,0 0-1,1 1 1,0 0 0,0 0 0,1 1 0,12-9-1,-18 14-1,0 1 0,0-1 1,0 1-1,0 0 0,0 0 0,0 0 0,1 0 0,-1 1 0,0-1 0,0 1 0,1 0 0,-1 0 0,0 0 0,1 0 0,2 1 0,3 1-1,-1 1 0,0 0 0,0 0 0,9 5 1,-12-5 6,-1 0 1,0-1 0,1 0-1,0 0 1,-1 0 0,1 0 0,0-1-1,0 0 1,0 0 0,0 0 0,0-1-1,0 1 1,0-1 0,0-1-1,0 1 1,0-1 0,0 1 0,8-4-1,-2-1 9,-1 0-1,0-1 1,0 0-1,0-1 1,-1 0-1,0 0 1,0-1-1,-1-1 0,0 1 1,0-1-1,11-18 1,0-5 57,-1-1-1,18-45 1,-33 70-52,-3 7-16,1-1 0,-1 1-1,0 0 1,1-1 0,-1 1 0,1 0 0,-1 0 0,1-1 0,0 1 0,-1 0-1,1 0 1,0 0 0,0 0 0,0 0 0,0 0 0,0 0 0,0 0 0,2 0-1,-3 2-3,1-1 0,-1 1 0,0 0 0,1 0 0,-1 0 0,0 0 0,1 0 0,-1 0 0,0 0 0,0 0 0,0 1 0,0-1 0,0 0 0,0 0 0,0 0 0,0 0-1,-1 0 1,1 1 0,-3 25-7,0-13 19,2 0 0,0 1 0,0-1-1,2 0 1,0 0 0,4 24 0,-4-34-3,0 0 0,0 0 0,0 0 0,1 0 0,-1 0 0,1-1 1,0 1-1,0 0 0,0-1 0,1 0 0,-1 1 0,1-1 0,0 0 0,0 0 1,0 0-1,0-1 0,1 1 0,-1-1 0,0 0 0,1 0 0,0 0 1,0 0-1,-1-1 0,1 1 0,0-1 0,0 0 0,5 1 0,-6-2 8,0 0 0,1 0 0,-1 0 0,0 0-1,0-1 1,0 1 0,0-1 0,0 0-1,0 0 1,0 0 0,0 0 0,0-1 0,0 1-1,0-1 1,-1 1 0,1-1 0,-1 0-1,1 0 1,-1 0 0,0-1 0,1 1 0,-1 0-1,0-1 1,-1 0 0,1 1 0,0-1-1,-1 0 1,0 0 0,1 0 0,0-3 0,-1 2 12,1-1 1,-1 1 0,1-1 0,-1 1-1,-1 0 1,1-1 0,-1 0 0,1 1 0,-1-1-1,-1 1 1,1-1 0,-1 1 0,1-1 0,-1 1-1,-1-1 1,1 1 0,-1 0 0,1-1-1,-1 1 1,-3-5 0,-7-4-122,0 1-1,0 0 1,-1 1-1,-1 0 1,1 1 0,-2 1-1,0 0 1,0 1 0,0 0-1,-1 1 1,0 1-1,-28-7 1,43 13 3,1 0 0,-1 0 0,1 0-1,-1 0 1,1 0 0,0 0 0,-1 0 0,1-1 0,-1 1 0,1 0-1,0 0 1,-1 0 0,1-1 0,-1 1 0,1 0 0,0 0 0,-1-1-1,1 1 1,0 0 0,-1-1 0,1 1 0,0 0 0,0-1-1,-1 1 1,1 0 0,0-1 0,0 1 0,0-1 0,0 1 0,-1-1-1,1 1 1,0 0 0,0-1 0,0 1 0,0-1 0,0 1 0,0-1-1,0 1 1,0 0 0,0-1 0,0 1 0,1-1 0,12-18-4144,-3 8 2980,12-20 7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6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8426,'0'-3'646,"0"0"0,0 0 0,0 0 0,0 0 0,1-1 0,-1 1 0,1 0 0,0 0 0,0 0 0,2-3 0,-3 6-545,0 0 0,0 0 0,0-1 0,1 1 1,-1 0-1,0 0 0,0 0 0,1-1 0,-1 1 0,0 0 0,1 0 1,-1 0-1,0 0 0,0 0 0,1-1 0,-1 1 0,0 0 0,1 0 1,-1 0-1,0 0 0,1 0 0,-1 0 0,0 0 0,1 0 0,-1 0 1,0 0-1,1 0 0,-1 0 0,0 1 0,1-1 0,-1 0 1,0 0-1,1 0 0,16 19 1766,-1 6-767,-1 0 1,-1 2-1,15 39 1,21 90 951,-35-103-1884,2 0 0,3-2 0,27 53 1,-47-104-192,19 30-786,-18-28 439,0 0 1,0-1-1,1 1 1,-1-1-1,0 1 0,1-1 1,-1 0-1,1 0 1,0 0-1,-1 1 0,1-2 1,0 1-1,-1 0 0,1 0 1,3 1-1,3-2-2084,-11-5 1125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6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1 170 10306,'6'-1'1019,"1"0"1,-1-1-1,1 1 0,-1-2 0,0 1 0,0-1 0,0 0 1,0 0-1,0 0 0,9-8 0,-9 5-752,1 1-1,-1-1 0,0 0 1,0 0-1,-1 0 1,0-1-1,0 0 0,0 0 1,-1 0-1,0-1 1,-1 0-1,1 1 0,3-14 1,-7 20-265,0 0 0,1 0 0,-1 1-1,0-1 1,0 0 0,1 0 0,-1 0 0,0 0 0,0 1 0,0-1 0,0 0 0,0 0 0,0 0 0,0 0 0,-1 0 0,1 1 0,0-1-1,0 0 1,-1 0 0,1 0 0,0 1 0,-1-1 0,1 0 0,-1 0 0,1 1 0,-1-1 0,1 0 0,-1 1 0,1-1 0,-1 1 0,0-1 0,1 1-1,-1-1 1,0 1 0,1-1 0,-1 1 0,0 0 0,0-1 0,0 1 0,1 0 0,-1-1 0,0 1 0,0 0 0,0 0 0,0 0 0,1 0 0,-1 0-1,0 0 1,-1 0 0,-4 1-16,1 0 0,0 0 0,-1 1 0,1 0 0,0 0 0,-6 3 0,6-3 4,0 1 0,0 0 0,0 0-1,0 0 1,0 1 0,1-1-1,0 1 1,-1 0 0,1 0 0,1 1-1,-1-1 1,1 1 0,0 0 0,0 0-1,0 0 1,0 0 0,1 0-1,0 1 1,0-1 0,1 1 0,-1-1-1,1 1 1,0 0 0,1-1 0,-1 1-1,2 12 1,-1-11 9,1 1 1,0 0-1,1 0 0,-1 0 0,2-1 1,-1 1-1,1-1 0,0 0 1,0 0-1,1 0 0,6 10 1,-7-14-86,0 0 1,0 0 0,0 0-1,0-1 1,0 1 0,0-1-1,1 0 1,-1 1 0,1-2-1,-1 1 1,1 0 0,0-1-1,0 1 1,0-1 0,0 0-1,0-1 1,0 1 0,0-1-1,0 1 1,0-1 0,0-1-1,0 1 1,8-2 0,0-1-781,-1 0 1,0-1 0,0 0-1,0-1 1,-1 0-1,1-1 1,10-7 0,7-7-497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7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0 639 7346,'72'-59'3128,"-72"58"-3039,1 1-1,0 0 1,-1-1-1,1 1 1,-1-1-1,1 1 1,-1-1-1,1 1 1,-1-1-1,0 1 1,1-1-1,-1 0 0,1 1 1,-1-1-1,0 0 1,0 1-1,1-1 1,-1 0-1,0 1 1,0-1-1,0 0 1,0 1-1,0-1 1,0 0-1,0 1 1,0-1-1,0 0 1,0 1-1,0-1 1,0 0-1,-1 0 1,1 1-1,0-1 1,0 1-1,-1-1 0,1 0 1,0 1-1,-1-1 1,1 1-1,-1-1 1,1 0-1,-1 1 1,1 0-1,-1-1 1,1 1-1,-1-1 1,0 0-1,0 1 133,0-1 0,0 1 0,0-1-1,0 1 1,0-1 0,0 1 0,0 0 0,0-1-1,-1 1 1,1 0 0,0 0 0,0 0 0,0 0-1,0 0 1,0 0 0,-1 0 0,1 0 0,0 0-1,0 0 1,0 1 0,-1 0 0,-1 2-9,0 1 1,0 0-1,1 0 0,-1 0 1,1 0-1,0 0 0,0 1 1,1-1-1,-1 0 1,1 1-1,0 0 0,0-1 1,0 1-1,1 0 0,0-1 1,0 1-1,0 0 0,0-1 1,1 1-1,0 0 1,2 6-1,-2-6-171,0-1 0,0 0 0,1 1 0,0-1 0,0 0 0,0 0 0,0 0 0,1 0 0,-1 0 0,1-1 0,0 1 0,0-1 0,1 0 0,-1 0 0,1 0 0,-1 0 0,1 0-1,0-1 1,0 0 0,0 0 0,0 0 0,5 2 0,-2-3-19,-1 0 0,0 0 0,1-1 0,-1 0 0,1 0 0,-1-1 0,1 1 0,-1-1 0,1-1-1,-1 1 1,0-1 0,0 0 0,1-1 0,-2 1 0,1-1 0,0-1 0,0 1 0,-1-1 0,5-4 0,2-1 17,-1-1 0,0-1 0,-1 0 1,0-1-1,-1 1 0,0-2 0,9-16 1,-15 23-30,0 0 0,-1 0 0,0 0 0,0-1 0,0 1 1,-1 0-1,0-1 0,0 1 0,-1-1 0,0-6 1,-1 16 18,0-1-1,0 1 1,0 1 0,0-1 0,0 0 0,1 0 0,-1 0 0,1 0 0,0 5 0,1 2-17,0 0 0,0-1 0,1 0 0,0 1 0,4 8 0,-6-16-10,1 0 0,-1 0-1,1-1 1,0 1 0,-1 0-1,1 0 1,0-1 0,0 1-1,0-1 1,0 1-1,0-1 1,1 1 0,-1-1-1,0 1 1,1-1 0,-1 0-1,1 0 1,-1 0 0,1 0-1,0 0 1,0 0-1,-1 0 1,1-1 0,0 1-1,0-1 1,0 1 0,-1-1-1,1 1 1,0-1 0,0 0-1,0 0 1,0 0-1,0 0 1,0 0 0,0-1-1,-1 1 1,4-1 0,-1-1 2,0 0 0,0-1-1,0 1 1,0-1 0,-1 0 0,1 1 0,-1-2 0,1 1 0,-1 0 0,0-1 0,-1 1 0,1-1 0,0 0 0,-1 0 0,2-5 0,5-10-33,-1 0 0,5-21 1,-6 19-57,-2 3-33,6-19-188,-11 35 287,1 1-1,0-1 1,-1 1 0,1 0 0,0 0 0,0-1 0,-1 1 0,1 0-1,0 0 1,0 0 0,0 0 0,0 0 0,1 0 0,-1 0 0,0 0-1,0 0 1,1 1 0,-1-1 0,3 0 0,18-4-36,-7 3 41,0-1 1,22-8 0,-31 8 15,-1 1 0,1-1 0,-1 0 1,0 0-1,-1 0 0,1-1 0,0 0 0,-1 0 1,0 0-1,5-5 0,1-6 29,0 1 1,0-1-1,-1 0 0,-1-1 0,-1 0 1,0-1-1,-1 1 0,-1-1 0,0 0 0,-1-1 1,-1 1-1,-1-1 0,-1 1 0,0-1 1,-1 0-1,-1 0 0,0 1 0,-7-27 1,2 31-28,-1 17-6,-2 22-14,4-1 68,1 0 0,1 1 0,1-1-1,1 1 1,4 31 0,-3-48 5,1 0 0,1 1 1,-1-1-1,2 0 0,-1 0 0,1 0 0,0-1 1,1 1-1,0-1 0,0 1 0,1-1 0,0-1 1,1 1-1,-1-1 0,1 0 0,1 0 0,12 11 1,-12-14-4,0-1 0,1 1 0,-1-1 0,1 0 0,-1-1 0,1 0 0,0 0 0,0 0 0,0-1 0,0 0 0,0-1 0,0 0 0,0 0 0,8-2 0,-10 2-35,-1-1 1,0 0-1,0 0 1,0-1-1,0 1 1,-1-1-1,1 0 1,0 0-1,-1 0 1,1-1-1,-1 0 1,0 0-1,0 0 1,0 0-1,0-1 1,0 1-1,-1-1 1,0 0-1,1 0 1,-1-1-1,-1 1 1,5-8-1,-6 8-10,-1-1 0,1 1 0,-1 0-1,0-1 1,0 1 0,0-1 0,0 1-1,-1-1 1,0 1 0,0-1 0,0 1-1,0 0 1,-1 0 0,1-1 0,-5-5-1,6 8-7,-1 0 0,0 0-1,0 0 1,0 0 0,0 1 0,0-1-1,-1 0 1,1 1 0,0-1-1,-1 1 1,1-1 0,-1 1 0,0 0-1,1 0 1,-1-1 0,0 1-1,0 0 1,1 1 0,-1-1-1,0 0 1,0 0 0,0 1 0,0-1-1,0 1 1,0 0 0,0 0-1,0-1 1,-1 1 0,1 1 0,0-1-1,0 0 1,0 0 0,0 1-1,0-1 1,-2 2 0,1 0-3,0 0 0,1 0 0,-1 0 0,1 1 0,-1-1 0,1 1 1,0-1-1,0 1 0,0 0 0,1 0 0,-1 0 0,1 0 0,-1 0 0,1 0 0,-1 4 1,-1 4-3,0 1 1,0 0 0,0 11 0,2-12 7,1-1-1,0 1 1,0-1 0,1 1-1,1-1 1,-1 1-1,2-1 1,0 0-1,0 0 1,7 15 0,-8-21 3,0 0 1,0-1 0,0 1 0,0-1-1,1 0 1,-1 0 0,1 0 0,0 0 0,0 0-1,0 0 1,0-1 0,1 1 0,-1-1-1,1 0 1,-1 0 0,1 0 0,0-1-1,0 1 1,0-1 0,-1 0 0,1 0-1,1 0 1,-1-1 0,0 1 0,0-1-1,0 0 1,0 0 0,0-1 0,0 1-1,5-2 1,5-2-280,0-2 0,0 1 0,-1-2 0,0 1 0,0-2 0,-1 0 0,1 0 0,14-15 0,30-18-4609,-25 23 3296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1:57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11843,'106'24'6873,"-118"2"-832,-1 4-2592,-1-2-1537,-3 1-799,0-6-1329,1-2-881,3-9 681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23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790 2594 5257,'-1'-2'624,"0"-1"0,0 1 0,0 0 0,0 0 0,0-1 0,0 1 0,1 0 0,-1-1 0,1 1 0,-1-5 0,6-27 2365,1 18-2857,1 0 1,11-20-1,-2 4 443,-6 6-624,-2 0-1,0 0 0,-2-1 1,5-33-1,2-113-169,-4 28 215,-2 80 20,43-530 69,-47 482 111,-5 0 1,-5 0 0,-27-140-1,5 137 544,-4 2 1,-97-216-1,123 314-682,-1 0 0,0 1 0,-13-16 1,17 25-45,0 1 1,0 0-1,-1 1 1,1-1-1,-1 1 0,0-1 1,-1 2-1,1-1 1,-1 0-1,1 1 1,-9-3-1,12 5-8,-1 0-1,0 1 0,1 0 0,-1-1 0,0 1 1,0 0-1,1 0 0,-1 0 0,0 1 0,1-1 1,-1 1-1,0-1 0,1 1 0,-1 0 0,1 0 1,-1 0-1,1 0 0,-1 0 0,1 1 0,-4 2 1,-3 3 4,1 1 0,-1 0 1,-10 13-1,14-16-5,-15 20-1,0 2 0,2 0 0,1 1 0,1 0 0,-13 33 0,-52 160 13,54-143-15,-137 467-26,131-419-6,6 1 0,6 2-1,5 0 1,6 0 0,6 1-1,5 0 1,6 0 0,6-1-1,5 0 1,48 175 0,-59-281 31,26 83 43,-27-93-26,0 0 0,1 0-1,0 0 1,1-1 0,14 17 0,-19-25 10,0-1 0,-1 0 1,2 0-1,-1 0 0,0 0 1,0 0-1,1-1 0,0 0 0,-1 0 1,1 0-1,0 0 0,0 0 1,0-1-1,0 1 0,1-1 1,-1 0-1,0-1 0,0 1 0,1-1 1,-1 1-1,0-2 0,1 1 1,-1 0-1,0-1 0,0 1 1,1-1-1,-1-1 0,0 1 0,0 0 1,0-1-1,5-2 0,4-3 77,0 0 0,0-1-1,-1 0 1,0-1 0,15-14-1,51-58 221,-2 0-1708,-45 55 865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2:29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1 230 4273,'1'-2'8281,"6"-2"-6148,23-14-2325,-2-2 456,-13 8-125,0 1 0,1 1-1,0 0 1,0 1 0,1 1-1,0 1 1,18-6 0,-19 11-43,0 1-1,0 0 1,1 1 0,-1 1 0,0 1 0,0 0-1,27 8 1,42 5 155,-50-14-27,1-2 0,0-1 0,54-11-1,-59 8-81,1 0-1,0 2 0,-1 2 0,1 0 0,37 6 0,-5 5 21,-11 0 1,0-2-1,1-2 1,0-3-1,81-6 1,-39-11 61,-49 6 14,68-2 0,-98 10-186,-1 0 0,0 2 0,1 0 1,-1 0-1,0 2 0,0 0 0,-1 1 0,16 6 0,36 21 56,-34-15 7,50 17 0,-69-30-67,-1-1-1,1 0 1,0-1 0,1 0 0,-1-1 0,0 0 0,18-2 0,29-8 235,65-16 1,-67 11-148,72-6 1,100 12-86,39-2-25,427-102 714,-612 96-685,-15 5-30,1 4 0,0 3 0,133 9 0,211 48 29,-273-31 27,-15 2 12,26 3-19,-128-24-53,-1-2-1,1 0 1,0-2 0,31-4-1,173-22 233,-185 25-146,0 2 0,0 1 0,53 10 0,-37 0 32,82 11 256,-92-11-374,-39-8 860,-1 0 1,1-1-1,21 2 0,-24 5-2844,2 7-1028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2:47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1123 5761,'5'-1'560,"0"0"1,0 0-1,0-1 0,-1 1 0,1-1 1,0 0-1,-1-1 0,1 1 0,-1-1 1,0 1-1,6-6 0,-5 4-241,1 0 0,0 1 0,-1-1 0,1 1 0,1 0 0,6-2-1,2 3 161,0 0-1,-1 1 0,1 1 1,0 0-1,18 3 0,31 1 797,479-47 2896,-207 31-3082,-131 10-415,-173-1-486,0-1 1,0-1 0,-1-1 0,0-2-1,0-1 1,-1-2 0,0-1 0,-1-1-1,0-1 1,-1-2 0,-1-1 0,0-1-1,-1-1 1,27-27 0,-45 38-119,1 0 0,-2-1-1,1 0 1,-1 0 0,0-1 0,-1 0 0,0 0 0,4-11 0,-8 14-21,0 1 0,0-1 0,-1 1 0,0-1 1,0 0-1,-1 1 0,0-1 0,0 0 1,0 0-1,-1 1 0,0-1 0,-1 0 0,1 1 1,-4-10-1,-9-17-2,-1 0 0,-2 1 0,-1 1 1,-2 1-1,0 0 0,-2 2 0,-46-47 0,32 44-39,-1 1-1,-2 1 0,-1 3 1,-55-28-1,30 16-1,31 21-39,0 0 1,-1 3-1,-1 0 1,0 3-1,-1 0 0,0 3 1,-1 1-1,0 2 1,0 1-1,-59 3 0,-30 8-188,-227 43 0,275-36 207,73-13 14,-43 7-44,-75 23-1,109-26 33,0 1-1,0 0 1,1 1-1,0 0 1,0 2-1,1-1 1,0 2 0,1-1-1,-14 15 1,9-5-32,0 2 0,2 0 0,0 0 0,2 2 1,0 0-1,1 0 0,-9 29 0,-46 178-42,66-227 87,-6 26-4,0-1 1,3 1-1,0 1 0,2-1 1,1 0-1,1 1 1,2-1-1,0 0 1,3 0-1,0 0 0,2 0 1,13 37-1,-16-56 10,1 0-1,0 0 0,0-1 1,1 0-1,0 0 0,1 0 1,0-1-1,1 0 0,-1 0 1,1-1-1,15 11 0,-11-11 15,0 0 0,1 0 0,0-1 1,0-1-1,0 0 0,1 0 0,0-2 0,14 3 0,3-3 26,1-1 1,-1-1-1,1-2 1,-1-1-1,0-1 1,1-2-1,39-11 1,-23 1-541,-2-2 0,0-1 0,0-3 0,-2-2-1,-1-1 1,55-42 0,-7-2-595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2:50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15 6657,'-13'-11'11396,"21"8"-8343,23 3-2434,1 0-1,-1 2 1,0 1 0,0 2 0,47 13 0,-76-18-789,0 1 0,0-1 0,0 1 0,0-1 0,0 0 0,0 0 0,0 0 0,0 0 0,0 0 0,0 0 1,0 0-1,0-1 0,0 1 0,0-1 0,-1 0 0,5-1 0,16-16-948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2:51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49 4977,'-13'-28'5478,"6"10"-2522,7 18-2904,0 0 0,0 0 1,0 0-1,-1-1 0,1 1 0,0 0 0,0 0 1,0 0-1,0-1 0,-1 1 0,1 0 0,0 0 1,0 0-1,0 0 0,-1 0 0,1 0 1,0 0-1,0-1 0,-1 1 0,1 0 0,0 0 1,0 0-1,0 0 0,-1 0 0,1 0 0,0 0 1,0 0-1,-1 0 0,1 0 0,0 0 1,0 0-1,-1 0 0,1 1 0,0-1 0,0 0 1,-1 0-1,1 0 0,0 0 0,0 0 1,0 0-1,-1 1 0,1-1 0,0 0 0,0 0 1,0 0-1,0 0 0,-1 1 0,1-1 0,0 0 1,0 0-1,0 0 0,0 1 0,0-1 1,0 0-1,0 0 0,0 1 0,0-1 0,-1 0 1,1 0-1,0 1 0,0-1 0,0 0 0,0 0 1,1 1-1,-8 16 707,-31 273 1044,34-248-1737,-10 247 635,12-274-668,2 0 1,-1 0-1,4 23 0,-2-32-34,0-1 0,0 1 0,0-1 0,1 1 0,0-1-1,0 0 1,1 0 0,0 0 0,-1 0 0,1 0 0,1 0-1,6 7 1,-6-9 5,-1-1 0,1 0-1,0 1 1,-1-1 0,1-1-1,0 1 1,0-1 0,0 1 0,0-1-1,0 0 1,6 0 0,52 4 406,-52-4-294,78 3 509,140 4 8,-115-9-97,-1 6 0,136 21 0,-206-18-279,0-2-1,0-2 1,0-2-1,0-2 1,75-9-1,-103 7-201,0 1-1,-1 0 1,1 1-1,17 2 1,-26-2-43,1 1 1,-1 0 0,0 1-1,0-1 1,0 1-1,0 0 1,0 0 0,0 0-1,0 1 1,-1 0 0,1 0-1,-1 0 1,8 7-1,-1 2 6,-7-6-10,1-1 0,0 1 0,0-1 0,1-1 1,-1 1-1,1-1 0,0 0 0,6 4 0,-10-8-6,-1 0 0,1 0 0,0 0 0,-1 0 0,1 0 0,-1 0 0,1-1 0,-1 1 0,1 0 0,-1-1 0,1 1 0,-1-1 0,0 0 0,1 1 0,-1-1 0,0 0 0,1 0 0,-1 0 0,0 0 0,0 0 0,0 0-1,0 0 1,0-1 0,2-1 0,24-37 71,-23 35-65,10-18 1,0 1 1,-2-2 0,0 1 0,-2-2-1,14-46 1,55-220-31,-75 280 30,8-37 1,-12 45 0,0 1 0,1-1 0,-1 0-1,0 0 1,0 0 0,0 1 0,-1-1 0,1 0 0,-1 0 0,0 1 0,1-1 0,-1 0 0,0 1 0,-2-4 0,-8-8 17,0 1 1,-1 1-1,0 0 0,-1 1 1,-26-18-1,23 18-25,0 2-1,0 0 1,-26-10 0,0 0-5,13 6-2,-1 1-1,0 1 1,0 2 0,-52-9 0,-127-6-38,128 18 29,26 3 8,-1 3 0,-75 10 1,-1 0-15,65-11 24,-74-10-1,96 5 0,0 2-1,-1 3 1,1 1-1,-75 10 1,87-5 11,8-1 7,1 1 0,-1 1 0,-25 10 1,49-16-35,0 0 1,0 1 0,0-1 0,0 0 0,0 1 0,1-1 0,-1 0-1,0 1 1,0-1 0,1 1 0,-1 0 0,0-1 0,1 1 0,-1-1 0,0 1-1,1 0 1,-1-1 0,1 1 0,-1 0 0,1 0 0,0-1 0,-1 1-1,1 0 1,0 0 0,-1 0 0,1 0 0,0 1 0,0-1-33,0 0 1,1 1-1,-1-1 1,1 0-1,0 0 1,-1 1-1,1-1 1,0 0-1,0 0 1,0 0-1,0 0 1,-1 0-1,1 0 1,1 0-1,1 1 1,5 3-130,0 0 1,0 0-1,18 6 1,28 5 294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2:58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5 267 7250,'-4'-2'8001,"10"-2"-4086,13-3-2445,2-1-1023,-1 0-1,-1 0 1,0-2 0,28-19-1,75-61 289,-16 12-5955,-83 64 2782,3 5 1103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2:58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4 7634,'-1'0'336,"0"-1"0,1 1 1,-1-1-1,0 1 0,1 0 0,-1 0 1,0-1-1,0 1 0,1 0 1,-1 0-1,0 0 0,0 0 1,1 0-1,-1 0 0,0 0 1,0 0-1,0 0 0,1 0 0,-1 1 1,0-1-1,0 1 0,-19 11 2264,-11 21-1115,23-20-1114,1-1 0,0 1 0,1 1 0,0-1 0,1 1 0,-7 25 0,11-33-265,-1 1-1,1-1 1,1 1 0,-1-1-1,1 1 1,0-1-1,0 1 1,1-1-1,0 0 1,0 1-1,0-1 1,1 0 0,0 1-1,0-1 1,1 0-1,-1 0 1,7 9-1,-5-11-49,0 0-1,0 0 1,1-1-1,-1 0 1,1 0 0,-1 0-1,1 0 1,0-1-1,0 0 1,0 0-1,0 0 1,1-1-1,-1 1 1,0-1-1,1-1 1,-1 1-1,11-1 1,1 0-46,0-1 0,0 0 1,-1-2-1,24-5 0,-23 2-634,0 0-1,28-14 1,-6 2-1549,3 2 766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2:59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4 6185,'-7'2'1826,"-6"-6"7704,28 3-7403,186 4 972,6 6-3529,-95-8-3372,-77-2 4079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2:59.8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 8378,'-1'0'297,"0"0"-1,0 0 1,0 0 0,1 0 0,-1 0 0,0 0-1,0 0 1,0 0 0,0 0 0,0 0 0,0 1-1,0-1 1,0 0 0,0 1 0,1-1 0,-1 0-1,-1 2 1,-13 12 1680,-7 25-514,16-26-1166,1 0 0,0 1 0,1 0 0,0-1 0,2 1 0,-3 20 0,5-29-254,-1 0 0,1 1 0,0-1 0,1 0 0,-1 0 0,1 0 0,0 0 1,0 0-1,1 0 0,0-1 0,-1 1 0,1 0 0,1-1 0,-1 1 0,1-1 0,0 0 0,0 1 1,0-2-1,0 1 0,1 0 0,5 4 0,-1-3 7,1 0 0,-1 0-1,1-1 1,0 0 0,1 0 0,-1-1 0,1 0-1,0-1 1,-1 0 0,1-1 0,0 0 0,0 0-1,0-1 1,0-1 0,0 1 0,0-2 0,17-3 0,-14 2 61,0-1 0,0 0 1,-1-1-1,0 0 0,0-1 1,-1 0-1,1-1 1,-1-1-1,0 1 0,-1-2 1,0 1-1,17-21 0,-26 28-77,1 0 0,-1-1 0,0 1 0,0-1 0,0 1-1,0-1 1,-1 0 0,1 1 0,0-1 0,-1 0-1,1 1 1,-1-1 0,1 0 0,-1 0 0,0 0-1,0 1 1,0-1 0,0 0 0,0 0 0,0 0-1,-1-3 1,0 3-2,0 0-1,0-1 0,-1 1 1,1 0-1,-1 0 1,1 0-1,-1 0 0,0 0 1,0 0-1,0 1 1,0-1-1,0 1 0,-3-3 1,-8-3 25,-1 1 0,1 1 1,-1 0-1,-17-4 0,29 8-56,-43-9-155,-1 3 0,-54-4 0,28 5-5869,85 7 4942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0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5329,'36'45'7318,"-36"-45"-6948,0 0 1,0 1-1,0-1 0,0 1 1,0-1-1,1 1 0,-1-1 1,0 1-1,0-1 0,0 1 1,0-1-1,0 0 0,-1 1 1,1-1-1,0 1 0,0-1 1,0 1-1,0-1 0,-1 1 1,-1 6 350,10 130 539,-8-137-1273,0 0 0,0 0 0,0 0 0,0 0 0,0 0 0,0 0 0,0 0 0,0 0 0,0 0 0,-1 0 0,1 0 0,0 0 0,0 0 0,0 0 0,0 0 0,0 0 0,0 0 0,0 0 0,0 0 0,0 0 0,0 0 0,0 0 0,0 0 0,0 0 0,0 0 0,-1 0 0,0-9-8284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0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9 7098,'-13'1'957,"-30"6"1644,42-7-2239,-1 0 0,0 1 0,1 0 0,-1-1 0,1 1 1,-1 0-1,1 0 0,-1 0 0,1 0 0,-1 0 0,1 0 0,-1 2 0,3-5 305,1 1 0,-1 0 0,1 0 0,0 0 0,-1 0 0,1 0 0,0 0 0,0 0 0,0 0 0,3 0 0,44-8-614,-40 7 694,9 0-368,0 0 0,0 1 1,0 0-1,0 2 0,0 0 1,-1 1-1,19 4 0,7 5 108,59 25-1,-83-29-455,-16-6-113,1 0-1,0 0 1,-1 0 0,1 0 0,0 0 0,0-1-1,0 0 1,0 0 0,-1 0 0,8-1-1,32-14-4598,-17 4 630,-2 3 2345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31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12 109 4009,'-3'-5'1275,"2"4"-1021,0 0 0,0 0-1,1 0 1,-1 0-1,0 0 1,1-1 0,-1 1-1,0 0 1,1-1-1,-1 1 1,1 0 0,0-1-1,0 1 1,-1-1-1,1 1 1,0 0 0,0-1-1,0 1 1,0-1-1,1 1 1,0-3 1759,2 6-1644,9 4-175,-3-1-102,0 1 0,0-2 0,1 0 1,-1 0-1,1 0 0,0-1 0,0-1 1,1 0-1,-1 0 0,12 0 0,37-2 545,0-3-1,0-2 0,112-26 0,-94 16-193,119-9-1,-78 24-14,126 17-1,4 1 381,86 6 144,-74-3 48,24-22-237,-24-2-338,-157 8-265,261 0 244,-302-9-295,0-3 1,-1-3-1,-1-3 0,67-22 1,-87 23-11,0 2 1,1 2 0,0 1 0,0 2 0,0 3-1,1 0 1,-1 3 0,0 2 0,1 1 0,-1 2-1,43 12 1,-12 9 263,-49-17-79,34 9 1,-50-17-189,0-1-1,0 0 1,0 0 0,0 0 0,0-1 0,0 0 0,0 0-1,0-1 1,12-2 0,-18 2-104,0 1-1,1-1 1,-1 1 0,0-1-1,0 0 1,0 1-1,1-1 1,-1 0 0,0 0-1,0 0 1,0 0 0,0 0-1,-1 0 1,1 0 0,0 0-1,0 0 1,0 0 0,-1 0-1,1-1 1,-1 1-1,1 0 1,-1 0 0,1-1-1,-1 1 1,0 0 0,0-1-1,0 1 1,0 0 0,0-1-1,0 1 1,0 0-1,0-1 1,-1-2 0,0-2-746,0-1 0,-1 1 0,0 0 0,0 0 0,-5-10 0,-2 0-641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1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9698,'14'44'9792,"1"7"-6063,37 116-2621,-31-123-586,-1-3-1031,-15-17-6695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1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2 446 7074,'-1'-1'4256,"1"-7"-695,4-6-1336,6 3 111,13-4-912,42-36-279,-43 43-513,-5-5-248,-5-1-288,-1 3-216,-4 2-576,1 4-336,-4-3-1193,-2-3-231,1-5 3752,2-4-1584</inkml:trace>
  <inkml:trace contextRef="#ctx0" brushRef="#br0" timeOffset="1">181 112 7794,'-25'-112'3704,"20"126"-1303,5 8-305,7 10 9,0 2-209,9 7-111,1 5-153,2 1-320,6 0-239,-7 0-497,0-5-168,4-6-176,-7-4-128,-1-12-1032,0-1-905,-25-2 1113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3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171 169 6569,'-11'-56'1220,"5"25"1196,-13-39 0,19 70-2296,0-1-1,0 1 0,0-1 0,0 1 1,-1-1-1,1 0 0,0 1 0,-1-1 1,1 1-1,0-1 0,-1 1 0,1-1 1,0 1-1,-1-1 0,1 1 0,-1 0 1,1-1-1,-1 1 0,1 0 0,-1-1 1,1 1-1,-1 0 0,0 0 0,1-1 1,-1 1-1,1 0 0,-1 0 0,0 0 1,-18 6 1306,-14 23-668,25-20-679,1 1 1,-1 0-1,2 0 1,-1 1-1,1 0 0,1 1 1,0-1-1,1 1 1,0 0-1,1 0 1,-3 16-1,6-22-62,-1 0 1,1 0-1,0 0 0,0 0 0,1 0 0,0 0 1,0 0-1,0 0 0,1-1 0,0 1 1,0 0-1,0-1 0,1 1 0,0-1 1,0 0-1,0 0 0,1 0 0,0 0 1,0-1-1,0 1 0,0-1 0,1 0 1,-1 0-1,11 6 0,-6-5 94,0-1 0,0 0 0,0 0 0,1-1 0,15 4 0,16 4 586,-39-10-687,0 0 0,-1 0 0,1-1 0,0 1 0,0 0 0,0 1 0,-1-1 0,1 0 0,0 0 0,-1 1 0,1-1 0,-1 1 0,0-1 0,1 1 0,-1 0 0,0-1-1,0 1 1,0 0 0,0 0 0,1 3 0,-2-2 14,1 1-1,-1-1 0,0 0 1,1 1-1,-2-1 1,1 0-1,0 0 0,-1 1 1,1-1-1,-1 0 1,-2 6-1,0-1 12,0-1 0,-1 0 0,0 0 1,0 0-1,-1 0 0,0-1 0,0 0 0,0 0 0,-11 9 1,8-8-41,0-2 1,-1 1 0,0-1-1,0 0 1,0-1-1,-1 0 1,0 0 0,1-1-1,-1 0 1,-17 2 0,26-5 2,0 0 0,0 0 0,0 1 0,0-1-1,0 0 1,0-1 0,0 1 0,1 0 0,-1 0 0,0 0 0,0 0 0,0-1 0,0 1 0,0 0 0,0-1 0,0 1 0,1-1 0,-1 1 0,0-1 0,0 1 0,1-1 0,-1 0 0,0 1 0,1-1 0,-1 0 0,0 0 0,1 1 0,-1-2 0,0 0 2,1 0 0,0 0 0,-1 0 0,1 0 0,0 1 0,0-1 0,0 0 1,0 0-1,1 0 0,-1 0 0,1 0 0,0-3 0,3-5 30,0-1 0,1 2-1,9-16 1,-6 15-98,0 0-1,1 0 1,0 1 0,15-13 0,16-16-3743,-24 23 1967,5 3 681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3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0 145 9346,'7'-4'4113,"10"-4"-2129,3-2-95,45-26-601,-37 16-400,-1-4-520,-5 4-888,-22-2 368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5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17 8618,'-1'-1'208,"0"0"0,0 0 0,1 0 0,-1 0 0,0-1 0,0 2-1,0-1 1,-1 0 0,1 0 0,0 0 0,0 0 0,0 1 0,-1-1 0,1 0 0,0 1 0,0-1 0,-1 1 0,1 0 0,-1-1 0,1 1 0,0 0 0,-1 0 0,1 0 0,-1 0-1,-2 0 1,2 1-36,-1 0 0,0 0 0,1 1 0,-1-1 1,0 1-1,1-1 0,0 1 0,-1 0 0,1 0 0,0 0 0,-4 4 0,-1 3 26,0 1 1,0 0-1,1 0 1,0 0-1,-5 14 1,8-15-91,0 0 0,0 1 1,1-1-1,0 1 1,0-1-1,1 1 0,1 0 1,0-1-1,0 1 0,0 0 1,2-1-1,-1 1 1,1-1-1,4 11 0,-2-9-46,0-1 0,1 1 0,1-1 0,0 0-1,0-1 1,1 1 0,0-1 0,0-1-1,1 1 1,1-1 0,12 10 0,-9-9 7,4 3 123,0 0-1,-1 1 1,0 1-1,-1 0 1,17 24 0,-28-35-157,-1 1 0,0 1 0,0-1 0,0 0 0,0 0 0,0 1 0,-1-1 0,0 1 0,0-1 0,0 1 0,-1-1 0,1 1 0,-1 0 0,0-1 0,0 1 0,-1 0 0,1-1 0,-1 1 0,0-1 0,-1 1 0,1-1 0,-1 1 0,1-1 0,-1 0 0,-1 0 0,1 0 0,-1 0 0,-5 7 0,6-8-33,-1 0 0,1 0 1,-1 0-1,0 0 0,0 0 1,0-1-1,0 0 0,0 1 1,0-1-1,-1 0 0,1-1 1,-1 1-1,1 0 0,-1-1 0,0 0 1,0 0-1,1 0 0,-1-1 1,0 1-1,0-1 0,0 0 1,0 0-1,0 0 0,0 0 1,1-1-1,-1 1 0,0-1 1,0 0-1,0-1 0,1 1 1,-5-3-1,1 1-8,0-1 1,1 0 0,-1 0-1,1-1 1,0 1-1,1-1 1,-1-1-1,1 1 1,0-1-1,0 0 1,1 0-1,0 0 1,0-1-1,0 0 1,-3-8-1,6 13 5,1 0 0,-1 0 0,1 0 0,0-1 0,-1 1 0,1 0-1,0 0 1,0 0 0,1 0 0,-1 0 0,0 0 0,1 0 0,-1 0 0,1 0 0,-1 0-1,1 0 1,0 0 0,0 0 0,0 0 0,0 0 0,0 0 0,1 1 0,-1-1-1,0 0 1,1 1 0,-1-1 0,1 1 0,0 0 0,-1 0 0,5-3 0,5-3-47,1 1 0,0 0 1,24-8-1,-11 5-325,-16 4-205,0 0 0,0-1 0,-1 0 0,0-1 0,0 0 0,0 0 0,-1 0 0,7-10 0,-7 10 14,16-18-440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5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1 236 9826,'0'-4'4273,"1"-3"-2409,6-6 97,1 5-457,17-7-320,39-39-439,-42 40-233,-3 0-360,-3 5-56,-1-2-40,-2 6-48,-5-5-432,-5 1-240,-2-2-841,-1-3-527,-7-2-409,-1 0 2577,-8 10-360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6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30 6889,'-49'-30'3233,"45"54"-1032,4 4-89,4 10-184,4 3-95,3 3-369,2-4-168,1 7-375,-2-6-217,4-2-400,-2-4-96,0-10-528,0-1-848,-10-18 824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09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30 4777,'-4'-1'665,"0"0"1,0-1-1,0 1 0,0-1 0,0 0 1,1 0-1,-7-5 0,-3-5 5075,14 13-5619,1 0-1,-1 0 0,1 0 1,-1-1-1,1 1 0,0 0 0,-1-1 1,1 1-1,0-1 0,0 0 1,1 0-1,15 4 177,25 9 461,1-2 1,59 8-1,311-5 1525,1-38 328,-359 19-2181,-9-1-3,0 3 1,-1 1-1,1 3 1,53 7 0,-94-6-386,1 0 0,-1 0 0,0 0 0,0 1 0,0 0 0,0 0 0,-1 0 0,1 1 0,-1 0 0,0 0 0,0 0 0,0 1 0,0 0 0,6 8 0,10 9-1417,-16-17-1041,7 2 937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16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9754,'0'0'3329,"14"5"-3529,27-8 120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19.7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998 156 4513,'-49'-84'1963,"48"81"-1780,-1 0 1,0 0-1,0 1 0,0-1 0,0 1 1,0-1-1,-1 1 0,1 0 0,-1 0 1,1 0-1,-1 0 0,0 1 0,0-1 1,0 1-1,0-1 0,-6-1 0,-6-3 918,9 2-881,-1 1 0,1-1 0,-1 1 1,1 1-1,-1-1 0,0 1 0,0 0 1,0 1-1,0-1 0,0 1 0,0 1 1,0-1-1,-1 1 0,1 1 1,0-1-1,0 1 0,0 1 0,0-1 1,0 1-1,0 0 0,0 1 0,1-1 1,-1 1-1,-8 6 0,-56 41 605,-102 93-1,144-115-743,1 2-1,2 0 1,1 2-1,1 1 1,-33 62 0,17-12 7,5 2 0,-42 147 1,-10 187 223,53-36 89,35-326-355,3 0-1,3-1 1,14 58-1,-8-45 10,2 11 7,38 119 1,-40-163-46,1 0-1,2-1 0,1-1 1,2 0-1,33 44 1,-43-67 37,1-1 1,0-1 0,0 0-1,1 0 1,1-1 0,-1 0 0,1-1-1,0 0 1,1-1 0,-1 0-1,1-1 1,1-1 0,-1 0-1,0-1 1,21 3 0,8-2 212,0-1 0,1-2 1,74-7-1,-58 0 30,-1-3 1,1-2-1,-2-2 1,0-3-1,62-27 0,-70 22-178,-2-1-1,0-3 1,-2-1-1,-1-3 1,-1-1 0,-2-2-1,73-73 1,-81 67-6,-2-2 1,-1-1 0,-2-1 0,-2-2 0,-1-1 0,33-87 0,-34 61 40,-2-1 0,-4-2 0,18-145 0,-32 152-71,-2-1 0,-4 1 0,-2-1 0,-4 1-1,-2 1 1,-3-1 0,-37-106 0,23 99 360,-72-137 1,-63-57 51,149 249-465,-1 0 0,-1 1-1,-1 1 1,-1 0 0,0 1 0,-1 1 0,0 0 0,-1 1 0,-1 2 0,0 0 0,-1 1 0,-1 1 0,-27-10 0,24 12-16,0 2-1,-1 0 1,1 2-1,-1 0 1,0 2-1,0 1 1,0 1-1,0 1 1,0 1-1,1 1 1,-45 12-1,32-4-58,-14 3-704,-77 32 0,127-46 619,1 1 1,-1-1-1,0 1 1,1 0-1,-1 0 0,1 0 1,-1 0-1,1 0 0,0 0 1,-1 0-1,1 0 0,0 1 1,0-1-1,0 1 0,0-1 1,0 0-1,0 1 0,0 0 1,0 1-1,1-1 50,0-1 0,0 1-1,0-1 1,1 1 0,-1-1 0,0 0-1,1 1 1,-1-1 0,1 1-1,0-1 1,-1 0 0,1 1 0,0-1-1,0 0 1,0 0 0,0 1-1,0-1 1,0 0 0,0 0 0,0 0-1,1 0 1,-1-1 0,3 3-1,41 19-217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2:4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9778,'0'-1'371,"0"0"0,0 0-1,0-1 1,1 1 0,-1 0 0,0 0-1,0-1 1,1 1 0,-1 0 0,1 0-1,-1 0 1,1-1 0,-1 1 0,1 0-1,0 0 1,-1 0 0,2-1 0,-1 2-233,-1 0 1,1 0 0,-1 0 0,1 0 0,-1 0 0,1 0-1,-1 0 1,0 0 0,1 0 0,-1 1 0,1-1 0,-1 0-1,1 0 1,-1 0 0,1 1 0,-1-1 0,1 0 0,-1 0-1,0 1 1,1-1 0,-1 0 0,0 1 0,1-1 0,-1 1-1,0-1 1,1 0 0,-1 2 0,25 42 2391,-22-39-2447,27 62 893,-13-29-626,41 69 0,-52-98-453,51 85-1869,-57-94 1857,0 0-1,0 0 1,0 0 0,0 0 0</inkml:trace>
  <inkml:trace contextRef="#ctx0" brushRef="#br0" timeOffset="1">184 284 9234,'-40'-39'3977,"45"33"-2153,10-3-71,2-5-353,-1-1-280,2-5-384,5 7-160,-11-6-312,5 4-104,-4 3-216,-8-6-192,6 6-592,-13 3-408,2-3-832,-1-2-353,-6-1 1521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18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 7058,'4'-3'10842,"22"0"-9346,44-8-88,-40 0-31,2 4-225,1-4-256,-3 8-480,1 2-160,-9-2-560,1 1-512,-3-1-1752,1-4 1607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30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455 1312 4817,'-1'36'1946,"1"-35"-1900,0-1 0,0 0 1,0 0-1,1 1 0,-1-1 1,0 0-1,0 0 0,0 0 1,0 1-1,0-1 0,1 0 1,-1 0-1,0 0 0,0 1 1,0-1-1,0 0 0,1 0 1,-1 0-1,0 0 0,0 0 1,1 0-1,-1 1 0,0-1 1,0 0-1,1 0 0,-1 0 1,0 0-1,0 0 0,1 0 1,-1 0-1,0 0 0,0 0 0,1 0 1,-1 0-1,0 0 0,1 0 1,13-5 1179,14-12 214,-27 17-1349,23-19 582,-2 0 0,0-1-1,35-42 1,-8 8-7,44-59 288,-30 33-346,-21 29-285,-2-1 1,-3-2-1,57-109 0,-77 130-115,-2-1-1,-2-1 0,13-52 1,-22 70-157,-1 0 0,-1 0 0,-1-1-1,0 1 1,-1-1 0,-1 1 0,-1 0 0,0-1 0,-8-26 0,7 31-31,-1 0-1,-1 0 1,0 1-1,0-1 1,-1 1-1,-1 0 1,0 1-1,-1 0 1,0 0-1,-1 0 1,0 1-1,0 1 1,-1 0-1,0 0 1,-1 0-1,0 1 1,0 1-1,-1 0 1,0 1-1,-22-9 1,17 8-20,-1 1 0,-1 1 0,1 0 0,-1 1 0,0 1 0,0 1 0,0 1 0,0 0 1,0 1-1,0 1 0,0 1 0,0 1 0,0 1 0,0 0 0,-22 10 0,-5 5-1,1 2 0,2 2 0,0 2 0,2 1 0,0 3 0,2 1 0,-37 37 0,55-45 0,1 0-1,0 1 1,2 1-1,1 1 1,1 0-1,1 2 1,1-1-1,2 2 1,-17 52-1,18-41 1,1 0 0,3 0-1,1 1 1,2 1 0,1-1-1,6 74 1,-2-100 16,1 0 0,0 0 0,1 0 0,1 0 0,0 0 1,1 0-1,0-1 0,1 0 0,1 0 0,10 15 0,-11-20 73,0 0-1,1-1 1,0 0 0,0 0 0,1-1-1,0 0 1,0 0 0,0 0 0,1-1-1,0-1 1,0 0 0,0 0 0,0 0-1,1-1 1,15 3 0,1-3 102,0 0 1,1-2-1,-1 0 1,0-2-1,0-1 0,0-2 1,0 0-1,0-1 1,45-17-1,-58 17-395,0-2 0,-1 1 0,13-10 0,-12 8 1236,16-14-491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22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8 7042,'-3'-6'10026,"2"4"-8786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24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10714,'-4'13'4201,"4"-4"-3057,0 0-271,10-9-1113,5-7 208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34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952 141 5809,'-47'-18'4951,"30"12"-3558,0-1 1,0 0-1,-20-13 0,35 19-1325,0 0 0,0 1 1,-1-1-1,1 0 0,0 1 0,0-1 1,-1 1-1,1 0 0,0 0 0,-1 0 1,1 0-1,0 0 0,-1 0 0,1 0 1,0 1-1,-1-1 0,1 1 0,0 0 1,0 0-1,0 0 0,0 0 0,0 0 1,0 0-1,0 0 0,-2 3 1,-8 4-22,1 1 1,1 0-1,-10 12 1,11-12 43,-32 32 61,3 1-1,1 3 0,2 0 1,3 2-1,1 2 0,3 1 1,-32 75-1,-90 261-98,30 9-36,23 54 124,88-406-93,2-1 0,1 1 1,3 0-1,1 0 0,2 0 0,10 73 1,-4-86-33,0 0 0,2 0 0,1 0 0,2-1 0,1-1 0,1 0-1,1 0 1,1-2 0,2 0 0,20 26 0,197 196 478,-214-231-386,0-1 0,1-1 0,0-1 0,2-1 0,-1-1 0,2-1 0,-1-1 1,43 12-1,-14-8 97,2-2 0,0-3 0,56 3 1,-85-11-155,-1-1 0,1-1 1,-1-2-1,0 0 0,30-8 1,113-44 181,-95 30-165,1 1-14,-39 14-35,-1-1 0,0-1-1,-1-2 1,53-31 0,-60 27-2,-1-1-1,-1-1 1,40-44 0,51-79 95,-104 130-88,18-27 162,-2-1 0,27-56 0,32-94 344,-79 176-495,24-68 139,-3-1 1,27-156 0,-29 35 168,-15 99-157,-7 65-97,-2 0 1,-6-77-1,-25-81 149,29 195-230,-4-22 80,-2 1-1,0 1 1,-2 0 0,-1 0 0,0 0 0,-27-41 0,-102-122 287,35 52-358,93 119-14,-87-114 31,86 117-31,-1 0-1,0 1 1,0 1-1,-1 0 0,-1 0 1,0 2-1,-19-10 1,-27-7 12,-80-21 1,23 9-7,110 35-4,-41-15 102,-1 2 1,-57-10-1,90 23-88,-1 1 1,1 1-1,-1 0 1,1 1-1,-1 1 0,1 1 1,0 0-1,-1 1 0,1 1 1,-21 8-1,-6 6-50,0 2-1,2 1 1,1 2-1,0 3 1,2 0 0,1 3-1,1 1 1,2 2 0,1 1-1,2 2 1,1 1-1,1 1 1,3 2 0,-42 76-1,65-108-131,1 0-1,0 0 0,0 0 1,1 0-1,0 0 1,0 1-1,0-1 0,0 11 1,2-15-6,1 0 1,-1 0-1,1-1 1,-1 1-1,1 0 1,0-1-1,0 1 1,0-1-1,1 1 1,-1-1-1,0 1 1,1-1-1,0 0 0,-1 0 1,1 1-1,0-1 1,0-1-1,0 1 1,0 0-1,1 0 1,-1-1-1,0 1 1,1-1-1,-1 0 1,1 0-1,3 1 1,45 15-1177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38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60 132 6881,'-23'-9'4671,"21"9"-4397,0 0 0,0-1 1,1 1-1,-1-1 0,0 1 0,0-1 1,0 0-1,1 0 0,-1 0 0,0 0 1,1 0-1,-1 0 0,1 0 0,-1-1 1,1 1-1,-1 0 0,1-1 1,0 1-1,0-1 0,0 0 0,0 1 1,-1-4 1484,45 12-254,-13 0-1221,323 44 1238,18-24-405,-278-21-753,53 2 782,0-6-1,216-25 1,-253 9-769,284-49 11,-367 60-422,-19 3-182,-17 3-283,-1-1-44,0 0 0,0-2 1,0 1-1,0-1 0,0-1 0,0 0 1,0 0-1,0-1 0,0-1 0,1 1 1,-15-7-1,-12-6-3152,-61-35 0,54 25 2467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38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40 6081,'-66'-25'3181,"65"25"-3091,1-1 0,-1 1 1,0 0-1,0 0 0,0 0 0,1-1 0,-1 1 0,0 0 1,0 0-1,0 0 0,0 0 0,1 0 0,-1 1 1,0-1-1,0 0 0,0 0 0,1 0 0,-1 1 1,0-1-1,0 0 0,0 1 0,0 0 0,1-1-16,0 0-1,-1 0 1,1 1-1,0-1 1,0 0-1,0 0 1,0 0-1,0 0 1,0 1-1,0-1 0,0 0 1,0 0-1,0 0 1,0 1-1,0-1 1,0 0-1,0 0 1,0 0-1,0 1 1,0-1-1,0 0 1,0 0-1,0 0 1,0 1-1,0-1 1,0 0-1,0 0 1,0 0-1,0 0 0,0 1 1,1-1-1,-1 0 1,0 0-1,0 0 1,0 0-1,0 0 1,0 1-1,1-1 1,-1 0-1,0 0 1,0 0-1,0 0 1,0 0-1,1 0 1,-1 0-1,0 0 0,0 0 1,0 0-1,1 1 1,13 0 617,-1 0 0,1-1 0,-1 0 1,1-1-1,25-4 0,9-1 354,-1 1-183,-14 0-331,1 2 1,0 2 0,45 3 0,-72-2-474,0 1-1,0 0 1,1 1 0,-1-1 0,-1 1 0,1 1 0,0-1 0,0 1 0,-1 0-1,1 1 1,-1-1 0,0 1 0,0 0 0,-1 1 0,1 0 0,-1 0 0,0 0-1,0 0 1,-1 1 0,1 0 0,4 9 0,-6-8-26,0 0 1,0 1-1,-1 0 1,0 0-1,-1 0 1,0 0-1,0 0 0,0 0 1,-1 0-1,-1 0 1,1 0-1,-1 0 1,0 0-1,-1-1 1,0 1-1,0 0 0,-6 12 1,-3 3 7,-1 0 1,0-1 0,-2 0-1,-20 24 1,33-44-146,-1 1 1,0-1 0,0 1-1,0-1 1,0 0 0,-1 0-1,1 0 1,0 0 0,-1 0-1,0-1 1,1 1 0,-1-1 0,0 1-1,0-1 1,0 0 0,0 0-1,0-1 1,0 1 0,0-1-1,0 1 1,0-1 0,0 0-1,0 0 1,0 0 0,0 0-1,0-1 1,0 1 0,0-1-1,0 0 1,0 0 0,0 0-1,0 0 1,0-1 0,1 1-1,-1-1 1,0 1 0,1-1-1,0 0 1,-5-4 0,-48-47-6691,37 34 5523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39.1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95 8506,'-50'-94'3913,"56"103"-1625,8 2-39,12 13-337,0 4-112,2 3-191,4 4-129,-5-7-400,-1 2-232,-2-4-447,-15 1-81,-9-3-1113,-5 1-823,7-9 1008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41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6 158 7450,'-1'-2'365,"0"-1"1,0 0-1,0 0 1,1 0-1,-1 0 1,1 0 0,0 0-1,0 0 1,0 0-1,0 0 1,0 0-1,1 0 1,-1 0 0,1 0-1,0 0 1,0 0-1,0 0 1,0 0-1,1 0 1,-1 1-1,1-1 1,3-4 0,2-3 154,0 1 1,0 0-1,1 0 0,15-12 1,-20 18-412,1 0 0,-1 1-1,1-1 1,0 1 0,0-1 0,0 1 0,0 0 0,0 1-1,1-1 1,-1 1 0,0 0 0,1 0 0,-1 0-1,8 0 1,-8 1-92,-1 1-1,0-1 0,1 1 0,-1 0 1,0 0-1,0 0 0,0 1 0,0-1 1,0 1-1,0-1 0,0 1 0,0 0 1,-1 0-1,1 1 0,-1-1 0,1 0 1,-1 1-1,0 0 0,0-1 0,2 5 1,4 7 10,-1 1-1,0-1 1,-1 1 0,-1 0 0,-1 0 0,0 1-1,0 0 1,1 31 0,10 41 298,-15-85-311,1 0-1,0 0 1,0 0-1,0 0 1,0-1-1,1 1 1,-1 0-1,1 0 1,-1-1-1,1 1 0,0-1 1,0 1-1,0-1 1,1 0-1,-1 0 1,4 3-1,-4-5-10,-1 1-1,1 0 1,0-1-1,0 0 1,0 1-1,0-1 1,0 0-1,0 0 1,0 0-1,0 0 1,-1 0-1,1 0 1,0-1-1,0 1 1,0-1-1,0 1 1,0-1-1,-1 0 1,1 0-1,0 0 1,0 0-1,-1 0 1,1 0-1,-1 0 1,1 0-1,-1-1 1,3-2-1,2-2-109,-1 0 1,0 0-1,0-1 0,0 1 0,-1-1 0,0 0 0,0-1 1,-1 1-1,0 0 0,2-11 0,0 3-791,-2-1 0,0 0 0,-1-1 0,0-17 0,-2-1-157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41.7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70 9058,'-20'-10'3913,"9"-4"-2481,3 8-256,11-3-728,2-1-296,3 2-608,9 0-240,-1 5-472,6 2-440,19 4 1104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42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1 501 6745,'14'84'7131,"-11"-58"-5632,11 45 1,-12-63-1298,1-1 0,-1 0 0,1 0-1,1-1 1,-1 1 0,1-1 0,0 1 0,1-1 0,-1 0 0,11 9 0,-14-14-173,1 1 0,0 0 0,0 0 0,0-1 0,0 1 0,1-1 0,-1 0-1,0 0 1,0 0 0,1 0 0,-1 0 0,1 0 0,-1 0 0,1-1 0,-1 0 0,1 1 0,-1-1 0,1 0 0,-1 0-1,1 0 1,-1 0 0,1-1 0,-1 1 0,1-1 0,-1 1 0,1-1 0,-1 0 0,1 0 0,-1 0 0,0 0 0,0-1-1,1 1 1,-1-1 0,0 1 0,3-4 0,-2 2-22,-1 0 0,1 0 0,-1-1 0,1 1 0,-1-1 0,0 1 0,-1-1 0,1 0 0,0 1-1,-1-1 1,0 0 0,0 0 0,0 0 0,-1 0 0,1 0 0,-1-1 0,0 1 0,0 0 0,0 0 0,-1 0 0,-1-7 0,-1 3-1,0 0-1,-1 0 1,0 1 0,0-1 0,-1 1 0,0 0 0,0 0-1,-1 1 1,0-1 0,0 1 0,0 1 0,-1-1 0,-10-6-1,-9-9 70,25 21-30,0-1 1,-1 0 0,1 0 0,0-1-1,0 1 1,0 0 0,0 0-1,0 0 1,0-1 0,0 1 0,0-1-1,0 1 1,0-1 0,1 1-1,-1-1 1,1 1 0,-1-1 0,1 1-1,0-1 1,-1 0 0,1 1-1,0-1 1,0 0 0,1-2 0,0 1 31,0 1 0,0 0 1,0 0-1,1 0 0,-1 0 1,1 0-1,0 0 0,-1 0 1,1 0-1,0 0 0,0 1 1,0-1-1,0 1 1,0 0-1,1-1 0,1 0 1,51-30 597,-25 14-13,48-23-1,-70 37-567,0 1 0,1 0-1,-1 1 1,0 0-1,1 0 1,-1 1 0,1 0-1,0 0 1,-1 1-1,1 0 1,12 2 0,-17-1-84,0 1 1,0-1 0,0 1 0,0 0 0,0 0 0,-1 0 0,1 1 0,0-1 0,-1 1-1,0 0 1,0 0 0,0 0 0,0 0 0,0 1 0,-1-1 0,1 1 0,-1 0-1,0 0 1,0 0 0,0 0 0,1 5 0,-1-3-5,0-1 1,0 1-1,-1 0 0,0 0 1,0 0-1,0 0 0,-1 0 1,0 0-1,0 0 1,0 0-1,-1 0 0,0 0 1,0 0-1,-4 10 0,5-15-5,-1-1 1,1 1-1,0 0 0,-1 0 0,1 0 0,0-1 0,-1 1 0,1 0 0,-1 0 1,1-1-1,-1 1 0,0-1 0,1 1 0,-1 0 0,0-1 0,1 1 0,-1-1 0,0 1 1,0-1-1,1 0 0,-3 1 0,3-1 0,-1 0 0,0 0-1,1 0 1,-1 0 0,0-1 0,1 1 0,-1 0 0,0 0-1,1-1 1,-1 1 0,0 0 0,1-1 0,-1 1-1,1-1 1,-1 1 0,1-1 0,-1 1 0,1-1-1,-1 1 1,1-2 0,-3-2-3,0 0-1,1-1 1,-1 0-1,1 1 1,-2-9-1,1-1-27,0 0 0,0-1 0,2 1 0,0 0 0,0 0-1,2-1 1,0 1 0,0 0 0,1-1 0,1 1 0,0 0 0,1 1 0,1-1 0,0 0 0,7-12 0,-11 25 29,-1 0 0,1 0 1,0 0-1,-1-1 0,1 1 1,0 0-1,0 0 0,0 0 1,0 0-1,0 0 0,0 0 1,0 1-1,0-1 1,0 0-1,1 0 0,-1 1 1,0-1-1,0 1 0,1-1 1,-1 1-1,0 0 0,1-1 1,-1 1-1,0 0 1,1 0-1,-1 0 0,1 0 1,-1 0-1,0 0 0,1 0 1,-1 1-1,0-1 0,3 1 1,3 2 6,1 1 1,-1 0 0,0 0 0,13 10-1,16 7 171,-33-20-165,0 1 0,0-2 1,0 1-1,0 0 1,1-1-1,-1 1 1,0-1-1,0 0 0,0 0 1,0 0-1,1-1 1,-1 1-1,0-1 0,0 0 1,0 1-1,0-2 1,0 1-1,0 0 1,3-2-1,-3 0-6,1 0 0,-1 0 0,1 0 0,-1 0 0,0 0 1,-1-1-1,1 0 0,0 1 0,-1-1 0,0 0 0,3-9 0,1-3 8,-2 0-1,0 0 1,-1-1-1,0 1 1,0-33-1,-4 18 16,0 22-21,1 0-1,0 0 1,0 0 0,1 0-1,2-15 1,-3 24-3,1 0 0,-1 0 0,0-1 0,0 1 1,1 0-1,-1-1 0,0 1 0,1 0 0,-1 0 0,0-1 0,1 1 0,-1 0 0,0 0 1,1 0-1,-1 0 0,0-1 0,1 1 0,-1 0 0,1 0 0,-1 0 0,0 0 0,1 0 0,-1 0 1,1 0-1,-1 0 0,0 0 0,1 0 0,-1 0 0,1 1 0,-1-1 0,0 0 0,1 0 1,-1 0-1,0 0 0,1 0 0,-1 1 0,1-1 0,18 11 215,-13-7-137,1 0-86,0 0-1,1-1 1,0 1-1,-1-1 0,1-1 1,0 1-1,1-1 1,-1-1-1,0 0 1,1 0-1,-1 0 0,13-2 1,-20 1-113,0 0 0,0 0 0,-1-1 0,1 1 0,0 0 0,-1-1 0,1 1 0,0 0 0,-1-1 1,1 1-1,0-1 0,-1 1 0,1-1 0,-1 0 0,1 1 0,-1-1 0,1 1 0,-1-1 0,0 0 0,1 0 0,-1 1 1,0-1-1,1 0 0,-1 1 0,0-1 0,0 0 0,0 0 0,1 0 0,-1 1 0,0-2 0,-3-24-4584,2 21 3972,-2-11-901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19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7978,'7'35'3384,"18"-38"-1463,-1-3 103,11 3 105,2-2 55,-3 1-447,-1 4-425,-9-2-600,0 1-360,-4-2-1808,9 1-2217,-12-2 2321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42.7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4 7906,'-11'8'3913,"4"-2"-1769,4-6-808,2 0-328,1-1-711,0-1-161,0 1-881,6-3-343,17-5 608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43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42 383 7706,'-42'47'11289,"70"-62"-9989,-18 9-921,0 0 1,0 1-1,1 1 1,15-5 0,-23 8-326,0 0-1,0 1 1,1-1 0,-1 1 0,0 0 0,0 0 0,0 0 0,1 1 0,-1-1 0,0 1 0,0-1 0,0 1 0,0 0 0,0 0-1,0 1 1,0-1 0,0 1 0,0-1 0,0 1 0,2 2 0,7 7 32,0 1 1,-1 0-1,-1 0 0,0 1 0,-1 0 1,0 1-1,-1 0 0,0 1 1,6 17-1,-14-30-88,1-1 0,0 1 1,-1 0-1,1-1 0,0 1 0,0-1 1,0 1-1,0-1 0,0 1 0,0-1 1,0 0-1,0 0 0,0 1 0,1-1 1,-1 0-1,1 0 0,-1 0 0,1 0 1,-1-1-1,1 1 0,-1 0 0,1-1 1,0 1-1,-1-1 0,1 1 0,0-1 1,-1 0-1,3 1 0,1-2-21,-1 0 1,0 0-1,0 0 0,-1 0 0,1 0 0,0-1 1,0 0-1,-1 0 0,1 0 0,6-5 0,-6 5 20,0 0 0,0 0 0,0 0 0,1 0 0,-1 1 0,1 0 0,-1 0 0,1 0 0,0 0 0,-1 1 0,1-1 0,-1 1 0,1 1 0,0-1 1,-1 1-1,1-1 0,0 1 0,-1 0 0,0 1 0,1-1 0,-1 1 0,0 0 0,1 0 0,-1 1 0,5 3 0,-2-2 8,-1 1 1,1-1 0,-1 2 0,0-1 0,0 1 0,0 0 0,-1 0 0,0 0 0,0 1 0,0 0 0,-1 0 0,0 0 0,5 13 0,-8-10-3,1-1 0,-1 0 0,-1 1 0,1-1 0,-2 1 0,1-1 0,-1 0 0,-1 1 0,0-1 0,0 0 0,-1 0 0,0 0 0,0 0 0,-1-1 0,0 1 0,-1-1 0,0 0-1,0 0 1,0-1 0,-13 14 0,15-19-10,0 1-1,0-1 0,0 1 0,0-1 0,0 0 1,0 0-1,-1-1 0,1 1 0,-1-1 0,1 1 1,-1-1-1,0 0 0,0 0 0,1-1 1,-1 1-1,0-1 0,0 0 0,0 0 0,0 0 1,1 0-1,-1-1 0,0 0 0,0 1 0,1-1 1,-1-1-1,0 1 0,1 0 0,-1-1 0,1 0 1,0 0-1,-1 0 0,-2-3 0,-1 0-50,1 1-1,-1-2 1,1 1-1,1-1 1,-1 0-1,1 0 1,0 0-1,0-1 1,1 1-1,0-1 1,0 0-1,1-1 1,-1 1-1,-2-13 1,5 16 42,1 0 1,-1 1-1,1-1 1,0 0 0,1 1-1,-1-1 1,0 0 0,1 1-1,0-1 1,0 1 0,0-1-1,0 1 1,1-1-1,-1 1 1,1 0 0,0 0-1,0 0 1,0 0 0,0 0-1,1 0 1,2-2-1,7-6 15,0 0 0,1 1 0,23-13 0,7-7 17,-31 20 73,-1-1 0,0 0 0,0-1 0,-1 0 0,-1-1 0,0 0 0,-1-1 0,0 1 0,-1-2 0,0 1 0,-1-1 0,-1 0 0,-1 0 0,0 0 0,-1 0 0,0-1 0,-1 0 0,-1 0 0,-1 1 0,0-1 0,-3-19 0,1 27-82,0-1 1,0 1-1,-1 0 1,0 0-1,0 0 1,-8-12-1,9 16-7,-1 0-1,1 0 1,-1 1-1,0-1 1,0 1-1,0-1 1,0 1-1,-1 0 1,1 1-1,-1-1 0,0 0 1,0 1-1,-8-4 1,11 6-2,0-1 0,0 1 0,0 0 0,0 0 0,0-1 0,0 1 0,0 0 0,0 0 0,0 0 0,0 0 0,0 0 1,-1 0-1,1 0 0,0 1 0,0-1 0,0 0 0,0 1 0,0-1 0,0 1 0,0-1 0,0 1 0,0-1 0,1 1 0,-3 0 0,2 1 0,0 0-1,0-1 0,0 1 1,0 0-1,0 0 0,0-1 1,0 1-1,1 0 0,-1 0 1,1 0-1,-1 0 0,1 2 1,-1 6-3,0 0 1,1 0-1,1-1 1,1 12 0,0-10 20,0 0 1,0-1-1,1 1 1,1-1-1,0 0 1,0 0-1,1 0 1,0-1-1,1 0 1,7 11-1,-10-17 35,-1 0-1,1-1 1,-1 1-1,1 0 1,0-1-1,0 0 1,0 0-1,0 0 0,0 0 1,1 0-1,-1-1 1,0 1-1,1-1 1,-1 0-1,1 0 1,0 0-1,-1-1 1,1 1-1,0-1 1,-1 0-1,1 0 1,0 0-1,-1 0 0,1-1 1,0 0-1,-1 1 1,1-1-1,-1 0 1,1-1-1,-1 1 1,1-1-1,5-3 1,1-2 202,-1 0 1,0 0-1,0-1 1,-1 0-1,0 0 0,0-1 1,-1 0-1,0 0 1,-1-1-1,0 0 1,8-19-1,-7 15-46,-1-1 0,-1 0 0,0 0 0,-1 0 0,-1-1 0,0 0 0,-1 0-1,0-17 1,-3 26-175,0-1-1,0 0 0,-1 1 1,0-1-1,0 1 0,-1-1 1,1 1-1,-2 0 0,-4-8 1,8 13-140,-1 1 1,0-1 0,0 1 0,0-1 0,0 1 0,0 0 0,0-1 0,0 1 0,0 0-1,0 0 1,-1 0 0,1 0 0,-1 0 0,1 0 0,0 0 0,-1 0 0,0 0 0,1 1-1,-1-1 1,1 1 0,-1-1 0,0 1 0,1 0 0,-1-1 0,0 1 0,1 0 0,-1 0-1,0 0 1,1 0 0,-1 1 0,0-1 0,1 0 0,-1 1 0,0-1 0,1 1 0,-1 0-1,1-1 1,-1 1 0,1 0 0,-1 0 0,1 0 0,-1 0 0,1 0 0,0 0 0,0 0-1,-2 3 1,-15 18-1516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52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798 1147 5329,'-52'93'2769,"51"-92"-2587,0 0-1,0 1 1,0-1 0,0 1 0,1-1 0,-1 1-1,0-1 1,1 1 0,-1-1 0,1 1 0,0-1-1,-1 1 1,1 0 0,0-1 0,0 1 0,0 0-1,0-1 1,0 1 0,0 0 0,1-1 0,-1 1-1,1-1 1,-1 1 0,1-1 0,-1 1 0,1-1-1,1 3 1,0-2-6,0-1-1,0 1 1,1-1 0,-1 1 0,0-1-1,1 0 1,-1 0 0,1 0-1,0 0 1,4 0 0,3 2 182,15 4 194,0-2 0,0-1 0,0-1 0,0-1 0,40-2 0,-9 0-40,10 2 116,109-13 1,-135 6-542,-1-3 0,0-1 1,-1-2-1,42-17 0,-42 12-64,1-2 0,-2-2 0,0-1 0,63-49-1,-87 60-11,-1 0-1,-1-1 0,0-1 0,-1 1 1,0-2-1,0 1 0,-2-1 0,1-1 1,-2 1-1,0-2 0,0 1 0,-2-1 1,0 1-1,0-1 0,-1-1 0,2-21 1,-5 23 9,-2 1 0,0-1 1,0 1-1,-1-1 0,0 1 1,-2 0-1,1 0 0,-2 0 1,0 0-1,0 1 1,-1-1-1,0 1 0,-1 1 1,-1-1-1,-9-10 0,-16-17 72,-2 1 0,-66-55 0,47 45-80,25 21-5,-48-45 9,-3 3 0,-98-64 0,150 115-18,0 2 0,0 0-1,-2 2 1,0 2-1,0 0 1,-1 2 0,0 2-1,-1 1 1,0 1-1,0 1 1,-40 0 0,38 7-2,1 1-1,0 1 1,0 2 0,0 2 0,1 0 0,0 3 0,0 0-1,1 2 1,1 1 0,-33 21 0,22-9-3,1 1 0,1 3-1,2 1 1,1 1 0,1 2 0,-40 52 0,56-60 3,2 0 0,1 0 0,1 2 0,2 0 0,0 1 0,2 0 0,1 1 0,1 0 0,2 0 0,1 1 0,2 0 1,0 0-1,2 33 0,3-16 15,2 0 0,2-1 1,2 0-1,2 0 1,2 0-1,2-1 0,36 82 1,-36-101 70,1 0 1,1-1 0,1-1 0,1-1 0,1 0-1,1-1 1,1-1 0,1-1 0,1-1 0,1-1-1,1-1 1,0-1 0,1-1 0,1-1 0,0-1-1,2-2 1,-1 0 0,1-2 0,0-1 0,1-1-1,0-2 1,1-1 0,53 3 0,-29-8-28,0-2 1,0-3 0,105-24-1,-80 9-1439,148-61 0,-132 37 330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3:58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338 551 3089,'-19'2'13560,"19"-2"-13486,0 0-1,0 1 1,0-1 0,0 0 0,0 0 0,0 0 0,0 0 0,0 0 0,0 1 0,0-1 0,0 0 0,0 0-1,0 0 1,0 0 0,0 0 0,0 1 0,0-1 0,0 0 0,0 0 0,0 0 0,0 0 0,0 0 0,0 1 0,0-1-1,0 0 1,0 0 0,0 0 0,0 0 0,0 0 0,0 1 0,0-1 0,0 0 0,1 0 0,-1 0 0,0 0-1,0 0 1,0 0 0,0 0 0,0 0 0,0 1 0,1-1 0,-1 0 0,0 0 0,0 0 0,0 0 0,0 0-1,0 0 1,1 0 0,-1 0 0,0 0 0,0 0 0,0 0 0,44 16-104,-36-14 109,-1 0 0,1 0-1,0 0 1,0-1-1,0-1 1,0 1 0,-1-1-1,1-1 1,0 1-1,0-1 1,0-1-1,0 1 1,12-5 0,-10 2-17,0 0 0,-1 0 0,1-1 1,-1 0-1,0-1 0,0 0 0,-1 0 1,1-1-1,-1 0 0,-1-1 0,0 1 0,0-1 1,0-1-1,-1 1 0,0-1 0,-1 0 1,0-1-1,0 1 0,-1-1 0,3-11 1,-4 12-29,-1 0 1,0-1 0,-1 1-1,0 0 1,-1 0 0,0 0 0,0-1-1,-1 1 1,-2-10 0,0 8 3,-1-1 1,0 1 0,-1 0-1,0 0 1,-1 0-1,-10-14 1,-1 3-5,-1 0 0,-1 1 0,-1 1 0,0 1 0,-2 1 1,0 0-1,-1 2 0,-34-19 0,48 31-35,1 0 1,-1 0-1,0 1 1,0 0-1,-1 1 1,1 0-1,0 0 0,-1 1 1,1 0-1,-1 0 1,-16 2-1,19 0-1,0 0-1,0 1 0,-1-1 1,1 1-1,0 1 0,1-1 1,-1 1-1,0 1 0,1-1 0,0 1 1,0 0-1,0 0 0,0 1 1,0 0-1,1 0 0,-5 6 1,-12 17 1,2 2 1,0 0-1,3 2 1,-23 52-1,34-69 22,1 1 1,0-1-1,1 1 0,1 0 1,0 0-1,1 0 1,1 0-1,1 17 0,1-24 23,-1 0 0,2-1-1,-1 1 1,1-1 0,0 1-1,1-1 1,0 1 0,0-1-1,1 0 1,0-1 0,0 1 0,1-1-1,0 0 1,1 0 0,-1 0-1,10 8 1,-5-6 52,1-1 0,-1 0 0,2-1 0,-1 0 0,1-1 0,0 0 0,0-1 0,0 0 0,1-1 0,0 0 0,0-1 0,0-1 0,20 2 0,-13-4-414,0 0 0,1-2 1,-1 0-1,0-2 0,0 0 0,-1-1 0,1 0 0,20-10 1,-12 2-798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01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238 518 5449,'-1'-1'231,"1"1"-1,-1 0 0,0 0 1,1 0-1,-1 0 1,1 0-1,-1 0 1,1 0-1,-1 0 1,1 0-1,-1 0 0,0 0 1,1 1-1,-1-1 1,1 0-1,-1 0 1,1 0-1,-1 1 1,1-1-1,-1 0 0,1 1 1,0-1-1,-1 0 1,1 1-1,-1-1 1,1 1-1,0-1 0,-1 0 1,1 1-1,0-1 1,-1 1-1,1-1 1,0 1-1,0-1 1,0 1-1,-1-1 0,1 1 1,0-1-1,0 1 1,0 0-1,0-1 1,0 1-1,0-1 0,0 1 1,0-1-1,0 2 1,0-1-172,1-1 1,-1 1-1,0 0 0,0-1 1,0 1-1,1 0 1,-1-1-1,0 1 0,1 0 1,-1-1-1,1 1 0,-1-1 1,0 1-1,1 0 1,-1-1-1,1 1 0,0-1 1,-1 0-1,1 1 1,-1-1-1,1 1 0,0-1 1,-1 0-1,1 0 0,0 1 1,42 17 769,-39-15-788,1-1 0,-1 0 0,1 0-1,-1 0 1,1 0 0,0-1 0,0 0 0,0 0 0,0 0 0,0 0-1,0-1 1,0 0 0,0 0 0,0 0 0,5-1 0,194-42 611,-197 41-638,1 0 0,-1 0-1,0-1 1,0 0 0,0 0 0,-1 0 0,1-1 0,-1 0-1,0-1 1,0 1 0,0-1 0,8-9 0,-10 9 12,0-1-1,0 0 1,-1 0 0,0 0-1,0 0 1,-1-1 0,1 1 0,-1-1-1,-1 1 1,1-1 0,-1 0 0,0 0-1,-1-12 1,1 0 10,-1 0 0,-1 0 0,-1 1-1,-7-35 1,6 44-10,0 0-1,-1 0 1,0 1-1,0-1 1,-1 1-1,0 0 1,0 0-1,-1 1 1,0-1-1,0 1 1,-12-10-1,-11-4-3,0 0 0,-2 2 0,0 2 0,-36-15 0,49 23-23,8 4-1,-1 1 1,0-1 0,0 2-1,0 0 1,0 0-1,0 1 1,-1 0 0,1 1-1,-1 0 1,0 1 0,-15 1-1,19 1 6,-1-1 0,1 2 0,0-1 0,-1 1 0,1 0-1,1 1 1,-1 0 0,0 0 0,1 0 0,0 1 0,0 0 0,0 1-1,1 0 1,0 0 0,-10 12 0,-5 8 166,1 0 1,-26 49 0,40-63-107,0 0 1,1 0-1,1 1 1,0-1-1,0 1 1,1 0 0,1 0-1,0 1 1,0 17-1,3-17 13,-1 0 0,2 0-1,0 0 1,0-1-1,2 1 1,-1-1-1,9 18 1,-8-22-21,1 0 0,0 0-1,1-1 1,-1 0 0,2 0 0,-1 0 0,1-1 0,0 0 0,1 0 0,-1-1-1,12 7 1,-8-6-15,1-1 1,0 1-1,1-2 0,-1 0 0,1-1 0,0 0 0,0 0 0,1-2 0,-1 1 0,0-2 0,1 0 1,0-1-1,18-1 0,11-5-525,0-1 0,76-24 0,-21 4-1935,-16 9 1060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07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868 129 7666,'-2'-47'4117,"2"40"-3692,0 1 1,0-1-1,0 1 0,-1-1 1,0 0-1,-3-9 0,4 14-361,-1 1-1,1-1 1,-1 1-1,0 0 1,0-1-1,1 1 1,-1 0-1,0 0 0,0-1 1,0 1-1,0 0 1,-1 0-1,1 0 1,0 0-1,0 0 0,-1 0 1,1 1-1,0-1 1,-1 0-1,1 1 1,-1-1-1,1 1 0,-1-1 1,1 1-1,-1 0 1,1-1-1,-1 1 1,1 0-1,-1 0 0,0 0 1,1 1-1,-1-1 1,1 0-1,-1 0 1,1 1-1,-1-1 0,1 1 1,-1-1-1,-1 2 1,-8 3 79,0 0-1,0 1 1,-20 13 0,24-14-23,-185 145 613,150-115-662,21-18-51,1 1-1,0 2 1,1 0 0,2 0-1,0 2 1,1 0-1,1 1 1,-18 38-1,-91 210-15,82-176 4,14-35 2,3 1 1,-24 89-1,33-87-6,5-25 7,2 0 1,2 1-1,-4 55 0,10-37 51,-1 4 166,7 65 0,-1-81-43,2 0-1,18 62 1,-19-91-132,0-1 0,1 1 0,1-1 0,0-1 0,1 1 0,1-1 0,0-1-1,1 0 1,0 0 0,15 13 0,106 116 1077,-101-104-1026,1-3 0,3 0 0,1-2 0,54 40 0,-74-64-81,1 0-1,0-1 1,0-1 0,1 0 0,33 8-1,90 9 253,-19-4-105,-110-18-151,28 7 27,44 4-1,-70-12-17,1 0 1,-1-1-1,0-1 0,1 0 0,-1-1 0,0 0 0,17-6 0,14-3 173,0 3 1,89-8-1,-86 12-137,-20 3 24,-1 1 0,0 1 0,1 2 0,-1 1 0,0 0 0,26 9 0,-38-9-25,2 0 11,0-1 0,0-1 0,0 0 0,1-1 0,-1 0 0,1-1 0,-1-1 0,0-1 0,25-6 0,-18 3 3,0-2 0,-1-1-1,0-1 1,-1-1 0,0-1 0,29-19 0,-43 25-25,0 0 0,0 0 1,0-1-1,-1 0 0,0 0 1,0-1-1,0 0 1,-1 0-1,0 0 0,6-12 1,15-20 107,-21 34-146,-1-1 1,0 0-1,0 0 1,0 0-1,-1-1 0,0 1 1,0-1-1,0 0 0,1-7 1,-1 1 32,-1-1-1,0 1 1,-1-1 0,0 1 0,-2 0 0,1-1-1,-1 1 1,-1-1 0,-7-23 0,7 26-19,-2 0 1,0 0-1,0 1 0,-1-1 1,-11-19-1,12 25-24,-1 0-1,1 0 1,-1 0-1,0 1 1,0-1-1,-1 1 1,1 0-1,-1 1 1,0-1-1,0 1 1,0 1-1,-7-3 1,-21-6-11,-68-13 1,78 21 5,-1-2 0,1-1 0,1-1 0,-1-1 0,1-1 0,-29-15 0,-145-85-158,189 103 152,0 0-1,1 0 1,0-1-1,1 0 1,0 0 0,0 0-1,0-1 1,-6-11-1,-32-70-58,44 88 66,-5-11-12,1 0 0,0 0 1,1-1-1,0 1 0,1-1 0,0 0 1,1-17-1,2 0 8,1 0 0,7-29 0,-6 48-2,1 0 0,0 0 0,1 0 0,0 1 0,1 0 0,0 0 0,1 0 0,0 1 0,13-14 0,21-32 17,-23 26-13,-1 0-1,-2-1 1,-2-1-1,16-47 0,-23 56 2,-1 0 0,-1 0 0,-1 0-1,-1-1 1,-1 0 0,-1 1 0,-5-38-1,-5-12 16,-4 1-1,-3 1 0,-3 0 0,-41-95 0,55 153-7,-1-1-1,1 2 1,-2-1 0,0 1 0,0 0 0,-1 0 0,0 1-1,-1 0 1,0 1 0,0 0 0,-1 1 0,-1 0 0,1 1-1,-1 0 1,-17-7 0,13 8 30,0 0-1,-1 1 0,0 1 1,0 1-1,0 0 1,0 2-1,0 0 1,0 0-1,-1 2 1,1 0-1,-31 6 1,23-1-31,0 1 1,0 2 0,1 0 0,0 1-1,0 2 1,1 0 0,1 1 0,0 2 0,1 0-1,1 1 1,0 1 0,1 1 0,1 1-1,-27 36 1,43-53-138,0 1-1,0 0 0,1 0 1,-1 0-1,1 0 1,-1 0-1,1 0 0,0 0 1,0 1-1,0 4 1,1-7 19,0 0-1,0 1 1,0-1 0,1 0 0,-1 0 0,1 0 0,-1 1 0,1-1 0,-1 0-1,1 0 1,0 0 0,-1 0 0,1 0 0,0 0 0,0 0 0,0 0 0,-1 0 0,1-1-1,0 1 1,1 0 0,-1 0 0,0-1 0,0 1 0,0-1 0,0 1 0,0-1-1,0 1 1,1-1 0,-1 0 0,0 0 0,2 1 0,45 5-1327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19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11434,'-5'2'4337,"24"-2"-3993,14-2-88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24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79 7746,'49'22'9106,"-34"-17"-8898,0 0 1,0 0-1,0-2 1,1 0-1,-1-1 1,1 0-1,-1-1 1,20-1-1,13-7 294,1-2 0,-1-3 0,54-19 0,70-17 756,-124 40-838,0 2 0,1 2 0,0 2 0,0 2 0,0 3 1,-1 2-1,92 20 0,-104-17-95,-11-1 197,1-2 0,0 0-1,33 0 1,-61-10-584,-2-3-4182,3-5 2836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27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12 5233,'-36'25'1974,"30"-24"-1432,6-2-402,-1 1 0,1 0 0,0 0 1,0 0-1,0-1 0,0 1 0,0 0 0,0 0 0,-1 0 1,1-1-1,0 1 0,0 0 0,0 0 0,0-1 0,0 1 1,0 0-1,0-1 0,0 1 0,0 0 0,0 0 0,0-1 1,0 1-1,0 0 0,0 0 0,0-1 0,0 1 0,1 0 1,-1 0-1,0-1 0,0 1 0,0 0 0,0 0 0,0 0 1,1-1-1,-1 1 0,0 0 0,0 0 0,0 0 0,1 0 1,-1-1-1,0 1 0,0 0 0,0 0 0,1 0 1,-1 0-1,0 0 0,0 0 0,1 0 0,-1 0 0,0 0 1,0-1-1,1 1 0,-1 0 0,0 0 0,0 0 0,1 0 1,-1 1-1,0-1 0,0 0 0,1 0 0,-1 0 0,0 0 1,20 2 236,-1 0 0,1-2 0,-1 0 0,1-1 1,-1-1-1,26-6 0,-13 1-18,0 2 1,0 1-1,1 1 0,0 2 0,-1 1 0,1 1 1,0 2-1,-1 2 0,0 0 0,50 17 1,-53-14 81,26 10 425,-51-16-775,-1-1 1,1 1-1,-1 0 1,1 0-1,-1 0 0,0 0 1,1 1-1,-1-1 0,-1 1 1,6 6-1,-4 7 342,-5-9-2930,0-12 1666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29.2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893 1357 7594,'16'4'4819,"10"12"-2150,4 1-1039,75 13 716,20 7-1316,-111-32-968,0 1 1,-1 1 0,0 0 0,-1 1 0,1 0-1,19 18 1,43 53 294,-53-54-131,1-1 1,51 42-1,-65-59-179,1-1 0,-1 0 0,1-1-1,1 0 1,-1-1 0,1 0 0,-1 0-1,1-1 1,0-1 0,1 0 0,-1 0 0,20 0-1,-10-3-18,-1 0-1,1-2 1,-1 0-1,0-1 1,0-2-1,0 0 0,0 0 1,-1-2-1,0-1 1,-1 0-1,0-1 0,0-1 1,-1-1-1,-1 0 1,21-20-1,-34 28-19,1 1 1,-1-1-1,0-1 0,0 1 0,0 0 0,0-1 1,-1 0-1,0 1 0,4-11 0,-6 12-2,0 1 0,1-1 0,-1 1 0,0-1-1,-1 0 1,1 1 0,0-1 0,-1 1-1,1-1 1,-1 0 0,0 1 0,0-1 0,0 1-1,0 0 1,0-1 0,0 1 0,-1 0-1,1 0 1,-1 0 0,0 0 0,-2-3 0,-28-26 36,-70-53 1,73 63-33,1-1 0,1-1 0,-47-54 0,61 60-23,-2-1 10,2 0-1,0-1 0,-11-21 1,21 32-1,0 1-1,0-1 1,1 0 0,0 0 0,0 0 0,1 0 0,0 0 0,0 0 0,1 0 0,0 0 0,0 0 0,2-10 0,4-10 1,2 1 0,0 1 0,1 0 0,2 0 0,1 0 0,1 2 0,27-41 0,-31 53 31,1 1-1,-1 1 1,2-1 0,0 2-1,22-17 1,67-33 183,-3 1 92,-87 52-268,-1-1 0,0 0 0,0-1 0,-1 0 0,0 0 0,0-1 0,11-17 0,-15 19-12,-1 0 1,0 1-1,-1-1 0,1 0 1,-1-1-1,-1 1 1,1 0-1,-1-1 1,-1 1-1,1 0 1,-1-1-1,0 1 1,-2-10-1,-4-13 24,-2 0-1,-1 0 0,-1 0 1,-2 1-1,-24-43 1,30 59-28,-4-8 41,-1 0 0,-2 0 0,-16-21 0,24 35-44,0 1 0,0 1 0,-1-1 0,0 1 0,0 0 0,0 0 0,-1 1 0,1 0 0,-1 0 0,0 0 0,0 1 0,0 0 0,-14-3 0,0 2 23,0 2 1,0 0-1,0 1 0,-1 1 1,1 1-1,0 1 1,-42 9-1,13 3 28,0 1-1,-53 25 0,95-36-50,1 1 0,0 0 0,0 0 0,0 0-1,0 1 1,1-1 0,0 2 0,0-1-1,0 1 1,-8 14 0,5-9-9,-1 0-1,-14 15 1,-28 20-2,-86 60-1,107-87-2,-1-1 0,0-2 0,-2-1 0,-55 20-1,63-30 17,1-2 0,-1 0 0,-38 0-1,11 0-4,7 1-16,25-2 9,0 0 0,-37-2-1,51-2 0,1 1 0,-1-1-1,0-1 1,1 1-1,-1-1 1,1 0-1,0-1 1,-1 0 0,1 0-1,0 0 1,1-1-1,-10-6 1,11 6-4,0 1 1,0 0 0,0 0-1,-1 1 1,1-1 0,-1 1-1,1 0 1,-1 0 0,0 0-1,0 1 1,0-1 0,-7 0-1,5 2-1,-1 0 0,1 1 0,0 0 0,-1 0 0,1 1 0,0-1 0,0 1 0,-8 4 0,-5 3-9,-1 2 0,2 0 0,-1 1 0,1 1 0,1 1-1,-25 24 1,-14 10-14,46-39 21,0 0-1,1 1 1,-1 1-1,2-1 1,0 2-1,0-1 1,-9 17-1,15-22 4,0 0-1,0 0 1,0 1-1,1-1 1,0 1 0,1 0-1,-1 0 1,1 0-1,0-1 1,1 1-1,0 0 1,0 0 0,0 0-1,1 0 1,0 0-1,4 13 1,0-4 54,2-1 0,0 1 0,0-2 0,2 1 0,0-1 0,0 0 0,2-1 0,-1 0 0,2-1-1,-1 0 1,2-1 0,21 16 0,-15-14-85,1-1-1,1-1 0,-1 0 1,2-2-1,-1 0 1,1-2-1,0 0 0,39 6 1,17-4-2379,7-1-2268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33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94 4377,'-2'1'273,"0"-1"1,-1 1-1,1-1 1,-1 0-1,1 0 1,-1 0-1,1 0 0,-1 0 1,1-1-1,-1 1 1,1-1-1,-1 0 1,1 1-1,0-1 0,-1 0 1,1 0-1,0-1 1,0 1-1,-3-2 1,4 1-148,0 0 1,-1 0-1,1 0 1,0 0-1,0-1 1,0 1-1,0 0 1,1 0-1,-1-1 1,0 1-1,1 0 1,0-1-1,0 1 1,-1 0-1,1-1 1,1 1-1,-1-1 1,0 1-1,2-5 1,-2 4-45,0 2-26,0 0 0,0 0 0,0 0 0,0-1 0,0 1 0,0 0 0,0 0 0,1 0 0,-1-1 0,0 1 0,1 0 0,-1 0 0,1 0 0,-1 0 0,1 0 0,-1 0 0,1 0 0,0 0 0,0 0 0,-1 0 0,1 0 0,0 0 0,0 1 0,0-1 0,0 0 0,0 0 0,0 1 0,0-1 0,0 1 0,0-1 0,2 0 0,-1 1 136,0 1-6,73 6 176,206 11 630,-28-23-687,-88 0-151,200 18-1,-166 5 231,222-9-1,-164-31-55,33-1-20,-40 30 118,98-2 320,-214-10-391,145 15-1,-227-5-251,0 2 1,-1 3-1,-1 2 0,1 2 0,90 39 1,-85-29 156,107 31 1,64 0 223,8 2 749,-32-2 838,-197-53-2296,-1-1 1,1 0 0,0-1 0,0 1 0,1-1 0,-1 0 0,11-2 0,-13 2-141,13-1-375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38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7 9298,'-75'-6'7073,"77"11"-5672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40.2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31 7242,'-16'-8'868,"11"5"-331,0 0-1,1 1 0,-1-1 0,0 1 0,-1 0 0,1 0 1,0 1-1,0 0 0,-1 0 0,1 0 0,-1 0 0,1 1 0,-1 0 1,-8 1-1,35 8 7216,28 26-7815,-32-23 590,-8-7-437,-1 0 0,1-1 1,0-1-1,0 1 0,0-1 0,0-1 0,1 0 0,-1 0 0,1-1 1,-1 0-1,15-1 0,-17-2 113,-20-3-30,-32-4-80,-10-4-52,30 6-10,0 1 0,0 1 0,-33-1-1,56 6-31,0 0-1,1 0 1,-1 0-1,1 0 1,-1 0-1,1 0 1,-1 0-1,1 1 0,-1-1 1,1 1-1,-1-1 1,1 1-1,-1 0 1,1-1-1,0 1 1,-1 0-1,1 0 1,0 0-1,0 0 1,0 0-1,0 0 1,0 0-1,0 1 0,0-1 1,0 0-1,-1 3 1,1-2-112,1 0 1,0-1-1,0 1 0,-1 0 1,1-1-1,1 1 0,-1 0 1,0 0-1,0-1 0,1 1 1,-1 0-1,1-1 0,-1 1 1,1 0-1,0-1 0,-1 1 1,1-1-1,0 1 0,0-1 1,0 0-1,0 1 0,1-1 1,-1 0-1,2 2 0,27 21-1020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00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5049,'0'6'2689,"0"-1"159,3 4-1904,-3 4 177,-2 1 7,-2 1-184,-3 3-184,7 4-752,7-5 4057,-7-22-3169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04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371 595 3521,'-2'1'509,"1"-1"-4,0 1 1,0-1-1,0 1 0,0-1 0,0 0 0,0 0 0,0 1 0,0-1 1,0 0-1,0 0 0,0 0 0,0 0 0,0 0 0,0 0 0,0 0 0,0-1 1,0 1-1,0 0 0,0 0 0,0-1 0,0 1 0,0-1 0,0 1 0,0-1 1,-1 0-1,2 1-397,6 0 270,1-1 1,0 1 0,0-1 0,0 0-1,-1-1 1,11-3 0,-8 3-310,1-1 1,-1 0-1,0-1 0,0 0 1,0-1-1,0 1 0,-1-2 1,1 1-1,-1-1 0,-1-1 1,1 1-1,-1-1 0,0 0 1,6-9-1,2-5 68,-1 1-1,-1-2 1,-1 0-1,-1 0 1,13-36-1,-22 49-118,0 1-1,0-1 0,0 0 0,-1 0 1,-1 0-1,1 0 0,-1 0 0,-1 0 1,0 0-1,0 1 0,-1-1 0,0 0 1,0 1-1,-1-1 0,0 1 0,-1-1 1,1 1-1,-11-14 0,6 10-17,-2 0 1,0 0-1,0 1 0,-1 0 1,0 1-1,-1 0 0,0 1 0,-1 0 1,0 1-1,0 0 0,-1 1 1,1 1-1,-2 0 0,1 1 1,-1 1-1,1 0 0,-1 1 0,-21-2 1,24 4-6,0 0 0,-1 1 0,1 0 0,-1 1 0,1 1 0,0 0 0,0 1 0,-1 0 0,2 1 0,-1 0 0,0 1 0,1 0 0,0 0 0,0 2 0,1-1 0,-1 1 0,1 1 0,1 0 0,0 0 0,0 1 0,0 0 0,-13 20 0,13-14 62,0 0 0,1 0 0,1 0-1,0 1 1,2 0 0,-1 1 0,2-1 0,0 1 0,1 0 0,1 0 0,0 28 0,2-34 28,1 1-1,0 0 1,0 0-1,1-1 1,1 1 0,0-1-1,1 1 1,0-1-1,0 0 1,1-1-1,1 1 1,0-1 0,0 0-1,1 0 1,0-1-1,1 0 1,15 14 0,-18-18-111,0-1 0,1-1 0,0 1 1,0-1-1,0 0 0,0 0 1,0 0-1,1-1 0,-1 0 1,1-1-1,-1 1 0,1-1 0,0 0 1,0-1-1,13 0 0,-6-2-428,0 0-1,0-1 0,-1 0 1,1-1-1,-1 0 0,22-11 0,15-11-609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05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450 371 3489,'-21'-5'811,"14"4"-129,1-1 1,-1 1-1,0 0 0,-13 0 0,7 3 7211,23-2-4601,5-2-4306,-7 1 1123,0-1 0,0 0-1,0 0 1,0 0-1,-1-1 1,1 0-1,-1-1 1,1 0-1,-1 0 1,0 0 0,-1-1-1,1 0 1,-1 0-1,0-1 1,0 0-1,-1 0 1,0 0-1,0-1 1,6-10 0,-8 12-90,0 0 1,-1 0 0,1-1-1,-2 1 1,1-1 0,0 1-1,-1-1 1,0 0 0,0 0-1,-1 1 1,0-1 0,0 0-1,0 0 1,-1 0 0,1 1-1,-1-1 1,-1 0 0,1 1-1,-1-1 1,0 1 0,0-1-1,-1 1 1,1 0 0,-1 0-1,-1 0 1,1 0 0,0 0-1,-1 1 1,0 0 0,0 0-1,-8-6 1,-2-1-24,0 1 1,-1 0-1,-1 1 1,1 1-1,-2 0 0,1 1 1,-1 1-1,0 1 0,0 0 1,0 1-1,-21-2 0,27 5-5,0 1-1,0-1 1,0 2-1,-1 0 1,1 0-1,0 1 1,0 0-1,1 1 1,-1 0-1,0 1 1,1 0-1,0 0 1,0 1-1,0 1 1,1 0 0,-1 0-1,1 1 1,-14 14-1,15-14 17,1 0 0,1 0 0,-1 1-1,1 0 1,1 1 0,0-1 0,0 1 0,0 0 0,1 0 0,1 1-1,-1-1 1,1 1 0,1 0 0,0-1 0,0 1 0,1 0 0,1 0-1,-1 0 1,2 0 0,-1 0 0,1 0 0,1 0 0,0 0-1,0 0 1,1 0 0,0-1 0,1 1 0,4 9 0,-3-11 59,0 0 0,0 1 0,0-2 0,1 1 0,0-1 1,1 1-1,-1-2 0,1 1 0,1-1 0,-1 0 0,1-1 1,12 7-1,-8-6 41,1-1 0,-1 0 0,1-1 1,0 0-1,0-1 0,1-1 1,24 2-1,8-5-469,0-2-1,-1-1 1,0-3 0,47-13 0,-91 20 352,77-19-797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08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521 1011 4081,'-38'-36'2363,"38"36"-2304,0 0-1,-1 0 1,1-1-1,0 1 1,0 0-1,-1 0 1,1 0-1,0 0 1,0 0-1,-1-1 0,1 1 1,0 0-1,0 0 1,0-1-1,0 1 1,-1 0-1,1 0 1,0-1-1,0 1 1,0 0-1,0 0 1,0-1-1,0 1 1,0 0-1,0 0 1,0-1-1,0 1 1,0 0-1,0-1 1,0 1-1,0 0 1,0 0-1,0-1 1,0 1-1,0 0 1,0 0-1,0-1 1,0 1-1,0 0 1,0-1-1,1 1 1,-1 0-1,0 0 1,0 0-1,0-1 1,1 1-1,-1 0 1,0 0-1,0 0 1,0-1-1,1 1 1,-1 0-1,0 0 1,0 0-1,1 0 1,-1 0-1,0 0 1,0-1-1,1 1 1,-1 0-1,1 0 1,16-1 555,-16 1-357,75-3 2753,192-14 1253,183-3 43,-437 20-4197,0-2 0,1 0 0,-1 0 0,0-1 0,0-1 0,-1 0 0,1-1 0,-1-1 0,0 0 0,0 0 0,-1-1 0,13-10 0,-1-2-57,-1 0 0,0-1 0,-2-1-1,32-42 1,-46 54-10,0 0 0,0-1 0,-1 0 0,0 0 0,-1 0 0,-1-1 0,1 0 0,-1 0 0,-1 0 0,0 0 0,-1-1 0,0 1 0,-1-1 0,0 1 0,-1-1 0,0 0 0,-1 1 0,0-1 0,-1 1 0,0-1 0,-1 1 0,0 0 0,0 0 0,-2 0 0,1 0 0,-1 1 0,-7-11 0,-11-12-14,0 1 0,-3 0 0,0 2 0,-2 1 0,-1 2 0,-43-33 0,46 42-34,-1 1-1,0 1 0,-1 1 1,-1 1-1,0 2 0,-1 1 1,0 1-1,-48-8 0,0 6-5,-1 4 0,0 3-1,-94 6 1,1 10 12,152-7-4,0 0-1,-38 15 1,45-14-4,-1 2-3,0 1 0,1 0 1,0 1-1,1 0 0,-1 1 1,-17 20-1,-44 38-1,40-38 7,-53 60 1,72-71 1,1 0 0,0 2 1,2-1-1,0 2 1,1-1-1,2 2 0,0-1 1,1 1-1,-4 24 0,9-32 29,0 0 0,2 0 1,0 0-1,0 0 0,2 0 0,0 0 0,0 0 0,1 0 0,1 0 0,1 0 0,0-1 0,1 0 0,0 1 0,1-2 0,13 23 0,-1-12 120,0 0-1,1-2 0,1 0 0,1-1 0,1-1 0,1-2 1,0 0-1,1-1 0,1-1 0,1-2 0,0 0 0,1-2 1,1-1-1,-1-1 0,2-1 0,-1-1 0,1-2 0,0-1 1,46 2-1,28-11 656,27 0-31,-115 5-818,0 0-1,0 1 1,-1 1-1,1 0 1,0 1 0,17 7-1,-31-11-105,1 1-1,0-1 0,-1 1 1,1 0-1,0 0 1,-1 0-1,1 0 1,-1 0-1,1 0 1,-1 0-1,0 0 0,0 1 1,1-1-1,-1 1 1,0-1-1,0 1 1,1 1-1,-9 10-814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18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995 445 3737,'-14'-2'14494,"39"10"-13570,-15-2-809,-1 1 0,1 0 0,-1 1 0,-1 0 0,1 1 0,-1 0 1,7 9-1,-6-6-69,48 46 303,-42-44-188,0 1 0,17 23 0,-27-32-104,-1 1 0,0 0 1,-1 0-1,0 0 0,0 0 0,0 1 0,-1-1 0,0 1 0,2 14 0,2 22 272,-2-11-127,0 0 0,-2 0-1,-3 35 1,-8 157 249,4-145-321,2-37-104,1-1 1,2 1-1,7 55 1,-5-71 34,0 1 1,-2-1 0,-2 0 0,0 1 0,-8 36 0,-5 59 249,15-107-291,-1 1-1,0-1 0,-1 0 0,-1 1 0,-1-1 0,0 0 0,-1-1 0,0 1 1,-1-1-1,-1 0 0,-10 16 0,9-18 0,1 2 1,0-1 0,-7 22-1,-9 18-9,19-46-9,-1-1-1,0 0 1,-1 0-1,-12 11 1,-5 6 4,17-16-3,-1-1 0,0 0 0,-1 0 0,1-1-1,-1 0 1,-1 0 0,1-1 0,-1 0 0,-13 5 0,16-7-1,-1-1 0,0 0 0,0 0 0,0-1 0,0 0 0,0 0 0,0 0 0,0-1 0,0 0-1,0-1 1,0 1 0,0-1 0,0-1 0,-8-2 0,-12-5 1,1-2 0,0 0 0,1-2 0,0-1 0,1-1 0,1-1 0,-22-19 0,30 22-1,1 0-1,1-1 1,0-1 0,1 0 0,1-1 0,0 0-1,1 0 1,1-1 0,0-1 0,2 1 0,-8-24 0,-23-128-9,29 122 13,7 25-10,0-1 0,2 0-1,1 0 1,0 0 0,2 0 0,7-32 0,3-30 49,12-25 99,-21 85-118,1-41 1,-5 58-22,0 0 1,0 0 0,-1 0-1,0 0 1,-1 0 0,0 0-1,0 1 1,0-1-1,-5-8 1,5 12-3,0 1 0,0 0 0,-1 0-1,1 0 1,-1 0 0,0 0 0,0 0 0,-6-3 0,-21-20 8,7 4-9,0 1 1,-2 1 0,-38-24-1,58 40 0,1 1 0,0-1-1,0 0 1,0 0 0,0-1 0,0 1-1,1-1 1,-6-10 0,-15-18-8,12 19 17,1-1 0,0-1 0,2 0 0,-12-22-1,12 19 0,-1 1-1,-25-34 0,29 44-10,1-1 0,0 0 1,0-1-1,1 1 0,0-1 1,0 0-1,1 0 0,1 0 1,0 0-1,-2-18 0,-4-19-3,5 31 5,1 0 0,-1-23 0,3 26 1,-1 0-1,0 0 1,-1 0 0,-4-15 0,-3 2 3,3 8-2,0-1 1,-3-20-1,8 34-3,1-1-1,-1 0 1,1 1-1,0-1 1,0 0-1,1 0 1,0 1-1,0-1 1,0 1-1,1-1 0,3-8 1,4-5 43,1 1 1,0-1-1,2 2 1,0-1-1,1 2 1,0 0-1,2 0 1,0 1-1,0 1 1,2 1-1,-1 0 1,23-12-1,-25 15 228,-12 8-267,0 0 0,0 1-1,0-1 1,1 1 0,-1-1 0,1 1-1,-1 0 1,1 0 0,4-2-1,5 20-3834,13 6 2575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2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1710 42 5625,'0'-2'92,"-5"-33"2317,5 35-2352,0 0 0,0-1-1,0 1 1,0 0 0,-1 0 0,1 0 0,0-1 0,0 1 0,0 0 0,0 0-1,0 0 1,0-1 0,0 1 0,-1 0 0,1 0 0,0 0 0,0-1 0,0 1-1,0 0 1,-1 0 0,1 0 0,0 0 0,0 0 0,0 0 0,-1 0 0,1-1 0,0 1-1,0 0 1,-1 0 0,1 0 0,0 0 0,0 0 0,-1 0 0,1 0 0,0 0-1,0 0 1,0 0 0,-1 0 0,-11 16 3323,3 5-1998,2 0 0,0 0 0,-5 32 0,5-25-1072,-11 34-1,-2-14-166,-3 0 0,-1-2-1,-3-1 1,-1-1 0,-3-1 0,-1-2 0,-2-1 0,-1-2 0,-3-1-1,0-2 1,-3-2 0,-1-1 0,-1-2 0,-1-3 0,-2-1 0,-65 27-1,90-45-69,-1-1-1,0-2 0,0 0 0,0-1 0,-1-1 0,1-1 0,-1-1 0,1-1 1,-1-1-1,0-1 0,1-1 0,-31-8 0,19 1-3,0-1-1,0-2 1,1-1-1,1-1 1,1-2-1,0-1 1,-31-25-1,38 22 89,0 0-1,2-2 1,1-1 0,0 0 0,-26-44-1,34 45-30,1-1-1,2 0 0,0-1 1,2-1-1,0 1 1,-6-46-1,-3-2-115,5 43 23,11 29-16,0-1 0,0 1-1,0 0 1,1 0 0,-1 0 0,0 0 0,0 0-1,0 1 1,0-1 0,-1 0 0,1 0 0,0 1-1,0-1 1,0 1 0,-1-1 0,1 1 0,0-1-1,0 1 1,-1 0 0,-2-1 0,3 5 40,0 0 0,0 1 0,0-1 0,0 0 0,0 0 0,1 1 0,0-1 0,0 5 0,0 25 23,1 53 165,-16 123 1,-1-117-98,12-84-91,0-10 66,-1-18-33,2-83-73,-5-124 23,4 197-39,2 21 0,1 1 0,0-1-1,1 1 1,0-1 0,0 0 0,1-8 0,0 15-2,-1 1 1,1 0 0,-1 0 0,1 0 0,-1-1 0,0 1 0,1 0 0,-1 0-1,1 0 1,-1 0 0,1 0 0,-1 0 0,1 0 0,0 0 0,-1 0 0,1 0-1,-1 0 1,1 0 0,-1 0 0,1 0 0,-1 0 0,0 1 0,1-1 0,-1 0-1,1 0 1,0 1 0,22 8 13,-20-7-10,36 14 59,0-1 1,58 13 0,-81-24-53,42 6 1,-54-10-8,-1 0 0,1 0 0,-1 0 0,0 0 1,1 0-1,-1-1 0,1 1 0,-1-1 0,0 0 0,0 0 0,1 0 1,-1 0-1,5-4 0,-9 2 65,-8 5 57,-26 16-75,0 3 0,-61 47 0,86-60-26,-10 9 106,0 2 1,1 0 0,1 1 0,-20 30-1,31-42-64,7-8-71,0 0 1,-1 1 0,1-1 0,-1 1-1,1-1 1,0 1 0,-1-1 0,1 0-1,0 1 1,0-1 0,-1 1 0,1-1-1,0 1 1,0 0 0,0-1 0,-1 1-1,1-1 1,0 1 0,0-1 0,0 1-1,0-1 1,0 1 0,0 1 0,11-2-1364,21-12-1694,1-5 1595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43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104 507 8146,'3'-5'774,"22"-58"3742,-24 49-2982,-10 12-490,-12 11 200,12-2-1053,1 1 0,1-1 0,-1 1 0,1 0 0,1 1 0,-1 0-1,1 0 1,1 0 0,0 1 0,-8 20 0,8-17-86,1 0 1,1 0-1,0 0 0,0 0 0,1 1 1,1-1-1,0 1 0,2 19 1,0-29-87,-1 1 0,1-1 0,-1 0 0,1 0 0,0 0 1,1-1-1,-1 1 0,1 0 0,-1 0 0,1-1 0,0 1 1,1-1-1,-1 1 0,1-1 0,-1 0 0,1 0 0,0 0 1,0-1-1,0 1 0,0-1 0,1 1 0,-1-1 0,1 0 1,-1 0-1,1-1 0,0 1 0,0-1 0,0 1 0,0-1 0,0-1 1,7 2-1,-2-2-7,1 0 1,-1 0-1,0-1 1,0 0-1,0 0 1,0-1-1,0 0 1,0-1-1,-1 0 1,1 0-1,-1-1 1,0 0-1,12-8 1,-7 2-14,0 0 0,0-1 0,-2-1 0,1 0 0,-1 0 0,-1-1 1,0 0-1,-1-1 0,11-21 0,-10 14-1,-2 0 0,0 0 0,-1-1 1,0 0-1,-2 0 0,3-36 0,-6 35 2,0 0-1,-2 1 1,-1-1-1,-1 0 1,0 0 0,-2 1-1,-1 0 1,-1-1-1,0 2 1,-2-1 0,0 1-1,-2 0 1,0 1-1,-26-38 1,10 29 63,24 28-26,1-1 1,-1 1-1,0 0 1,1-1-1,-1 1 1,0 0-1,0 0 1,0 0-1,0 1 1,0-1-1,0 0 1,0 1-1,0-1 1,0 1-1,-3-1 1,5 2-11,-1-1 0,1 0 0,-1 0 1,1 0-1,-1 1 0,1-1 0,0 0 1,-1 0-1,1 1 0,-1-1 0,1 0 0,0 1 1,-1-1-1,1 1 0,0-1 0,-1 0 1,1 1-1,0-1 0,0 1 0,-1-1 1,1 1-1,0-1 0,0 1 0,0-1 0,0 1 1,0-1-1,-1 1 0,1-1 0,0 1 1,0-1-1,0 1 0,0-1 0,1 1 1,-1-1-1,0 1 0,0-1 0,0 1 0,0 0 1,6 19 373,50 79 776,-15-29-701,-19-22-363,-2 2-1,16 54 0,9 26-67,-38-122-42,-3-18 23,0-29 42,-3 31-56,1-19 4,2 1-1,13-51 1,-15 70-16,0 0-1,1 0 1,0 0 0,0 0 0,0 1 0,1-1 0,0 1 0,0 0 0,0 0 0,1 0 0,0 0 0,0 1 0,1 0 0,-1 0-1,12-7 1,-14 11 2,0-1 0,0 1-1,0 0 1,0 0-1,0 0 1,0 0 0,0 1-1,0-1 1,1 1-1,-1 0 1,0-1-1,0 2 1,0-1 0,1 0-1,-1 1 1,0-1-1,0 1 1,0 0-1,0 0 1,0 0 0,0 1-1,4 1 1,2 3 18,1 1 1,-1 1-1,0 0 1,14 16-1,-16-16-60,0-1 0,0 0 0,1 0 0,0-1 0,13 9 0,-20-15-128,0 1 0,1-1 0,-1 1 0,0-1-1,0 1 1,1-1 0,-1 0 0,1 1 0,-1-1 0,0 0 0,1 0-1,-1 0 1,1 0 0,-1 0 0,0-1 0,1 1 0,-1 0 0,0 0 0,1-1-1,-1 1 1,0-1 0,1 0 0,-1 1 0,0-1 0,2-1 0,1-2-878,0 0 0,0 0 0,0 0 0,-1-1 0,4-5 0,5-6-651,5-5 516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45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1043 6697,'64'-131'5326,"-55"107"-883,-9 23-4384,-1 1 0,1 0 0,0 0-1,0 0 1,0-1 0,0 1 0,0 0-1,0 0 1,0 0 0,0-1-1,0 1 1,0 0 0,-1 0 0,1 0-1,0 0 1,0-1 0,0 1 0,0 0-1,0 0 1,-1 0 0,1 0-1,0 0 1,0 0 0,0-1 0,-1 1-1,1 0 1,0 0 0,0 0 0,0 0-1,-1 0 1,1 0 0,0 0-1,0 0 1,0 0 0,-1 0 0,1 0-1,0 0 1,-18 7 925,11-2-768,0 1 1,0 0 0,0 0 0,0 1-1,1 0 1,0 0 0,1 0 0,-1 0 0,1 1-1,-5 11 1,3-4-48,0 1-1,1-1 1,0 1-1,-5 28 1,10-39-150,0 0 1,0 0 0,1 1-1,0-1 1,0 0-1,1 1 1,-1-1 0,1 0-1,0 0 1,0 1-1,5 9 1,-6-14-15,1 0 0,0 1-1,0-1 1,0 0 0,-1 0 0,1 1 0,1-1 0,-1 0-1,0 0 1,0 0 0,0 0 0,0-1 0,1 1-1,-1 0 1,0 0 0,1-1 0,2 2 0,-2-2 0,0 0 0,1 0 1,-1 0-1,0 0 0,0 0 1,1 0-1,-1-1 0,0 1 1,0-1-1,1 1 0,-1-1 0,0 0 1,0 0-1,0 0 0,2-2 1,1 1 0,-1-1 1,-1 1-1,1-1 1,0 0 0,-1-1-1,0 1 1,1-1-1,-1 1 1,-1-1-1,1 0 1,0 0 0,-1 0-1,0 0 1,0 0-1,0-1 1,-1 1-1,1-1 1,-1 1 0,0-1-1,0 0 1,-1 1-1,1-1 1,-1 0-1,0 0 1,0 1 0,-1-1-1,0 0 1,-1-5-1,-4-4-26,6 13 23,-1 1 0,1 0 0,0-1 0,-1 1 0,1-1-1,0 1 1,0-1 0,-1 1 0,1-1 0,0 1 0,0-1 0,0 1 0,0-1 0,0 1 0,0-1 0,-1 1 0,1-1 0,0 1 0,0-1 0,1 1 0,-1-1 0,0 1-1,0-1 1,0 1 0,0-2 0,24 5 106,-17-2-99,2 1 7,-5-1-10,-1 0 1,1 0-1,-1-1 1,1 1-1,0-1 1,-1 0-1,1 0 0,-1 0 1,1 0-1,0-1 1,-1 0-1,1 1 1,-1-1-1,1 0 0,-1-1 1,0 1-1,5-3 1,3-4 51,0 0 0,-1-1 0,0 0 0,0-1 0,-1 0 0,0 0 0,-1-1 0,8-13 0,7-16 270,19-45 0,-7 14 322,-35 70-642,0 1 0,0 0 0,0 0 0,0-1 0,0 1-1,0 0 1,0 0 0,0 0 0,0 0 0,0-1 0,0 1 0,0 0 0,1 0 0,-1 0-1,0 0 1,0-1 0,0 1 0,0 0 0,0 0 0,1 0 0,-1 0 0,0 0 0,0 0-1,0-1 1,1 1 0,-1 0 0,0 0 0,0 0 0,0 0 0,1 0 0,-1 0 0,0 0-1,0 0 1,0 0 0,1 0 0,-1 0 0,0 0 0,0 0 0,0 0 0,1 0-1,-1 0 1,0 0 0,1 1 0,5 10 183,3 25-44,-7-28-57,-1-2-54,1 1 1,0-1 0,1 0 0,-1 0-1,1 0 1,0 0 0,0-1-1,1 1 1,0-1 0,4 5 0,-6-8-34,0-1 0,0 1 1,0-1-1,0 0 1,0 0-1,0 1 1,0-1-1,0-1 1,0 1-1,0 0 1,1-1-1,-1 1 0,0-1 1,1 1-1,-1-1 1,0 0-1,1 0 1,-1 0-1,0-1 1,1 1-1,-1 0 1,0-1-1,0 1 0,1-1 1,-1 0-1,0 0 1,0 0-1,0 0 1,0 0-1,0 0 1,3-3-1,10-7 7,0 0 0,-1-1 0,-1-1 0,0 0-1,0 0 1,-2-2 0,0 1 0,0-2 0,-1 1 0,-1-1-1,-1-1 1,0 1 0,-1-2 0,7-26 0,-13 43-10,-1 0-1,1 0 1,-1 1 0,0-1 0,1 0-1,-1 0 1,0 0 0,0 0 0,0 0-1,0 0 1,1 0 0,-1 0 0,-1 0-1,1 0 1,0 0 0,0 0 0,0 0-1,0 0 1,-1 0 0,1 0 0,0 0-1,-1 0 1,1 0 0,-1 0 0,1 1 0,-1-1-1,0 0 1,1 0 0,-1 0 0,0 1-1,1-1 1,-2 0 0,1 1-3,-1 0 0,1 0-1,0 0 1,-1 0 0,1 0 0,0 1 0,0-1 0,-1 0 0,1 1 0,0-1-1,0 1 1,0 0 0,-1-1 0,1 1 0,0 0 0,0 0 0,0-1-1,0 1 1,0 0 0,0 0 0,1 0 0,-2 2 0,-2 2-39,0 0 1,0 0-1,1 1 0,0-1 1,0 1-1,1-1 0,-1 1 1,1 0-1,0 0 0,1 0 1,0 0-1,0 1 1,0-1-1,0 0 0,1 0 1,0 0-1,1 1 0,-1-1 1,1 0-1,0 0 1,1 0-1,-1 0 0,1 0 1,1 0-1,-1 0 0,1 0 1,0-1-1,0 0 0,7 10 1,4-59-109,-9 20 152,-2 8 9,0 0-1,2 1 1,9-26 0,-14 40-10,0 1-1,0 0 0,1-1 1,-1 1-1,0 0 0,0-1 1,0 1-1,1 0 0,-1-1 0,0 1 1,1 0-1,-1 0 0,0-1 1,0 1-1,1 0 0,-1 0 1,1-1-1,-1 1 0,0 0 1,1 0-1,-1 0 0,0 0 1,1 0-1,-1 0 0,1 0 1,-1-1-1,0 1 0,1 0 1,-1 0-1,1 1 0,-1-1 1,0 0-1,1 0 0,-1 0 1,1 0-1,0 0 0,16 14 21,13 29 24,-27-39-31,19 31 122,-1 2 0,-2 1 0,-2 0 0,-1 1 0,-3 0 0,14 58 0,-24-75-95,-1-1-1,-1 1 1,-1 0-1,-1-1 1,-6 42-1,-1-24-22,-1-1 0,-18 48 0,25-82-16,1-1 0,-1 1 0,0 0 0,0-1 0,0 1 0,-1-1 1,1 1-1,-1-1 0,1 0 0,-1 0 0,0-1 0,-5 5 1,6-6-2,0 0 1,0 0 0,0 0 0,0 0 0,0-1 0,0 1-1,0 0 1,0-1 0,0 0 0,-1 1 0,1-1 0,0 0-1,0 0 1,0 0 0,0-1 0,0 1 0,-1 0 0,1-1-1,0 1 1,0-1 0,0 0 0,0 0 0,0 0 0,0 0-1,-2-1 1,-1-2-12,0 0 0,0-1 0,0 1 0,1-1 0,-1 0 0,1 0 0,1 0 0,-1-1 0,1 1 0,0-1 0,0 0 0,0 1 0,1-2 0,0 1 0,0 0 0,1 0 0,0-1 0,0 1 0,0 0-1,1-1 1,0 1 0,1-12 0,1-7-96,1 1 0,1-1-1,2 1 1,13-38-1,14-33-73,32-99 47,-53 150 134,-2-1 0,7-65 0,-17 92 5,0 0-1,-2 1 1,0 0-1,-6-26 1,7 35-5,-1 33-180,1-13 158,0 0 0,1 1 0,0-1 0,3 14 0,-3-22 21,1 1 0,1-1 0,-1 0 0,1 1 0,0-1 1,0 0-1,0 0 0,0 0 0,1 0 0,-1-1 0,1 1 0,0-1 0,0 1 0,0-1 0,1 0 0,-1 0 0,1-1 0,0 1 0,0-1 0,6 3 0,-6-3 7,0-1 0,0-1 0,0 1 1,0 0-1,0-1 0,0 0 0,0 0 0,0 0 0,0 0 0,0-1 0,0 0 0,0 0 0,0 0 0,0 0 1,0 0-1,0-1 0,-1 0 0,1 1 0,-1-2 0,1 1 0,-1 0 0,0-1 0,4-2 0,3-5 42,-1 0 0,0 0 0,0 0 0,-1-1 0,0-1 1,10-20-1,-5 5 64,-2 0 0,9-29 1,-8 11-26,-11 42-86,-1 0-1,1 0 1,-1 0-1,0-1 1,0 1-1,0 0 0,0 0 1,0 0-1,-1-1 1,1 1-1,-2-4 0,-12 39-147,6 2 101,-4 47 1,11-68 40,0 0 0,1 0 0,1 0 1,0 0-1,0-1 0,7 26 0,-7-36 3,-1 0 0,1 0 0,-1 0 0,1 0 0,0 0-1,-1-1 1,1 1 0,0 0 0,0 0 0,1 0-1,-1-1 1,0 1 0,1 0 0,-1-1 0,1 1 0,-1-1-1,1 0 1,0 0 0,-1 1 0,1-1 0,0 0 0,3 1-1,-3-2 4,0 0 0,0 0 0,0-1 0,0 1 0,0 0 0,-1-1 0,1 1 0,0-1 0,0 0 0,0 1 0,0-1 0,0 0 0,-1 0 0,1 0 0,0 0 0,-1-1 0,1 1 0,1-3 0,6-4 11,-1-1 1,-1-1 0,0 1-1,0-1 1,-1-1-1,7-13 1,-5 3-1,-1 0 0,0-1 0,-2 1 0,-1-1 0,0 0-1,-2 0 1,-1 0 0,0 0 0,-3-27 0,-1 18-7,-2 1 0,0 0 1,-2 0-1,-2 1 0,0 0 0,-16-32 0,23 57-9,0 0-1,0 0 0,0 1 0,-1-1 0,1 1 0,-1-1 1,0 1-1,-4-4 0,6 7 2,1 0-1,-1-1 1,1 1 0,-1 0-1,1-1 1,-1 1 0,1 0-1,-1 0 1,1-1-1,-1 1 1,1 0 0,-1 0-1,1 0 1,-1 0 0,1 0-1,-1 0 1,1 0 0,-1 0-1,0 0 1,1 0 0,-1 0-1,1 0 1,-1 0 0,1 1-1,-1-1 1,0 1-1,0 0 1,0 0-1,0 0 0,0 0 1,0 0-1,1 0 0,-1 0 0,1 0 1,-1 0-1,0 1 0,1-1 1,0 0-1,-1 0 0,1 1 1,0-1-1,0 2 0,-4 18-2,2 0 1,1 1-1,1-1 0,0 0 1,2 1-1,6 34 0,-5-41 66,1-1-1,0 0 1,0 0-1,2 0 1,0-1-1,0 1 1,1-2-1,1 1 1,0-1-1,16 19 1,-19-26 33,0 0 0,1-1 1,-1 0-1,1 0 0,0 0 0,0-1 1,1 0-1,-1 0 0,1 0 0,-1-1 1,1 0-1,0 0 0,0-1 0,0 0 1,0 0-1,13-1 0,-15 0-33,0 0 0,0-1 0,0 1 0,-1-1 0,1-1 0,0 1 0,-1-1 0,1 1 0,-1-1-1,1-1 1,-1 1 0,0 0 0,0-1 0,0 0 0,0 0 0,-1 0 0,1-1 0,-1 1 0,0-1 0,0 0 0,0 0-1,0 0 1,-1 0 0,4-9 0,-4 10-98,-1-1-1,0 1 0,0 0 0,0-1 1,-1 1-1,1-1 0,-1 1 0,0-1 1,0 1-1,0-1 0,0 1 0,-1-1 1,1 1-1,-1-1 0,0 1 0,0 0 1,0-1-1,-1 1 0,1 0 0,-1 0 1,0 0-1,0 0 0,-4-5 0,1 2-454,0 1 0,-1-1-1,0 1 1,0 1 0,0-1-1,0 1 1,-1 0 0,0 1-1,0-1 1,-8-2 0,-36-10-1407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34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30 222 4841,'-30'7'4199,"57"-18"73,20-2-3407,1 2 0,92-10 0,496-26 150,422 33-272,-583 9 119,-3-31-296,79-5-109,228 13 525,-722 26-909,-1 3 0,1 3-1,0 2 1,-1 2 0,68 20-1,-64-12 164,1-2 0,1-3 0,0-2 0,67 0-1,-101-10-33,0 1-1,0 2 0,0 1 0,0 1 0,0 1 1,42 14-1,-40-13 12,-27-5-194,0-1 0,1 0-1,-1 1 1,0-1 0,0 1 0,0 0-1,1 0 1,-1 0 0,0 0 0,0 1-1,-1-1 1,1 1 0,0 0 0,4 3-1,-7-3-54,1-1-1,-1 0 1,0 0-1,1 1 1,-1-1-1,0 0 1,0 0-1,0 1 1,0-1-1,-1 0 0,1 1 1,0-1-1,0 0 1,-1 0-1,1 1 1,-1-1-1,1 0 1,-1 0-1,1 0 0,-1 0 1,0 0-1,-1 2 1,-2 5-356,-1 9-53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47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94 9514,'4'0'353,"1"0"0,-1-1 1,1 1-1,-1-1 0,0 0 0,0-1 0,1 1 1,-1-1-1,5-3 0,-7 4-184,-1-1 0,1 0 0,-1 0 0,0 0-1,0 0 1,0 0 0,0 0 0,0 0 0,0-1 0,0 1 0,0 0 0,-1-1-1,0 1 1,1 0 0,-1-1 0,0 1 0,0 0 0,0-1 0,-1-2 0,2 4-99,-1 0 1,0-1 0,0 1-1,0 0 1,0 0 0,0-1-1,0 1 1,-1 0 0,1 0-1,0 0 1,0-1 0,-1 1-1,1 0 1,-1 0 0,1 0-1,-1 0 1,0 0 0,1 0-1,-1 0 1,0 0 0,0 0-1,0 0 1,1 0 0,-1 0-1,0 0 1,0 1 0,0-1 0,0 0-1,0 1 1,-1-1 0,1 1-1,0-1 1,0 1 0,0 0-1,0-1 1,-1 1 0,0 0-1,-2 0 25,1 0 0,0 0 0,0 1 0,-1 0 0,1 0 0,0 0 0,0 0 0,0 0 0,0 0 0,0 1 0,0-1 0,-4 4 0,-1 2 23,0 0 0,0 1 0,0 0 0,1 0 0,1 0 0,-1 1 0,-5 10 0,-35 72 269,43-81-348,-11 22 102,-14 45 0,25-67-108,1 1 0,1 0 1,0 0-1,0 0 0,1 0 1,0 1-1,1-1 0,2 15 0,-2-24-29,1 1 0,-1-1 0,1 0 0,-1 0-1,1 0 1,0 0 0,0 0 0,0 0-1,0 0 1,0 0 0,1 0 0,-1 0-1,0 0 1,1-1 0,0 1 0,-1 0-1,1-1 1,0 0 0,0 1 0,-1-1 0,1 0-1,0 0 1,1 0 0,-1 0 0,0 0-1,0 0 1,0-1 0,0 1 0,1-1-1,-1 0 1,0 1 0,0-1 0,1 0-1,-1 0 1,0-1 0,3 1 0,3-1 4,-1-1 0,0 1 0,0-1 0,0-1-1,0 1 1,0-1 0,0 0 0,-1-1 0,13-8 0,-4-1-24,-1 0 1,0-2-1,-1 1 0,-1-2 1,0 0-1,-1 0 0,-1-1 1,0 0-1,-1-1 0,-1 0 1,-1 0-1,-1-1 0,0 0 1,-1 0-1,2-26 0,-3 20 39,-3 22 94,-2 16 59,0-1 44,0 0-1,0 0 1,2 0-1,-1 0 1,2 1-1,-1-1 1,8 22-1,-9-31-246,1 0 0,0 1 0,1-1 1,-1 0-1,0 0 0,1 0 0,0 0 0,-1-1 0,1 1 0,1 0 0,-1-1 0,0 1 1,0-1-1,1 0 0,-1 0 0,1 0 0,0 0 0,0 0 0,0 0 0,0-1 0,0 0 1,0 1-1,0-1 0,0 0 0,0 0 0,1-1 0,-1 1 0,0-1 0,1 0 0,-1 0 0,0 0 1,7-1-1,-7 1-206,0-1 1,0 0 0,0 0 0,0 0-1,0 0 1,0 0 0,0-1 0,0 1 0,-1-1-1,1 0 1,4-4 0,13-15 1290,3-3-572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48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1 297 7474,'0'-1'449,"1"0"1,0 0-1,0 0 0,0 0 1,-1 0-1,1 0 1,0 1-1,0-1 1,0 0-1,0 1 1,0-1-1,0 0 1,1 1-1,-1-1 1,0 1-1,0 0 1,0-1-1,0 1 1,1 0-1,-1 0 0,0 0 1,2 0-1,-1 0-152,0 0 0,0 1 0,0 0 0,0-1 0,0 1 0,0 0 0,0 0 0,-1 0 0,1 0 0,0 0 0,-1 0 0,3 2-1,1 2-12,-1 0-1,1 0 0,-1 0 0,0 0 0,-1 1 0,7 11 0,-3 3-49,-1 0 0,-1 0 0,0 1 0,-1 0 0,1 41 0,-4-88-214,1 0-1,2 1 0,1-1 0,0 1 0,2 0 0,1 0 1,12-23-1,-19 45-9,0 1 1,1 0 0,-1-1-1,1 1 1,0 0 0,-1 0 0,1 0-1,0 0 1,0 0 0,1 1-1,-1-1 1,0 1 0,0-1-1,1 1 1,-1 0 0,1 0-1,-1 0 1,1 0 0,0 0-1,-1 0 1,5 0 0,-5 1 8,0 0 0,1 1 0,-1-1-1,0 0 1,0 1 0,0-1 0,1 1 0,-1 0 0,0 0 0,0-1 0,0 1 0,0 1 0,0-1-1,-1 0 1,1 0 0,0 1 0,0-1 0,-1 1 0,1 0 0,-1-1 0,1 1 0,-1 0 0,0 0 0,0 0-1,0 0 1,2 3 0,2 7 40,1 0 0,-2 0-1,0 1 1,0-1 0,-1 1-1,-1 0 1,0 0 0,0 0-1,-2 17 1,-2-21 24,0-13 78,-1-19-30,5 2-133,0 0 0,2-1 1,0 1-1,8-21 0,-9 31 0,1 1-1,1 0 1,-1 0 0,2 0-1,-1 1 1,1-1 0,1 1-1,0 1 1,0-1-1,9-6 1,-15 14 1,1 0-1,-1 0 1,1 0 0,0 0 0,-1 1-1,1-1 1,0 0 0,-1 1 0,1 0-1,0-1 1,0 1 0,0 0-1,0 0 1,-1 0 0,1 0 0,0 0-1,0 0 1,0 1 0,-1-1-1,1 1 1,0-1 0,0 1 0,-1 0-1,1-1 1,0 1 0,1 2-1,9 4-8,-1 0 1,19 16-1,-5-3 11,-3 2-8,-21-21 2,0 1 1,0 0-1,0-1 1,0 1-1,0-1 1,0 0-1,0 1 0,1-1 1,-1 0-1,0 0 1,1 0-1,-1 0 1,1 0-1,-1 0 0,1 0 1,0 0-1,-1 0 1,1-1-1,0 1 1,0-1-1,-1 1 1,1-1-1,0 0 0,0 0 1,0 0-1,2 0 1,-4 0 3,-1 0 1,1-1 0,-1 1 0,1 0-1,0-1 1,-1 1 0,1-1-1,0 1 1,-1 0 0,1-1 0,0 1-1,0-1 1,0 1 0,-1-1 0,1 1-1,0-1 1,0 1 0,0-1-1,0 1 1,0-1 0,0 1 0,0-1-1,0 1 1,0-1 0,0 1-1,0-1 1,0 1 0,0-1 0,0 1-1,0-1 1,0 1 0,1-1-1,2-19-215,-3 17 209,1-1-1,0 1 1,1 0-1,-1 0 0,0-1 1,1 1-1,0 0 1,0 0-1,0 0 0,0 1 1,0-1-1,0 0 1,5-3-1,-4 3-2,0 0 0,0 0 1,0-1-1,0 1 0,-1-1 0,1 0 0,-1 0 0,0 1 0,0-2 0,1-4 1,3-6-20,-1 0 0,4-26 0,-8 36 25,0 0-1,-1 0 1,0 0 0,1 0 0,-2 0 0,1 0 0,0 0 0,-1 0 0,0 0 0,-1 0 0,1 0 0,-4-7 0,5 12 6,0 0 0,0 1 0,0-1 1,0 0-1,0 0 0,0 1 1,0-1-1,0 0 0,0 1 1,0-1-1,0 0 0,0 0 0,-1 1 1,1-1-1,0 0 0,0 1 1,0-1-1,0 0 0,-1 0 0,1 0 1,0 1-1,0-1 0,-1 0 1,1 0-1,0 0 0,0 0 1,-1 1-1,1-1 0,0 0 0,-1 0 1,1 0-1,0 0 0,0 0 1,-1 0-1,1 0 0,0 0 0,-1 0 1,1 0-1,0 0 0,-1 0 1,1 0-1,0 0 0,0 0 1,-1 0-1,1 0 0,0 0 0,-1 0 1,1 0-1,0-1 0,0 1 1,-1 0-1,1 0 0,0 0 1,0 0-1,-1-1 0,1 1 0,0 0 1,0 0-1,0-1 0,-1 1 1,4 13 61,1-1 0,0 1 0,1-1 0,0 0 0,0 0 0,2-1 1,-1 1-1,2-1 0,-1-1 0,10 11 0,-12-16-25,-3-1-36,1 0 1,0 0-1,0-1 0,0 0 1,0 1-1,1-1 1,-1 0-1,1-1 0,0 1 1,0-1-1,0 1 0,6 1 1,-9-4-38,-1 0 0,0 1 1,1-1-1,-1 0 0,0 0 1,1 0-1,-1 0 0,0-1 0,1 1 1,-1 0-1,0 0 0,0 0 1,1 0-1,-1 0 0,0 0 0,1 0 1,-1 0-1,0-1 0,0 1 1,1 0-1,-1 0 0,0 0 1,0-1-1,1 1 0,-1 0 0,0 0 1,0-1-1,0 1 0,1 0 1,-1-1-1,0 1 0,0 0 0,0 0 1,0-1-1,0 1 0,1-1 1,0-17-1377,-7-16-1909,-6-1 159,9 5 2766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48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8 10010,'-9'0'4337,"-1"3"-2681,6-1-503,2-2-433,2-2-496,0 1-152,0-1-880,0 1-401,30-6 697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49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 9546,'2'1'672,"0"0"0,0 1 0,0-1 0,0 1 0,0-1 0,0 1 1,0 0-1,0 0 0,-1 0 0,1 0 0,-1 0 0,3 4 0,16 32 929,-15-26-653,8 17-341,-2 0 0,-1 1-1,-2 0 1,0 1-1,-2 0 1,3 49 0,-2-132-317,-5-26-274,2-41 6,-3 102-19,1-1-1,1 1 1,1 0-1,8-24 1,-11 38-1,0-1-1,1 1 1,-1 0 0,1 0-1,-1 0 1,1 0 0,0 1-1,0-1 1,1 0-1,-1 1 1,0-1 0,1 1-1,-1 0 1,1 0 0,4-2-1,-6 3 11,1 1 1,0-1-1,-1 1 0,1 0 0,0 0 0,-1 0 1,1 0-1,0 0 0,0 1 0,-1-1 0,1 0 0,0 1 1,-1-1-1,1 1 0,-1-1 0,1 1 0,-1 0 1,1 0-1,-1 0 0,1 0 0,-1 0 0,0 0 0,1 0 1,-1 0-1,0 0 0,0 1 0,0-1 0,0 1 1,0-1-1,0 0 0,0 3 0,17 25 328,-1 1-1,23 61 1,-33-68-384,-6-18-216,0-1-1,0 0 1,0 0 0,0 0-1,1 0 1,-1-1 0,1 1-1,0 0 1,0-1-1,1 1 1,-1-1 0,4 5-1,-5-8 138,-1 0-1,0 0 0,1 0 1,-1 0-1,1 0 0,-1 1 1,0-1-1,1 0 0,-1 0 1,1 0-1,-1 0 0,0 0 1,1 0-1,-1-1 0,1 1 1,-1 0-1,0 0 0,1 0 1,-1 0-1,1 0 0,-1 0 1,0-1-1,1 1 0,-1 0 1,0 0-1,1-1 0,-1 1 1,0 0-1,1 0 0,-1-1 1,0 1-1,0 0 0,1-1 1,-1 1-1,0-1 0,0 1 1,8-16-2625,0-8 1448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49.8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88 4017,'8'-27'3895,"-6"22"-3031,0 0 1,-1 0 0,1 0-1,-1-1 1,0 1 0,0-1-1,-1 1 1,1-1 0,-2-6-1,1 12-648,-1 1 1,0-1-1,0 1 0,0 0 0,1-1 0,-1 1 1,0 0-1,1 0 0,-1-1 0,1 1 0,-1 0 1,1 0-1,-1 0 0,1 0 0,0 0 0,-1 0 1,1 1-1,-4 23 237,1-1 0,2 0 0,0 1 0,2-1 0,0 1 0,2-1 0,8 37 0,-10-57-414,0 0-1,0 0 0,0 0 1,0-1-1,0 1 0,1 0 1,0-1-1,-1 1 0,2-1 0,-1 0 1,0 1-1,0-1 0,1 0 1,0 0-1,0-1 0,0 1 1,0-1-1,0 1 0,0-1 0,1 0 1,-1 0-1,5 2 0,-5-3 15,1 0-1,-1-1 0,1 1 0,-1-1 1,1 0-1,0 0 0,-1 0 0,1 0 1,-1 0-1,1-1 0,-1 0 0,1 0 1,-1 0-1,0 0 0,1 0 0,-1-1 1,0 1-1,0-1 0,0 0 0,0 0 1,0 0-1,0 0 0,0-1 0,3-3 1,1-2 140,1 0 1,-1-1-1,0 0 1,-1 0-1,0-1 1,0 0-1,-1 0 1,-1 0-1,1-1 1,-2 1-1,6-23 1,-9 29-154,1-1 0,-1 0 1,1 0-1,-1 0 0,0 0 0,-1 0 0,0 0 1,1 0-1,-1 0 0,-1 1 0,1-1 1,-1 0-1,0 1 0,0-1 0,0 1 0,-1 0 1,1-1-1,-1 1 0,0 0 0,0 1 0,-1-1 1,1 1-1,-1-1 0,0 1 0,0 0 1,0 0-1,0 0 0,0 1 0,-5-2 0,2 1-116,1 0-1,-1 1 1,0 0-1,0 1 0,0-1 1,0 1-1,-1 1 0,1-1 1,0 1-1,0 1 1,0-1-1,0 1 0,-1 0 1,1 1-1,0 0 1,1 0-1,-13 5 0,2 1-1117,1 0 0,0 1 0,0 1-1,1 1 1,-24 21 0,6-2-528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4:50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834 2025 9218,'26'-7'7224,"5"-6"-3473,78-43-2307,-67 33-155,-4 3-802,151-80 2053,180-128 0,-20-40-213,39-29-607,-352 272-1633,162-103 53,-193 125-140,0 0 0,0 1 0,0 0 0,0 0 0,0 1 0,1-1 0,-1 1 0,0 0 0,1 0 0,-1 1 0,1 0 0,-1 0 0,1 0 0,-1 0 0,1 1 0,-1 0 0,0 0 0,11 4 0,-14-4 0,3 0 0,-1-1 0,0 0 0,0 1 0,1-1 0,-1-1 0,0 1 0,1-1 0,-1 1 0,0-1 0,0-1 0,0 1 0,1 0 0,-1-1 0,5-3 0,25-8 0,-28-17-631,2-13 515,-1 0 0,0-44 0,-7 63 103,0 1-1,-2-1 0,0 1 1,-2 0-1,-10-37 1,3 32 14,0 0 1,-2 1-1,-1 0 1,-1 1-1,-1 1 1,-37-44-1,48 62-2,0 0-1,0 0 0,1 0 0,0-1 1,0 1-1,0-1 0,1 0 0,-2-10 1,1-1-26,1-1 1,-1-24 0,4 41 9,0 1 0,0-1 0,0 0 1,-1 0-1,1 1 0,-1-1 0,0 0 1,0 1-1,0-1 0,0 1 0,0-1 1,0 1-1,-1 0 0,1-1 0,-1 1 0,0 0 1,-2-2-1,2 2-5,0 1 0,0 0 1,0 0-1,-1 0 0,1 1 1,0-1-1,-1 0 0,1 1 0,0-1 1,-1 1-1,1 0 0,-1 0 1,1 0-1,-1 0 0,1 1 0,0-1 1,-1 0-1,1 1 0,-4 1 1,-13 5-124,-1 0 1,-26 15 0,-7 3-64,-5-4-109,-92 20 0,-7 2-161,-20 7-40,-198 30-1,161-38 308,152-27 203,0 3 1,1 2-1,2 3 1,0 3-1,1 2 1,2 3-1,-54 38 1,-299 237-7,296-218 41,54-43-23,-89 89-1,142-128-3,1 1 0,-1 0 0,1 0 0,1 1 1,-1-1-1,1 1 0,0 0 0,1 0 0,-5 16 0,7-18 1,0-1-1,0 1 1,1-1-1,0 1 1,0-1 0,0 1-1,0 0 1,1-1-1,0 1 1,0-1-1,1 0 1,-1 1-1,1-1 1,0 0 0,1 0-1,4 8 1,10 11 71,27 30 0,-30-39-3,-1 1 1,-1 0-1,0 1 1,-2 0 0,12 24-1,5 22 69,76 167 239,-75-176-239,2-1 0,41 55 1,-65-99-76,1 0 0,1-1-1,0 0 1,0 0 0,0-1 0,1 0 0,0 0 0,1-1 0,-1 0 0,14 5 0,-16-8 9,1 0 1,-1-1-1,1 0 0,0 0 1,0-1-1,0 0 0,0-1 1,0 0-1,0 0 0,0 0 1,0-1-1,0 0 0,0-1 1,-1 0-1,11-3 0,13-7 220,1-2 0,-2-2-1,36-22 1,81-66 33,-69 47-839,-72 52 323,-4 3 34,0 1-1,-1-1 1,1 1-1,0 0 0,0 0 1,0 0-1,0 0 0,0 0 1,0 0-1,0 0 0,0 1 1,0-1-1,0 1 1,0-1-1,4 1 0,12 7-778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5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1010 6977,'-1'0'172,"0"-1"0,0 1-1,0 0 1,0-1 0,0 1-1,1-1 1,-1 1 0,0-1-1,0 0 1,1 1 0,-1-1-1,0 0 1,1 1 0,-1-1-1,1 0 1,-1 0 0,1 1-1,-1-1 1,1 0 0,0 0-1,-1 0 1,1 0 0,0 0-1,-1-1 1,1-1 14,0 1-1,0-1 1,1 1 0,-1-1-1,0 1 1,1-1 0,0 1-1,-1-1 1,3-2 0,2-6 350,0 0-1,15-20 1,-19 30-391,7-10 169,0 2 1,1-1-1,0 1 0,1 0 0,0 1 1,20-13-1,72-35 828,-61 35-755,107-57 1508,243-172 0,-202 98-347,-89 68-226,154-99-1,-237 174-1231,-17 9-92,0 0 0,0 1 0,0-1-1,0 0 1,0 0 0,0 0 0,0 0 0,0 0 0,0 0-1,0 0 1,0 0 0,0 0 0,0 0 0,0 0 0,0 0-1,0 0 1,0 1 0,0-1 0,0 0 0,0 0-1,0 0 1,0 0 0,0 0 0,0 0 0,0 0 0,0 0-1,0 0 1,0 0 0,0 0 0,0 0 0,0 0 0,0 0-1,0 1 1,0-1 0,0 0 0,0 0 0,0 0 0,0 0-1,0 0 1,1 0 0,-1 0 0,0 0 0,0 0-1,0 0 1,0 0 0,0 0 0,0 0 0,0 0 0,0 0-1,0 0 1,0 0 0,0 0 0,0 0 0,0 0 0,1 0-1,-1 0 1,0 0 0,0 0 0,0 0 0,0 0 0,0 0-1,0 0 1,-19 22-867,11-14 433,-20 24-920,-1 4 497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6.4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4 366 9458,'-3'2'4033,"3"-7"-2137,2-6 2793,5-13-3520,62-48-81,-34 39-392,4 5-240,2-6-248,-6 5-72,-7 6-224,-1-2-240,-4 6-720,1 0-505,-2-3-1303,0-2 1744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6.8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3 9602,'-1'-1'253,"0"1"1,0 0-1,-1-1 0,1 1 1,0 0-1,-1 0 0,1 0 0,0 0 1,-1 0-1,1 0 0,0 0 1,0 0-1,-1 0 0,1 1 0,0-1 1,0 0-1,-1 1 0,1-1 1,0 1-1,0 0 0,0-1 0,0 1 1,-1 0-1,1 0 0,0 0 1,-1 1-1,-26 28 1264,28-29-1406,-11 12 409,2 1 1,0 1-1,0 0 0,1 0 0,1 1 0,-6 20 0,11-30-408,0 0 0,0 0 1,1 0-1,-1 0 0,2 0 0,-1 0 0,1 0 0,0 0 0,0 1 0,0-1 0,1 0 0,0 0 0,0 0 0,1 0 0,0 0 0,0 0 1,0 0-1,0-1 0,1 1 0,5 7 0,-4-10-53,0 1-1,0-1 1,0 0 0,0 0 0,1 0 0,0-1 0,-1 1-1,1-1 1,0 0 0,0-1 0,0 1 0,0-1 0,0 0-1,1 0 1,-1 0 0,0-1 0,0 0 0,1 0 0,7-1-1,13-2 145,0-1 0,39-10-1,-55 11-158,34-9 24,-1-3-1,57-26 1,-24 4-3809,-68 34 2688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7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12 280 8378,'-11'2'3617,"15"-4"-1809,3-2-120,10-15-135,3-8-241,13-6-304,2-5-112,4 6-344,-9 0-127,-5 5-417,0 7-289,-17 0-951,8 7-704,-1-1 1152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36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6505,'3'-13'14172,"6"33"-13085,-3-3-782,4 3-189,-6-11-72,0 0 0,0 0 0,-1 0 0,0 0 0,0 0 0,-1 1 0,2 18 0,-4-20-58,1 16-124,0-1 0,2 0 0,0 0 0,2 0 0,7 23 0,-12-46 63,0 0 0,0 1 1,0-1-1,0 1 0,0-1 0,0 0 0,0 1 0,0-1 0,0 0 0,0 1 0,1-1 0,-1 1 0,0-1 0,0 0 0,0 1 1,1-1-1,-1 0 0,0 0 0,0 1 0,1-1 0,-1 0 0,0 1 0,0-1 0,1 0 0,-1 0 0,0 0 0,1 1 1,-1-1-1,0 0 0,1 0 0,-1 0 0,1 0 0,-1 0 0,1 0 0,3-13-2351,-3-26-701,-5 4 1954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7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60 10042,'2'-2'6695,"7"9"-5528,52 81 1161,-54-78-2060,-1 1-1,0 0 1,6 15-1,-4-2 184,-24-52-561,-2-4 33,1-1 1,-21-56-1,37 87 76,0 0 0,0 0 0,1 0 0,-1 0 0,0 0 1,1 0-1,0-1 0,-1 1 0,1 0 0,0 0 0,0-1 1,0 1-1,1 0 0,-1-1 0,0 1 0,1 0 1,1-4-1,-1 5 8,0 0 0,1 0 0,-1 0 0,1 0 0,-1 0 0,1 1 0,0-1 0,-1 0 0,1 1 0,0-1 0,-1 1 0,1 0 0,0-1 0,0 1 0,-1 0 0,1 0 0,0 0 0,0 0 0,-1 1 0,1-1 0,0 0 0,0 1 0,2 0 0,41 10 592,-1 2 0,73 32 0,-43-15-36,-73-29-581,1-1 0,-1 1 0,0 0 0,1-1 0,-1 0 0,1 1 0,-1-1 0,1 0 0,-1 0 0,1 0 0,-1 0 0,1 0 0,-1 0 0,1 0 0,2-1 0,-4 0-78,1 1 0,-1 0 0,1-1 0,-1 1 0,1-1 0,-1 1 0,1-1 0,-1 1 0,1-1 0,-1 1 0,0-1 0,1 1 0,-1-1 0,0 0 0,0 1 0,1-1 0,-1 0 0,0 1 0,0-1 1,0 0-1,0 1 0,0-1 0,0 0 0,0 0 0,-1-5-668,0 0-1,0 0 1,-1 0 0,1 0 0,-2 0 0,-2-7 0,-7-14-475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8.1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16 164 8490,'-11'0'4289,"7"9"-1873,5 10-167,9 9-145,5 10-455,4-1-169,3-1-360,2-3-200,2-3-376,-1-5-120,2-7-279,1 1-41,-10-9-224,2-2-369,-6-3-831,-4-8-472,-6-7-1289,-4 0 1881</inkml:trace>
  <inkml:trace contextRef="#ctx0" brushRef="#br0" timeOffset="1">93 0 8634,'8'32'2874,"2"-1"1,1 0 0,15 29-1,-12-33-2046,1-1-1,2 0 1,0-1-1,1-1 1,43 43-1,-7-10-1508,-60-69-8659,1 3 8472,-10-19-665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8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0 415 7474,'11'-5'1171,"0"0"0,0-1 0,-1 0 0,0-1 0,10-9 0,-12 8-813,0 0 0,-1 0 0,-1 0 0,1-1 0,-1 0 1,-1 0-1,1-1 0,-2 1 0,7-20 0,-5 13-183,-1 0-1,0 0 1,-2-1 0,0 0-1,0 0 1,-2 1-1,0-2 1,-1 1 0,-1 0-1,0 0 1,-1 1-1,-7-28 1,9 43-152,0 0 1,0 0-1,-1 1 1,1-1-1,0 0 1,0 0-1,0 1 1,0-1-1,-1 0 0,1 1 1,0-1-1,-1 0 1,1 1-1,0-1 1,-1 0-1,1 1 0,-1-1 1,1 1-1,-1-1 1,1 1-1,-1-1 1,0 1-1,1-1 1,-1 1-1,0 0 0,1-1 1,-1 1-1,0 0 1,1-1-1,-1 1 1,0 0-1,1 0 0,-1 0 1,0 0-1,0 0 1,1 0-1,-1 0 1,0 0-1,0 0 1,-1 0-1,1 1 58,-1 0 1,0 0-1,1 1 1,-1-1-1,1 0 0,0 1 1,-1-1-1,1 1 0,0 0 1,0-1-1,0 1 1,0 0-1,0-1 0,1 1 1,-1 0-1,0 2 1,-2 7 112,1-1 1,0 1 0,1 0 0,0 0 0,1 0 0,0-1-1,0 1 1,1 0 0,1 0 0,0 0 0,0-1 0,1 1-1,8 17 1,6 9 258,1-1 1,30 45-1,-42-71-402,-2-4-80,0 1-1,1-1 1,0 0 0,0 0 0,0-1-1,1 0 1,0 1 0,9 5 0,-13-10-176,0 0 0,0 0 1,0 0-1,0 0 0,0 0 0,0 0 1,0-1-1,0 1 0,0-1 0,0 1 1,0-1-1,0 0 0,1 0 0,-1 0 1,0 0-1,0 0 0,0-1 0,0 1 1,0-1-1,0 1 0,1-1 0,-1 0 1,0 0-1,-1 1 0,1-1 0,0-1 1,0 1-1,0 0 0,-1 0 1,1-1-1,0 1 0,-1-1 0,2-2 1,12-15-1314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8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 9202,'0'0'6655,"13"2"-2598,-7-2-3746,1 0 0,0-1 0,-1 0 0,1 0 1,-1-1-1,0 1 0,1-1 0,11-6 0,1 0 283,-1 1 63,-10 3-356,0 1 0,0 1 0,0-1 1,0 1-1,0 0 0,10 0 1,-16 2-276,0 0 1,-1 0-1,1 0 1,0 1-1,-1-1 1,1 1 0,-1-1-1,1 1 1,-1 0-1,1-1 1,-1 1-1,1 0 1,-1 0-1,0 0 1,1 0 0,-1 0-1,0 0 1,0 0-1,0 1 1,0-1-1,0 0 1,0 1 0,0-1-1,0 0 1,-1 1-1,1-1 1,0 1-1,-1-1 1,1 1 0,-1 0-1,0-1 1,0 1-1,1 0 1,-1-1-1,0 1 1,-1 2-1,2 7 1,-1-1 0,0 0-1,-1 0 1,-1 1 0,1-1-1,-2 0 1,-3 11-1,-31 69 73,27-69-7,0 0 1,2 0 0,0 1 0,-4 25-1,11-46-72,1 0-1,0 0 1,0 0-1,-1 0 0,1 1 1,0-1-1,0 0 1,0 0-1,0 0 1,0 0-1,0 1 1,1-1-1,-1 0 0,0 0 1,0 0-1,1 0 1,-1 0-1,1 0 1,-1 0-1,1 0 1,0 0-1,-1 0 0,1 0 1,0 0-1,-1 0 1,1 0-1,1 0 1,0 0 5,0 0 1,0-1 0,-1 1-1,1-1 1,0 0-1,0 0 1,0 0 0,0 0-1,0 0 1,0 0 0,-1 0-1,1 0 1,0-1 0,3 0-1,8-4 65,0 0-1,-1 0 1,17-11-1,0-3-736,49-39-1,-12 0-3867,-30 23 2548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29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31 449 5809,'-6'-5'6406,"-1"0"-3322,-11-11 3842,18 14-6826,1 0 0,-1 0-1,1 0 1,-1 0 0,1 0 0,0 0 0,0 0 0,-1 0 0,2 0 0,-1 0-1,0 1 1,0-1 0,0 0 0,1 1 0,-1-1 0,1 1 0,-1-1 0,4-1-1,141-117 1612,-59 52-716,-25 16-373,-11 9 82,81-54-1,-115 91-657,-16 6-47,-1 0 1,0 0 0,0 0-1,0 0 1,1 0 0,-1 0-1,0 0 1,0 1 0,0-1-1,1 0 1,-1 0 0,0 0-1,0 0 1,0 1 0,0-1-1,1 0 1,-1 0 0,0 0-1,0 1 1,0-1-1,0 0 1,0 0 0,0 1-1,0-1 1,0 0 0,0 0-1,0 1 1,0-1 0,0 0-1,0 0 1,0 0 0,0 1-1,0-1 1,0 1 0,-9 24-85,-12 9-207,-44 53 0,1-1-15,60-80 306,1 0-1,-1 0 1,2 0-1,-1 0 0,-2 9 1,5-14 0,-1 0 0,1 0-1,0 0 1,-1-1 0,1 1 0,0 0 0,0 0-1,0 0 1,0 0 0,0 0 0,0-1 0,0 1-1,0 0 1,0 0 0,0 0 0,0 0 0,0 0-1,1-1 1,-1 1 0,0 0 0,1 0 0,-1 0-1,1-1 1,-1 1 0,0 0 0,1-1 0,0 1-1,-1 0 1,1-1 0,-1 1 0,1-1 0,0 1-1,0-1 1,-1 1 0,1-1 0,0 1 0,0-1-1,-1 0 1,1 1 0,0-1 0,0 0 0,0 0-1,0 1 1,-1-1 0,1 0 0,0 0 0,0 0-1,0 0 1,1-1 0,9-1-380,-1 0 0,0-2 1,0 1-1,0-1 0,0-1 0,0 1 1,10-8-1,-18 10 194,31-20-1029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40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1029 1905 7858,'266'-103'4793,"-126"53"-4098,-30 6-124,-2-5 0,-2-4 0,186-128 0,-141 74 947,241-224-1,-354 293-1306,-2-1 1,-2-2-1,-2-2 0,28-47 0,-48 68-92,0-1-1,-1 0 1,-1-1 0,-1 0 0,-2-1-1,0 0 1,-1 0 0,-2 0 0,-1 0-1,1-37 1,-5 39-77,-1 0 1,-1 0-1,-1 0 0,-1 0 0,-1 0 0,-1 1 0,0 0 1,-21-39-1,21 48-40,0 1 0,-1-1 0,-1 1 1,0 1-1,-1 0 0,0 0 0,0 0 0,-1 2 1,0-1-1,-1 1 0,0 1 0,-1 0 0,1 1 1,-2 0-1,-15-5 0,6 5 17,-1 2 0,0 0-1,0 1 1,0 2 0,-36 0 0,-123 15 124,92 1-95,0 4 1,-117 40-1,-169 79-67,298-106 5,-25 12-71,3 5-1,2 4 1,-164 114-1,144-76 36,4 5 0,-136 145 0,197-181 51,3 2 1,-58 89-1,81-106 19,3 1-1,1 0 1,3 2 0,-25 79 0,43-115 3,0 0 0,0 0 1,1 0-1,1 0 1,0 0-1,0 0 1,1 1-1,1-1 0,0 0 1,0 0-1,1 0 1,1 0-1,0 0 1,0 0-1,1-1 1,0 1-1,1-1 0,0 0 1,1 0-1,0-1 1,0 1-1,1-2 1,0 1-1,1-1 0,0 0 1,0 0-1,16 11 1,-1-3 31,1 0 1,0-2 0,2 0 0,-1-2-1,1-1 1,1-1 0,0-1-1,1-1 1,-1-2 0,1 0-1,55 2 1,-23-7-578,-1-2 1,0-3-1,0-3 0,100-24 0,-25-3-482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50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164 665 5585,'0'0'120,"0"0"-1,0 0 1,-1 0 0,1 1-1,0-1 1,0 0-1,0 0 1,-1 0 0,1 0-1,0 0 1,0 0-1,0 0 1,-1 1 0,1-1-1,0 0 1,0 0-1,0 0 1,0 0 0,0 1-1,-1-1 1,1 0 0,0 0-1,0 0 1,0 1-1,0-1 1,0 0 0,0 0-1,0 0 1,0 1-1,0-1 1,0 0 0,0 0-1,0 1 1,0-1-1,0 0 1,0 0 0,0 0-1,0 1 1,0-1-1,0 0 1,0 0 0,0 0-1,0 1 1,1-1-1,-1 0 1,0 0 0,0 0-1,0 1 1,0-1-1,0 0 1,0 0 0,1 0-1,-1 0 1,0 0 0,0 1-1,0-1 1,1 0-1,-1 0 1,0 0 0,0 0-1,0 0 1,1 0-1,-1 0 1,17 4 2073,8-1-1807,0-2-1,1-1 1,-1-2 0,0 0 0,0-1 0,0-2 0,24-7 0,-20 4-176,-1-2 1,0-1 0,0-1 0,-1-1-1,44-31 1,-58 34-132,0 0 0,-1-2 0,0 1 0,-1-1 0,0-1 0,-1 0 0,0-1 0,-1 0 0,-1 0 0,0-1 0,-1 0 0,6-19 0,-9 25-53,-1-1 1,-1 0 0,0 0 0,0 0 0,-1 0 0,0 0-1,-1 0 1,0 0 0,0 0 0,-1-1 0,-1 1-1,0 0 1,0 1 0,-1-1 0,0 0 0,0 1 0,-1-1-1,-1 1 1,1 0 0,-2 0 0,-5-8 0,0 4-18,-1 1 0,-1 0 1,1 1-1,-2 0 1,1 1-1,-1 1 1,-1 0-1,0 1 0,-28-11 1,22 11-9,0 1 0,-1 1 0,0 0 0,0 2 0,0 1 0,-43-1 0,54 4 0,1 1 0,-1 1 0,0-1 0,0 2 0,0 0 0,1 0 0,0 0 0,-1 2 0,1-1 0,-16 11 0,12-5 21,1 0-1,0 0 1,1 1 0,0 1 0,1 0 0,-16 21-1,9-5 76,1 0-1,2 1 0,0 1 1,2 1-1,1-1 0,-12 55 0,18-63 25,2 0 0,1 0 0,1 1 0,0-1 0,2 1 0,4 37 0,-3-53-84,0 0-1,0 0 1,1 0-1,0 0 1,0 0-1,0 0 0,1 0 1,0-1-1,1 1 1,-1-1-1,1 0 1,1 0-1,-1-1 0,1 1 1,0-1-1,0 0 1,0 0-1,1-1 1,0 1-1,0-1 0,0 0 1,0-1-1,1 0 1,11 5-1,-4-4-74,1-1 0,0-1 0,0 0 0,0 0 0,1-2 0,-1 0 0,21-3 0,-11 0 331,0-1 0,-1-2 0,43-15 0,1-9 187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51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316 196 6113,'-6'-27'923,"2"6"514,-1 0 0,0 0 1,-2 1-1,0 0 0,-14-26 0,20 44-1352,1 1-1,-1 0 0,0 0 0,0-1 1,0 1-1,0 0 0,0 0 1,0 0-1,0 0 0,0 0 0,0 1 1,0-1-1,-1 0 0,1 0 0,0 1 1,-1-1-1,1 1 0,0-1 1,-1 1-1,1 0 0,0-1 0,-3 1 1,1 0-4,1 1 0,0-1 1,0 1-1,-1-1 1,1 1-1,0 0 0,0 0 1,0 0-1,0 0 0,0 0 1,0 0-1,-3 3 1,-4 5 53,0 0 1,1 0-1,0 1 1,-7 11-1,15-21-133,-25 33 142,2 2 0,1 1 1,2 0-1,-25 65 0,41-91-97,1 0 0,0 1 0,0 0 0,1-1 0,1 1-1,0 0 1,0 0 0,1 0 0,0 0 0,1 0 0,1 0-1,0 0 1,0 0 0,1-1 0,0 1 0,0-1 0,2 0 0,-1 0-1,1 0 1,0-1 0,1 1 0,13 15 0,-10-16 1,0 1-1,0-1 1,1-1 0,1 0-1,-1 0 1,1-1 0,0-1 0,1 1-1,0-2 1,0 0 0,0 0 0,19 4-1,-23-7-23,0-1 0,0 0 1,0 0-1,0 0 0,0-1 0,0 0 0,0-1 0,0 0 0,0 0 0,0-1 0,0 0 1,-1 0-1,1-1 0,-1 0 0,1 0 0,-1-1 0,0 1 0,0-2 0,-1 1 1,1-1-1,7-7 0,-2-2 99,0-1 0,0-1 0,-2 0 0,0 0 0,-1-1 0,0 0 0,-2 0 0,0-1 0,0 0 0,-2 0 0,-1-1 0,0 0 0,-1 0 0,-1 0 0,0-33 0,-2 45-90,-1-1-1,0 1 1,0-1 0,0 1-1,-1-1 1,0 1 0,0 0-1,-1 0 1,0 0 0,0 0-1,0 0 1,-1 1 0,0-1-1,-1 1 1,1 0 0,-8-7-1,4 6-36,0 1-1,0 0 0,-1 0 1,0 0-1,0 1 1,0 1-1,-1-1 1,1 2-1,-1-1 0,0 1 1,-16-2-1,7 2-176,-39 1 0,43 2-385,0 0 0,0-1 0,0-1 1,-20-5-1,33 7 404,1-1 1,-1 1 0,1-1-1,-1 1 1,0-1-1,1 0 1,0 0-1,-1 0 1,1 0-1,-1 0 1,1 0-1,-1-2 1,-6-17-1026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12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9 5321,'0'9'2422,"-1"-14"1488,0-7 2008,-2 20-4260,-3 15-1544,5-19-350,0-1 1,0 1-1,0-1 0,1 1 1,-1-1-1,1 1 0,0 0 1,-1-1-1,2 6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14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83 670 3217,'-60'44'1696,"58"-43"-1571,1-1-1,0 1 0,0 0 1,0 0-1,0 0 1,0 0-1,0 0 1,0 1-1,1-1 1,-1 0-1,0 0 1,1 0-1,-1 1 1,0-1-1,1 0 1,0 1-1,-1-1 1,1 0-1,0 1 1,0-1-1,0 1 0,0 1 1,0-2-49,0-1 0,0 0 0,0 0 0,0 1 0,0-1-1,0 0 1,0 0 0,0 1 0,0-1 0,0 0 0,0 1 0,0-1 0,0 0 0,0 0 0,0 1 0,0-1 0,0 0-1,0 0 1,-1 1 0,1-1 0,0 0 0,0 0 0,0 0 0,0 1 0,0-1 0,-1 0 0,1 0 0,0 0-1,0 1 1,0-1 0,-1 0 0,1 0 0,0 0 0,0 0 0,-1 0 0,1 1 0,0-1 0,0 0 0,-1 0 0,1 0-1,0 0 1,0 0 0,-1 0 0,1 0 0,0 0 0,-1 0 0,1 0 0,0 0 0,0-7 3854,9-8-2703,125-111 552,-69 67-1214,2 4-1,113-71 1,15 10 311,-161 96-766,-3 2 23,-1 0 1,30-26 0,-28 17 362,65-41 0,-84 60-317,1 1 1,-1 0 0,1 1 0,0 0-1,1 2 1,-1-1 0,1 2 0,23-3-1,-34 6-143,1 1-1,0-1 0,0 1 0,-1 1 0,1-1 0,-1 1 0,1-1 0,-1 1 0,0 1 0,0-1 0,0 1 0,0-1 0,7 7 0,-4-3-16,0 0-1,0 1 1,0 0 0,-1 0 0,9 14-1,-9-13-1,-2 1 0,1 0 0,-1 0 1,0 0-1,-1 0 0,0 1 0,-1-1 0,0 1 0,0 0 0,-1-1 0,0 1 0,-1 0 0,0 0 0,-2 12 0,0-7-9,-1 1 0,-1-1 0,0 0 0,-1-1-1,-1 1 1,0-1 0,-1 0 0,-14 22 0,20-35-8,-4 9 0,-1-1 0,0 0 0,-1 0 0,0-1 0,0 0 0,-10 9 0,6-6 3,1 1 0,0 1 0,-10 14 0,-3 7-14,10-19 10,1 2 0,1-1 0,1 2 0,0-1 0,1 1 0,1 1 0,-7 24 0,-39 115 1200,51-149-1089,-1 1 0,0-1-1,0 0 1,-1 0 0,0-1 0,-10 13-1,15-21-130,0 0-1,0 0 1,-1 0-1,1 0 1,0 0 0,0 0-1,0 0 1,-1 0-1,1 0 1,0 0-1,0 0 1,0 0-1,0 0 1,-1 0-1,1 0 1,0 0-1,0 0 1,0 0-1,0 0 1,-1 0-1,1 0 1,0-1-1,0 1 1,0 0-1,0 0 1,0 0-1,-1 0 1,1 0-1,0 0 1,0-1-1,0 1 1,0 0-1,0 0 1,0 0-1,0 0 1,0-1-1,0 1 1,0 0-1,-1 0 1,1 0-1,0 0 1,0-1-1,0 1 1,0 0-1,0 0 1,0 0 0,0-1-1,1 1 1,-1 0-1,0 0 1,0 0-1,0 0 1,0-1-1,0 1 1,0 0-1,0 0 1,0 0-1,0 0 1,0-1-1,1 1 1,-1 0-1,4-17 252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36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36 6873,'-42'40'4185,"34"-30"-3756,0 1 0,1-1 0,0 1 1,1 1-1,0-1 0,1 1 0,0 0 1,0 0-1,-3 18 0,0 1-217,-8 24 247,2 1 0,3 0 0,2 0 0,-1 59 0,10-98-331,0 1 0,2-1 0,0 0 1,1 0-1,1 0 0,1 0 0,11 28 0,-11-34-81,0-1 1,1 0-1,1 0 1,0 0-1,0-1 1,1 0-1,0 0 1,1-1-1,-1 0 0,2-1 1,-1 0-1,18 10 1,-12-10-23,1 0-1,-1-1 1,2-1 0,-1 0 0,0-1 0,1-1-1,0-1 1,0 0 0,0-1 0,0-1 0,0 0-1,-1-1 1,30-7 0,-28 5-24,-1-1 0,1-1 0,-1 0 0,0-2-1,-1 0 1,0 0 0,0-2 0,-1 0 0,0-1 0,0 0 0,-1-1 0,24-24 0,-26 20 63,-1-1 1,-1 0-1,0 0 0,-1-1 1,-1 0-1,0-1 1,-1 0-1,-1 0 1,-1-1-1,5-33 1,-7 29 28,-1 0 1,0 0-1,-2 0 0,-1-1 1,-1 1-1,-1 0 0,-1 0 1,-10-34-1,10 46-78,0 0-1,-1 0 1,0 1-1,-1-1 1,0 1-1,0 1 1,-1-1-1,0 1 1,-1 0-1,0 1 1,-1 0-1,1 0 1,-1 1-1,-20-12 1,-1 3-7,-1 2 0,0 1 0,-57-15-1,44 14-241,-57-25-1,93 36 30,4 1-64,1 1 0,-1-1 0,1 0-1,0 1 1,0-2 0,-1 1 0,1 0 0,1 0 0,-5-5 0,4-4-898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5:52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417 0 6913,'-14'3'582,"0"1"0,0 0 0,0 0-1,0 2 1,1 0 0,0 0 0,0 1-1,1 1 1,0 0 0,0 1 0,-18 17-1,2 1-110,3 0 0,0 2-1,-28 43 1,38-50-292,1 1 0,1 0 1,2 1-1,0 0 0,1 0 0,2 1 1,0 1-1,2-1 0,1 1 0,0 0 1,2 0-1,2 1 0,1 27 1,0-45-142,2 0 1,-1 0 0,1 0 0,0 0 0,1 0 0,0-1 0,1 1 0,0-1 0,0 0 0,0 0 0,1 0 0,0-1-1,1 1 1,0-1 0,0-1 0,14 13 0,-14-15-11,1 1 0,0-1 0,0 0 0,0-1 0,0 1 0,1-2 0,0 1 0,-1-1 0,1 0-1,0 0 1,0-1 0,0 0 0,0-1 0,0 0 0,0 0 0,0 0 0,0-1 0,0 0 0,10-4 0,2-1 17,0-2 1,0-1-1,-1 0 1,0-1 0,0-1-1,-1-1 1,-1-1-1,0 0 1,-1-1-1,0-1 1,-1-1-1,-1 0 1,0 0 0,-2-2-1,0 0 1,0 0-1,-2-1 1,12-29-1,-19 39 20,0 0 0,-1 0 0,0 0 0,-1 0 0,0 0 0,-1-1 0,0 1 0,0 0 0,-1 0 0,0 0 0,0-1 0,-1 1-1,0 0 1,-5-10 0,2 6-6,-1 1-1,-1 0 0,0 0 0,0 0 1,-2 1-1,1 0 0,-1 1 0,-20-18 0,12 14-89,0 1 0,-1 0-1,0 1 1,-1 1 0,0 1-1,-1 1 1,0 0-1,0 2 1,-1 0 0,0 2-1,-42-7 1,51 11-169,1 1 1,-1 0-1,0 1 1,0 0-1,1 1 1,-1 1-1,1-1 1,0 2-1,-18 7 1,-11 15-464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02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3 4857,'-5'2'1119,"-1"-1"0,1 0 0,-1 0 1,1-1-1,-1 0 0,1 0 0,-8-1 0,-10 1 4770,21-1-4220,6-1-992,10 0-416,78 12 446,-62-6-414,61 2-1,-71-6-247,-14 1-31,-1-1 0,1 0 0,0 0-1,-1 0 1,1-1 0,7-2 0,-13 3-12,0 0-1,0 0 1,0 0 0,0 0 0,0 0 0,0 0 0,1 0 0,-1 0-1,0 0 1,0 0 0,0 0 0,0 0 0,0 0 0,0 0-1,0 0 1,0 0 0,0 0 0,0 0 0,0 0 0,1-1-1,-1 1 1,0 0 0,0 0 0,0 0 0,0 0 0,0 0 0,0 0-1,0 0 1,0 0 0,0 0 0,0 0 0,0 0 0,0-1-1,0 1 1,0 0 0,0 0 0,0 0 0,0 0 0,0 0 0,0 0-1,0 0 1,0 0 0,0 0 0,0-1 0,0 1 0,0 0-1,0 0 1,0 0 0,0 0 0,0 0 0,0 0 0,0 0-1,0 0 1,0 0 0,-1 0 0,1 0 0,0-1 0,0 1 0,0 0-1,0 0 1,0 0 0,0 0 0,0 0 0,0 0 0,0 0-1,0 0 1,-1 0 0,1 0 0,-10-2 113,10 2-115,-50 3-17,-82-4 0,126 0 10,-33-1-28,38 1 35,-1 1 0,1 0-1,-1 0 1,0 0-1,1 1 1,-1-1 0,1 0-1,-1 0 1,1 1 0,-1-1-1,1 1 1,-1 0 0,1-1-1,-1 1 1,1 0-1,0 0 1,-3 1 0,4-1 13,0 0-1,0-1 1,0 1 0,0-1 0,0 1-1,0-1 1,0 1 0,0-1 0,0 1 0,0 0-1,1-1 1,-1 1 0,0-1 0,0 1-1,1-1 1,-1 1 0,0-1 0,1 0 0,-1 1-1,0-1 1,1 1 0,-1-1 0,1 0-1,-1 1 1,0-1 0,1 0 0,-1 1 0,1-1-1,-1 0 1,1 0 0,-1 1 0,1-1-1,-1 0 1,1 0 0,0 0 0,-1 0 0,1 0-1,-1 0 1,2 0 0,30 8 319,-30-8-317,5 2 72,0-1 0,0 0 0,-1-1 1,1 1-1,0-1 0,0-1 1,0 1-1,0-1 0,0 0 0,0-1 1,-1 0-1,9-3 0,58-29 1487,-76 32-2696,-1 2 704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04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1218 999 6665,'-16'43'2704,"13"-34"-1109,5-14 1840,-2 4-3276,-1 1 1,1-1-1,0 1 1,0 0-1,0-1 1,0 1-1,0-1 1,1 1-1,-1-1 1,0 1-1,0-1 1,0 1 0,0 0-1,0-1 1,1 1-1,-1-1 1,0 1-1,0 0 1,1-1-1,-1 1 1,0 0-1,0-1 1,1 1 0,-1 0-1,1-1 1,2 1-77,0-1 1,0 1 0,-1 0 0,1 1-1,0-1 1,0 0 0,0 1 0,-1 0-1,1-1 1,0 1 0,0 0 0,-1 1 0,1-1-1,-1 0 1,1 1 0,-1-1 0,0 1-1,1 0 1,2 3 0,6 5 23,-1 1 1,13 17-1,-12-14-60,-3-6 10,0-1 0,1 1 0,-1-1 0,1-1 0,1 0 0,-1 0 0,1-1 0,0 0-1,19 6 1,0-3 154,0-1-1,30 3 1,-55-9-188,18 1 99,0 0 0,0-2 0,0 0 0,0-2 0,0 0 0,0-2 0,-1 0-1,1-1 1,33-14 0,-28 12 15,34-6 0,-45 10-116,0 1 0,-1-2 0,0 0 0,0-1 0,0 0 0,0-1 0,-1-1 0,16-9 0,-6 0 136,43-20-1,-39 22 36,38-25-1,-59 34-145,1 0-1,-1-1 0,-1 0 0,1-1 0,-1 1 1,0-1-1,-1 0 0,1-1 0,5-11 0,-8 13-12,-1 0 0,1 0 0,-1 0-1,-1-1 1,1 1 0,-1-1 0,0 1-1,0-1 1,-1 1 0,0-1 0,0 0-1,-1 1 1,-1-10 0,0 7-23,0-1 1,-1 1-1,0 0 1,-1 0-1,1 0 0,-2 0 1,1 1-1,-1-1 1,-1 1-1,1 0 0,-1 1 1,-1 0-1,1-1 1,-15-10-1,-263-210 85,234 192-65,20 15-26,-56-26 0,54 30 5,-48-32 1,34 16 8,2 1 56,-48-43 1,82 67 45,-1-1 0,0 2 0,0-1 0,-1 2 0,0-1 0,0 2 0,-22-8 0,0 3 0,-59-10 0,4 9-80,-90 0 0,62 6-48,-10 3 40,78 3-33,-92-10-1,94-3 17,40 10-18,0 0 0,-1 0 1,1 0-1,-1 1 0,1 0 1,-1 0-1,1 1 1,-1 0-1,0 0 0,1 1 1,-11 1-1,-8 8-1,1 0 0,-1 2 0,2 0 0,0 2 0,-34 25 0,28-18-9,0-2 0,-49 23 0,61-39 23,17-3-10,0 0-1,1 0 0,-1 0 0,0 0 1,0 0-1,0 0 0,0 0 0,0 0 1,0 1-1,1-1 0,-1 0 0,0 0 0,0 1 1,0-1-1,1 0 0,-1 1 0,0-1 1,0 1-1,1-1 0,-1 1 0,0 0 0,1-1 1,-1 1-1,1 0 0,-1-1 0,1 1 1,-1 0-1,1 0 0,-1-1 0,1 1 0,0 0 1,-1 0-1,1 0 0,0 0 0,0-1 1,-1 1-1,1 0 0,0 0 0,0 0 0,0 0 1,0 0-1,0 0 0,1 0 0,-2 12-2,0-1-1,-1 1 0,0-1 0,-5 16 0,3-14 1,1-1 0,-3 28 0,6-32 2,0-1-1,1 0 0,0 0 1,0 1-1,1-1 0,0 0 1,0 0-1,1 0 1,0-1-1,0 1 0,1-1 1,0 1-1,0-1 0,1 0 1,9 10-1,6 5-1,1-1-1,1-2 1,28 20 0,15 13 13,-43-34-9,0 0 0,1-2 0,1-1-1,1-1 1,36 16 0,137 41 166,-134-51 113,117 53 0,-171-68-237,130 62 694,-119-59-515,0-1 0,0-1 1,1-1-1,42 4 0,-33-7 32,-6-1-121,0 1-1,-1 1 0,1 1 0,30 10 0,-49-12-123,-1 0 1,1 0-1,-1 0 1,0 1-1,1 0 1,-1 0-1,0 1 1,-1-1 0,1 1-1,-1 0 1,1 0-1,-1 0 1,-1 1-1,1 0 1,0 0-1,-1 0 1,0 0-1,0 0 1,-1 0-1,0 1 1,1-1-1,-2 1 1,3 7-1,-4-9-39,0 0 0,1 0 0,-1-1 0,-1 1 0,1 0 0,0 0 1,-1 0-1,0 0 0,0-1 0,0 1 0,-3 5 0,-9 7-2799,8-14 1946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09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37 745 5961,'-34'28'2303,"34"-28"-2271,0 0-1,0 0 1,0 0-1,0 0 0,0 0 1,0 0-1,0 0 1,0 1-1,0-1 0,0 0 1,0 0-1,0 0 1,0 0-1,0 0 1,0 0-1,0 0 0,-1 0 1,1 0-1,0 0 1,0 0-1,0 0 0,0 0 1,0 0-1,0 0 1,0 0-1,0 0 0,0 0 1,0 0-1,0 0 1,0 0-1,-1 0 0,1 0 1,0 0-1,0 0 1,0 0-1,0 0 0,0 0 1,0 0-1,0 0 1,0 0-1,0 0 0,0 0 1,0 0-1,0-1 1,0 1-1,0 0 1,0 0-1,-1 0 0,1 0 1,0 0-1,0 0 1,0 0-1,0 0 0,0 0 1,0 0-1,0 0 1,0 0-1,0 0 0,0 0 1,0-1-1,0 1 1,0 0-1,0 0 0,0 0 1,0 0-1,0 0 1,0 0-1,0 0 0,0 0 1,3-10 3251,6-9-201,82-106-1375,4-5-320,35-51 340,56-108 513,-177 275-2159,-6 11-58,-6 7-36,-92 132-8217,78-111 6907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09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0 5705,'-12'0'12127,"10"7"-11089,1-2-1565,1-3 539,-17 85 630,16-78-553,0 1-1,1-1 1,0 1 0,1-1 0,-1 1-1,2-1 1,2 12 0,-3-19-80,-1 0 0,1 0 1,0-1-1,0 1 0,0 0 1,0-1-1,0 1 0,0-1 1,1 1-1,-1-1 0,0 0 0,1 1 1,-1-1-1,1 0 0,-1 0 1,1 0-1,0 0 0,-1 0 1,1 0-1,0-1 0,0 1 0,0-1 1,0 1-1,-1-1 0,1 1 1,0-1-1,0 0 0,0 0 1,0 0-1,0 0 0,0-1 0,0 1 1,0 0-1,-1-1 0,1 1 1,0-1-1,0 0 0,1 0 1,2-1 31,-1 1 1,-1-1-1,1 0 1,0 0 0,0 0-1,-1 0 1,1-1 0,-1 1-1,0-1 1,0 0 0,0 0-1,0 0 1,0 0 0,-1-1-1,1 1 1,3-8 0,-5 7 36,0-1 0,0 1 0,0-1 0,0 1 0,-1-1 0,1 0 0,-1 0 0,0 1 0,-1-1 0,1 0 0,-1 1 0,0-1 0,0 1 0,-1-1 0,1 1 0,-3-6 0,2 7-73,1 1 0,-1-1 0,0 0-1,0 1 1,0-1 0,0 1 0,0-1-1,0 1 1,-1 0 0,1 0 0,-1 0 0,1 1-1,-1-1 1,0 0 0,0 1 0,1 0-1,-1 0 1,0 0 0,0 0 0,-1 0-1,1 0 1,0 1 0,0-1 0,-4 1-1,15-3-3919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15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20 181 6953,'1'-12'2122,"-1"8"-1721,1 0-1,-1 0 0,0 0 1,0 0-1,0 0 1,0 0-1,-1 0 0,0 0 1,1 0-1,-1 0 0,-1 0 1,1 0-1,-3-4 0,4 8-296,0-1-1,0 1 1,0 0-1,-1 0 0,1 0 1,0-1-1,0 1 0,0 0 1,-1 0-1,1 0 1,0-1-1,0 1 0,-1 0 1,1 0-1,0 0 1,0 0-1,-1 0 0,1 0 1,0 0-1,0 0 0,-1 0 1,1 0-1,0 0 1,0 0-1,-1 0 0,1 0 1,0 0-1,-1 0 0,1 0 1,0 0-1,0 0 1,-1 0-1,1 0 0,0 0 1,0 0-1,-1 0 0,1 1 1,0-1-1,0 0 1,0 0-1,-1 0 0,1 0 1,0 1-1,0-1 0,0 0 1,-1 0-1,1 1 1,0-1-1,0 0 0,0 0 1,0 1-1,0-1 0,0 0 1,0 0-1,-1 1 1,1-1-1,0 0 0,0 0 1,0 1-1,0-1 0,0 0 1,0 1-1,0 11 3150,1-6-4425,10 48 1805,29 89-1,-33-124-521,0 1 0,2-1 0,0-1 0,1 0 0,1 0 0,1-1 0,25 28 0,-35-42-104,0-1 1,1 1 0,-1-1-1,1 0 1,-1 0 0,1 0-1,0 0 1,0 0-1,0-1 1,0 0 0,0 1-1,0-1 1,0 0 0,1 0-1,-1-1 1,0 1-1,1-1 1,-1 1 0,0-1-1,1 0 1,-1 0 0,0-1-1,4 0 1,-2 0-2,-1-1-1,0 0 1,0-1 0,0 1 0,0 0 0,0-1-1,0 0 1,-1 0 0,1 0 0,-1-1 0,0 1 0,0-1-1,0 0 1,0 0 0,3-7 0,6-13-39,-1 0 0,-1-1 1,-2 0-1,0-1 0,4-31 1,-4 36-75,-8 20 101,0 1-1,0 0 1,1-1-1,-1 1 0,0 0 1,0-1-1,1 1 0,-1 0 1,0 0-1,0-1 0,1 1 1,-1 0-1,0 0 0,1 0 1,-1-1-1,0 1 1,1 0-1,-1 0 0,1 0 1,-1 0-1,0 0 0,1 0 1,-1 0-1,0 0 0,1 0 1,0 0-1,1 1-30,0 0-1,0 0 1,0 0-1,-1 1 1,1-1-1,0 1 1,0-1-1,-1 1 1,1 0-1,1 3 1,0-2 7,0 1 0,0-1 0,0 0 0,1 0 1,-1 0-1,5 3 0,-3-4 31,0 0-1,0 0 1,0-1 0,0 0 0,0 0-1,0 0 1,0-1 0,0 1 0,1-1-1,-1-1 1,0 1 0,0-1 0,0 0-1,0 0 1,0 0 0,0 0 0,0-1 0,0 0-1,0 0 1,-1-1 0,6-3 0,-4 3 6,0-1 0,0 0 1,-1 0-1,0-1 0,0 1 1,0-1-1,-1 0 1,1 0-1,-1-1 0,0 1 1,-1-1-1,1 0 0,-1 0 1,0-1-1,3-11 1,-5 11 11,0 1 0,0-1 0,-1 1 0,0 0 0,0-1 1,-1 1-1,0-1 0,0 1 0,0 0 0,-1 0 0,0-1 0,0 1 1,-1 0-1,1 1 0,-1-1 0,-1 0 0,1 1 0,-1 0 1,-5-6-1,2 3-20,0 0 1,-1 0 0,0 1-1,-1 0 1,1 1-1,-1 0 1,-1 0 0,1 1-1,-1 0 1,-18-7-1,1 9-1137,40 7-3654,28-1 1002,-12-3 2872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17.1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58 850 7426,'0'1'230,"1"-1"0,-1 1 0,0-1 0,1 1 0,-1-1-1,1 1 1,-1-1 0,1 1 0,-1-1 0,1 0 0,-1 1 0,1-1 0,-1 0 0,1 1 0,0-1 0,-1 0 0,1 0 0,0 0 0,-1 1 0,1-1 0,-1 0 0,1 0 0,0 0 0,-1 0 0,1 0 0,0 0 0,-1 0 0,1-1 0,0 1 0,15-15 2814,6-31-1116,-20 43-1627,2-9-56,0-1 0,-1 1 0,0-1 1,0 0-1,-2 0 0,1 0 1,-2-16-1,0 24-224,0-1 0,0 1 0,-1 0 0,0 0 0,0 0 0,-1 0 0,1 0-1,-1 0 1,0 0 0,0 1 0,-1-1 0,1 1 0,-1-1 0,0 1 0,0 0 0,0 0 0,-1 0 0,0 0 0,1 1 0,-1 0 0,-6-4 0,9 6-18,-1 0 0,1 1 0,-1-1 1,1 1-1,-1-1 0,0 1 0,1-1 1,-1 1-1,0 0 0,1 0 1,-1 0-1,1 0 0,-1 0 0,0 0 1,1 1-1,-1-1 0,0 0 0,1 1 1,-1-1-1,1 1 0,-1 0 0,1-1 1,-1 1-1,1 0 0,0 0 0,-1 0 1,1 0-1,0 0 0,0 0 0,0 0 1,0 1-1,0-1 0,0 0 0,0 1 1,-1 2-1,-2 2 30,0 0 0,1 0 0,0 1 1,0-1-1,0 1 0,-2 14 0,4-13 32,0 1 0,0-1-1,1 1 1,0-1 0,1 1 0,0-1 0,0 1-1,1-1 1,0 1 0,0-1 0,1 0 0,0 0-1,1 0 1,-1-1 0,1 1 0,1-1 0,0 0-1,0 0 1,0 0 0,8 7 0,-8-10-52,0 1 0,0 0 0,1-1 0,0 0 0,0 0 0,0-1 0,0 1 0,0-1 0,1-1 0,-1 1 0,1-1 0,0 0 0,0-1 0,0 0 0,0 0 0,0 0 0,0-1 0,0 0 0,0 0 0,0-1 0,0 0 0,0 0 0,-1 0 0,1-1 0,7-3 0,-3 0-24,1 0 0,-1-1 0,1 0 0,-2-1 1,1 0-1,-1-1 0,0 0 0,-1-1 0,0 0 0,0 0 0,-1-1 0,0 0 0,8-15 0,-2 1-33,-2-1 0,0-1 0,-2 0 0,13-52 0,-23 77 45,1 0 1,-1-1 0,0 1 0,0 0-1,1 0 1,-1-1 0,0 1 0,0 0-1,0-1 1,0 1 0,-1 0 0,1 0-1,0-1 1,0 1 0,-1 0 0,0-3-1,-6 4 22,-1 11-10,1 0-2,-3 7 122,1 0 0,0 0 0,-6 22 0,14-37-111,-1 0-1,1 1 1,0-1-1,1 1 1,-1 0-1,1-1 1,-1 1-1,1-1 1,0 1-1,0 0 1,1-1 0,-1 1-1,1 0 1,-1-1-1,1 1 1,1-1-1,-1 0 1,0 1-1,1-1 1,-1 0-1,1 0 1,0 1 0,0-1-1,3 3 1,-4-6-22,-1 1 0,1-1 1,-1 1-1,1-1 0,0 1 1,-1-1-1,1 1 0,-1-1 0,1 1 1,0-1-1,0 0 0,-1 1 1,1-1-1,0 0 0,0 0 1,-1 0-1,1 1 0,0-1 1,0 0-1,-1 0 0,1 0 1,0 0-1,0 0 0,0-1 1,-1 1-1,1 0 0,0 0 0,0 0 1,-1-1-1,1 1 0,0 0 1,-1-1-1,1 1 0,0 0 1,-1-1-1,1 1 0,0-1 1,-1 1-1,1-1 0,-1 0 1,1 1-1,-1-1 0,1 1 0,-1-1 1,0 0-1,1 0 0,-1 0 1,15-39 7,-14 37-7,4-19-135,-2 1 1,0-1 0,-1-23 0,-2 38 99,3-6-309,4 17 159,7 27 84,-8-18 79,-4-8 22,1 0 0,1 0 1,-1-1-1,1 1 0,-1-1 1,1 1-1,1-1 1,-1-1-1,0 1 0,1 0 1,8 4-1,-11-7 3,1 0 0,0 0 0,0 0 0,0 0 0,0-1 0,0 1 1,0-1-1,0 0 0,0 0 0,0 0 0,0 0 0,0 0 0,0-1 0,0 1 0,0-1 0,0 0 1,0 0-1,-1 0 0,1 0 0,0 0 0,0-1 0,-1 1 0,1-1 0,2-2 0,4-3 18,-1 0-1,1 0 0,-1-1 1,-1 0-1,0 0 0,0 0 1,-1-1-1,0 0 0,0-1 1,-1 0-1,0 1 0,-1-1 1,0-1-1,0 1 0,-1-1 1,-1 1-1,3-20 0,0-7 49,-2 0-1,-2-70 0,-2 90-56,-1 0 1,-1 1-1,0-1 0,-1 1 0,-1 0 0,0 0 1,-1 0-1,-14-25 0,20 40 2,0 0 0,-1 0-1,1 0 1,-1 0-1,0 0 1,1 0 0,-1 0-1,0 0 1,0 0 0,1 0-1,-1 0 1,0 0 0,0 0-1,0 0 1,0 1 0,0-1-1,0 0 1,-1 1 0,1-1-1,0 1 1,0-1 0,0 1-1,-2-1 1,2 2 15,0 0-1,1-1 1,-1 1-1,0-1 1,0 1 0,1 0-1,-1 0 1,0-1 0,1 1-1,-1 0 1,1 0 0,-1 0-1,1 0 1,-1 0-1,1 0 1,0 0 0,-1 0-1,1 0 1,0 0 0,0 0-1,0 1 1,-2 8 140,0 1 1,2 0 0,-1 0-1,2 11 1,3 6-35,1 0 1,2 0 0,0-1 0,2 1 0,1-2 0,2 1-1,0-2 1,2 1 0,21 30 0,-29-48-111,1 0 0,-1-1 0,2 0 0,9 8-1,-15-13-59,0-1 0,0 1 0,0-1-1,1 0 1,-1 0 0,0 0 0,0 0-1,1 0 1,-1-1 0,4 2-1,-5-2-27,0 0 0,0 0 0,0 0 0,0-1 0,0 1 0,0 0-1,0 0 1,0-1 0,0 1 0,0 0 0,-1-1 0,1 1-1,0-1 1,0 1 0,0-1 0,0 1 0,-1-1 0,1 0-1,0 1 1,-1-1 0,1 0 0,0 0 0,-1 1 0,1-1-1,-1 0 1,1-1 0,4-11-1008,0 0-1,-1-1 0,-1 1 1,0-1-1,-1 0 0,0 0 1,-1 0-1,-1-15 0,4-35-2632,3 18 1746,-3 22 1602,0 0 0,-1-43 0,-3 66 489,0 0-1,0-1 1,0 1-1,0 0 0,0 0 1,0 0-1,0-1 0,-1 1 1,1 0-1,-1 0 1,1 0-1,-1 0 0,1 0 1,-1 0-1,1-1 1,-2 0-1,1 2 2,1 0 0,-1-1 0,1 1 0,-1 0-1,1 0 1,-1 0 0,1 0 0,-1 0 0,1 0 0,-1-1 0,1 1 0,-1 0-1,1 1 1,-1-1 0,1 0 0,-1 0 0,1 0 0,0 0 0,-1 0 0,1 0-1,-1 1 1,1-1 0,-1 0 0,1 0 0,-1 1 0,0-1 0,-2 3 318,0-1 0,1 1 0,-1 0 0,0 0 0,1 0 0,0 0 1,-1 0-1,-1 5 0,-5 10 164,2 0 0,0 1 0,1-1 0,1 1 0,1 0-1,-3 25 1,6-34-499,0 0 0,1 0-1,0 1 1,1-1 0,0 0-1,0 0 1,1 0-1,1 1 1,-1-2 0,2 1-1,-1 0 1,1-1-1,9 15 1,-12-22-106,1 0 0,-1 0-1,1 0 1,0 0 0,-1 0-1,1 0 1,0 0 0,1 0 0,-1-1-1,0 1 1,0-1 0,1 1 0,-1-1-1,0 0 1,1 0 0,0 0 0,-1 0-1,1-1 1,-1 1 0,1-1-1,3 1 1,-2-2-3,1 1-1,-1-1 1,1 0-1,-1 0 1,1 0 0,-1-1-1,0 1 1,0-1-1,0 0 1,0 0-1,6-5 1,3-3-2,-1 0-1,0-1 1,-1-1 0,0 0 0,-1 0-1,11-16 1,-5 2 0,-1 0 0,-1-1-1,14-38 1,-23 53-5,-1-1 0,-1 1-1,0-1 1,0 1 0,-2-1 0,1 0 0,-2 0-1,0 0 1,0 1 0,-4-22 0,2 28-8,0-1 1,0 1-1,-1-1 0,0 1 1,0 0-1,-1 0 1,0 1-1,0-1 0,0 1 1,0-1-1,-10-7 1,13 11 2,-1 1 1,0-1 0,0 1 0,1 0 0,-1-1-1,0 1 1,0 0 0,0 0 0,0 0 0,0 1-1,0-1 1,-1 0 0,1 1 0,0-1 0,0 1-1,0 0 1,-1 0 0,1 0 0,0 0-1,0 0 1,-1 0 0,1 0 0,0 1 0,0-1-1,0 1 1,-1 0 0,1 0 0,0 0 0,0 0-1,0 0 1,0 0 0,1 0 0,-1 0 0,0 1-1,0-1 1,1 1 0,-1-1 0,-1 4-1,-2 2 12,1-1 0,0 1-1,0 0 1,1 0-1,0 1 1,0-1 0,1 1-1,0-1 1,0 1-1,1 0 1,0 0 0,0-1-1,1 1 1,0 0-1,0 0 1,2 13 0,0-8 23,1-1 0,0 1 0,0 0 0,1-1 1,1 0-1,0 0 0,0 0 0,1-1 0,11 17 1,-12-23-4,-1 0 0,1 0 0,0-1 0,0 1 0,0-1 0,1 0 0,0 0 0,-1-1 0,1 0 0,0 0 0,1 0 0,-1-1 0,9 2 1,-11-2 15,0-2 0,0 1 0,0 0 0,0-1 0,1 0 1,-1 0-1,0 0 0,0 0 0,0-1 0,0 0 0,0 1 0,0-2 1,0 1-1,0 0 0,0-1 0,0 0 0,0 0 0,-1 0 1,1 0-1,-1 0 0,0-1 0,5-4 0,-1-1 28,0-1 0,0 0 0,-1-1 0,-1 0 0,0 1 0,6-16 0,9-17-36,-20 41-37,0 1 0,0 0-1,0-1 1,1 1 0,-1 0-1,0 0 1,0-1 0,0 1-1,1 0 1,-1 0 0,0-1-1,0 1 1,0 0 0,1 0-1,-1 0 1,0 0 0,0-1-1,1 1 1,-1 0 0,0 0-1,1 0 1,-1 0 0,0 0-1,0 0 1,1 0 0,-1 0-1,0 0 1,1 0 0,-1 0-1,0 0 1,1 0 0,-1 0-1,0 0 1,0 0 0,1 0-1,-1 0 1,0 0 0,1 0-1,-1 1 1,0-1 0,0 0-1,1 0 1,-1 0 0,0 0-1,0 1 1,1-1 0,-1 0-1,0 0 1,0 0 0,0 1-1,1-1 1,-1 0 0,0 1-1,0-1 1,0 0 0,0 0-1,0 1 1,0-1 0,0 0-1,1 1 1,-1-1 0,12 30 7,-4-12 20,-6-15-28,0-1 1,0 1 0,0-1-1,1 0 1,-1 0 0,1 0-1,-1 0 1,1 0-1,0-1 1,-1 1 0,1-1-1,0 1 1,0-1 0,0 0-1,0 0 1,0-1 0,1 1-1,-1-1 1,0 1-1,0-1 1,0 0 0,0 0-1,1 0 1,-1-1 0,0 1-1,0-1 1,0 0 0,0 0-1,0 0 1,0 0-1,0 0 1,0 0 0,0-1-1,-1 0 1,1 1 0,4-5-1,7-12 16,-9 12-12,-1 1 1,1-1-1,0 1 0,0 0 0,1 0 0,9-6 0,-13 10-3,1 0 0,-1 0 1,1 0-1,-1 0 0,1 0 0,0 1 1,-1-1-1,1 1 0,0 0 1,-1 0-1,1 0 0,0 0 0,-1 0 1,1 1-1,0-1 0,-1 1 0,1 0 1,-1-1-1,1 1 0,-1 0 0,1 1 1,3 1-1,-1 0 22,0 0 1,0 0-1,0 0 0,-1 1 1,1 0-1,-1 0 0,0 0 1,0 0-1,-1 1 0,1 0 1,-1-1-1,0 1 0,0 0 1,0 1-1,2 7 0,-2-5 31,-1 1 0,0-1 0,-1 1 0,0 0 0,0 0 0,-1 0 0,0 0 0,-1 0 0,-2 11 0,-1 1 28,-1-1 0,-1 0 0,-1-1 0,-1 1 0,0-1 0,-2-1 0,-22 35 0,27-47-88,1 1 0,-2 0-1,1-1 1,-1 0 0,0-1 0,0 1 0,0-1 0,-1 0-1,1 0 1,-1-1 0,-1 0 0,1 0 0,0-1-1,-1 0 1,0 0 0,0-1 0,-8 2 0,14-4-93,1 0 0,0 0 1,-1 0-1,1 0 1,0 0-1,-1 0 0,1-1 1,-1 1-1,1 0 1,0-1-1,0 1 0,-1-1 1,1 0-1,0 1 1,0-1-1,0 0 1,0 0-1,-1 1 0,1-1 1,0 0-1,1 0 1,-1 0-1,0 0 0,0-1 1,0 1-1,1 0 1,-1 0-1,0 0 0,1-1 1,-1 1-1,1 0 1,-1-1-1,1 1 0,0 0 1,0-1-1,0 1 1,-1 0-1,1-1 0,1 1 1,-1 0-1,0-1 1,0 1-1,1-2 0,9-35-1136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17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37 256 9322,'-18'-12'5519,"18"13"-5424,0-1 1,0 0 0,0 0-1,-1 1 1,1-1 0,0 0-1,0 0 1,0 1 0,0-1 0,0 0-1,0 1 1,0-1 0,-1 0-1,1 0 1,0 1 0,0-1 0,0 0-1,0 1 1,0-1 0,1 0-1,-1 1 1,0-1 0,0 0-1,0 0 1,0 1 0,0-1 0,0 0-1,0 1 1,0-1 0,1 0-1,-1 0 1,0 1 0,1-1 0,21 42 2285,-17-33-2138,109 177 3785,43 80-2511,-154-260-1534,0 0 0,-1 0 0,0 1 0,0-1 0,0 7 0,-2-12-4,1-1-1,-1 1 1,0 0-1,0-1 1,0 1-1,0 0 0,1-1 1,-1 1-1,0 0 1,0 0-1,-1-1 0,1 1 1,0 0-1,0-1 1,0 1-1,0 0 1,-1-1-1,1 1 0,0 0 1,0-1-1,-1 1 1,1 0-1,-1-1 0,1 1 1,-1-1-1,1 1 1,-1-1-1,1 1 1,-1-1-1,1 1 0,-1-1 1,1 0-1,-1 1 1,0-1-1,1 0 0,-1 1 1,0-1-1,1 0 1,-1 0-1,0 1 1,1-1-1,-1 0 0,0 0 1,0 0-1,1 0 1,-1 0-1,0 0 0,1 0 1,-1 0-1,0-1 1,0 1-1,1 0 1,-1 0-1,0-1 0,1 1 1,-1 0-1,-1-1 1,-5-2-188,0-1 1,0 0 0,0 0-1,0 0 1,1-1-1,0 0 1,-1 0 0,-4-6-1,-44-52-760,30 28 840,1-1 0,1-1 0,2-1 0,2-1 0,1-1 0,3 0 0,-18-69 0,30 95 139,1 0 1,0-1-1,1 1 1,0-1-1,1 1 0,1-1 1,1 1-1,0-1 1,0 1-1,2 0 1,0 0-1,0 0 0,1 0 1,9-16-1,-10 22 85,1 1 0,0 0-1,0 0 1,1 0 0,-1 0 0,1 1-1,1 0 1,-1 0 0,1 0-1,0 1 1,1 0 0,-1 1 0,1-1-1,0 1 1,0 1 0,0 0 0,0 0-1,1 0 1,-1 1 0,1 1-1,0-1 1,-1 1 0,1 1 0,13 0-1,-17 0-19,0 0 0,0 1 0,0-1 0,0 1-1,0 1 1,0-1 0,0 1 0,0-1 0,-1 1 0,1 1-1,-1-1 1,1 1 0,-1 0 0,0 0 0,0 0 0,0 0-1,0 1 1,-1-1 0,1 1 0,-1 0 0,5 8 0,-5-6-20,0 1 0,0 0 0,0 0 0,-1 0 0,0 0 0,-1 0 0,0 0 0,0 0 0,0 1 0,-1-1 0,0 0 0,0 0 0,-1 1 0,-3 13 0,0-7-15,0 0 0,-1 0 0,-1-1 0,0 1 0,-1-1 0,-12 18-1,16-26-137,-1 1-1,0-1 0,0 0 0,0 0 0,-1 0 0,0-1 0,0 1 0,0-1 0,0 0 0,-1-1 0,0 1 0,1-1 0,-1 0 0,0-1 0,-1 1 0,-8 2 0,13-5-34,1 0 1,0 0 0,0 0 0,0 0 0,-1 0 0,1 0-1,0 0 1,0 0 0,0 0 0,-1-1 0,1 1 0,0 0-1,0-1 1,0 1 0,0-1 0,0 1 0,0-1 0,0 0-1,0 1 1,0-1 0,0 0 0,0 0 0,0 0-1,0 0 1,0 0 0,0-1 0,0 0-97,0 1 1,1-1-1,-1 0 1,1 1-1,-1-1 1,1 0-1,0 0 1,0 0-1,-1 0 1,1 1-1,1-1 1,-1 0-1,0 0 1,0 0-1,1 0 1,-1 1-1,2-3 1,12-23-1018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18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23 6977,'2'0'313,"-1"-1"0,1 1 0,0-1-1,-1 1 1,1 0 0,0 0 0,-1 0-1,1 0 1,0 0 0,-1 0 0,1 0-1,0 1 1,-1-1 0,1 0 0,0 1-1,-1-1 1,1 1 0,-1 0 0,1 0-1,-1 0 1,1-1 0,-1 1 0,2 2-1,-1 0 36,0 0-1,-1 0 0,1 0 1,-1 0-1,1 0 0,-1 0 1,0 1-1,0-1 0,0 1 1,0 5-1,1 4 223,0-1 0,1 1-1,0-1 1,1 0 0,0 0 0,8 14 0,-10-24-517,-1 1 1,0-1-1,1 0 1,-1 0 0,1 0-1,-1 0 1,1 0-1,0-1 1,0 1-1,0 0 1,0-1-1,0 1 1,0-1 0,0 0-1,1 0 1,-1 0-1,0 0 1,1 0-1,-1 0 1,1-1-1,-1 1 1,1-1-1,-1 0 1,1 1 0,-1-1-1,1 0 1,-1-1-1,1 1 1,-1 0-1,1-1 1,-1 1-1,1-1 1,-1 0-1,0 0 1,1 0 0,-1 0-1,0 0 1,4-3-1,-2 2-9,0-1 1,-1 0-1,1 0 0,-1 0 1,1 0-1,-1-1 0,0 0 0,0 1 1,-1-1-1,1 0 0,-1 0 1,0 0-1,0-1 0,0 1 0,0 0 1,-1-1-1,0 1 0,0-1 0,0 0 1,0 1-1,-1-1 0,0 0 1,0 1-1,0-1 0,-1 0 0,1 1 1,-1-1-1,-2-5 0,3 7-52,-1-1 0,0 0 0,-1 1-1,1-1 1,-1 1 0,1-1 0,-1 1-1,0 0 1,0 0 0,0 0 0,-1 0 0,1 0-1,-1 0 1,0 1 0,0-1 0,0 1 0,0 0-1,0-1 1,0 2 0,0-1 0,-1 0-1,1 1 1,-1-1 0,1 1 0,-1 0 0,0 0-1,1 0 1,-1 1 0,0 0 0,0-1-1,1 1 1,-1 0 0,0 1 0,0-1 0,-4 2-1,-7 1-533,0 2 0,0 0 0,-15 8 0,-17 13-5021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18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9042,'33'24'7976,"-2"-3"-5525,-8 1-695,-1 1-1,25 33 1,65 118 1454,-110-171-3226,6 13-193,1-1 0,1 1 0,1-2-1,0 0 1,23 24 0,-33-38 96,-1 1 1,1-1-1,-1 0 0,1 1 1,-1-1-1,1 0 0,-1 1 1,1-1-1,-1 0 0,1 0 1,-1 0-1,1 1 0,-1-1 1,1 0-1,-1 0 0,1 0 1,0 0-1,-1 0 0,1 0 1,-1 0-1,1 0 0,-1 0 1,1 0-1,0-1 0,-1 1 1,1 0-1,-1 0 0,1 0 1,-1-1-1,2 1 0,9-16-5342,-2 3 715,3-2 2299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37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94 6025,'-21'-6'6428,"18"1"-2255,14-3-2663,-3 4-1323,0 0 0,0-1 1,-1 0-1,0 0 0,10-9 0,4-3 112,-17 14-203,0 1 1,-1-1 0,1 1 0,0 0 0,0 0-1,0 1 1,1-1 0,-1 1 0,8-1 0,-10 1-70,-1 1 1,1 0 0,0 0 0,-1 1-1,1-1 1,0 0 0,-1 0 0,1 1-1,-1-1 1,1 1 0,0-1 0,-1 1 0,1 0-1,-1 0 1,0 0 0,1 0 0,-1 0-1,2 1 1,0 2-15,-1-1 1,1 1-1,-1 0 0,0 0 0,-1 0 0,1 0 1,0 1-1,-1-1 0,0 0 0,0 0 0,0 1 1,-1-1-1,0 1 0,1-1 0,-2 8 1,-2 20 27,-2 1 1,-2-1 0,0 0-1,-2 0 1,-2 0 0,-27 56 0,35-81 64,0 1 0,0 0 1,1 0-1,0 0 0,0 0 0,0 9 1,2-16-93,0-1 1,0 1 0,0 0-1,1-1 1,-1 1 0,0-1-1,0 1 1,0-1 0,1 1-1,-1-1 1,0 1 0,1-1-1,-1 1 1,0-1 0,1 0-1,-1 1 1,0-1 0,1 1-1,-1-1 1,1 0 0,-1 0-1,1 1 1,-1-1 0,1 0-1,-1 0 1,1 1 0,-1-1-1,1 0 1,-1 0-1,1 0 1,-1 0 0,1 0-1,-1 0 1,1 0 0,0 0-1,-1 0 1,1 0 0,-1 0-1,1 0 1,-1 0 0,1 0-1,-1 0 1,1-1 0,-1 1-1,1 0 1,-1 0 0,1-1-1,0 0 1,29-11 171,-29 12-181,28-18 48,-1-1 0,-1-2-1,-1 0 1,-1-2-1,30-34 1,-46 48-61,-2 2-135,0 0-1,-1-1 0,0 0 0,0 0 0,6-11 1,-10 15-347,-1-1 1,1 1 0,0-1 0,-1 1 0,0-1 0,0 0 0,-1 0 0,1 0-1,-1 1 1,0-1 0,0 0 0,-2-8 0,0-6-725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19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54 7970,'24'-53'14162,"-30"59"-13065,-11 15-844,9-5-86,-1 0 0,2 0-1,0 1 1,1-1 0,1 2 0,-5 30-1,9-38-159,0 0-1,1 0 1,0 0 0,1 0-1,4 19 1,-5-28-7,0 0 0,0 1 0,1-1-1,-1 0 1,0 1 0,1-1 0,-1 0 0,1 1 0,0-1 0,-1 0 0,1 0 0,0 0-1,0 1 1,-1-1 0,1 0 0,0 0 0,0 0 0,0 0 0,0-1 0,1 1-1,-1 0 1,0 0 0,0-1 0,0 1 0,1 0 0,-1-1 0,0 0 0,1 1-1,-1-1 1,0 0 0,1 1 0,-1-1 0,0 0 0,1 0 0,-1 0 0,1 0 0,-1 0-1,0-1 1,1 1 0,-1 0 0,0-1 0,1 1 0,-1-1 0,0 1 0,0-1-1,1 1 1,-1-1 0,0 0 0,0 0 0,0 0 0,0 1 0,1-3 0,5-2 19,0-1 1,-1 0-1,0 0 1,0 0-1,-1-1 1,0 0-1,0 0 1,-1 0-1,1-1 1,-2 0-1,7-15 1,-5 9 23,-1-1 1,0 0 0,-1 0-1,-1 0 1,2-28 0,-8 20 34,4 23-77,0 0 0,0 0 0,-1 0 0,1 0 0,0 0 0,0 0 0,-1 0 0,1 0 0,0 0 0,0 0 0,-1 0 0,1 0 0,0 1 0,0-1 0,0 0 0,-1 0 0,1 0 0,0 0 0,0 0-1,0 1 1,-1-1 0,1 0 0,0 0 0,0 0 0,0 1 0,0-1 0,0 0 0,-1 0 0,1 0 0,0 1 0,0-1 0,0 0 0,0 0 0,0 1 0,0-1 0,0 0 0,0 0 0,0 1 0,0-1 0,0 0 0,-1 4 1,0-1 1,0 0 0,1 0 0,-1 0-1,1 1 1,0-1 0,0 0-1,0 0 1,0 1 0,0-1 0,1 0-1,1 5 1,0-2 7,2 0-1,-1 0 1,0 0-1,1 0 1,0-1 0,1 1-1,-1-1 1,9 7-1,-11-10-44,0 0 0,0 0 0,0-1-1,1 1 1,-1-1 0,0 1 0,1-1 0,-1 0 0,1 0-1,-1 0 1,1 0 0,0-1 0,-1 1 0,1-1-1,0 0 1,-1 1 0,1-1 0,0 0 0,-1 0 0,1-1-1,0 1 1,0-1 0,-1 1 0,6-3 0,-6 2-284,0-1 1,1 0-1,-1 0 1,0 0-1,0 0 0,0 0 1,-1 0-1,1 0 1,-1 0-1,1-1 1,-1 1-1,1-1 1,-1 1-1,1-4 1,12-42-5598,-13 42 5214,4-19-2067,-2-6 1341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19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0 216 6993,'18'-52'3110,"-17"51"-3016,-1 1-1,0-1 0,1 1 1,-1-1-1,0 1 0,1 0 1,-1-1-1,1 1 0,-1-1 1,1 1-1,-1 0 0,1-1 1,-1 1-1,1 0 0,-1 0 1,1-1-1,-1 1 0,1 0 0,0 0 1,-1 0-1,1 0 0,-1 0 1,1 0-1,0 0 0,-1 0 1,1 0-1,-1 0 0,1 0 1,0 0-1,-1 0 0,1 0 1,-1 1-1,1-1 0,0 0 1,-1 0-1,1 1 0,0 0 0,20 15 1984,-16-12-1658,108 97 6178,-111-95-6132,-8-12 116,-2-27-519,0-1 0,3 1 1,-3-38-1,8 65-59,-1-45 12,1 47-16,0 1 1,1-1-1,-1 1 1,1 0-1,0-1 0,0 1 1,0 0-1,0 0 1,1-1-1,-1 1 0,4-5 1,-5 8-22,1-1 0,-1 1 0,1-1 0,-1 1 0,1-1 0,-1 1 0,1-1 1,0 1-1,-1-1 0,1 1 0,0-1 0,-1 1 0,1 0 0,0 0 0,0-1 0,-1 1 0,1 0 1,0 0-1,0 0 0,-1 0 0,1 0 0,0 0 0,0 0 0,0 0 0,-1 0 0,2 0 0,18 11-3351,-6-3-56,4 1 2122</inkml:trace>
  <inkml:trace contextRef="#ctx0" brushRef="#br0" timeOffset="1">477 2 12683,'18'10'5977,"-9"1"-2368,-3 0-665,-6 0-1271,-1-4-705,-1 0-2768,-4-1 1383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5.1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57 7674,'0'-2'418,"-1"0"1,1 0 0,-1-1-1,1 1 1,0 0-1,0 0 1,0 0 0,0-1-1,0 1 1,0 0 0,1 0-1,-1 0 1,1 0 0,0-1-1,0 1 1,-1 0 0,1 0-1,0 0 1,1 1-1,1-4 1,-3 4-322,1 0-1,-1 1 0,1-1 1,0 0-1,0 1 1,-1-1-1,1 0 1,0 1-1,0-1 1,0 1-1,-1 0 0,1-1 1,0 1-1,0-1 1,0 1-1,0 0 1,0 0-1,0 0 1,0-1-1,0 1 1,0 0-1,0 0 0,0 0 1,0 0-1,0 1 1,0-1-1,0 0 1,0 0-1,-1 1 1,1-1-1,0 0 1,0 1-1,0-1 0,0 1 1,0-1-1,-1 1 1,1-1-1,0 1 1,0 0-1,-1-1 1,1 1-1,0 0 1,-1 0-1,1-1 0,-1 1 1,1 0-1,-1 0 1,1 1-1,6 11 251,-1 0 0,-1 0 1,0 0-1,-1 1 0,0 0 0,-1 0 0,-1 0 0,2 28 1,3 12 3,1-21-533,1-1 1,2-1 0,2 1 0,17 31-1,-23-46-557,-5-14 714,1 3-2410,-1-16-1729,2-14 2826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5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32 474 7802,'-23'-22'1882,"15"13"-660,8 5 1422,8 4-2235,-1 0 0,1-1 0,-1 0 0,1-1 0,-1 1 1,0-1-1,0-1 0,1 1 0,-1-1 0,-1-1 1,1 1-1,0-1 0,9-8 0,2-1-291,-1-1 1,-1-1-1,23-25 0,-33 33-349,-1 0 1,-1 0 0,1 0-1,-1 0 1,0-1-1,-1 0 1,0 1 0,0-1-1,-1-1 1,0 1-1,0 0 1,-1 0-1,0-1 1,0 1 0,-1-1-1,-1-15 1,-2 7 102,0 0 1,-1 0 0,0 0-1,-2 1 1,0 0 0,-1 0-1,-11-19 1,18 33 202,-1 1 0,0-1 0,0 1-1,1-1 1,-1 1 0,0 0 0,0-1 0,-1 1 0,1 0-1,0 0 1,0 0 0,-2-1 0,3 2-26,-1 0 1,1 0 0,0 0 0,-1 0-1,1 0 1,0 0 0,0 0-1,-1 0 1,1 1 0,0-1-1,0 0 1,-1 0 0,1 0-1,0 0 1,0 1 0,-1-1-1,1 0 1,0 0 0,0 0-1,0 1 1,0-1 0,-1 0-1,1 0 1,0 1 0,0-1-1,0 0 1,0 0 0,0 1-1,0-1 1,0 0 0,0 1-1,0-1 1,0 0 0,0 0-1,0 1 1,0-1 0,0 0-1,0 1 1,-1 5 372,1 1 0,1-1 0,-1 0 0,1 0 1,2 9-1,4 12 65,1-1 1,1 1-1,2-2 0,1 1 1,0-1-1,2-1 1,1-1-1,1 0 1,37 41-1,-51-62-555,1 1 1,-1-1-1,1 0 1,-1 0-1,1-1 1,0 1-1,-1 0 1,5 1-1,-6-3-79,0 0 0,0 0-1,-1 1 1,1-1 0,0 0 0,0 0 0,0 0-1,0 0 1,0 0 0,0 0 0,0 0 0,0-1-1,0 1 1,0 0 0,0 0 0,0-1 0,-1 1-1,1-1 1,0 1 0,0 0 0,0-1 0,-1 0-1,1 1 1,0-1 0,0 1 0,-1-1 0,1 0-1,-1 0 1,1 1 0,0-1 0,0-1 0,5-10-1039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5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0 158 9530,'66'-11'4785,"-42"14"-1384,4-9-769,9-8-1119,-2-5-369,-2-6-672,-5 1-208,-3 2-856,2 7-440,1 2 2744,8 2-1744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6.2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37 7234,'1'-5'1227,"2"-18"4162,-3 22-5304,0 1 0,0 0 0,0-1 0,-1 1 0,1-1 0,0 1 0,0 0 0,-1-1 0,1 1 1,0-1-1,0 1 0,-1 0 0,1-1 0,0 1 0,-1 0 0,1 0 0,-1-1 0,1 1 0,0 0 0,-1 0 0,1 0 0,-1-1 0,1 1 0,-1 0 0,1 0 0,0 0 1,-1 0-1,1 0 0,-1 0 0,1 0 0,-1 0 0,1 0 0,-1 0 0,1 0 0,-1 0 0,1 0 0,0 0 0,-1 1 0,1-1 0,-1 0 0,1 0 0,-1 0 1,1 1-1,0-1 0,-1 0 0,0 1 0,-5 2 281,-1 1 0,1-1 1,0 1-1,0 1 0,1-1 0,-1 1 0,-8 10 1,-33 43 1055,43-53-1309,-5 7 71,1 0-1,0 1 1,1 0 0,-6 17 0,11-26-165,0 0 1,1-1 0,0 1-1,0 1 1,0-1 0,0 0-1,0 0 1,1 0 0,0 0-1,0 1 1,0-1 0,0 0-1,1 0 1,-1 0 0,1 0-1,0 1 1,0-1 0,1 0-1,2 6 1,-1-7-18,0-1-1,-1 1 1,1 0 0,0-1-1,1 0 1,-1 0-1,0 0 1,1 0 0,-1 0-1,5 1 1,45 15 42,-25-9 17,-24-8-44,21 9 400,0 0 0,26 16 0,-45-23-279,-1 0-1,0 1 1,0-1 0,0 1-1,0 0 1,0 0-1,-1 1 1,0-1 0,0 1-1,0 0 1,-1 0-1,0 0 1,0 1 0,0-1-1,3 10 1,-5-13-97,-1 0 1,0 1-1,0-1 1,0 1-1,0-1 1,0 0-1,-1 1 1,1-1-1,-1 0 1,1 1 0,-1-1-1,0 0 1,0 0-1,0 0 1,0 1-1,0-1 1,-1 0-1,1 0 1,-1-1-1,1 1 1,-1 0-1,1 0 1,-1-1-1,0 1 1,0-1-1,0 0 1,0 1-1,0-1 1,0 0-1,0 0 1,-4 1-1,-5 3-119,0-1-1,-1 0 0,0 0 0,-21 2 1,26-5-506,-1 0 0,1 0 1,-1-1-1,1 0 1,-1-1-1,1 0 0,-13-3 1,7 4 903,3 2-239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6.6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15 104 7162,'-1'2'485,"-1"-1"0,1 0 0,0 1 1,-1 0-1,1-1 0,0 1 1,0 0-1,0 0 0,0-1 0,0 1 1,1 0-1,-2 3 0,2-4-282,0 0 1,0 0-1,0 0 0,0 0 0,0-1 0,0 1 0,1 0 0,-1 0 0,0 0 0,0 0 0,1 0 1,-1 0-1,0-1 0,1 1 0,-1 0 0,1 0 0,-1-1 0,1 1 0,-1 0 0,2 0 0,0 1 28,0-1 0,0 1 0,1-1 0,-1 0-1,0 0 1,1 0 0,-1 0 0,1 0 0,-1-1-1,1 1 1,0-1 0,-1 0 0,1 0 0,-1 0-1,1 0 1,0 0 0,-1 0 0,4-1 0,179-48 4558,-78 18-3946,12-4-2179,-42 5-5640,-50 18 5331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7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15 8194,'0'-1'217,"0"1"0,0 0 0,1-1 0,-1 1 1,0-1-1,0 1 0,0-1 0,0 1 0,0 0 0,0-1 1,0 1-1,0-1 0,0 1 0,0-1 0,0 1 0,0-1 1,0 1-1,-1 0 0,1-1 0,0 1 0,0-1 0,0 1 1,-1 0-1,1-1 0,0 1 0,0 0 0,-1-1 0,1 1 1,0 0-1,-1-1 0,1 1 0,-1 0 0,1 0 0,0-1 1,-1 1-1,0 0 0,-19 2 2945,-19 20-1415,28-13-1373,1 2-1,0-1 1,0 1 0,1 0 0,0 1 0,1 0 0,1 1-1,0-1 1,0 1 0,2 1 0,-6 15 0,8-19-241,0-1 0,1 0 1,1 1-1,-1-1 1,1 1-1,1-1 0,0 1 1,0 0-1,1-1 1,0 1-1,0-1 0,1 1 1,1-1-1,-1 0 0,2 0 1,-1 0-1,10 16 1,-11-21-101,0 0 0,1-1 1,0 1-1,-1-1 1,1 0-1,1 0 0,-1 0 1,0 0-1,1 0 0,-1-1 1,1 0-1,0 1 1,0-1-1,0 0 0,0-1 1,8 3-1,-6-3-5,0-1 0,0 1 0,-1-1 0,1-1 0,0 1 1,-1-1-1,1 0 0,0 0 0,-1 0 0,1-1 0,7-4 0,11-6-459,-1-1 1,-1-1-1,-1-1 0,33-28 1,-34 26-626,17-9-1608,-6 8 1189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7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158 112 7418,'1'-13'1599,"0"6"-566,-1-1 1,1 0-1,-2 1 1,1-1-1,-3-14 1,3 20-911,-1 1 0,1 0 0,-1 0 0,1-1 0,-1 1 0,0 0 0,1 0 1,-1 0-1,0 0 0,0 0 0,0 0 0,0 0 0,0 0 0,0 0 0,0 0 0,0 1 1,0-1-1,0 0 0,0 1 0,0-1 0,-1 1 0,1-1 0,0 1 0,0 0 0,-1-1 1,1 1-1,0 0 0,-1 0 0,1 0 0,0 0 0,-1 0 0,1 0 0,0 0 0,-1 0 1,1 1-1,0-1 0,0 0 0,-1 1 0,1-1 0,0 1 0,-2 1 0,-3 0 84,-1 1 0,1 1-1,0-1 1,0 1 0,0 0-1,0 0 1,1 1 0,0 0-1,0 0 1,0 0 0,1 0-1,-1 1 1,1 0 0,0 0-1,1 0 1,0 0 0,0 1-1,0-1 1,1 1 0,-3 8-1,2-3-51,0 0 1,1 0-1,1 0 0,-1 0 0,2 0 0,0 1 0,0-1 0,1 0 0,1 0 0,5 24 0,-4-29-123,-1 1 1,1-1-1,1 0 1,-1 0-1,1 0 0,0-1 1,1 1-1,-1-1 1,1 0-1,0 0 1,1 0-1,0-1 1,0 0-1,0 0 1,0-1-1,1 0 1,-1 0-1,9 4 0,-4-4-9,-1-1 0,1 0 0,-1 0 0,1-1 0,0 0 0,0-1 0,0-1 0,0 1 0,0-2 0,0 1 0,0-2 0,11-2 0,-9 1 10,0 0-1,0-1 1,0-1 0,-1 0-1,1-1 1,-1 0 0,-1-1-1,1 0 1,19-17 0,-25 18 13,1 0 1,-1-1 0,0 0 0,0 0-1,-1 0 1,0-1 0,0 0 0,0 0-1,-1 0 1,-1-1 0,1 1 0,-2-1-1,1 0 1,2-17 0,-5 22-33,1 0 0,-1 0 0,-1 0 1,1-1-1,-1 1 0,1 0 0,-1 0 0,0 1 1,-1-1-1,1 0 0,-1 0 0,1 0 0,-1 1 1,-3-6-1,0 3-1,0 0 0,-1-1 0,0 2 0,0-1 0,0 1 0,-12-9 0,-1 3-100,-1 0-1,1 2 0,-2 0 0,-28-9 0,17 10-359,24 6-153,-1 1 0,1-2 1,0 1-1,0-1 1,0-1-1,0 1 1,-7-6-1,34-1-9763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8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2 148 9698,'-1'3'4313,"9"-4"-1985,4-7 65,15-5-153,3-2 25,4-7-273,2 1-271,-1 4-649,-2 4-360,-2 6-432,-4 0-136,-5 7-608,-2 0-344,-7 0-1168,3-1-361,1-7-640,-8-9 1633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38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229 78 6657,'-22'21'1310,"2"0"-1,0 2 1,1 0-1,-15 27 0,18-24-931,1 0-1,1 2 0,1-1 0,2 1 0,1 1 1,1 0-1,2 1 0,0-1 0,3 2 0,0-1 0,2 0 1,1 32-1,2-48-309,0-1 0,1 1 0,1-1 0,0 0-1,0 0 1,2 0 0,-1-1 0,2 1 0,0-1 0,0 0 0,1-1 0,0 1 0,1-1 0,1-1 0,-1 0 0,2 0 0,-1 0-1,1-2 1,1 1 0,0-1 0,0 0 0,0-1 0,1-1 0,0 0 0,0 0 0,1-1 0,0-1 0,21 5 0,-12-5-29,-1-1 0,1-1 0,0-1 0,0-1 0,0-1 1,-1 0-1,1-2 0,-1-1 0,41-12 0,-46 10 11,0 0-1,-1-2 0,1 0 1,-2 0-1,1-1 1,-1-1-1,-1-1 0,0 0 1,0 0-1,-1-1 0,0-1 1,-1 0-1,11-18 1,-6 5 249,-1-1 0,-1 0 1,-2-1-1,15-47 0,-21 54-138,0 0 1,-2-1-1,-1 1 0,0-1 0,-2 1 0,0-1 0,-4-29 0,0 36-121,-1 0-1,0 0 0,-1 0 1,0 1-1,-2 0 1,0 0-1,0 0 0,-1 1 1,-1 0-1,0 1 0,0 0 1,-1 0-1,-1 1 0,0 0 1,-18-13-1,8 8-70,-1 1 0,0 1 1,-1 1-1,-1 1 0,0 0 0,0 2 0,-1 1 0,-30-6 1,29 9-135,0 2 0,-49-2 0,62 6-90,0 0 0,0 1 1,0 1-1,-1 0 0,2 1 0,-1 0 1,-19 8-1,31-11 227,-1 0-144,0 1 0,-1 0-1,1 0 1,0 0 0,0 0-1,0 0 1,0 0 0,0 1-1,0-1 1,0 1-1,0-1 1,0 1 0,1 0-1,-1-1 1,1 1 0,-1 0-1,1 0 1,0 0 0,-1 0-1,1 0 1,-1 5 0,2 13-1059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8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152 0 13155,'-7'3'1234,"1"0"-1,0 0 1,-1 1 0,1 0 0,-5 4-1,-28 30 1239,30-27-2195,1 1 0,0-1-1,0 2 1,1-1 0,-6 17-1,9-18-88,1-1 0,0 1 0,1 0-1,0 0 1,1 0 0,0 0 0,1 0 0,0 1-1,1-1 1,3 21 0,-3-29-157,-1 1 1,1 0 0,0-1-1,1 1 1,-1-1-1,0 1 1,1-1-1,0 0 1,0 1 0,0-1-1,0 0 1,1 0-1,-1-1 1,1 1-1,-1 0 1,1-1-1,0 1 1,0-1 0,0 0-1,0 0 1,1 0-1,-1-1 1,1 1-1,-1-1 1,1 0 0,-1 0-1,1 0 1,-1 0-1,1 0 1,0-1-1,0 0 1,-1 0 0,1 0-1,0 0 1,5-1-1,2-2-20,-1 1 0,1-1 0,-1-1-1,0 1 1,0-2 0,0 0 0,-1 0 0,0 0-1,10-8 1,-1-1-569,-1-1 1,-1 0-1,22-25 0,-36 37 94,1 1-1,-1-1 0,0 0 1,1-1-1,-2 1 1,1 0-1,0-1 0,-1 1 1,1-1-1,1-6 1,-3-3-1318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8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2 139 9690,'-2'0'6922,"20"3"-4602,23-8-408,53-24-135,-38 3-393,-1 1-232,-8 6-559,-6 4-249,-11 7-248,-8 2-160,-11 1-617,-8 2-567,-8 3-1464,-4 0-521,7 0 1945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9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 11234,'-6'-7'4945,"15"18"-2328,4 0-465,6 16-527,3 4-185,-5 2-488,3 0-272,-1 0-415,-1 2-97,-3-7-128,-4 2-48,-4-7-385,-3 1-295,-1-10-808,-1-3-408,-5-25-4762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29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1 441 7954,'1'-13'932,"-2"11"-745,1 0 0,0 0 1,0 0-1,0 0 0,0 0 0,1 0 1,-1 0-1,0 0 0,1 0 0,0 0 0,-1 0 1,1 0-1,0 0 0,0 1 0,0-1 1,0 0-1,0 0 0,1 1 0,-1-1 0,0 1 1,1-1-1,-1 1 0,1 0 0,-1-1 0,1 1 1,0 0-1,0 0 0,-1 0 0,1 0 1,3 0-1,13-7 586,0 0-1,0-1 1,-1 0 0,0-2-1,-1 0 1,0-1 0,-1 0-1,0-1 1,22-26 0,-35 36-774,1-1 0,-1 1 0,0-1 0,-1 1 0,1-1 0,0 0 0,-1 0-1,0 0 1,0 1 0,0-1 0,0 0 0,-1 0 0,0-1 0,0 1 0,0 0 0,0 0 0,0 0 0,-1 0 0,0 0 0,0 0 0,0 0 0,0 1 0,-3-7 0,-4-7-286,-1 0 1,0 1-1,-22-28 1,17 25 106,13 18 158,-19-27-72,15 23 352,12 18 257,30 57 2102,28 76 0,3 8-510,-54-119-1891,-12-29-424,1 1-1,-1-1 0,1 0 0,0 0 1,0 0-1,8 9 0,-11-14-26,1 0 0,0-1 0,0 0-1,0 1 1,0-1 0,-1 1 0,1-1 0,0 0-1,0 0 1,0 1 0,0-1 0,0 0 0,0 0-1,0 0 1,0 0 0,0 0 0,0 0 0,0 0-1,-1-1 1,1 1 0,2-1 0,3-3-1430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33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8 7370,'-2'-6'6440,"-2"4"-3748,-7 13-1946,-18 31-297,21-31-334,0 0-1,1 1 1,0 0-1,0 0 1,1 0-1,1 1 1,-7 24-1,11-29-24,-1 0-1,1 0 0,1 0 0,-1 0 1,1 0-1,2 16 0,-1-21-52,-1-1 0,1 1-1,0-1 1,-1 1 0,1-1-1,1 1 1,-1-1 0,0 1-1,0-1 1,1 0 0,0 0-1,-1 1 1,1-1 0,0 0-1,0-1 1,0 1 0,0 0-1,0-1 1,0 1 0,1-1-1,-1 1 1,1-1 0,-1 0-1,3 1 1,20 4 272,-15-3-220,0-1 1,0 2-1,0-1 0,10 6 1,-18-8-81,0 0 0,0 1 1,0-1-1,0 0 1,0 1-1,0-1 1,-1 1-1,1 0 1,0-1-1,-1 1 1,0 0-1,1 0 1,-1 0-1,0 0 1,0 0-1,0 0 1,0 1-1,-1-1 0,1 0 1,0 0-1,-1 1 1,0-1-1,1 4 1,-2 7 2,0-1 0,-1 0 1,-1 0-1,0-1 0,0 1 0,-1 0 1,0-1-1,-1 0 0,-1 0 0,0 0 1,0-1-1,-1 0 0,0 0 0,-1-1 1,-10 11-1,16-18-11,0 0 0,1-1 0,-1 1 0,0-1 0,0 1 0,0-1 0,0 0-1,0 0 1,0 0 0,0 0 0,0 0 0,-1-1 0,1 1 0,0-1 0,0 1 0,-1-1 0,1 0 0,0 0 0,-1 0 0,1 0 0,0 0 0,-1 0 0,1-1 0,0 1 0,0-1-1,-1 0 1,1 1 0,0-1 0,0 0 0,-3-2 0,2 1 0,1-1 0,-1 1 0,1-1 0,0 1-1,0-1 1,0 0 0,0 0 0,0 0 0,0 0-1,1 0 1,0 0 0,-1-1 0,1 1 0,1 0 0,-1-1-1,0 1 1,1-1 0,-1 1 0,1-1 0,0-3 0,1-3-12,0 1 0,1-1 0,0 1 1,1 0-1,-1-1 0,2 1 0,-1 0 1,1 1-1,1-1 0,-1 1 1,2 0-1,-1 0 0,1 0 0,0 1 1,0-1-1,1 2 0,0-1 0,1 1 1,-1 0-1,1 0 0,0 1 1,14-7-1,51-21-4294,-57 27 3159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34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3 181 7234,'-3'-6'11378,"3"4"-10050,8-4-528,9-4-215,-1 1-337,37-24-144,-40 27-408,-4-2-265,-4-3-1079,-2 1-416,-3-8 3576,3-1-1720</inkml:trace>
  <inkml:trace contextRef="#ctx0" brushRef="#br0" timeOffset="1">63 0 8874,'-52'5'4057,"57"14"-1913,3 0-415,3 3-577,6-2-328,2-1-400,1 1-112,4-2-488,-2-1-304,-3 0-1344,9-9 1151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34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1 6657,'-15'3'2671,"-1"0"-1,-21 9 1,26-8-1890,1 1 1,0 0 0,-18 12 0,20-11-579,0 0 1,1 1-1,-1 0 1,2 0-1,-1 1 1,1 0-1,0 0 1,1 0-1,0 1 1,0 0-1,-6 16 1,10-23-152,0 1 0,0 0 1,0 0-1,0-1 0,0 1 1,1 0-1,-1 0 0,1 0 1,0 0-1,0 0 0,0 0 1,0 0-1,0 0 0,1 0 1,-1 0-1,1 0 0,0-1 1,0 1-1,0 0 0,0 0 1,1-1-1,-1 1 0,4 4 1,0-2 83,0 0 1,1 0 0,0-1 0,-1 0 0,2 0-1,-1-1 1,0 1 0,12 3 0,-13-5-67,0 0 0,0 0 0,0 1 1,-1 0-1,1 0 0,-1 0 0,0 0 0,0 1 0,0 0 0,0 0 1,0 0-1,-1 0 0,0 0 0,0 1 0,0-1 0,-1 1 1,3 5-1,-3-3-36,0-1 0,-1 1-1,1 0 1,-2-1 0,1 1 0,-1 0 0,0 0 0,0 0 0,-1 0 0,0-1 0,0 1 0,-1 0 0,-2 7 0,-2 4-3,0 1 1,-12 22 0,15-36-28,0 1 0,0-1 0,0 0 0,-1 0 0,0 0 0,0-1 0,0 1 0,0-1 0,-1 0 0,0 0 1,-8 5-1,12-8-2,0-1 1,-1 1 0,1 0 0,0-1-1,-1 1 1,1-1 0,-1 1 0,1-1-1,-1 0 1,1 0 0,0 0 0,-1 1 0,1-1-1,-1 0 1,1-1 0,-1 1 0,1 0-1,-1 0 1,1-1 0,-1 1 0,1-1-1,0 1 1,-1-1 0,-1-1 0,1 0 0,0 1 0,0-1 0,0 0 0,0-1 0,1 1 0,-1 0 0,1 0 1,0-1-1,0 1 0,-1 0 0,1-1 0,-1-4 0,1 0-2,-1 0 1,1 0-1,0 0 0,1 0 1,-1 0-1,1 0 0,1 0 1,-1 0-1,1 0 0,3-8 1,1 3-246,1 0 0,0 1 0,1 0 0,1 0 0,0 1 0,0 0 0,1 0 0,0 1 0,1 0 0,0 0 0,0 1 0,12-7 0,-13 10 762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35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33 6553,'-67'44'3105,"65"-38"-1201,0-1-311,6 1 3320,-1-7-4089,11-2-128,5-2-288,29-17-80,-27 13-280,-6-4-280,3-1-1160,2 5-416,2-9 1007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35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8450,'44'17'4657,"-36"-18"-944,5-1-1489,-1 1-656,2-2-623,-3 3-345,2 3-312,1-2-184,-3 2-720,0-3-1145,-8-15 1121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36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40 8338,'-40'55'3665,"47"-55"-1713,-1-2-264,5 1-231,1-3-201,4 0-400,1-1-136,1 0-304,-1 1-128,-3-1-152,-3-1-96,-3-2-328,-2 0-232,-3-1-592,-1 1-464,-1 0-377,-1-2-159,-3 3 1328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39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112 107 5009,'-67'-31'2366,"66"30"-2110,-1 0 1,0 0-1,-1 0 1,1 1 0,0-1-1,0 1 1,0-1-1,0 1 1,0-1-1,-1 1 1,1 0-1,0 0 1,0 0-1,-14 2 9007,20-8-8545,13-6-645,1 1 0,1 1 0,-1 0 0,25-8 1,-42 18-73,0-1 1,0 1-1,0-1 1,0 1-1,0 0 1,0-1 0,0 1-1,0 0 1,0 0-1,0 0 1,0 0 0,1 0-1,-1 0 1,0 0-1,0 0 1,0 0-1,0 0 1,0 1 0,0-1-1,0 0 1,0 1-1,0-1 1,0 1-1,0-1 1,0 1 0,0 0-1,1 0 1,-1 1 0,0 0 1,0 0-1,0 0 1,0 0-1,0 0 0,0 0 1,-1 0-1,1 0 1,-1 0-1,1 0 1,-1 0-1,0 0 1,0 3-1,0 6 8,-1 0 1,0-1-1,0 1 1,-6 16-1,2-9-11,-2 0-1,0-1 0,0 1 1,-16 22-1,23-39-9,-1-1 0,0 1 0,1 0 0,-1-1 0,1 1 0,-1 0 0,1 0 0,0-1 0,-1 1 0,1 0 0,0 0 0,-1-1 0,1 1 0,0 0 0,0 0 0,0 0-1,0 0 1,0 0 0,0-1 0,0 1 0,0 2 0,1-3 3,-1 0 0,1 0 0,0 0 0,-1 0 0,1 0 0,0 0 0,0 0 0,-1 0 0,1 0 0,0 0 0,-1 0 0,1 0 0,0-1 0,0 1 0,-1 0 1,1 0-1,-1-1 0,1 1 0,1-1 0,44-27-95,-38 23 121,-4 3-4,0-1-1,0 1 0,1 0 0,-1 1 0,1-1 0,-1 1 0,1 0 0,-1 0 0,1 0 0,0 0 0,-1 1 0,1 0 0,0 0 0,-1 0 0,1 1 1,0-1-1,-1 1 0,1 0 0,6 3 0,-8-3 20,0 1 0,-1 0 0,1-1 0,0 1 0,-1 0 0,1 0 0,-1 1 0,1-1 0,-1 0 0,0 1 0,0 0 0,0-1 0,-1 1 0,1 0 0,0 0 0,-1 0 0,0 0 0,0 0 0,0 0 0,0 0 0,0 1 0,-1-1-1,1 0 1,-1 0 0,0 1 0,0-1 0,0 0 0,-1 0 0,0 4 0,-1 4 50,0-1-1,-1 0 0,-1 0 1,1 0-1,-2-1 0,1 1 1,-1-1-1,-1 0 0,0 0 0,0-1 1,0 0-1,-13 12 0,15-15-178,-1 0 0,0-1-1,0 1 1,0-1-1,0 0 1,-1-1-1,0 0 1,1 1 0,-1-2-1,0 1 1,-1-1-1,1 0 1,0 0-1,-1 0 1,1-1 0,-1 0-1,1-1 1,-1 1-1,1-1 1,-14-2 0,18 2-103,-1-1 0,1 0 0,0 0 0,-1 0 0,1 0 0,0 0 0,0-1 0,-1 1 0,1-1 0,0 0 0,0 1 0,1-1 0,-1 0 0,0 0 0,1 0 0,-1 0 0,1 0 0,-1-1 0,1 1 0,0 0 0,0-1 0,0 1 0,1 0 0,-1-1 0,0-2 0,-4-18-1021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36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3 7074,'-40'-3'3432,"48"22"-879,2 4-297,4 9-543,2 2-281,1 2-848,2-4-216,-2-5-160,3-10-1048,-15-27 672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39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92 7650,'-2'-3'3824,"1"0"-1567,1-4-169,1 1-15,10-3-129,22-1-191,43-35-537,-42 38-184,-6 6-1000,-9 2 1752,-20-2-1391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41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35 130 8410,'-34'24'3264,"45"-44"-1975,0-7-113,8 3 0,1 2-112,10 4-431,1 3-129,2 3-144,-11-4-224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46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 86 4729,'-45'-10'2063,"45"10"-1957,-1 0 0,0-1-1,1 1 1,-1-1 0,0 1 0,1-1-1,-1 1 1,1-1 0,-1 1 0,1-1 0,-1 1-1,1-1 1,-1 0 0,1 1 0,-1-1-1,1 0 1,0 1 0,-1-1 0,1 0-1,0 1 1,0-1 0,0 0 0,-1 0-1,1 0 1,0 1 0,0-1 0,0 0 0,0 0-1,0 0 1,5-24 2009,-3 19-1396,-1 5-600,-1-1 1,0 1 0,0 0 0,1 0-1,-1 0 1,0-1 0,0 1-1,0 0 1,0 0 0,-1 0 0,1 0-1,0-1 1,0 1 0,-1 0-1,1 0 1,-1-2 0,0 3-52,1 0 0,0-1 1,-1 1-1,1 0 0,-1-1 1,1 1-1,0 0 0,-1 0 0,1 0 1,-1-1-1,1 1 0,-1 0 1,1 0-1,-1 0 0,1 0 0,-1 0 1,1 0-1,-1 0 0,1 0 1,-1 0-1,1 0 0,-1 0 0,1 0 1,0 0-1,-1 0 0,0 1 1,-2 0 45,1 0 0,-1 0 0,1 1 0,-1-1 0,1 1 0,-1 0 0,1 0 1,0-1-1,0 1 0,0 1 0,0-1 0,-1 3 0,-5 7-48,1 0-1,1 1 1,0 0 0,1 0-1,0 1 1,1 0 0,1 0-1,0-1 1,1 2 0,0-1-1,1 0 1,1 0-1,2 26 1,3-25-20,1-1 1,0 0-1,0 0 0,2 0 1,0-1-1,13 17 0,-11-15 10,25 29 390,-28-36-311,0 1 0,0 0 0,0 0 0,8 18 0,-13-22-125,0-1 1,-1 1-1,0 0 1,0 0-1,0 0 1,0-1-1,-1 1 1,0 0-1,0 0 0,0 0 1,0 0-1,-1 0 1,0 0-1,-3 9 1,0-5-19,0 1 0,0-1-1,-1 0 1,0 0 0,-1-1 0,0 0 0,0 0 0,-1 0 0,0 0 0,-1-1 0,1 0 0,-1-1 0,-1 0-1,-8 5 1,15-10-6,0 0-1,1 0 1,-1 0-1,0 0 0,0-1 1,0 1-1,0-1 0,0 1 1,0-1-1,0 0 1,0 0-1,-1 0 0,1 0 1,0 0-1,0 0 0,0-1 1,0 1-1,0-1 1,0 1-1,0-1 0,-3-1 1,3 0 2,-1 0 1,1 0-1,0 0 0,0 0 1,0 0-1,1 0 1,-1-1-1,1 1 0,-1 0 1,1-1-1,0 1 1,-1-1-1,1 0 0,0-3 1,-1 0 14,0-1 1,1 1 0,0-1-1,1 0 1,-1 1-1,1-1 1,0 0-1,1 0 1,0 1-1,0-1 1,0 1-1,5-12 1,0 6-295,1 1 0,1 0 0,0 1 0,0-1 0,1 2 0,0-1 0,21-15 0,-12 9-1665,8-8 1028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47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1 158 6921,'34'-52'3209,"-27"46"-1040,4-7-529,3 2-416,5-3-88,-2-2-423,-3 5-161,-5 0-280,2 2-136,-4 4-104,-1 0-80,-3 1-328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47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8 7218,'-39'-8'3288,"42"18"-1695,2 4-201,1 8-56,1 1-256,1 3-151,2 6-409,1-8-168,4 1-224,-1-4-136,1-14-696,1 1-385,3-6 601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48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25 8506,'-1'-1'190,"1"0"1,0 0 0,-1-1 0,1 1-1,0 0 1,-1 0 0,0 0-1,1 0 1,-1 0 0,0 0-1,1 0 1,-1 0 0,0 0-1,0 0 1,0 0 0,0 0-1,0 0 1,0 1 0,0-1-1,0 0 1,0 1 0,0-1-1,0 1 1,0-1 0,-1 1-1,1-1 1,0 1 0,0 0-1,-1 0 1,1 0 0,0 0 0,0-1-1,-1 2 1,1-1 0,0 0-1,0 0 1,-3 1 0,0-1-24,0 1 1,-1 0 0,1 0-1,0 1 1,0-1-1,0 1 1,0 0 0,0 0-1,0 0 1,-4 4 0,0 1 21,-1 1 0,2 0 0,-1 1 0,1-1 1,1 1-1,-1 1 0,2-1 0,-1 1 0,-7 20 0,11-26-149,1 1-1,-1-1 0,1 1 0,1 0 1,-1-1-1,0 1 0,1-1 0,0 1 1,0 0-1,1-1 0,-1 1 0,1 0 1,0-1-1,0 1 0,0-1 0,1 1 1,0-1-1,0 0 0,0 1 0,0-1 1,0 0-1,1-1 0,0 1 0,0 0 1,0-1-1,4 4 0,16 14 156,-12-13-57,0 2 0,0-1 0,-1 2 0,0-1 0,-1 1 0,0 1 0,-1 0 1,0 0-1,-1 0 0,8 18 0,-10-13-40,1-2-39,0 2 1,-1-1 0,-1 0 0,-1 1-1,1 17 1,-4-29-69,0-1-1,0 0 0,0 1 1,-1-1-1,0 0 0,1 1 1,-2-1-1,1 0 1,0 0-1,-1 0 0,0 0 1,0 0-1,0 0 1,-1-1-1,1 1 0,-1-1 1,0 1-1,0-1 0,0 0 1,0 0-1,0 0 1,-1-1-1,1 1 0,-8 3 1,1-1-122,0 0 0,-1 0-1,1-2 1,-1 1 0,-17 2 0,25-5 111,1 0 1,-1 0-1,0-1 0,1 0 0,-1 1 0,1-1 1,-1 0-1,0 0 0,1-1 0,-1 1 0,0-1 1,1 1-1,-1-1 0,1 0 0,-1 1 1,1-1-1,0-1 0,-1 1 0,1 0 0,0-1 1,-1 1-1,1-1 0,0 1 0,0-1 0,1 0 1,-1 0-1,0 0 0,0 0 0,-1-3 1,2 2 17,0 1 1,0-1-1,1 1 1,-1-1 0,1 1-1,-1-1 1,1 1 0,0-1-1,0 0 1,0 1 0,1-1-1,-1 1 1,0-1 0,1 1-1,0-1 1,-1 1 0,1-1-1,0 1 1,0 0 0,1-1-1,-1 1 1,0 0 0,1 0-1,-1 0 1,3-2 0,5-5 0,0 0 0,0 1 0,1 0 1,11-6-1,3-4-246,-18 13-519,-1 0 1,0 0-1,0-1 0,7-11 0,-2 2-229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6:48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1 129 7258,'1'-5'3504,"4"-3"-1231,9-3-545,3-1-63,46-43-105,-38 41-320,-8 1-512,1 4-296,-12 7-1424,8 7-2409,-4 12 2241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02.7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30 256 3249,'-30'-3'11436,"40"-2"-11433,-2 1 2,-1 1 0,0-1 0,0-1 0,0 1-1,-1-1 1,11-10 0,-11 9 1,0 1 0,1-1 0,0 1 0,0 1 0,0-1 0,16-6 0,36-6 69,-48 16-70,-1-2 1,1 1-1,-1-2 1,0 1-1,0-1 1,0-1 0,-1 0-1,11-7 1,-3-1 3,2 1 1,21-12 0,-32 20-21,0 0 0,0 1 1,0 0-1,0 0 0,0 1 1,1 0-1,0 1 0,11-2 1,8-31 922,-25 33-900,2 2 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04.6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2 621 3153,'-2'22'8473,"16"-31"-8032,0 0 0,1 1 0,25-10 0,-24 11-429,0 0-1,0-1 1,22-16-1,59-55 362,38-25-107,-128 100-252,0 0 1,1 1-1,-1 0 0,1 1 1,0 0-1,0 0 0,0 1 1,0-1-1,16 1 0,-16 1 42,0 0-1,1-1 0,-1 0 0,0-1 1,0 0-1,1 0 0,-1 0 1,-1-1-1,16-8 0,6-11 100,0-1 1,-2-1-1,45-52 0,8-7-25,-78 81-111,1 0-1,0 0 1,0 0 0,0 0-1,0 0 1,0 1 0,0-1-1,1 1 1,-1 0 0,0 0-1,1 0 1,-1 0 0,1 1-1,-1 0 1,1-1 0,-1 1-1,5 1 1,-2-1 117,0-1 0,1 1 0,-1-1 0,0 0 0,8-2 0,-8 0-15,0 0 0,-1 0 0,1-1 0,0 1 0,-1-1 0,9-9 0,-9 9-43,-1 0 0,0 0 0,1 0 1,0 1-1,0 0 0,0 0 1,0 0-1,10-3 0,-13 6-67,-2 0-22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40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304 0 7882,'-7'0'536,"0"0"0,0 1 0,0-1 0,0 1 0,0 0 1,0 1-1,1 0 0,-1 0 0,0 1 0,1-1 0,0 1 0,-7 4 0,3 0-127,0 0 0,0 1 0,1 0 0,0 1 0,0 0 0,-9 13 0,1 2-109,1 0-1,1 2 1,2 0 0,0 0-1,-9 29 1,14-31-87,0 0-1,1 1 1,2-1-1,1 1 0,0 0 1,2 0-1,1 39 1,2-51-163,1 1 1,0-1-1,1 0 0,0 0 1,1 0-1,1 0 1,0-1-1,1 1 0,0-1 1,0 0-1,2-1 0,-1 0 1,1 0-1,1-1 1,18 18-1,-11-15-2,-1-1 0,1 0 0,1-2 0,0 0-1,1 0 1,0-2 0,0 0 0,1-1 0,0-1 0,0-1 0,0-1 0,36 4-1,-42-7 8,-1 0-1,1-1 1,0 0-1,0-1 0,-1-1 1,1 0-1,-1-1 0,1 0 1,-1-1-1,0 0 1,0-1-1,0 0 0,-1-1 1,0 0-1,0-1 1,0 0-1,-1-1 0,0 0 1,-1 0-1,16-19 0,-10 8-6,-2-1-1,0 0 0,-1 0 1,-1-2-1,-1 1 0,-1-1 1,-1-1-1,-1 0 0,8-45 1,-13 53 4,-1 1 0,0-1 0,0 0 0,-2 1 0,0-1 0,0 0 0,-2 1 0,0-1 0,0 1 0,-2 0 0,1 0 0,-2 0 0,0 1 0,0 0 0,-1 0 0,-1 0 0,-10-12 0,6 10-26,-1 0-1,-1 1 1,0 1 0,-1 0-1,0 1 1,-25-16 0,33 24-22,0 0 1,-1 1-1,0-1 1,0 2-1,0-1 1,0 1-1,0 0 1,0 0-1,0 1 0,-1 0 1,1 1-1,0 0 1,-1 0-1,1 1 1,-1 0-1,1 0 1,-13 5-1,-332 123-580,353-129 430,0 0 0,-1 0 0,1 0 0,0 0 0,0 0 0,-1-1 0,1 1 0,0 0 0,0 0 0,-1 0-1,1 0 1,0 0 0,0 0 0,-1 0 0,1-1 0,0 1 0,0 0 0,0 0 0,-1 0 0,1 0 0,0-1 0,0 1 0,0 0 0,0 0 0,-1-1 0,1 1 0,0 0 0,0 0 0,0-1 0,0 1 0,0 0 0,0 0-1,0-1 1,0 1 0,0 0 0,0 0 0,0-1 0,0 1 0,0 0 0,0 0 0,0-1 0,0 1 0,0 0 0,0-1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50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955 2028 5329,'-19'45'2319,"19"-45"-2235,0 0 0,0 1 0,0-1 0,0 1 0,0-1-1,1 0 1,-1 1 0,0-1 0,0 0 0,0 1 0,1-1 0,-1 0-1,0 1 1,0-1 0,1 0 0,-1 1 0,0-1 0,1 0 0,-1 0 0,0 1-1,1-1 1,-1 0 0,0 0 0,1 0 0,-1 1 0,1-1 0,-1 0-1,0 0 1,1 0 0,-1 0 0,1 0 0,-1 0 0,0 0 0,1 0-1,-1 0 1,1 0 0,-1 0 0,1 0 0,19 1 947,-20-1-997,238-14 4467,115-46-2793,-292 47-1258,345-77 1577,-8-26-1136,-353 100-769,152-59 341,-163 60-364,-1-2 0,-1-1 0,51-38 0,-40 18 162,-2-1 1,48-59-1,-37 39-166,-38 42-8,0 0 0,-1 0 0,-1-1-1,-1-1 1,-1 0 0,10-25 0,-8 13 64,-3 0 1,0-1-1,5-46 1,-11 64-119,6-40 4,-2-2 0,-2 1 0,-3 0 0,-5-58 0,1 97-37,-2 1 0,0 0 0,0 0 0,-2 0 1,0 0-1,0 1 0,-10-14 0,-3-3 19,-45-55 0,46 66-14,-1 0-1,-2 2 1,0 0-1,0 1 1,-41-23-1,22 18-10,0 1 0,-72-24 0,-304-60-14,160 48 24,163 37-25,-1 4 0,0 5 0,-1 3 0,-154 9 0,203 3-3,1 2 0,-51 14 1,-18 3 5,54-12-25,1 3 0,1 3 1,-80 34-1,-158 97-40,261-126 58,1 2-1,0 2 0,2 0 0,1 3 1,-34 39-1,-123 172-218,156-196 235,21-30 6,1 2-1,1-1 1,0 1 0,1 1-1,0 0 1,1 0-1,2 0 1,-1 0-1,2 1 1,0 0-1,2 0 1,-2 29-1,2 52-4,5 1-1,16 106 1,-16-182 20,2-1 0,1 0 0,1 0 0,0 0 1,2-1-1,1 0 0,1 0 0,0-1 0,2-1 0,0 0 1,1-1-1,1 0 0,1-1 0,1-1 0,0 0 0,1-2 1,1 0-1,0-1 0,1 0 0,1-2 0,0 0 1,1-2-1,42 15 0,-14-11 282,0-1 0,0-3 0,79 5 0,156-7 1141,-155-15-696,-89 3-361,1 2 1,-1 1 0,61 8 0,-89-4-191,27 5 345,-39-7-528,0-1-1,-1 0 1,1 0 0,-1 0-1,1 0 1,0 0 0,-1 0 0,1 0-1,-1 0 1,1 0 0,0 0-1,-1 0 1,1 0 0,-1 0-1,1 0 1,0 0 0,-1-1-1,1 1 1,-1 0 0,1 0-1,-1-1 1,1 1 0,-1 0 0,1-1-1,-1 1 1,1-1 0,-1 1-1,1-1 1,-1 1 0,0-1-1,1 1 1,-1-1 0,0 1-1,1-1 1,-1 1 0,0-1 0,0 1-1,0-1 1,1 0 0,-1 1-1,0-1 1,0 1 0,0-1-1,0 0 1,0 1 0,0-2-1,-1-1-355,0-1-1,1 1 1,-1-1-1,1 1 1,0-1 0,0 1-1,0-1 1,1 1-1,-1 0 1,1-1-1,0 1 1,0-1-1,0 1 1,0 0-1,1 0 1,-1-1-1,3-2 1,37-65-1392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43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1339 8354,'-4'-4'402,"0"0"1,0 0 0,1-1-1,0 1 1,0-1-1,0 0 1,0 0 0,1 0-1,0 0 1,0 0 0,0-1-1,1 1 1,-1-1-1,1 1 1,1-1 0,-1-10-1,1-2 71,1-1 0,1 1 0,7-33 0,0 12 343,2 0 0,2 0 0,20-41 0,-24 60-549,2 0 0,0 0 0,1 1 0,1 1-1,1 0 1,1 1 0,19-18 0,-31 32-243,0 0 0,0 1 0,1 0 1,-1-1-1,1 1 0,-1 0 0,1 1 0,0-1 1,0 1-1,0-1 0,0 1 0,6-1 0,-8 2-22,0 0 0,0 0 0,-1 1 0,1-1 0,0 0-1,0 1 1,0-1 0,-1 1 0,1-1 0,0 1 0,-1 0-1,1 0 1,-1 0 0,1 0 0,-1 0 0,1 0 0,-1 0-1,0 0 1,1 1 0,-1-1 0,0 1 0,0-1 0,0 0-1,0 1 1,0 0 0,0-1 0,-1 1 0,1 0 0,0-1 0,-1 1-1,1 2 1,3 17 4,-1-1-1,0 1 1,-2 0-1,-1-1 1,0 1-1,-7 39 0,4-27-88,1-180-541,27-31 416,-19 151 188,1 1 0,1 0 0,2 1 0,20-41 0,-28 62 32,0 0 1,1 0-1,-1 0 1,1 0-1,0 0 0,0 1 1,1-1-1,-1 1 1,1 0-1,-1 0 1,1 0-1,0 1 1,8-5-1,-9 7-9,-1-1 0,0 1 0,1-1 0,-1 1 0,1 0 0,-1 0 1,0 0-1,1 0 0,-1 1 0,1-1 0,-1 1 0,0-1 0,1 1 0,-1 0 0,0 0 0,1 0 0,-1 0 0,0 0 0,0 1 0,0-1 0,0 0 0,0 1 0,0 0 0,-1-1 0,1 1 0,-1 0 0,1 0 0,1 4 0,8 9 33,-2 1-1,13 27 0,-16-29 35,1 1 0,1-1 1,0-1-1,1 1 0,20 22 1,-26-33-48,0 0 0,0 0 0,1-1 0,-1 0 1,1 0-1,0 0 0,0 0 0,-1 0 0,1-1 0,0 1 1,0-1-1,1 0 0,-1 0 0,0-1 0,0 1 0,0-1 1,1 0-1,-1 0 0,0-1 0,0 1 0,0-1 1,1 0-1,-1 0 0,0 0 0,0 0 0,0-1 0,4-2 1,2-1 7,-1 0 0,0 0 0,-1-1 0,1-1 0,-1 1 0,-1-1 0,1-1 0,-1 1 0,0-1 0,-1 0 0,0-1 0,0 0 0,-1 0 0,8-16 0,2-13 121,-1 0-1,13-56 1,-19 63-1,24-103 390,-30 131-542,0 9-14,-2 25-37,-5 46-20,1-46 67,1-9 9,0-1-1,2 1 1,0-1-1,2 1 0,5 40 1,-6-60-26,1 1 1,0 0-1,-1 0 0,1-1 1,0 1-1,1-1 1,-1 1-1,0-1 0,1 1 1,-1-1-1,1 0 0,0 1 1,0-1-1,0 0 1,0 0-1,0-1 0,0 1 1,0 0-1,1-1 0,-1 1 1,1-1-1,-1 0 1,1 0-1,0 0 0,-1 0 1,1 0-1,0-1 0,-1 1 1,1-1-1,0 1 1,0-1-1,0 0 0,-1 0 1,1-1-1,0 1 0,0 0 1,0-1-1,-1 0 0,1 0 1,0 1-1,-1-2 1,1 1-1,-1 0 0,1 0 1,-1-1-1,0 1 0,1-1 1,-1 0-1,0 0 1,0 0-1,0 0 0,0 0 1,-1 0-1,4-5 0,1-4-13,0-1 0,-1 0 0,0 0 0,-1 0 0,0-1-1,-1 1 1,0-1 0,-1 0 0,0 0 0,-1-17-1,-2-9 178,-1 0 0,-10-45 0,12 82-112,0 0 1,0 0-1,0 0 0,-1 0 1,2 1-1,-1-1 1,0 0-1,0 0 0,0 0 1,1 1-1,-1-1 0,1 0 1,0 0-1,-1 1 0,1-1 1,0 0-1,0 1 0,0-1 1,0 1-1,0-1 0,0 1 1,1 0-1,1-2 0,0 1 13,0 0 0,0 0 0,1 0 0,-1 0 0,1 1 0,-1 0 0,1 0 0,0 0 0,0 0 0,7-1 0,-4 2-6,1-1 0,-1 1 1,1 0-1,0 1 0,-1 0 0,1 0 0,-1 0 0,1 1 1,-1 1-1,0-1 0,9 5 0,-11-4-30,0 0 0,-1 1 0,1-1 1,-1 1-1,0 0 0,0 0 0,-1 0 0,1 1 0,-1 0 0,0-1 0,0 1 0,-1 0 1,1 0-1,2 8 0,9-50 388,-13 35-394,11-30 374,30-55 1,-37 78-211,1 0 1,-1 0-1,2 1 0,-1 0 1,1 0-1,0 0 0,1 1 1,-1 0-1,1 1 0,1 0 1,15-9-1,-23 14-153,1 0 1,-1 0-1,1 1 0,-1-1 0,0 1 1,1-1-1,-1 1 0,1-1 0,-1 1 0,1 0 1,-1 0-1,1 0 0,0 0 0,-1 0 1,1 0-1,-1 0 0,1 1 0,-1-1 1,1 0-1,-1 1 0,0-1 0,1 1 1,-1 0-1,1 0 0,-1-1 0,0 1 1,0 0-1,1 0 0,-1 0 0,0 0 1,2 2-1,1 3-64,-1 0 1,0 0 0,0 1 0,0-1-1,4 14 1,-6-15-318,0 0 0,1-1 0,0 1 0,0-1 0,0 1 0,0-1 0,4 5-1,-5-8 140,0 0 0,0-1 0,0 1 0,0 0-1,0-1 1,0 1 0,1-1 0,-1 0-1,0 1 1,0-1 0,0 0 0,0 0-1,1 0 1,-1 1 0,0-1 0,0 0-1,0-1 1,0 1 0,1 0 0,-1 0-1,0 0 1,0-1 0,0 1 0,0-1-1,0 1 1,0-1 0,0 1 0,1-1-1,-2 0 1,3-1 0,20-12-1234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44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1 395 12259,'0'0'4465,"0"0"-4268,0 0 1,1 1-1,-1-1 1,1 1-1,-1-1 1,1 0-1,-1 1 1,1-1-1,-1 0 0,1 0 1,-1 1-1,1-1 1,0 0-1,-1 0 1,1 0-1,-1 0 1,1 0-1,-1 1 1,1-1-1,0 0 1,-1-1-1,2 1 1,32-6-1829,-25 5 1033,1-1 0,-1 0 0,0 0 0,1-1 0,-1 0 0,0-1 0,-1 0 0,1 0 0,-1-1 0,1 0 0,9-8 0,-1-2-1636,34-25-3373,-47 37 5861,1 1 0,-1-1 0,1 1 0,-1 0 0,1 1 0,5-2 0,-10 3-87,1 0 0,0 0 0,0 0-1,-1 0 1,1 0 0,0 0 0,-1 0 0,1 0 0,0 1-1,0-1 1,-1 0 0,1 0 0,0 1 0,-1-1 0,1 1-1,-1-1 1,1 0 0,0 1 0,-1-1 0,1 1 0,-1-1 0,1 1-1,-1 0 1,0-1 0,1 1 0,-1-1 0,0 1 0,1 0-1,-1 1 1,9 23 1743,-7-17-1278,75 181 5625,1 8-4196,-66-157-1914,-7-19-99,2 0 0,0-1 0,16 32-1,-53-110-21,-36-96-1,-10-72-97,67 197 48,1-1 0,2-1 0,1 1 0,1-1 0,1-49 0,3 69 34,1 0-1,1 1 1,-1-1 0,2 1-1,0-1 1,0 1-1,0 0 1,10-17-1,-10 22 19,1-1-1,0 0 1,0 1-1,1 0 1,-1 0-1,1 1 1,0-1 0,0 1-1,1 0 1,-1 0-1,1 1 1,0-1-1,0 1 1,0 1-1,8-3 1,-9 3 37,1 0 1,-1 1 0,1 0-1,-1 0 1,1 0-1,0 1 1,0-1-1,-1 1 1,1 1 0,0-1-1,-1 1 1,1 0-1,0 0 1,-1 1-1,1 0 1,-1 0 0,0 0-1,0 0 1,0 1-1,0 0 1,0 0-1,0 0 1,-1 1 0,1 0-1,4 5 1,-4-3 24,1 1-1,-2 0 1,1 0 0,-1 0 0,0 0 0,0 1-1,-1-1 1,0 1 0,-1 0 0,1 0-1,-2 0 1,1 0 0,-1 0 0,0 1 0,-1-1-1,0 16 1,-2-7-57,0 0 0,-2-1 0,1 0 0,-2 1 0,0-2 0,-1 1 0,0 0 0,-2-1 0,0-1 0,0 1-1,-1-1 1,-15 16 0,23-27-126,-1-1 0,1 0-1,-1 0 1,0-1 0,0 1 0,0 0-1,0-1 1,0 1 0,0-1-1,-1 1 1,1-1 0,0 0 0,-1 0-1,1 0 1,-1 0 0,1-1-1,-1 1 1,0-1 0,1 1 0,-1-1-1,1 0 1,-1 0 0,0 0-1,1-1 1,-1 1 0,1 0 0,-1-1-1,0 0 1,1 1 0,0-1-1,-1 0 1,1 0 0,-1-1 0,1 1-1,0 0 1,0-1 0,0 0-1,0 1 1,0-1 0,0 0 0,-3-3-1,0-2-454,-1 0 0,1-1 0,0 1 0,1-1 0,0 0 0,0 0 0,0-1 0,1 1 0,1-1 0,-1 1 0,0-11 0,2-28-1634,14 2 1009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44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51 6249,'16'-8'2254,"25"-12"2572,-38 19-4516,-1 0-1,1 1 0,-1-1 1,1 0-1,0 1 0,-1-1 1,1 1-1,-1 0 0,1 0 1,0 0-1,0 0 0,-1 1 0,3 0 1,-3-1-192,-1 1-1,0 0 1,1 0 0,-1 0-1,0 0 1,0 0 0,0 0 0,0 0-1,0 1 1,0-1 0,0 0 0,0 0-1,-1 1 1,1-1 0,0 1-1,-1-1 1,1 0 0,-1 1 0,1-1-1,-1 4 1,4 35 792,-4-33-663,-4 54 878,2-43-859,1-1-1,0 1 1,2 23-1,-1-37-226,1 0-1,0 0 0,-1 0 1,1-1-1,1 1 0,-1 0 1,0 0-1,1-1 0,0 1 0,0-1 1,0 1-1,0-1 0,1 0 1,-1 0-1,1 0 0,0 0 1,-1-1-1,1 1 0,6 3 1,-7-5-9,-1 0 0,1 0 0,-1-1 0,1 1 0,-1-1 0,1 1 0,-1-1 0,1 1 0,-1-1 0,1 0 0,0 0 0,-1 0 0,1 0 0,-1 0 0,1 0 0,0-1 0,-1 1 0,1 0 0,-1-1 0,1 1 0,2-2 0,-1 0 34,0 0-1,0 0 1,1 0 0,-2-1-1,1 1 1,0-1 0,0 0-1,-1 0 1,3-3-1,0-2 74,0 1-1,-1-1 0,0 0 0,0 0 0,-1 0 0,0-1 0,3-13 0,-5 12-42,-1 0 0,0 0 0,0-1 0,-1 1 0,-1 0 0,1 0 0,-1 0 0,-1 0 0,0 0 0,0 1 1,-1-1-1,-1 1 0,-6-11 0,8 15-226,1 0 0,-1 1 0,0-1 0,-1 1 0,1 0 0,-1 0 0,0 0 0,0 1 0,0-1 0,0 1 0,-1 0 0,0 0 0,1 1 0,-1-1 0,0 1 0,0 0 0,0 0 0,0 1 0,0 0 0,-1-1 0,1 2 0,0-1 0,-1 1 0,1-1 0,0 2 0,-8 0 0,-29 8-6936,38-8 5686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45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61 10938,'3'-5'931,"0"-2"61,0-1 0,1 1 0,0 1 0,6-9 0,-10 14-893,1 0-1,0 0 1,-1 0 0,1 0 0,0 1 0,-1-1 0,1 0 0,0 0 0,0 1 0,0-1 0,0 1 0,0-1 0,0 1 0,0-1 0,0 1-1,0 0 1,0-1 0,0 1 0,0 0 0,0 0 0,0-1 0,0 1 0,0 0 0,0 0 0,0 0 0,0 1 0,0-1 0,0 0 0,0 0-1,0 0 1,0 1 0,0-1 0,0 1 0,0-1 0,0 1 0,0-1 0,0 1 0,0-1 0,1 2 0,5 5 277,-1 0-1,0 0 1,0 0 0,-1 1 0,0 0 0,0 0-1,5 13 1,23 67 1118,-28-74-1257,14 55 497,-2 2 0,8 81 0,-9-47-577,-15-100-202,-1 1-84,1 0 0,0 1-1,0-1 1,1 0 0,0 0 0,0 0 0,0 0 0,1 0-1,0 0 1,0-1 0,7 11 0,-10-16 49,0 0 1,1 0-1,-1 0 1,0 0-1,0 0 1,0 0-1,0 0 1,1 1-557,-1-1 556,0 0 1,0 0-1,0 0 1,0 0-1,0 0 1,0 0-1,1 0 1,-1 0-1,0 0 1,0 0-1,0 0 1,0 0-1,0 0 1,0 0-1,0 0 1,1 0-1,-1 0 1,0 0-1,0 0 1,0 0-1,0 0 1,0 0-1,0 0 1,0 0-1,1 0 1,-1 0-1,0 0 1,0-1-557,0 1 556,0 0 1,1 0-1,-1-1 1,0-8-5333,1 2 5140,3-18-1108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45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34 8666,'5'-8'1523,"8"-17"9394,-24 39-9182,2 1-1422,0 1 0,1 0 1,1 1-1,0 0 0,2 0 0,0 0 1,-5 33-1,-4 9-85,11-49-197,-2 8 43,0 0 0,1 0 0,1 0 0,-1 35 0,4-52-72,0 0 0,0-1-1,0 1 1,0 0-1,0 0 1,0-1 0,0 1-1,0 0 1,0-1 0,0 1-1,0 0 1,1-1 0,-1 1-1,0 0 1,0-1-1,1 1 1,-1-1 0,0 1-1,1 0 1,-1-1 0,1 1-1,-1-1 1,1 1 0,-1-1-1,1 1 1,0 0-1,0-1 2,0 0 0,0-1 0,0 1 0,-1 0 0,1 0 0,0-1 0,0 1 0,-1 0 0,1-1 0,0 1 0,-1-1-1,1 1 1,0-1 0,-1 1 0,1-1 0,0 0 0,-1 1 0,1-2 0,22-32 115,1-36 54,-20 56-149,0-1-1,1 1 1,1 0 0,0 0 0,12-19 0,-17 32-16,0-1-1,0 1 1,0 0-1,0 0 1,0 0-1,0 0 1,0 0-1,1 1 1,-1-1-1,0 0 1,0 0-1,1 1 1,-1-1-1,0 1 1,1-1-1,-1 1 1,1 0-1,-1-1 1,1 1-1,-1 0 1,0 0 0,1 0-1,-1 0 1,1 0-1,-1 0 1,1 1-1,-1-1 1,1 0-1,-1 1 1,0-1-1,1 1 1,-1 0-1,0-1 1,1 1-1,-1 0 1,0 0-1,0 0 1,0-1-1,2 3 1,6 5 2,1 1 1,-1 0-1,13 17 1,-9-11-54,-12-13-85,0-1 1,0 0 0,0 0 0,0 0-1,0 0 1,0 0 0,0 0 0,0-1-1,1 1 1,-1 0 0,0 0 0,0-1-1,1 1 1,-1-1 0,1 1 0,-1-1-1,0 0 1,1 0 0,-1 1 0,1-1-1,-1 0 1,1 0 0,-1 0 0,0-1-1,1 1 1,-1 0 0,1 0 0,-1-1-1,0 1 1,1-1 0,-1 1 0,0-1-1,1 0 1,-1 1 0,0-1 0,0 0-1,0 0 1,0 0 0,1 0 0,-1 0-1,-1 0 1,1 0 0,0 0 0,0 0-1,1-2 1,2-4-997,0 1 0,0-1 1,0 0-1,-1 0 0,0 0 0,-1-1 1,3-10-1,1-13-373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45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1 321 7186,'11'-66'3094,"-11"66"-3024,0 0-1,0-1 1,0 1 0,1 0 0,-1-1 0,0 1 0,0-1 0,0 1 0,0 0 0,0-1 0,1 1 0,-1 0 0,0 0 0,0-1 0,1 1 0,-1 0 0,0 0 0,1-1 0,-1 1 0,0 0 0,0 0 0,1-1 0,-1 1 0,0 0 0,1 0 0,-1 0 0,1 0 0,-1 0 0,0 0 0,1 0 0,-1 0 0,0 0 0,1 0 0,-1 0 0,1 0 0,-1 0 0,0 0 0,1 0 0,-1 0 0,0 0 0,1 0 0,-1 0 0,0 0 0,1 1 0,-1-1 0,0 0 0,1 0 0,-1 0 0,0 1 0,1-1 0,-1 0 0,0 0 0,0 1 0,1-1 0,-1 0 0,0 1 0,17 18 1579,-15-16-1218,135 161 8763,-137-164-9170,0 0-1,0 1 1,0-1 0,0 1-1,0-1 1,0 0 0,0 1-1,1-1 1,-1 0 0,0 1 0,0-1-1,0 0 1,1 1 0,-1-1-1,0 0 1,0 0 0,1 1 0,-1-1-1,0 0 1,1 0 0,-1 0-1,0 1 1,1-1 0,-1 0 0,0 0-1,1 0 1,-1 0 0,0 0-1,1 1 1,-1-1 0,0 0 0,1 0-1,-1 0 1,0 0 0,1 0-1,-1 0 1,1 0 0,-1 0-1,0-1 1,1 1 0,-1 0 0,0 0-1,1 0 1,-1 0 0,0 0-1,1-1 1,-1 1 0,0 0 0,1 0-1,-1 0 1,0-1 0,1 1-1,8-27 525,-6 17-649,43-137 217,-33 112-114,1 1 0,29-50 1,-37 74-374,1 1 1,0 0 0,1 0 0,16-13 0,19-11-7830,-25 20 6773</inkml:trace>
  <inkml:trace contextRef="#ctx0" brushRef="#br0" timeOffset="1">717 145 16139,'17'20'6938,"-11"6"-4097,-6-6-425,-11 2-1456,-3 2-400,0-12-936,6-11-560,8-16 552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56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6 209 6913,'-5'-2'3393,"5"-3"-600,7-5-849,6-7-295,11-2-113,3-3-576,2-2-208,3 4-344,-6 3-144,1 0-160,0 5-72,0 2-304,-3 0-416,-1 3-1144,-2 0-489,-3-3 1329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56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163 0 8674,'-3'0'498,"0"0"0,0 0 0,0 1 0,0-1 0,0 0 0,0 1 0,0 0-1,0 0 1,0 0 0,1 0 0,-1 0 0,-4 3 0,0 0-22,1 1 0,0-1 0,0 1 0,-9 10 0,2 0-37,1 1 0,1 0 1,-10 19-1,17-29-313,1 1-1,0-1 1,0 0 0,1 1-1,0 0 1,0 0-1,1-1 1,-1 1 0,1 0-1,1 0 1,0 0-1,0 0 1,0 0 0,1 1-1,0-2 1,0 1-1,0 0 1,1 0 0,0 0-1,6 12 1,-4-12-63,0-1 0,1 1 0,-1-1-1,1 0 1,1 0 0,-1-1 0,1 1 0,0-1 0,0-1 0,0 1 0,1-1 0,-1 0 0,1 0-1,0-1 1,0 0 0,0 0 0,1-1 0,14 3 0,-8-2-121,0-1 1,1-1-1,-1 0 0,1-1 1,-1 0-1,0-1 0,1-1 1,-1 0-1,0-1 0,17-6 1,-21 5-294,0 0-1,0-1 1,-1 0 0,0 0 0,0-1 0,0-1 0,0 1 0,-1-1-1,-1-1 1,1 0 0,-1 0 0,0 0 0,-1-1 0,8-12 0,7-19-149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57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1 136 9794,'0'-2'4257,"12"-1"-2265,1-2-207,4-2-649,43-17-312,-42 14-472,3 5-144,4-2-128,-1-3-32,-4 2-360,4-6-384,-7 0-1384,3-1-201,4 3 1265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2:48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31 8394,'-20'-31'3585,"20"39"-1745,5 6-56,-2-1-223,4 5-137,4 14-320,-1 4-88,4 14-15,-2-4-57,0-7-168,2-4-136,4-11-304,2-1-104,1-8-120,-3-4-56,-3-10-976,-3-4-1240,3-4 1367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40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12331,'-3'15'5217,"0"-7"-3065,6-2-575,2-6-873,-5-1-664,37-27-4209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57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6 172 8978,'-5'1'3929,"10"3"-1865,3 8-407,7 10-465,-1 0-104,8 8-200,-3-1-128,-4-2-199,5 5-89,-4-3-224,1 0-88,-4-5-88,-3 1-120,-5-6-432,-3-6-281,-4-4-1263,-4-6-385</inkml:trace>
  <inkml:trace contextRef="#ctx0" brushRef="#br0" timeOffset="1">145 423 6409,'-3'-4'112,"2"3"105,-1-1 0,1 0 0,-1 1 1,1-1-1,0 0 0,0 0 0,-1 0 0,2 0 0,-1 0 0,0 0 0,0 0 0,0 0 0,1 0 0,-1-3 0,3 3 51,-1 0 1,1 0-1,0 1 0,-1-1 0,1 0 0,0 1 1,0-1-1,0 1 0,0 0 0,0 0 1,1 0-1,-1 0 0,3-1 0,-3 1-156,6-3-40,0 0-1,0-1 1,-1 0-1,0 0 0,0-1 1,0 0-1,-1 0 1,1-1-1,-1 1 1,-1-1-1,0-1 1,0 1-1,0-1 0,-1 0 1,0 0-1,0 0 1,-1 0-1,0-1 1,-1 1-1,1-1 1,-2 0-1,1 0 0,-1 0 1,-1 0-1,0 0 1,0 0-1,-1-9 1,-1-5 90,-1-1-1,-1 1 1,-1 0 0,-8-23 0,7 34 978,5 21-109,6 22-52,7 11-382,2 0 1,38 77-1,2 3-1921,-50-111 543,0 0 1,-1 0-1,2 16 0,-1 4-253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7:58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10 658 5545,'-1'0'110,"1"0"1,0 0-1,-1 0 0,1 0 0,-1-1 0,1 1 0,0 0 1,-1 0-1,1 0 0,0 0 0,-1 0 0,1-1 0,0 1 1,-1 0-1,1 0 0,0-1 0,-1 1 0,1 0 0,0 0 1,0-1-1,-1 1 0,1 0 0,0-1 0,0 1 0,-1 0 1,1-1-1,0 1 0,0 0 0,0-1 0,0 1 0,0-1 1,0 1-1,0 0 0,0-1 0,0 1 0,0-1 0,0 1 1,0 0-1,0-1 0,0 1 0,0-1 0,0 1 0,0 0 1,0-1-1,0 1 0,1 0 0,-1-1 0,0 1 0,0 0 1,0-1-1,1 1 0,-1 0 0,0-1 0,0 1 0,1 0 1,0-1-1,15-22 1327,3 3-603,2 0 0,0 1 0,33-22 0,78-42 905,-82 53-1193,416-253 2569,-251 168-2528,-191 108-1437,-24 13-604,-12 9-146,-26 18 419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07.8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1283 5281,'-10'8'520,"1"0"1,-1 1-1,1 0 0,1 0 0,0 1 1,0 0-1,1 1 0,0-1 0,-6 15 1,13-24-500,0-1 1,0 1-1,-1 0 1,1 0 0,0-1-1,0 1 1,0 0 0,0 0-1,0-1 1,0 1 0,0 0-1,0 0 1,0-1 0,0 1-1,0 0 1,1 0-1,-1-1 1,0 1 0,0 0-1,1 0 1,-1-1 0,1 1-1,-1 0 1,0-1 0,1 1-1,-1-1 1,1 1 0,0-1-1,-1 1 1,1-1-1,-1 1 1,1-1 0,0 1-1,-1-1 1,1 0 0,0 1-1,-1-1 1,1 0 0,0 0-1,0 1 1,-1-1 0,1 0-1,0 0 1,0 0-1,0 0 1,-1 0 0,1 0-1,1 0 1,5 0 105,0 0 0,0 0 0,0-1 0,11-2 0,4-3 83,1 0 0,-1-2 1,0-1-1,23-13 0,82-53 175,-28 15 30,271-112 1376,-167 84-1219,-157 67-476,616-278 311,11 30 331,-378 152 409,-212 78-405,112-70-1,-35 0 1204,-179 106-1613,4 4-423,0 1 0,-1 0 1,1 2-1,0 0 0,0 0 1,1 1-1,-1 1 0,-24 14 1,-1 15-230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34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84 121 3049,'-43'6'1627,"42"-6"-1395,0 0 0,-1 0 0,1 0 0,0 0 0,0 0 0,0-1 0,0 1 0,0 0 0,-1-1 0,1 1 0,0-1 0,0 0 0,0 1 0,0-1 0,0 0 0,1 1 0,-1-1 0,0 0 0,0 0 0,0 0 0,1 0 0,-2-2 0,2 3-128,0-1 0,0 1 0,-1 0-1,1-1 1,0 1 0,0-1 0,0 1-1,-1 0 1,1-1 0,0 1 0,0 0 0,-1-1-1,1 1 1,0 0 0,-1 0 0,1-1-1,0 1 1,-1 0 0,1 0 0,0-1-1,-1 1 1,1 0 0,0 0 0,-1 0-1,1 0 1,-1 0 0,1-1 0,-1 1 0,1 0-1,0 0 1,-1 0 0,1 0 0,-1 0-1,1 0 1,0 1 0,-1-1 0,1 0-1,-1 0 1,1 0 0,0 0 0,-1 0 0,1 0-1,-1 1 1,0-1 0,1 1-50,0 0 0,0 0 0,0 0-1,-1 0 1,1 0 0,0 0 0,0 0 0,1 0 0,-1 0 0,0 0 0,0 0 0,0 0 0,1 0 0,-1 0 0,0 0 0,1-1-1,-1 1 1,1 0 0,-1 0 0,1 0 0,0 0 0,15 23 621,-14-21-585,44 57 218,-33-45-266,0 1 0,15 28 1,-19-29 49,1 1 0,0-1 1,19 20-1,-23-29-13,-1-1 1,1 0-1,0-1 1,0 1-1,0-1 1,1 0-1,-1-1 1,1 0-1,0 0 1,0 0-1,8 1 1,45 8 236,22 6-148,-71-15-155,7 4 66,1-2-1,0-1 1,24 4 0,-38-8-53,1 1 0,-1-1 0,1-1 0,0 1 0,-1-1 0,1 0 0,-1 0-1,1 0 1,-1-1 0,1 0 0,-1 0 0,0 0 0,0-1 0,0 0 0,7-5 0,29-32 154,-40 39-154,0-1 1,0 1 0,0 0-1,0-1 1,-1 1 0,1-1-1,0 0 1,-1 1 0,1-1-1,-1 0 1,1 1 0,-1-1-1,0 0 1,1 1 0,-1-1-1,0 0 1,0 1 0,-1-1-1,1 0 1,0 0 0,-1-2-1,-10-40 180,9 39-202,-5-19 25,1 1-12,-19-40 0,22 55-17,-1 1 1,-1-1-1,0 1 0,0 0 1,0 1-1,-1-1 0,0 1 1,0 0-1,-7-5 0,-124-88 7,128 93 14,1 1 0,0 0-1,-1 1 1,0 0 0,0 1 0,0-1 0,0 2-1,-1-1 1,1 1 0,-1 1 0,0 0 0,1 0-1,-1 1 1,0 0 0,1 1 0,-14 2-1,11-1-3,0 1-1,1 0 0,-1 1 0,1 0 1,0 1-1,0 0 0,0 1 0,0 0 0,1 0 1,0 1-1,1 1 0,-15 13 0,23-20-30,0 1-1,0-1 1,0 0-1,-1 0 1,1 0-1,1 1 1,-1-1-1,0 1 1,0-1 0,0 0-1,1 1 1,-1 0-1,1-1 1,-1 1-1,1-1 1,0 1-1,-1-1 1,1 1-1,0 0 1,0-1-1,0 1 1,0 0 0,1-1-1,-1 3 1,1-3-85,0 1 1,0-1 0,0 0-1,0 0 1,0 0 0,0 0 0,0 0-1,0 0 1,1 0 0,-1 0-1,0 0 1,1-1 0,-1 1 0,0-1-1,1 1 1,-1-1 0,1 1-1,-1-1 1,1 0 0,-1 1 0,1-1-1,-1 0 1,1 0 0,-1 0-1,1 0 1,1-1 0,32-6-1690,8-10 723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36.0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4 4209,'-69'-3'2150,"67"3"-1955,0 0-1,0 0 1,0 0 0,0 0 0,0 1 0,0-1-1,0 1 1,0-1 0,0 1 0,0 0 0,0 0-1,1 0 1,-1 0 0,0 0 0,1 0 0,-1 0-1,0 1 1,1-1 0,-2 2 0,2-2-74,1 0 0,-1 0 0,0 0 1,0-1-1,0 1 0,1 0 0,-1-1 0,0 1 1,0-1-1,0 1 0,0-1 0,0 1 0,0-1 0,0 1 1,-1-1-1,1 0 0,0 0 0,-2 1 0,2 0-62,0 0 0,0 0 1,0 1-1,0-1 0,0 1 0,0-1 0,0 1 0,1-1 0,-1 1 0,1-1 0,-1 1 0,1 0 0,-1-1 0,1 1 0,0 2 0,-1 0 106,-5 20 235,1 0 0,2 0 0,-2 38 0,5-33 142,5 40 1,-2-43-360,-1 0 1,-3 31-1,1-45-133,0 0 0,1 0 1,0 0-1,1 0 0,0-1 0,0 1 0,2-1 0,6 18 0,-8-26-24,-1-1 0,1 1 1,0-1-1,0 1 0,0-1 0,0 0 0,0 0 1,0 0-1,1 0 0,-1 0 0,1-1 0,-1 1 1,1-1-1,0 0 0,0 1 0,-1-1 0,1 0 1,0-1-1,0 1 0,0 0 0,3-1 0,-1 1 27,0-1-1,-1 0 0,1-1 0,0 1 0,0-1 0,-1 0 0,1 0 0,-1 0 0,1-1 0,-1 0 0,1 1 1,5-5-1,-6 4-28,13-9 22,1 1 0,0 1 1,27-10-1,-40 17-23,-1-1 0,1 0 0,-1 1 0,0-1 0,1-1 0,-1 1 0,-1-1 0,1 0 0,0 1 0,-1-2 0,0 1 0,0 0 0,0-1 0,0 1 0,-1-1 0,0 0 0,0 1 0,0-1 0,-1 0 0,1-1 0,0-8 0,0 2-21,0-1 0,0 1-1,-2-1 1,0 1 0,0-1-1,-1 0 1,0 1 0,-4-14-1,2 15 12,-1 0 0,0 1 0,0 0 0,-1-1-1,0 2 1,-1-1 0,0 0 0,0 1-1,-1 1 1,0-1 0,-1 1 0,0 0-1,-14-11 1,14 12 66,0 0-1,0-1 1,-7-11-1,12 14-70,0 1 1,0-1-1,-1 1 0,1 0 0,-1 1 1,0-1-1,0 0 0,0 1 0,0 0 1,-1 0-1,1 0 0,-1 1 0,0 0 1,0 0-1,0 0 0,0 0 0,0 1 1,-6-2-1,-11 3-1679,25-3 1103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37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312 517 4393,'-1'-16'2997,"1"14"-2625,0-1 1,0 1-1,0-1 0,0 1 1,0-1-1,-1 1 0,1-1 0,-1 1 1,-1-5-1,-11 6 3052,13 1-3387,0 0 0,0 1 1,0-1-1,0 0 0,1 0 1,-1 0-1,0 0 1,0 0-1,0 0 0,0 0 1,0 1-1,0-1 0,0 0 1,0 0-1,0 0 0,0 0 1,0 0-1,0 0 1,0 1-1,0-1 0,0 0 1,0 0-1,0 0 0,0 0 1,0 0-1,-1 0 0,1 1 1,0-1-1,0 0 1,0 0-1,0 0 0,0 0 1,0 0-1,0 0 0,0 0 1,0 0-1,0 0 0,-1 0 1,1 1-1,0-1 1,0 0-1,0 0 0,0 0 1,0 0-1,0 0 0,0 0 1,-1 0-1,1 0 0,6 2-10,0 0-1,0-1 1,-1 1-1,1-1 1,0 0-1,1-1 0,-1 1 1,0-1-1,12-2 1,0-1 3,-1-1 0,19-7 0,3-1 88,-8 3 1,1-1 1,-1-3 0,40-20-1,-63 29-102,-1 0 0,1 0 0,-1-1 0,0 0 1,0 0-1,0 0 0,-1-1 0,0 0 0,0-1 0,0 1 0,-1-1 0,7-12 0,-9 15-17,-1 1 1,0 0 1,0 0-1,0 0 0,0-1 0,0 1 0,-1-1 0,0 0 0,1 1 0,-1-1 0,-1 0 0,1 0 0,0 0 0,-1 1 0,0-9 0,0 6 1,-1 1 1,0-1-1,0 0 1,-1 1-1,0-1 1,0 0-1,-2-5 1,-8-23 10,9 23-13,0 0 0,-1 0 0,0 1 0,0 0-1,-1 0 1,-1 0 0,1 0 0,-2 1 0,-10-14 0,10 18 7,1 1 0,-1 0 1,1 0-1,-1 0 0,0 1 1,0 0-1,-1 0 0,1 1 1,-1 0-1,1 0 0,-1 1 1,-13-1-1,6 1 13,-1 0 0,0 2 0,0 0 0,1 1 1,-22 5-1,9-1-15,1 2 1,0 1-1,0 1 1,1 1-1,1 1 1,-42 27-1,45-23 7,-3 2 54,-44 40-1,62-52-8,0 0-5,0 1-1,0-1 0,1 2 1,0-1-1,0 1 0,0 0 0,1 0 1,0 0-1,1 1 0,0-1 1,0 1-1,-2 11 0,-6 15 53,10-32-89,0 1 0,0-1 0,1 0 0,0 1-1,-1-1 1,1 1 0,1 0 0,-1-1 0,0 1 0,1 0 0,0-1 0,0 1 0,0 0-1,0-1 1,1 1 0,-1 0 0,1-1 0,0 1 0,2 4 0,1-1 28,0 1-1,0-2 1,1 1 0,0-1 0,1 1 0,-1-2 0,1 1 0,0 0 0,1-1-1,-1 0 1,1-1 0,0 0 0,0 0 0,11 5 0,8 0 208,0 0 1,0-2 0,28 3 0,-30-5-119,-6-2-17,1 0 0,0-1 1,32-1-1,-42-1-77,-1-1-1,1 0 1,0-1 0,0 0-1,-1 0 1,1-1 0,-1 0 0,0 0-1,0-1 1,9-5 0,-17 9-42,0 0 0,0 0 0,1 0 0,-1 0 0,0 0 1,0 0-1,0 0 0,0 0 0,0 0 0,0 0 0,1 0 1,-1-1-1,0 1 0,0 0 0,0 0 0,0 0 0,0 0 1,0 0-1,0 0 0,0 0 0,0 0 0,1 0 0,-1 0 1,0 0-1,0-1 0,0 1 0,0 0 0,0 0 0,0 0 1,0 0-1,0 0 0,0 0 0,0 0 0,0-1 0,0 1 0,0 0 1,0 0-1,0 0 0,0 0 0,0 0 0,0 0 0,0 0 1,0-1-1,0 1 0,0 0 0,0 0 0,0 0 0,0 0 1,0 0-1,0 0 0,0 0 0,0-1 0,-1 1 0,1 0 1,0 0-1,0 0 0,0 0 0,0 0 0,0 0 0,0 0 1,0 0-1,0 0 0,0 0 0,-1 0 0,1 0 0,0-1 1,0 1-1,0 0 0,0 0 0,-2 0 318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43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191 418 5409,'5'1'6102,"2"1"-4304,21 6-1663,-21-7-28,0 0 1,0 0-1,1 0 0,-1-1 0,0 0 0,1-1 0,-1 1 1,0-2-1,0 1 0,0-1 0,0 0 0,0 0 0,7-3 1,-7 1-12,21-8 403,35-22 1,-54 28-444,-1 1-1,0-2 1,0 1-1,-1-1 1,1 0-1,-2-1 1,1 0-1,5-9 1,-5 7-16,0 0 1,-2-1 0,1 1 0,-1-1 0,-1-1 0,0 1-1,5-24 1,-8 29-38,-1 0-1,0 1 1,0-1-1,0 0 1,-1 0-1,0 1 1,0-1-1,0 1 1,-1-1 0,0 1-1,0-1 1,0 1-1,-1 0 1,0 0-1,0 0 1,0 0-1,0 1 1,-9-9-1,4 5-5,0 1 0,0 1 0,-1-1 1,0 2-1,0-1 0,0 1 0,-1 0 0,0 1 0,0 0 0,0 1 0,0 0 0,-1 1 0,-13-2 0,-15-1 17,-1 2 1,-49 4-1,80-1 27,0 1 0,0 0 1,0 1-1,0 0 1,0 0-1,0 1 0,1 0 1,-1 1-1,1 0 0,0 0 1,0 1-1,0 0 1,1 0-1,-1 1 0,1-1 1,1 2-1,-1-1 0,1 1 1,0 0-1,1 0 1,-1 1-1,2 0 0,-1 0 1,1 0-1,0 0 0,0 1 1,1-1-1,1 1 1,-1 0-1,1 0 0,1 0 1,0 0-1,0 0 1,1 19-1,0-23-23,0 0 1,0 0-1,1 0 1,0 0-1,-1 0 1,2 0-1,-1-1 1,1 1-1,-1 0 1,1-1-1,1 1 0,-1-1 1,1 1-1,-1-1 1,1 0-1,0 0 1,1 0-1,-1-1 1,1 1-1,0-1 1,0 0-1,0 0 1,0 0-1,0 0 0,0-1 1,1 1-1,0-1 1,-1-1-1,1 1 1,0 0-1,9 0 1,13 3-399,-1-2 0,1-1 0,0-1 0,33-4 1,11-5-338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44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12 5417,'-8'-6'6231,"7"6"-6095,1-1 0,0 1-1,-1-1 1,1 1 0,0 0 0,-1-1-1,1 1 1,-1 0 0,1-1 0,0 1 0,-1 0-1,1-1 1,-1 1 0,1 0 0,-1 0-1,1 0 1,-1-1 0,1 1 0,-1 0-1,0 0 1,1 0 0,-1 0 0,1 0-1,-1 0 1,0 0 0,-7 3-45,0-1 0,1 2 0,0-1 0,-1 1-1,2 0 1,-1 0 0,0 1 0,1 0 0,0 0 0,0 0 0,-7 9 0,5-4-15,1 0 0,0 1 0,0 0 0,1 0 0,1 0 0,-1 1 0,2 0 0,0 0 0,0 0 0,-2 22 0,3-21-23,0-1-3,1 0-1,0 0 0,1 0 1,0 1-1,1-1 0,0 0 0,1 0 1,0 1-1,1-1 0,5 16 1,-5-22-17,0 0 1,1-1 0,-1 1 0,2 0 0,-1-1-1,0 0 1,1 1 0,0-2 0,0 1 0,1 0-1,-1-1 1,1 0 0,0 0 0,0 0-1,0 0 1,1-1 0,-1 0 0,1 0 0,0-1-1,0 1 1,10 1 0,-6-1 24,1-1 0,-1 0 0,1-1 0,0 0 0,0-1 0,-1 0 0,1-1 0,0 0 0,-1-1 0,1 0 0,-1 0 0,1-1 0,-1-1-1,0 0 1,0 0 0,-1-1 0,1 0 0,-1-1 0,0 0 0,0 0 0,-1-1 0,0 0 0,0 0 0,-1-1 0,1 0 0,-2 0 0,1-1 0,-1 0 0,6-13 0,-10 19-29,0-1-1,-1 1 1,1-1 0,-1 0-1,0 0 1,0 0 0,0 0-1,-1 0 1,1 0-1,-1 0 1,0 0 0,0 0-1,0 0 1,-1 0 0,1 0-1,-1 0 1,0 0 0,0 0-1,0 0 1,-1 1 0,1-1-1,-1 0 1,0 1 0,0-1-1,-1 1 1,1 0 0,0 0-1,-5-4 1,0 0-24,0 1 0,-1 0 0,0 0 0,0 1 0,0 0 0,-1 0 0,0 1 0,0 0 0,0 0 0,-17-3 0,-39-6-175,-34-9-1337,97 22 1366,1 0 0,-1-1 0,0 1-1,0-1 1,0 0 0,0 0 0,1 0 0,-1 0 0,0 0-1,1 0 1,-1 0 0,1 0 0,-1-1 0,1 1-1,0 0 1,-1-1 0,1 0 0,0 1 0,0-1 0,0 1-1,-1-3 1,-4-20-854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44.9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3 6913,'-5'-1'434,"0"0"0,-1 1-1,1 0 1,0 0-1,0 0 1,0 1-1,0-1 1,0 1-1,-1 1 1,1-1-1,1 1 1,-10 4 0,8-3-218,0 0 1,1 1 0,0 0 0,0 0 0,0 1 0,0-1 0,1 1-1,-1 0 1,-4 8 0,4-5-126,0 1 0,0 0 0,1 0-1,0 0 1,1 0 0,0 1 0,0-1 0,1 1 0,1 0 0,-1 0 0,1 0-1,1 0 1,1 16 0,0-13 11,1-1 0,1 0 1,0 0-1,0 0 0,1 0 0,1 0 0,0 0 1,10 16-1,-11-23-70,-1 1 0,1-2-1,1 1 1,-1 0 0,1-1 0,-1 0 0,1 0 0,0 0 0,1 0 0,-1-1 0,1 0 0,-1 0-1,1-1 1,0 0 0,0 0 0,0 0 0,0 0 0,1-1 0,5 0 0,3 0 3,-1 0 0,0-1 0,0-1 0,0-1 1,0 0-1,0 0 0,0-2 0,-1 0 0,1 0 0,-1-1 1,0-1-1,0 0 0,-1-1 0,17-11 0,-21 12 21,0 0-1,-1 0 0,1-1 1,-2 0-1,1 0 1,-1-1-1,0 0 0,0 0 1,-1 0-1,0-1 0,-1 0 1,1 0-1,-2 0 0,1 0 1,-1 0-1,-1-1 1,0 0-1,0 1 0,-1-1 1,0 0-1,-1-16 0,-1 20-35,0 0 0,0 0-1,0 0 1,-1 0-1,0 0 1,0 1-1,-1-1 1,1 0-1,-1 1 1,0 0-1,-1 0 1,1 0 0,-1 0-1,0 0 1,0 1-1,-1 0 1,1 0-1,-1 0 1,0 0-1,0 1 1,0 0 0,-1 0-1,1 0 1,-1 1-1,1-1 1,-9-1-1,0 0-310,0 0 0,-1 1-1,1 1 1,0 0-1,-1 1 1,1 1 0,-1 0-1,1 1 1,-28 4 0,44-4-390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45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302 0 6505,'-40'11'1057,"30"-9"-731,1 0-1,-1 1 1,0 1 0,1 0 0,-1 0 0,1 0-1,0 1 1,0 1 0,-14 11 0,3-1 299,2 0 0,-1 2 0,2 0 1,-28 38-1,41-50-519,0-1 1,0 1 0,1 0 0,-1 1-1,1-1 1,1 0 0,-1 1-1,1 0 1,0-1 0,1 1-1,0 0 1,0 0 0,0 0-1,1 0 1,0 0 0,0 0-1,1 0 1,0 0 0,0 0-1,1 0 1,0-1 0,3 9 0,-3-11-66,1 0 1,0 0 0,0 0-1,0 0 1,0 0 0,1 0-1,-1-1 1,1 0 0,0 0-1,0 0 1,1 0 0,-1-1 0,0 1-1,1-1 1,-1 0 0,1-1-1,0 1 1,0-1 0,0 0-1,0 0 1,-1 0 0,1-1-1,7 1 1,3-1 35,1-1 0,-1 0 0,0-1 1,0 0-1,0-1 0,19-7 0,-23 6 46,0 0 1,0-1-1,-1 0 1,0-1-1,0-1 1,16-12-1,-23 17-91,0 0-1,0-1 1,-1 1-1,1-1 1,-1 1-1,0-1 1,0 0-1,0 1 1,0-1-1,-1 0 1,1-1-1,-1 1 1,1 0-1,-1 0 1,0 0 0,0-1-1,-1 1 1,1-1-1,-1 1 1,0-1-1,1 1 1,-2 0-1,1-1 1,0 1-1,-1-1 1,1 1-1,-3-5 1,2 4-40,-1 1 0,0 0 0,0 0 0,0 0 0,-1 1 0,1-1 0,-1 0 0,1 1-1,-1 0 1,0 0 0,0 0 0,0 0 0,0 0 0,-4-2 0,-52-18-1088,46 18 543,-18-4-1015,3 5 606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47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751 830 4793,'-14'3'1628,"13"-3"-1434,0 1 1,0-1-1,0 0 1,0 1-1,0-1 1,0 0-1,0 0 1,-1 0 0,1 0-1,0 0 1,0 0-1,0 0 1,0 0-1,0-1 1,-1 1-1,1 0 1,0-1 0,0 1-1,0 0 1,-1-2-1,-7 2 5166,4 8-3441,5-7-1877,0-1 0,0 1 0,0-1 0,0 1 0,0 0 0,0-1 0,0 1 0,0-1 0,0 1 0,0 0 0,0-1 0,1 1 0,-1-1 0,0 1 0,0 0 0,0-1 0,1 1 0,-1-1-1,0 1 1,1-1 0,-1 1 0,0-1 0,1 1 0,-1-1 0,1 0 0,-1 1 0,1-1 0,-1 1 0,1-1 0,53 10 717,-35-2-654,-12-5-66,0 0 0,1 0 0,-1-1 0,1 0 0,-1-1 0,1 1 0,0-1 0,-1-1-1,1 1 1,10-2 0,86-14 244,98-7 536,-58 23-249,-87 1-348,0-3 1,84-11 0,-57-5 437,0-4 0,122-49 0,-21 7-109,-178 61-541,-1-1 0,1 1 0,-1-2 0,0 1 0,0 0 0,0-1 0,0 0 0,-1-1 0,7-5 0,-10 8 6,0-1-1,0 1 1,0 0 0,0 0 0,-1-1-1,1 1 1,-1-1 0,0 1 0,0-1-1,0 0 1,0 0 0,0 1-1,0-1 1,-1 0 0,1 0 0,-1 0-1,0 0 1,0 0 0,0 0 0,0 1-1,0-1 1,-1 0 0,1 0-1,-2-4 1,-6-10 15,1 0-1,-2 1 1,0 0 0,-20-25-1,-55-58 101,67 80-125,-10-11-19,-1 1 0,-2 1 0,-38-28 0,48 42 5,-1 1 0,0 1 0,0 1 1,-1 1-1,0 1 0,-41-11 0,-29-3 1,-127-30-7,161 42-11,-107-6 0,-249 31-188,365-8 173,1 2 0,0 1 0,1 3 0,0 2 1,1 2-1,-46 23 0,54-20 8,2 2 1,0 2-1,1 0 1,1 3-1,2 1 1,0 1 0,-35 41-1,58-57 27,0 0 0,1 0 0,0 0 1,1 1-1,1 0 0,0 1 0,0-1 0,1 1 0,1 0 0,1 1 1,0-1-1,1 1 0,0-1 0,1 1 0,0 0 0,2-1 0,2 25 1,0-23 16,0 0 0,1 0 0,1 0 1,0-1-1,1 1 0,1-1 1,0 0-1,1-1 0,0 0 1,1 0-1,1-1 0,0 0 0,1-1 1,1 0-1,19 16 0,-7-11 15,1-2-1,0 0 0,1-2 0,0-1 0,1-1 1,1-2-1,-1 0 0,1-2 0,46 6 1,7-4-882,0-3 0,96-6 1,-55-6 1316,-11-8-395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46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45 5697,'64'-39'2411,"-61"34"-1035,-13 5-197,-17 9 214,12-1-960,1 2 0,0 0 0,0 0-1,1 1 1,1 1 0,0 0 0,0 1 0,-15 21 0,23-28-371,1-1 1,-1 1 0,1 1-1,0-1 1,1 0-1,-1 1 1,1-1 0,1 1-1,-1 0 1,1 0-1,0-1 1,1 1 0,-1 0-1,1 0 1,1 0 0,-1 0-1,1 0 1,1 0-1,-1-1 1,1 1 0,0 0-1,1-1 1,5 13-1,-4-14-11,-1 0 0,1 0 0,0 0 0,0-1 0,1 1 0,-1-1 0,1 0 0,0 0 0,0 0-1,0-1 1,1 0 0,-1 0 0,1 0 0,-1-1 0,1 0 0,0 0 0,0 0 0,0-1 0,1 0 0,-1 0 0,0 0-1,0-1 1,0 0 0,8-1 0,0 0 90,-1 0-1,0-1 1,0-1-1,0 0 1,0-1-1,0 0 0,-1-1 1,0-1-1,0 0 1,17-11-1,-18 10 62,0-1 0,0 0 0,-1-1 1,0 0-1,-1-1 0,0 0 0,0-1 0,-1 1 0,-1-1 0,0-1 0,9-18 0,-15 26-177,0 0 0,-1 1 0,0-1 0,1 0 0,-1 1 1,0-1-1,-1 0 0,1 1 0,-1-1 0,1 0 0,-1 1 0,0-1 0,0 1 0,-1-1 1,1 1-1,-1-1 0,0 1 0,0 0 0,0 0 0,0 0 0,0 0 0,-1 0 1,1 1-1,-1-1 0,0 1 0,-5-4 0,1 0-274,-1 0-1,1 1 1,-1 0-1,-1 1 1,1 0-1,0 0 1,-1 0-1,0 1 1,-16-3-1,5 8-1797,2 10 842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46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10 5633,'-6'-2'508,"0"0"0,0 0 0,-1 1 1,1 0-1,-1 0 0,1 1 0,0 0 0,-1 0 0,1 0 0,-10 2 0,11 0-282,-1 0 0,0 0-1,1 0 1,0 1 0,-1 0-1,1 0 1,0 0 0,1 0-1,-1 1 1,0 0 0,1 0-1,0 0 1,0 1 0,0-1 0,1 1-1,-1 0 1,-4 10 0,-1 1 77,1 1 0,0 0 0,1 0 0,1 1 0,1 0 1,1 0-1,0 0 0,-2 29 0,6-38-245,-1-1 0,2 1 0,-1 0 0,1-1 0,1 1 0,-1 0 0,2-1 0,-1 0 0,1 1 0,0-1 0,1 0 0,0-1 0,0 1 0,0-1 0,1 1 0,0-1 0,1-1 0,0 1 0,0-1 0,10 8 0,-12-11-12,0 0 0,1 0 1,-1-1-1,1 0 0,0 0 1,-1 0-1,1 0 0,0-1 1,0 0-1,0 0 0,0 0 1,1-1-1,-1 0 0,0 0 1,0 0-1,0 0 0,0-1 1,0 0-1,0 0 0,0 0 1,0-1-1,0 0 0,0 0 1,-1 0-1,6-3 0,2-2 104,-1 0 0,0 0 0,0-1 0,0-1-1,-1 0 1,0 0 0,-1-1 0,11-14-1,-14 16-75,-1 0 0,1 0-1,-2 0 1,1-1-1,-1 1 1,0-1 0,-1 0-1,0-1 1,-1 1-1,0 0 1,0-1 0,-1 1-1,0-1 1,-1 1 0,0-1-1,0 1 1,-1-1-1,0 1 1,-1-1 0,0 1-1,-1 0 1,1-1-1,-2 1 1,1 1 0,-1-1-1,-1 0 1,0 1 0,0 0-1,-9-11 1,9 13-124,0 0-1,0 1 1,0 0 0,-1 0 0,0 0 0,0 0 0,0 1 0,0 0-1,-1 1 1,1-1 0,-1 1 0,0 0 0,0 1 0,0 0-1,0 0 1,-1 0 0,1 1 0,0 0 0,-1 1 0,1 0-1,-1 0 1,1 0 0,-1 1 0,1 0 0,0 0 0,-1 1-1,1 0 1,0 0 0,0 1 0,-12 6 0,-19 12-1725,9 0 709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56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2129 38 4793,'-10'-38'5828,"16"47"-3238,9 20-1489,-9-9-911,-1-1 0,-1 1 0,-1 0 0,0 0-1,-2 0 1,0 1 0,-1-1 0,-4 30 0,-43 185 324,34-192-419,-1 0 1,-3 0-1,-26 49 1,4-20 41,-2-2 0,-4-2 0,-78 92 0,54-84-116,-3-3-1,-97 75 0,-56 28 421,146-112-382,-47 34 9,107-85-27,-2 0-1,1-2 0,-2 0 1,-36 13-1,-38 0 194,70-19-164,0 1-1,1 1 1,0 2-1,1 0 0,-34 18 1,-1 12 25,37-23 22,0-2 0,-1 0 1,-29 12-1,27-15 23,15-6-27,1-1 0,-1 0 0,1-1 0,-1 0 0,0 0 0,-18 1 0,24-3-81,-1 0 1,1 0 0,-1 1 0,1 0 0,0 0-1,0 0 1,-1 0 0,1 0 0,1 1-1,-1 0 1,0 0 0,1 0 0,-6 5-1,4-2-17,-1-1 0,0-1-1,0 1 1,-14 7 0,8-7 27,1 1 1,-1 0-1,1 0 1,0 1-1,-16 15 1,25-21-17,0 0 0,0 0 1,0 0-1,0 0 0,-1 0 1,1 0-1,0-1 0,0 1 1,-1-1-1,1 0 0,0 1 1,-1-1-1,1 0 0,0 0 1,-1-1-1,1 1 0,0 0 1,0-1-1,-4 0 0,4 0 18,0 0-1,-1 1 0,1 0 1,-1-1-1,1 1 0,-1 0 1,1 0-1,-1 0 0,1 1 1,-1-1-1,1 1 0,0-1 1,-5 2-1,5-1-4,0 0-1,1-1 1,-1 1 0,0-1 0,0 1-1,0-1 1,0 0 0,0 0-1,0 0 1,0 0 0,-2 0-1,-19 2-2140,18-2-1580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57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35 5377,'26'-35'2470,"-30"37"405,1-1-2548,1 0 0,-1 1 1,1-1-1,-1 1 1,1-1-1,-1 1 0,1 0 1,0 0-1,0 0 1,0 0-1,0 0 0,0 1 1,1-1-1,-3 4 1,-8 23 644,8-18-778,0-1 1,0 0-1,-1 1 0,-1-2 0,0 1 0,0-1 0,-10 12 1,8-13-64,-7 6 185,1 2 1,-19 24-1,55-31 1472,0-3-1816,1-2-1,-1-1 1,1 0-1,0-2 1,-1-1 0,1 0-1,0-2 1,-1-1-1,1 0 1,-1-2 0,0 0-1,35-14 1,-6 5-1159,2-1 360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58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221 858 3785,'-1'0'293,"1"0"0,-1 0 0,1 0 0,-1 0 0,1 0 0,-1 0 0,1 0 0,0 0-1,-1 0 1,1 0 0,-1 0 0,1-1 0,-1 1 0,1 0 0,0 0 0,-1 0 0,1-1 0,-1 1 0,0-1 879,1 0-879,-1 1 0,1 0 0,0-1 0,0 1 0,-1 0 0,1-2 0,0-13 2528,0 15-2757,0-1 0,1 0 0,-1 0 0,0 1 0,0-1 0,0 0 0,0 0 0,0 0 0,0 1 0,0-1 0,0 0 0,0 0 0,0 1 0,0-1 0,0 0 0,0 0 0,-1 0 0,1 1 0,0-1 0,0 0 0,-1 1 0,1-1 0,-1 0 0,1 1 0,-1-1 0,1 0 0,-1 1 0,1-1 0,-1 1 0,1-1 0,-1 1 0,0-1 0,1 1 0,-1 0 0,0-1 0,1 1 0,-1 0 0,0-1 0,0 1 0,-1 0 0,-3-1-25,0 1 1,-1 0-1,1 1 1,0 0-1,0-1 1,0 2-1,0-1 1,0 0-1,0 1 1,0 0-1,0 0 1,0 1-1,1-1 1,-6 5-1,6-4 5,-3 2 9,0 0 0,0 1 1,1 0-1,0 1 1,1-1-1,-1 1 1,1 0-1,0 1 0,1-1 1,0 1-1,-4 9 1,1-2 13,1-6-31,2 0 1,0 0-1,0 1 0,0 0 1,1-1-1,1 1 1,0 0-1,0 0 1,1 0-1,0 1 0,1-1 1,1 12-1,-1-20-32,0-1-1,0 0 1,0 0-1,1 1 1,-1-1-1,1 0 1,-1 0-1,1 0 1,-1 1 0,1-1-1,0 0 1,-1 0-1,1 0 1,0 0-1,0 0 1,0 0-1,0 0 1,0 0-1,0-1 1,0 1-1,0 0 1,0-1-1,2 2 1,-1-2-1,0 1 0,0-1 0,0 0-1,0 0 1,1 0 0,-1 0 0,0 0 0,0 0 0,0-1-1,0 1 1,0-1 0,0 0 0,2 0 0,4-3 3,0 0 1,0-1-1,0 1 0,-1-1 1,11-10-1,-2 1-12,-1-1 0,-1 0 0,-1-1 0,0 0 0,-1-1 0,-1 0 0,0-1 0,-1-1 0,-1 1 0,-1-2 0,-1 1 0,-1-1 0,0 0 0,-2 0 1,0 0-1,2-37 0,-15-247-40,9 299 65,0 0-1,-1 1 0,0-1 1,0 0-1,0 0 1,0 1-1,-1-1 0,0 0 1,-4-7-1,6 12-8,-1 0-1,1 0 0,0 1 1,0-1-1,-1 0 0,1 0 1,0 0-1,-1 0 0,1 0 1,0 1-1,0-1 0,0 0 1,-1 0-1,1 0 0,0 1 1,0-1-1,0 0 0,-1 0 1,1 1-1,0-1 0,0 0 1,0 1-1,0-1 0,0 0 1,0 0-1,0 1 0,0-1 1,0 0-1,0 1 0,0-1 1,-1 8 50,1 0 0,1-1 1,-1 1-1,1 0 0,1-1 1,-1 1-1,1-1 0,1 1 0,3 8 1,2 8 78,17 78 315,9 32-80,-30-120-332,2-1 1,0 0-1,0 0 0,1 0 0,0-1 1,1 0-1,12 13 0,-17-21-34,0 0-1,1-1 1,-1 0-1,1 0 1,-1 0-1,1 0 1,0-1-1,0 1 1,0-1-1,0 0 1,1 0-1,-1-1 0,0 1 1,1-1-1,-1 0 1,1 0-1,0 0 1,-1-1-1,1 1 1,0-1-1,-1 0 1,1-1-1,0 1 1,-1-1-1,1 0 1,-1 0-1,1-1 1,-1 1-1,0-1 1,1 0-1,-1 0 1,0 0-1,0-1 1,7-5-1,-2 1-1,-1 1-1,0-2 1,-1 1-1,0-1 1,0 0-1,-1-1 1,0 0-1,0 0 0,-1 0 1,0-1-1,0 1 1,-1-1-1,-1 0 1,4-15-1,-2-29 14,-5 52-23,0-1 0,1 1-1,-1 0 1,0 0 0,-1 0-1,1 0 1,0 0 0,-1 0 0,1 0-1,-1 0 1,0 0 0,1 0-1,-1 0 1,0 0 0,0 0-1,0 0 1,-1 1 0,1-1-1,0 0 1,-1 1 0,1-1-1,-3-1 1,3 3 0,0-1-1,0 1 1,0 0-1,0 0 1,1 0-1,-1 0 1,0 1-1,0-1 1,0 0-1,0 0 1,0 0-1,1 1 1,-1-1-1,0 0 1,0 1 0,0-1-1,1 1 1,-1-1-1,0 1 1,0-1-1,1 1 1,-1-1-1,1 1 1,-1 0-1,0-1 1,1 1-1,-1 0 1,1 0-1,0-1 1,-1 1-1,1 0 1,-1 1-1,-11 27-63,12-29 67,-2 6-2,0 0 0,0 0 0,1 0 0,0 0 0,0 1 0,0-1 0,1 0 0,0 0 1,0 0-1,1 1 0,2 10 0,-2-14 2,0 0 1,0 0 0,1-1-1,-1 1 1,1 0 0,0-1-1,-1 1 1,1-1 0,0 1-1,1-1 1,-1 0 0,0 0-1,1 0 1,-1 0 0,1 0-1,-1-1 1,1 1 0,0-1-1,0 0 1,0 0-1,0 0 1,0 0 0,0 0-1,0-1 1,3 1 0,3 0-1,0-1 1,-1 0 0,1 0-1,0-1 1,-1-1 0,1 1-1,-1-1 1,1-1 0,-1 1-1,0-1 1,0-1 0,7-4-1,9-5 1,0-1-1,29-25 0,-37 27 3,-2-2 0,0 0-1,0 0 1,-2-1 0,0-1 0,0 0-1,-2 0 1,0-1 0,0-1 0,12-35-1,-9 13 5,-2 0 0,-2-1 0,-2 1 0,3-49 0,-9 75-2,0 0 0,-1 0 0,-1 0 0,0 0 0,-1 1 0,-1-1 0,-5-18 0,6 25-3,-1 0 0,0 0 0,0 0 0,-1 1 0,0-1 0,0 1 0,-1 0-1,1 0 1,-1 0 0,-1 1 0,1-1 0,-1 1 0,0 1 0,-11-8 0,15 10-2,0 1 0,-1 0-1,1 0 1,0 0 0,0 0 0,-1 0 0,1 1 0,-1-1 0,1 1 0,0 0 0,-1-1-1,1 1 1,-1 0 0,1 0 0,-1 1 0,1-1 0,-1 0 0,1 1 0,-4 1 0,2-1 1,1 1 0,0 0 0,0 0 1,-1 1-1,1-1 0,1 1 1,-1-1-1,0 1 0,1 0 1,-1 0-1,-2 5 0,-1 1 21,1 1-1,0 0 0,0 1 0,1-1 0,1 1 0,-1-1 0,-1 20 0,3-12 23,1 0 1,1 0-1,0 0 0,2 1 0,0-1 0,1 0 0,1-1 0,1 1 0,0-1 0,1 1 0,13 24 0,-8-22-20,0 0-1,1-1 1,2-1 0,-1 0 0,2-1 0,1 0-1,0-2 1,36 28 0,-48-40-19,1 1 1,0-2-1,0 1 0,0 0 1,0-1-1,0 0 1,1 0-1,-1-1 0,0 0 1,1 0-1,0 0 1,-1 0-1,1-1 0,0 0 1,-1 0-1,1 0 0,-1-1 1,7-1-1,-5 0 5,1-1 0,-1 1 0,0-1 1,-1-1-1,1 1 0,0-1 0,-1 0 0,0-1 0,0 1 0,0-1 0,-1 0 0,10-12 0,-10 9 3,0 0 0,0-1 0,-1 0 0,0 0-1,0 0 1,-1-1 0,-1 1 0,0-1 0,0 1-1,0-1 1,-1 0 0,-1 0 0,0-11 0,-4 12 139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59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12 4937,'-4'-10'11754,"-4"9"-8743,-20 17-3045,20-10 114,1 1 0,0 0 0,0 0 0,0 0 0,1 1 0,0 0 0,1 0 0,0 1 0,0-1 0,0 1 0,1 0 0,1 1 0,0-1 0,0 1 0,1-1 0,0 1 0,0 0 1,1 0-1,0 18 0,1-23-46,1-1 0,-1 1 0,1-1 1,-1 1-1,1-1 0,0 1 0,1-1 1,-1 0-1,1 1 0,0-1 0,0 0 1,0 0-1,1 0 0,0 0 0,-1-1 1,1 1-1,0-1 0,5 5 0,-4-6-20,0 0 0,0 0 0,0 0 0,0 0 0,0 0 0,0-1 0,0 0 0,1 0 0,-1 0 0,0 0 0,1-1 0,-1 0 0,1 0-1,-1 0 1,0 0 0,1-1 0,-1 1 0,0-1 0,6-2 0,-2 0 13,0 0 1,-1 0-1,1-1 1,-1 0-1,0 0 0,0 0 1,0-1-1,-1-1 1,0 1-1,0-1 0,0 0 1,0 0-1,-1 0 0,0-1 1,-1 0-1,1 0 1,-1 0-1,-1-1 0,1 1 1,-1-1-1,3-13 0,-5 16-13,1 1-1,-1-2 0,-1 1 1,1 0-1,-1 0 1,1 0-1,-2 0 0,1 0 1,0 0-1,-1 0 0,0-1 1,0 1-1,-1 1 0,1-1 1,-1 0-1,0 0 0,0 1 1,-1-1-1,1 1 0,-1-1 1,0 1-1,0 0 0,-1 0 1,1 0-1,-1 1 0,0-1 1,0 1-1,0 0 1,0 0-1,-1 1 0,1-1 1,-1 1-1,1 0 0,-1 0 1,-6-2-1,-23-4-405,33 8 250,-1-1 0,0 1 0,0 0-1,1 0 1,-1 0 0,0 0 0,0 0-1,0 0 1,1 0 0,-1 1 0,0-1-1,1 1 1,-1-1 0,0 1 0,1-1-1,-3 2 1,6-1-331,0 0 1,0-1-1,0 0 0,0 1 0,0-1 1,0 0-1,0 0 0,0 0 1,0-1-1,0 1 0,0 0 0,2-1 1,24-8-739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0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145 559 7482,'-1'-1'181,"1"1"0,0-1 1,-1 1-1,1-1 1,-1 1-1,0-1 0,1 1 1,-1-1-1,1 1 0,-1-1 1,0 1-1,1 0 1,-1 0-1,0-1 0,1 1 1,-1 0-1,0 0 1,1 0-1,-1-1 0,0 1 1,0 0-1,1 0 0,-1 0 1,0 0-1,0 1 1,1-1-1,-1 0 0,0 0 1,1 0-1,-1 0 1,0 1-1,1-1 0,-1 0 1,0 1-1,1-1 0,-1 1 1,1-1-1,-1 0 1,0 2-1,-29 16 1431,22-10-1261,-1 1 0,1 0 0,1 0 0,0 0 0,0 1 0,1 0-1,0 0 1,0 1 0,2 0 0,-1 0 0,-3 11 0,7-16-313,-1 0-1,1-1 1,0 1-1,0 0 1,0-1 0,1 1-1,0 0 1,0 0-1,0-1 1,1 1-1,0 0 1,0 0 0,0-1-1,1 1 1,0-1-1,0 1 1,0-1-1,1 0 1,-1 0-1,1 0 1,1 0 0,-1-1-1,1 1 1,5 5-1,-4-7-30,-1 0 0,0-1 0,1 1 0,0-1 0,-1 0-1,1-1 1,0 1 0,0-1 0,0 0 0,0 0 0,0 0-1,0-1 1,1 0 0,-1 0 0,0 0 0,0-1 0,0 1 0,0-1-1,0 0 1,0-1 0,0 1 0,8-5 0,2 0-75,0-1 1,0 0 0,0-1-1,-1-1 1,23-18 0,-17 7-590,0-1 1,-1 0 0,31-47 0,-30 40-119,44-50 0,-49 66 1057,-15 12-268,0 0-1,0 0 0,0 0 0,1 0 0,-1 0 0,0 0 1,0 0-1,0 0 0,0 0 0,0 0 0,0 0 0,1 0 1,-1 0-1,0 0 0,0 0 0,0 0 0,0 0 0,0 0 1,0 0-1,0 0 0,0 0 0,1 0 0,-1 0 0,0 0 1,0 1-1,0-1 0,0 0 0,0 0 0,0 0 0,0 0 0,0 0 1,0 0-1,0 0 0,0 0 0,0 1 0,0-1 0,0 0 1,1 0-1,-1 0 0,0 0 0,0 0 0,0 0 0,0 0 1,0 1-1,0-1 0,0 0 0,0 0 0,-1 0 0,1 0 1,0 0-1,0 0 0,0 1 0,0-1 0,0 0 0,0 0 1,0 0-1,0 0 0,-12 31 1431,8-22-1389,-7 16 439,6-15-380,0 0 0,0 0 0,1 0 0,0 1 0,1 0 1,1 0-1,0 0 0,0 0 0,0 19 0,2-30-114,0 0-1,0 0 1,0 0 0,0 0-1,0 0 1,0 0-1,0-1 1,0 1 0,0 0-1,0 0 1,1 0 0,-1 0-1,0 0 1,0 0 0,0 0-1,0 0 1,0 0 0,0 0-1,0 0 1,0 0 0,0 0-1,0 0 1,1 0 0,-1 0-1,0 0 1,0 0 0,0 0-1,0 0 1,0 0 0,0 0-1,0 0 1,0 0 0,0 0-1,0 0 1,0 0 0,1 0-1,-1 1 1,0-1-1,0 0 1,0 0 0,0 0-1,0 0 1,0 0 0,0 0-1,0 0 1,0 0 0,0 0-1,0 0 1,0 0 0,0 0-1,0 1 1,0-1 0,0 0-1,0 0 1,0 0 0,0 0-1,0 0 1,0 0 0,0 0-1,7-13-110,8-32-235,-5 1 51,-5 18-291,1 0-1,14-37 0,-20 62 572,1 1 0,-1 0 0,0-1 0,0 1 0,0-1 1,1 1-1,-1-1 0,0 1 0,1 0 0,-1-1 0,0 1 0,1-1 0,-1 1 0,0 0 0,1 0 0,-1-1 0,1 1 0,-1 0 0,1 0 0,-1-1 0,1 1 0,-1 0 0,1 0 0,-1 0 0,1 0 0,-1 0 0,1 0 0,-1 0 0,1 0 0,-1 0 0,1 0 0,-1 0 0,1 0 0,-1 0 0,1 0 0,-1 0 0,1 0 0,-1 1 0,0-1 0,1 0 0,-1 0 1,1 0-1,-1 1 0,1-1 0,-1 0 0,0 1 0,1-1 0,-1 0 0,0 1 0,1 0 0,23 27 47,-16-17-2,-6-9 17,0 0-1,0-1 1,0 1 0,0 0-1,1-1 1,-1 1 0,0-1-1,1 0 1,-1 0 0,1 0-1,-1 0 1,1 0 0,0 0-1,-1-1 1,1 0 0,0 1-1,-1-1 1,1 0 0,4 0-1,-2-1 31,-1 0 1,1-1-1,0 1 0,0-1 0,-1 0 0,1 0 1,-1 0-1,0-1 0,1 1 0,3-4 0,1-2 31,0 0-1,0 0 0,-1-1 1,0 0-1,0-1 0,-1 0 1,-1 0-1,7-13 0,-6 6-69,0-1 0,-2 0 0,0 0 0,-1 0 0,-1-1 0,-1 1 0,0-1 0,-1 0 0,-2 0 0,-1-20-1,-1 15-34,-1 0-1,-1 0 0,-1 1 0,-1-1 0,-1 1 0,-1 1 0,-15-27 0,24 47-4,-1 1 1,1 0-1,-1-1 0,0 1 1,0 0-1,1-1 0,-1 1 1,0 0-1,0 0 1,0 0-1,0 0 0,0 0 1,0 0-1,-1 0 0,1 0 1,0 0-1,0 0 1,-1 1-1,-2-2 0,4 2 1,-1 1-1,0-1 1,1 1-1,-1-1 1,0 1-1,1-1 1,-1 1-1,1 0 1,-1-1-1,1 1 1,-1 0-1,1-1 1,-1 1-1,1 0 1,-1 0-1,1-1 1,0 1-1,0 0 1,-1 0-1,1 0 1,0 0-1,0-1 1,0 3-1,-2 11 4,1 0-1,1 22 1,1 10 164,3 0 0,11 55 0,-11-83-58,0-1 1,2-1-1,-1 1 1,2-1-1,0 0 1,1 0-1,1-1 1,0 0-1,13 15 1,-19-26-83,0-1 1,0 0 0,1 1-1,-1-1 1,1 0-1,0-1 1,-1 1-1,1-1 1,1 0 0,-1 0-1,0 0 1,0 0-1,1-1 1,-1 0-1,1 0 1,-1 0-1,1 0 1,0-1 0,-1 1-1,1-1 1,0 0-1,-1-1 1,9-1-1,-7 0-15,0 1-1,0-1 0,-1-1 0,1 1 1,-1-1-1,1 0 0,-1 0 0,0-1 0,-1 0 1,1 0-1,0 0 0,-1 0 0,0 0 1,0-1-1,0 0 0,-1 0 0,5-7 0,-1-4 3,-1 0 0,0 0 0,4-20 0,-5 18-66,15-36 1,-20 54 50,-1 0 0,1-1 0,0 1 0,1 0 0,-1-1-1,0 1 1,0 0 0,0-1 0,0 1 0,0 0 0,0-1 0,0 1 0,0 0 0,1-1-1,-1 1 1,0 0 0,0-1 0,0 1 0,1 0 0,-1 0 0,0-1 0,0 1 0,1 0 0,-1 0-1,0 0 1,0-1 0,1 1 0,-1 0 0,0 0 0,1 0 0,-1 0 0,0 0 0,1 0 0,-1-1-1,0 1 1,1 0 0,-1 0 0,0 0 0,1 0 0,-1 0 0,1 0 0,-1 0 0,0 1 0,1-1-1,-1 0 1,0 0 0,1 0 0,-1 0 0,0 0 0,1 0 0,-1 1 0,0-1 0,0 0 0,1 0-1,-1 0 1,0 1 0,0-1 0,1 0 0,-1 0 0,0 1 0,0-1 0,1 1 0,11 27-51,-7-13 42,-1-9-101,4 9 188,0 0 0,1-1 0,13 16 0,-20-27-180,0-1 0,0 1-1,0-1 1,0 0 0,0 0-1,0 0 1,1 0 0,-1 0-1,1-1 1,-1 1 0,1-1-1,0 0 1,0 0 0,-1 1-1,1-2 1,0 1 0,0 0-1,0-1 1,0 1 0,0-1-1,0 0 1,0 0-1,0 0 1,0 0 0,5-1-1,-7 0-148,1 0-1,-1 0 1,0 0-1,1 1 1,-1-1-1,0 0 1,0-1-1,1 1 1,-1 0-1,0 0 0,0 0 1,0-1-1,0 1 1,-1 0-1,1-1 1,1-2-1,9-21-969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0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6609,'0'0'2289,"6"4"-2017,8-4-1160,6 0 576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1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1 578 8186,'0'0'373,"0"1"1,0 0 0,0 0 0,0 0-1,0-1 1,0 1 0,0 0 0,0 0-1,0-1 1,0 1 0,1 0 0,-1 0-1,0-1 1,1 1 0,-1 0 0,0-1-1,1 1 1,-1 0 0,1-1 0,-1 1-1,1-1 1,-1 1 0,1-1 0,0 1-1,-1-1 1,1 1 0,-1-1 0,1 1-1,1-1 1,0 1-157,1-1-1,0 0 1,0 1 0,0-1-1,0-1 1,0 1 0,0 0-1,0-1 1,3 0 0,7-2 136,-2 0 1,1-1 0,0 0 0,-1-1 0,0 0-1,17-11 1,-20 11-143,-1 0 0,1 1 0,0 0 0,0 1 0,10-3 0,-17 5-198,0 1-1,1-1 0,-1 1 1,0 0-1,0 0 1,1-1-1,-1 1 1,0 0-1,1 0 1,-1 0-1,0 0 1,1 0-1,-1 1 0,0-1 1,1 0-1,-1 1 1,0-1-1,0 0 1,1 1-1,-1 0 1,0-1-1,0 1 1,0 0-1,0-1 1,0 1-1,0 0 0,0 0 1,0 0-1,0 0 1,0 0-1,0 0 1,-1 0-1,1 0 1,0 1-1,-1-1 1,1 0-1,-1 0 0,1 1 1,-1-1-1,0 0 1,1 0-1,-1 1 1,0-1-1,0 0 1,0 2-1,0 15-3,0-1 0,-1 0 0,-1 0 0,-7 26-1,6-29-88,0 0-1,0 1 0,2-1 0,0 1 0,0-1 0,1 1 0,4 25 0,-4-39 48,0 0 0,1 0 0,-1 1-1,0-1 1,1 0 0,-1 0-1,1 1 1,-1-1 0,1 0-1,0 0 1,0 0 0,-1 0 0,1 0-1,0 0 1,0 0 0,0 0-1,0 0 1,0-1 0,0 1-1,0 0 1,0-1 0,0 1 0,1 0-1,1 0 1,0-1-100,1 1 0,0-1 1,0 0-1,0 0 0,0 0 0,7-1 0,-8 0 100,1 0 0,-1 1 0,1-1-1,0 1 1,-1 0 0,1 0 0,-1 1 0,1-1-1,0 1 1,-1 0 0,1 0 0,-1 0-1,0 0 1,4 2 0,-2 0 26,-1 0 1,0 0-1,-1 0 0,1 1 1,-1 0-1,1-1 0,-1 1 1,0 0-1,-1 1 0,1-1 1,-1 0-1,1 1 0,-1 0 1,1 5-1,0-1 2,-2 0 1,1 0-1,-1 0 0,0 0 1,-1 0-1,0-1 0,-2 15 1,-1-4-3,-1-1 1,-1 0 0,0 0 0,-1 0 0,-1-1 0,-1 1-1,-10 16 1,13-26 4,1-1 0,-1 0 0,-1 0 0,-6 7 0,10-13 4,1 1 0,-1-1 0,1 0 0,-1 1 0,0-1 0,0 0 0,1 0 0,-1 0 0,0 0 0,0-1 0,0 1 0,0 0 0,0-1 0,0 1 0,0-1 0,0 0 0,-1 0 0,1 0 0,0 0 0,0 0 0,0 0 0,-3-1 0,4 0-6,0 1-1,0-1 1,0 0-1,0 0 1,0 1-1,0-1 1,0 0-1,0 0 1,0 0-1,0 0 1,1-1-1,-1 1 1,0 0-1,1 0 1,-1 0-1,1 0 1,-1-1-1,1 1 1,0 0-1,-1-1 1,1 1-1,0 0 1,0-1-1,0 1 1,0 0-1,0-1 1,1-1-1,4-44-274,-3 39 213,39-169-1049,1-8 718,-39 161 394,0 1 0,-2-1 0,-1 0 0,0 1 1,-9-48-1,2 51-31,7 20 33,0 0 0,0 0 0,0 0 1,-1 1-1,1-1 0,0 0 0,0 0 1,-1 0-1,1 0 0,0 0 0,0 0 1,0 0-1,-1 0 0,1 1 0,0-1 0,0 0 1,0 0-1,0 0 0,-1 0 0,1 1 1,0-1-1,0 0 0,0 0 0,0 0 1,0 1-1,0-1 0,0 0 0,0 0 1,-1 1-1,1-1 0,0 0 0,0 0 1,0 1-1,0-1 0,0 0 0,0 0 1,0 0-1,1 1 0,-5 38-10,5-27 30,0 0 0,0 0 1,1 0-1,1-1 0,0 1 0,1-1 0,0 0 1,9 18-1,-11-26 1,0 0-1,0 0 1,0 1 0,0-2 0,1 1-1,-1 0 1,1 0 0,0-1 0,0 1 0,0-1-1,0 0 1,0 0 0,1 0 0,-1-1-1,0 1 1,1-1 0,0 1 0,-1-1 0,1 0-1,0-1 1,-1 1 0,1-1 0,0 1-1,0-1 1,-1 0 0,1-1 0,0 1 0,0-1-1,-1 1 1,1-1 0,4-2 0,1 0 33,0-1 1,0 0 0,0-1-1,-1 0 1,1 0 0,-1-1-1,-1 0 1,1 0 0,-1-1-1,0 0 1,0 0-1,-1-1 1,5-8 0,3-4 44,-1-1 1,-1-1 0,17-44-1,-22 46-79,-8 16-39,-5 10-1,3-2 21,1 0 0,0 0 1,-1 1-1,2-1 1,-1 0-1,0 1 1,1-1-1,0 1 1,-1 6-1,1-9 2,1 1 0,0 0-1,-1 0 1,1-1 0,0 1-1,0 0 1,1 0 0,-1-1-1,0 1 1,1 0 0,0-1-1,0 1 1,-1 0 0,2-1-1,-1 1 1,2 3 0,-2-5 0,-1-1-1,1 1 1,0-1 0,-1 1 0,1-1-1,0 1 1,-1-1 0,1 0 0,0 1-1,0-1 1,-1 0 0,1 1-1,0-1 1,0 0 0,0 0 0,-1 0-1,1 0 1,0 0 0,0 0 0,0 0-1,0 0 1,-1 0 0,1 0 0,0 0-1,0 0 1,0-1 0,0 1 0,-1 0-1,1-1 1,0 1 0,0 0 0,-1-1-1,1 1 1,0-1 0,-1 1 0,2-2-1,23-27 93,-20 22-61,9-10 18,-2-1 1,0 0 0,-2-1 0,0-1 0,-1 0 0,0 0 0,-2 0 0,-1-1-1,0 0 1,-2-1 0,0 1 0,-1-1 0,-1 1 0,-2-1 0,0 0 0,-1 0-1,-1 1 1,-7-32 0,-13-33-77,19 79 13,1-1 0,-1 0 0,-1 1 0,0 0 0,0 0 0,0 0 0,-1 1 0,-6-9 0,10 14 9,0 1-1,-1-1 1,1 0 0,0 1 0,0-1-1,0 1 1,0-1 0,0 1 0,-1 0-1,1-1 1,0 1 0,0 0 0,-1 0-1,1 0 1,0 0 0,0 0 0,-1 0-1,1 0 1,0 0 0,0 0 0,-1 1-1,1-1 1,0 1 0,0-1 0,0 1-1,-1-1 1,1 1 0,0-1 0,0 1-1,0 0 1,0 0 0,0 0 0,0 0-1,1-1 1,-1 1 0,0 0 0,0 0-1,0 2 1,-5 6-2,1 0 1,1 0-1,-1 1 0,2-1 1,-1 1-1,-3 19 0,1-1-1,-2 40 0,7-11-511,3 0 0,2-1 0,18 84 0,-11-76-170,-2-1 0,0 92 0,-17-54 140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3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84 491 2457,'2'-6'1242,"6"-24"2077,-7 29-3039,-1 1 0,0-1 0,0 1 1,1-1-1,-1 0 0,0 1 0,0-1 0,0 1 0,0-1 0,0 1 0,0-1 0,0 0 1,0 1-1,0-1 0,0 1 0,0-1 0,0 1 0,0-1 0,0 0 0,-1 1 1,1-1-1,0 1 0,0-1 0,-1 1 0,1-1 0,0 1 0,-1-1 0,1 1 0,-1-1 1,1 1-1,0 0 0,-1-1 0,1 1 0,-1 0 0,1-1 0,-1 1 0,0-1 0,-1 2-248,1-1 0,0 0 0,-1 1 0,1 0 0,0-1 0,-1 1 0,1 0 0,0 0 0,0-1 0,0 1 0,0 0 0,0 0 0,0 0 0,0 0 0,0 0 0,0 1 0,0-1 0,1 0-1,-1 0 1,0 1 0,1-1 0,-1 0 0,1 1 0,0-1 0,-1 2 0,-9 17 103,2-5-75,2-7-15,0 0 0,1 1 0,1 0 1,0 0-1,0 0 0,0 1 0,1-1 0,1 1 0,0 0 0,0 0 0,-1 17 0,3-23-21,0-1 1,0 1-1,1 0 0,-1 0 0,1 0 0,0 0 0,0-1 0,0 1 0,0 0 0,1-1 0,-1 1 0,1-1 0,0 0 0,0 1 0,5 4 0,-5-6-15,0-1-1,0 1 1,0-1-1,1 0 1,-1 0-1,1 0 1,-1 0-1,1 0 1,-1-1-1,1 1 1,-1-1 0,1 0-1,0 1 1,-1-1-1,1 0 1,-1 0-1,1-1 1,0 1-1,-1-1 1,1 1-1,-1-1 1,1 0-1,4-2 1,-2 2-10,0-1 0,-1 0 1,1-1-1,0 1 0,-1-1 0,1 0 0,-1 0 1,0 0-1,0 0 0,0-1 0,-1 1 0,1-1 1,-1 0-1,0-1 0,0 1 0,0 0 1,0-1-1,2-6 0,-4 8-1,0-1-1,0 0 1,-1 0-1,1 1 1,-1-1 0,0 0-1,0 0 1,0 1-1,0-1 1,-1 0 0,1 0-1,-1 0 1,0 1-1,0-1 1,-1 1 0,1-1-1,-1 1 1,0-1-1,0 1 1,0 0 0,0 0-1,0 0 1,-1 0-1,1 0 1,-6-4 0,2 2-4,-1 0 1,0 1 0,0-1 0,-11-4 0,12 7 21,1 0 0,0-1 1,-1 0-1,1 0 0,0 0 0,1-1 0,-1 0 0,1 0 0,-1 0 0,-5-7 1,10 10-4,-1 0 1,1 0-1,0 0 1,-1 0-1,1 0 1,0 0 0,-1 0-1,1-1 1,0 1-1,0 0 1,0 0-1,0 0 1,0 0-1,0 0 1,0 0 0,1-1-1,-1 1 1,0 0-1,1 0 1,-1 0-1,0 0 1,1 0-1,-1 0 1,1 0 0,0 0-1,-1 0 1,1 0-1,0 1 1,0-1-1,-1 0 1,3-1 0,34-21 390,-29 18-301,0 1-23,14-9 199,1 1-1,0 0 1,1 2-1,0 1 1,1 0-1,32-5 1,-55 14-271,0 0 0,0 0 0,0 0 0,1 0 0,-1 0 0,0 1 0,0-1 0,0 1 0,0-1 0,0 1-1,-1 0 1,1 0 0,0 0 0,0 0 0,0 0 0,-1 0 0,1 0 0,0 1 0,-1-1 0,1 1 0,-1-1 0,0 1 0,1-1 0,-1 1 0,0 0 0,2 3 0,2 6 20,0 0 0,-1 0 1,5 21-1,4 8 48,-11-35-72,0-1 0,1 1 0,0 0 0,0-1 0,0 0 0,0 0 0,1 0 0,0 0 0,0 0 0,0-1 0,0 0 0,0 0 0,1 0 0,-1 0 0,7 2 0,-8-4-2,1 0 1,0 0-1,0 0 0,-1-1 1,1 1-1,0-1 1,0 0-1,-1 0 0,1 0 1,0-1-1,0 1 0,-1-1 1,1 0-1,0 0 1,-1 0-1,1-1 0,-1 1 1,1-1-1,-1 0 1,0 0-1,0 0 0,4-4 1,-2 3-2,-1-1 0,-1 0-1,1 0 1,0 0 0,-1 0 0,0-1 0,0 1 0,-1-1 0,1 0 0,-1 1 0,0-1 0,0 0 0,0-1 0,-1 1 0,0 0 0,0 0 0,0-1 0,-1 1-1,1-1 1,-1 1 0,-1 0 0,1-1 0,-1 1 0,0 0 0,0-1 0,0 1 0,-1 0 0,0 0 0,0 0 0,0 0 0,-1 0 0,1 1 0,-1-1 0,0 1-1,-1-1 1,-4-4 0,6 7-5,-1 1-1,1 0 1,0 0 0,0 0-1,-1 0 1,1 0-1,0 1 1,-1-1-1,1 1 1,-1 0 0,1-1-1,-1 1 1,1 0-1,-1 0 1,-3 1-1,6-1 5,-1 0-1,1 0 1,-1 0-1,1 0 0,-1 0 1,1 0-1,-1 0 1,1 0-1,-1 0 0,1 1 1,-1-1-1,1 0 1,-1 0-1,1 0 1,-1 1-1,1-1 0,-1 0 1,1 0-1,0 1 1,-1-1-1,1 0 0,-1 1 1,1-1-1,0 1 1,-1-1-1,1 1 0,0-1 1,0 0-1,-1 1 1,1-1-1,0 1 0,0-1 1,0 1-1,0-1 1,0 1-1,-1-1 0,1 1 1,0-1-1,0 1 1,0-1-1,0 1 0,0-1 1,1 1-1,-1-1 1,0 1-1,0 0 0,0-1 1,0 0-1,0 1 1,1-1-1,-1 1 0,0-1 1,1 1-1,-1-1 1,0 1-1,1-1 0,-1 0 1,0 1-1,1-1 1,-1 0-1,0 1 1,1-1-1,-1 0 0,1 0 1,-1 1-1,1-1 1,-1 0-1,1 0 0,5 5 16,-1-2 0,1 1-1,0 0 1,-1-1 0,2 0-1,-1-1 1,0 1 0,0-1-1,1 0 1,-1-1 0,1 0-1,0 0 1,-1 0 0,1-1-1,0 0 1,0 0 0,-1 0-1,1-1 1,0 0 0,-1-1-1,13-3 1,-7 1 61,0-1 0,-1 0 1,1-1-1,-1 0 0,0 0 0,-1-1 0,1-1 0,-1 0 0,-1 0 0,15-16 1,-19 18-59,-1 0 0,0 0 0,0-1 1,0 0-1,0 1 0,-1-1 0,-1 0 1,4-10-1,-6 15-17,1 0 1,-1 1-1,1-1 0,-1 0 0,0 0 1,0 1-1,0-1 0,0 0 0,0 1 1,0-1-1,-1 0 0,1 0 0,0 1 1,-1-1-1,0 0 0,1 1 0,-1-1 1,0 1-1,0-1 0,1 1 1,-1-1-1,0 1 0,-1 0 0,1-1 1,0 1-1,0 0 0,-1 0 0,1 0 1,0 0-1,-1 0 0,1 0 0,-1 0 1,1 0-1,-1 1 0,0-1 0,1 1 1,-1-1-1,0 1 0,1-1 0,-1 1 1,0 0-1,-1 0 0,0-1-3,0 1 0,0 0 0,0-1 0,0 1 0,0 0 0,0 1 0,1-1 0,-1 0 0,0 1 0,0 0 0,0 0 0,0 0 0,1 0 0,-1 0 1,0 0-1,1 1 0,-1-1 0,1 1 0,0-1 0,-1 1 0,1 0 0,0 0 0,0 0 0,0 1 0,0-1 0,1 0 0,-1 1 0,0-1 0,1 1 0,0-1 0,-2 4 0,2-2 1,0 0-1,0-1 1,1 1 0,-1 0 0,1 0 0,0 0 0,0 0-1,0 0 1,0 0 0,1 0 0,-1 0 0,1 0-1,0 0 1,0-1 0,1 1 0,-1 0 0,1-1 0,0 1-1,0-1 1,0 1 0,0-1 0,5 5 0,-3-3 17,0-2 1,0 1-1,0 0 1,1-1 0,0 0-1,-1 0 1,1 0-1,0-1 1,0 1-1,0-1 1,1-1 0,-1 1-1,0-1 1,1 0-1,-1 0 1,1 0 0,-1-1-1,1 1 1,0-2-1,-1 1 1,1 0 0,-1-1-1,1 0 1,-1-1-1,1 1 1,-1-1 0,7-3-1,-2 1 41,-1-1 0,0 0 0,0-1-1,0 0 1,0 0 0,-1-1 0,0 0 0,-1 0 0,0-1-1,0 0 1,0 0 0,-1 0 0,9-17 0,-11 15-19,10-12 97,-13 22-131,-1 0-1,1-1 0,0 1 0,0 0 0,-1-1 1,1 1-1,0 0 0,0 0 0,0 0 0,-1 0 1,1 0-1,0 0 0,0 0 0,0 0 0,0 0 1,-1 0-1,1 0 0,0 1 0,0-1 0,0 0 0,-1 1 1,1-1-1,0 0 0,-1 1 0,1-1 0,0 1 1,-1-1-1,1 1 0,1 0 0,3 3 23,0 0 0,0-1-1,1 0 1,0-1 0,-1 1 0,1-1-1,0 0 1,0 0 0,0-1 0,0 0-1,1 0 1,-1 0 0,0-1 0,0 0-1,1 0 1,-1-1 0,0 1 0,0-1-1,0-1 1,0 1 0,0-1 0,0 0-1,6-3 1,2-2 19,-1 0 0,0-1 1,-1-1-1,0 0 0,0 0 0,-1-1 0,0 0 0,14-18 0,-24 26-180,1 1-1,-1-1 0,0 0 0,0 1 0,1-1 0,-1 0 0,0 0 0,-1 0 0,1 0 0,0 0 0,-1 0 0,1 0 1,-1 0-1,1 0 0,-1 0 0,0 0 0,0 0 0,0 0 0,0 0 0,0-1 0,0 1 0,-1 0 0,1 0 0,-1 0 1,1 0-1,-1 0 0,0 0 0,0 0 0,0 1 0,0-1 0,0 0 0,0 0 0,-1 1 0,1-1 0,-3-2 0,-8-9-758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49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284 1085 7450,'-2'0'465,"-17"-2"2453,12 0-1218,10-2 86,7 5 190,77 25-549,1 2-550,30 0-268,2-6 0,173 12 1,-122-27-51,197-17 1,-275 4-211,0-4-1,-1-5 1,113-32 0,-190 43-254,0-1 1,0 0-1,-1-2 0,1 1 1,-1-2-1,-1 0 1,0 0-1,0-1 0,0-1 1,-1 0-1,-1-1 1,0 0-1,0 0 0,-1-1 1,-1-1-1,11-17 1,-10 10-12,-1 0 0,-1 0 1,-1-1-1,0 0 0,-2 0 1,0-1-1,-2 0 0,0 1 1,-1-1-1,-3-37 0,0 40-53,-1 1 0,-2-1 0,1 1-1,-2 0 1,-1 0 0,0 0 0,-1 1 0,-1 0 0,0 0-1,-2 1 1,1 0 0,-25-28 0,-13-4 22,-1 3 1,-89-63-1,94 78-67,-1 1 0,-2 3 0,0 1-1,-2 3 1,0 2 0,-2 1 0,0 3 0,-101-18 0,78 24-5,0 3 1,0 4-1,-1 2 0,0 4 1,-131 22-1,121-9 6,-142 44-1,191-48 2,1 2-1,0 2 1,1 0-1,0 3 1,2 0-1,-44 37 0,46-31 1,1 1 0,1 1 0,1 2-1,2 1 1,1 0 0,-35 62 0,50-75 8,1-1 0,1 1 1,0-1-1,1 2 0,1-1 1,0 1-1,-1 21 0,4-26 4,1 0 0,1 0-1,0 0 1,1 0-1,0 0 1,1 0-1,0 0 1,1-1-1,1 0 1,10 22-1,-9-24-5,0 0-1,1-1 1,0 1 0,0-1-1,1-1 1,0 1-1,1-1 1,17 13-1,-10-11-215,1 0 0,0-1 0,0-1 0,33 11 1,1-5-1993,0-3 1,102 10-1,-4-10-424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3.8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0 359 5521,'37'41'2730,"-28"-26"303,-12-8 1775,2-7-4701,1 0 0,-1 0 0,1 0 1,-1 0-1,1 0 0,0 0 0,-1 0 0,1 0 0,-1 0 1,1 0-1,0 0 0,-1 0 0,1-1 0,0 1 0,-1 0 0,1 0 1,-1-1-1,1 1 0,0 0 0,0 0 0,-1-1 0,1 1 1,0 0-1,-1-1 0,1 1 0,0 0 0,0-1 0,0 1 1,0-1-1,-1 1 0,1 0 0,0-1 0,0 1 0,0-1 1,0 1-1,0 0 0,0-1 0,0 1 0,0-1 0,0 1 0,0-1 1,0 1-1,0 0 0,0-1 0,0 1 0,0-1 0,1 1 1,-1 0-1,0-1 0,4-19-51,1 1 0,1 0 0,1 0 0,14-29 0,-5 13 16,1-4 44,1 1 1,27-39-1,-45 77-106,0-1 0,0 1 0,0 0-1,0-1 1,0 1 0,0 0-1,1 0 1,-1-1 0,0 1 0,0 0-1,0 0 1,1-1 0,-1 1-1,0 0 1,0 0 0,0 0 0,1 0-1,-1-1 1,0 1 0,1 0-1,-1 0 1,0 0 0,0 0 0,1 0-1,-1 0 1,0 0 0,1 0 0,-1 0-1,0-1 1,0 1 0,1 0-1,-1 1 1,0-1 0,1 0 0,-1 0-1,0 0 1,1 0 0,-1 0-1,0 0 1,0 0 0,1 1 0,6 13 234,1 31-22,-7-40-191,0 6 9,1 0 0,0 0 0,1-1 0,0 1 1,1-1-1,0 1 0,1-1 0,5 9 0,-8-16-21,-1-1 0,1 1 0,0-1 0,0 0 0,0 0 0,0 0 0,0 0 0,0 0 0,1 0 0,-1 0 0,1-1 0,-1 1 0,1-1 0,0 0 0,-1 0 0,1 0 0,0 0 0,0 0 0,0-1 0,0 1 0,0-1 0,0 0 1,0 0-1,0 0 0,0 0 0,-1 0 0,1 0 0,0-1 0,0 0 0,0 0 0,0 1 0,0-2 0,-1 1 0,5-2 0,0-1 11,1-1 0,-1 0 0,0 0 0,0-1 0,-1 0 0,0 0 0,0 0 0,0-1 0,0 0 1,7-13-1,-3 3 29,-2 1 0,1-2 1,10-32-1,-15 37-32,9-34 19,-12 44-36,-1 0-1,1 0 0,-1 0 1,0-1-1,0 1 0,0 0 1,0 0-1,-1 0 0,1 0 1,-1 0-1,0 0 0,-1-4 1,2 34 547,1-22-548,0 0 0,1-1 0,-1 1 0,1-1 0,0 0 0,0 1 0,0-1 0,0 0 0,1 0 0,0 0 0,5 5 0,-1 0 4,-5-6-35,-1-1 0,1 1-1,0-1 1,-1 0-1,1 0 1,0 0-1,0 0 1,1 0-1,-1 0 1,0 0-1,1-1 1,-1 1-1,1-1 1,-1 0-1,1 0 1,0 0-1,-1 0 1,1 0 0,0 0-1,0-1 1,0 0-1,-1 1 1,1-1-1,0 0 1,0 0-1,0 0 1,0-1-1,0 1 1,-1-1-1,1 0 1,4-1-1,-3 0-408,0 0-1,0-1 1,-1 0-1,1 1 1,-1-1-1,1-1 1,-1 1-1,0 0 0,0-1 1,0 0-1,-1 1 1,1-1-1,-1 0 1,0 0-1,0-1 0,-1 1 1,2-5-1,1-7-899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4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53 8026,'-107'-52'3296,"105"55"-2191,4-1-457,10 1-944,1-4-624,13-1 583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4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9266,'19'22'2652,"0"1"1,18 30-1,-30-42-2073,-1 1 1,0-1-1,-1 1 0,0 0 1,0 0-1,-1 1 1,3 21-1,-7-33-564,0 0 0,0 0 1,0 0-1,0 0 0,0 0 0,0 0 0,1 0 1,-1 0-1,0 0 0,1 0 0,-1 0 0,1 0 1,-1 0-1,1 0 0,-1 0 0,1 0 0,0 0 0,0-1-9,-1 0-1,0 0 0,1 0 0,-1 0 0,1-1 0,-1 1 0,0 0 0,1 0 0,-1 0 0,1-1 0,-1 1 0,0 0 0,1-1 0,-1 1 0,0 0 0,0-1 0,1 1 0,-1 0 0,0-1 0,0 1 0,1-1 0,-1 1 0,0 0 0,0-1 0,0 0 0,14-39 80,-5-7-25,7-27-40,-14 68-16,0 0 0,0 0 0,1 1 0,0-1 0,0 1-1,0-1 1,0 1 0,1 0 0,7-7 0,-10 11 9,0 0-1,1 0 0,-1 0 1,1 0-1,0 0 0,-1 1 1,1-1-1,0 0 0,-1 1 1,1 0-1,0-1 0,0 1 1,-1 0-1,1 0 0,0 0 1,0 0-1,-1 0 1,1 0-1,0 0 0,0 1 1,-1-1-1,1 1 0,0-1 1,0 1-1,-1 0 0,1-1 1,-1 1-1,1 0 0,-1 0 1,3 2-1,6 5 2,0-1 0,-1 1 0,12 14 0,-11-10-145,-5-7-424,1 0 1,0 0-1,0-1 0,8 6 0,-12-9 176,1 1-1,-1-1 1,0 0-1,1 0 1,-1-1-1,1 1 0,-1 0 1,1-1-1,-1 0 1,1 1-1,-1-1 1,1 0-1,-1 0 1,1 0-1,0-1 1,3 0-1,13-6-949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5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58 197 6529,'41'-142'3041,"-39"138"-2677,-1-1 0,0 0 0,0 0 0,-1 1-1,1-1 1,-1 0 0,0-5 0,0 9-277,0 1-1,0-1 0,0 1 1,-1-1-1,1 1 1,0 0-1,0-1 1,0 1-1,0-1 1,0 1-1,-1-1 0,1 1 1,0 0-1,0-1 1,-1 1-1,1-1 1,0 1-1,-1 0 1,1-1-1,0 1 1,-1 0-1,1 0 0,0-1 1,-1 1-1,1 0 1,-1 0-1,1 0 1,-1-1-1,1 1 1,0 0-1,-1 0 0,1 0 1,-1 0-1,1 0 1,-1 0-1,-2 1 151,0-1 0,1 1-1,-1 1 1,1-1 0,0 0 0,-1 0-1,1 1 1,0 0 0,0-1-1,0 1 1,0 0 0,-3 3 0,-3 4 125,1 2 0,-1-1 0,1 1 0,1 0 1,-7 17-1,11-24-321,0 1 0,0 0 0,1-1 1,-1 1-1,1 0 0,1 0 0,-1-1 1,1 1-1,-1 0 0,1 0 0,1 0 1,-1 0-1,1 0 0,0 0 0,0-1 0,0 1 1,3 5-1,-3-8-30,0 0 0,0 1-1,1-1 1,-1 0 0,1-1 0,-1 1 0,1 0-1,0 0 1,0-1 0,0 1 0,0-1 0,0 1-1,0-1 1,0 0 0,0 0 0,1 0 0,-1 0-1,0 0 1,1-1 0,-1 1 0,1-1 0,-1 0-1,0 1 1,1-1 0,-1 0 0,5-1 0,6 0 34,0-1 1,1-1-1,-1-1 1,13-4 0,-16 4-2,0 1 1,0 0 0,0 1 0,15-2 0,-21 5-4,0 0 0,1 0 0,-1 0 0,0 0 1,0 0-1,0 1 0,0 0 0,0 0 0,-1 0 0,1 0 0,0 1 0,-1-1 0,0 1 0,0 0 0,0 0 0,0 0 1,0 1-1,2 3 0,8 10 257,-1 1 0,13 25 0,-22-38-233,10 19 215,-2 1 0,0 1-1,10 34 1,-18-48-239,0 0-1,-1 0 1,0 0 0,-1 1 0,0-1-1,-1 0 1,0 1 0,-1-1-1,-5 23 1,5-31-36,0 0 0,0 0 0,0 0 0,-1 0-1,1-1 1,-1 1 0,0-1 0,0 1 0,0-1 0,-1 0 0,1 0 0,-1 0-1,0 0 1,0 0 0,0 0 0,0-1 0,0 0 0,-1 1 0,1-1 0,-1 0-1,1-1 1,-1 1 0,0-1 0,1 1 0,-1-1 0,-7 1 0,6-2-3,-1 0 1,1 0 0,0-1-1,0 1 1,0-1-1,0 0 1,0-1 0,0 1-1,0-1 1,0 0 0,0 0-1,1 0 1,-1-1-1,1 0 1,-1 0 0,1 0-1,0 0 1,0-1 0,1 1-1,-6-7 1,2 0 7,-1 0 0,2 0 0,0 0 0,0-1 0,1 0 0,0 0 0,1 0 0,0-1 0,0 1 0,2-1 0,-1 0 1,2 0-1,-1 0 0,2 0 0,0 0 0,0 0 0,1-1 0,0 1 0,6-21 0,6-11-289,1 0 1,3 1-1,41-76 1,-38 79-480,-10 31-4518,1-6 3668</inkml:trace>
  <inkml:trace contextRef="#ctx0" brushRef="#br0" timeOffset="1">372 19 9010,'49'8'5417,"-66"-1"-512,-1 5-2448,-3-14-1753,1-13-496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20.2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45 588 3105,'-2'0'783,"0"1"1,0-1-1,0 1 0,0-1 1,1 0-1,-1 0 1,0 0-1,0 0 1,0 0-1,0 0 1,-2-1-1,-15-13 3553,19 13-4284,0 0-1,0 1 1,0-1-1,0 1 0,1-1 1,-1 0-1,0 1 1,0-1-1,1 1 0,-1-1 1,0 1-1,1-1 1,-1 1-1,0-1 1,1 1-1,-1-1 0,1 1 1,-1 0-1,1-1 1,-1 1-1,1 0 1,-1-1-1,1 1 0,-1 0 1,1-1-1,-1 1 1,1 0-1,0 0 1,-1 0-1,1 0 0,-1 0 1,1 0-1,1 0 1,15-8 91,-1 0 0,0-1 0,0 0 0,0-1 0,13-12 0,-3 3 166,35-20 1,-8 9 128,169-97 1259,-159 86-1195,82-67 1,-82 59-360,-33 26-14,31-30 1,-55 46-504,-25 14-8568,14-5 9448,-14 7-1687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8:20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255 0 7570,'-8'13'7463,"4"13"-4237,1-3-2897,1-11-193,-1 0-1,0 0 1,0-1-1,-1 0 1,-1 1-1,0-1 1,0-1 0,-9 13-1,-68 79 299,-19 28-352,93-120-97,8-10 25,0-1-1,0 1 1,0 0 0,0 0-1,0 0 1,0 0 0,0 0-1,0 0 1,0 0-1,0-1 1,0 1 0,0 0-1,0 0 1,0 0 0,0 0-1,0 0 1,0 0 0,0 0-1,0 0 1,0-1 0,-1 1-1,1 0 1,0 0-1,0 0 1,0 0 0,0 0-1,0 0 1,0 0 0,0 0-1,0 0 1,0 0 0,-1 0-1,1 0 1,0 0 0,0 0-1,0 0 1,0 0-1,0 0 1,0 0 0,0 0-1,-1 0 1,1 0 0,0 0-1,0 0 1,0 0 0,0 0-1,0 0 1,0 0 0,0 0-1,-1 0 1,1 0-1,0 0 1,0 0 0,0 0-1,0 0 1,0 0 0,0 0-1,0 0 1,0 1 0,0-1-1,-1 0 1,1 0-1,20-11 334,-8 6-280,54-21 436,102-27 1,-117 41-215,-28 8-95,0-2 0,-1 0 0,0-1 0,36-17 0,-56 22-136,1 1 0,-1-1 1,1 0-1,-1 0 0,0 0 1,1 0-1,-1 0 0,0-1 0,3-4 1,-5 6-37,0 1 0,1-1-1,-1 0 1,0 0 0,0 1 0,1-1 0,-1 0 0,0 0 0,0 1 0,0-1 0,0 0-1,0 0 1,0 0 0,-1 1 0,1-1 0,0 0 0,0 0 0,0 1 0,-1-1 0,1 0-1,0 0 1,-1 1 0,1-1 0,-1 0 0,1 1 0,0-1 0,-1 1 0,0-1 0,1 0 0,-1 1-1,1-1 1,-1 1 0,0 0 0,1-1 0,-1 1 0,0-1 0,1 1 0,-1 0 0,0 0-1,0-1 1,1 1 0,-1 0 0,0 0 0,-1 0 0,-12-4 67,0 1 1,0 0-1,0 1 0,-1 0 1,1 2-1,-22 1 0,-88 13-15,117-13-72,-9-1-1368,22-7-1894,7-5 1274,6-12 313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09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267 1376 7466,'-17'-2'4235,"16"2"-4203,1 0 1,0 0-1,0 0 1,0 0-1,-1 0 1,1 0-1,0 0 1,0 0-1,0 0 1,-1 0-1,1 0 0,0 0 1,0 0-1,0 0 1,0 0-1,-1 0 1,1 0-1,0 0 1,0 0-1,0 0 0,-1 1 1,1-1-1,0 0 1,0 0-1,0 0 1,0 0-1,0 0 1,0 0-1,-1 1 1,1-1-1,0 0 0,0 0 1,0 0-1,0 0 1,0 1-1,0-1 1,0 0-1,0 0 1,0 0-1,0 1 1,0-1-1,0 0 0,0 0 1,0 0-1,0 1 1,0-1-1,0 0 1,0 0-1,0 0 1,0 1-1,0-1 1,0 0-1,0 0 0,0 0 1,0 0-1,0 1 1,0-1-1,1 0 1,-1 0-1,0 0 1,0 0-1,0 1 1,0-1-1,0 0 0,1 0 1,0 1 779,5 2-6,16 8-294,9 5 147,1-1 1,57 17 0,-34-17-146,0-3 0,1-2 0,70 3 0,174-6 273,-279-7-727,153-5 891,264-41 1,164-74 877,-462 92-1635,-48 10 106,97-32-1,-171 44-212,-1-1 0,0-1 0,0 0 0,0-2 0,-1 0-1,-1 0 1,0-1 0,0-1 0,-1-1 0,-1 0 0,19-23 0,-25 27-38,-1-1 0,1-1 1,-1 1-1,-1-1 0,0 0 0,-1 0 1,0 0-1,0-1 0,-1 1 1,-1-1-1,0 0 0,0 0 1,-1 0-1,-1 1 0,0-1 0,-1 0 1,0 0-1,-1 0 0,-4-15 1,-3-3-30,-2 2 0,-1-1 1,-1 2-1,-1-1 1,-1 2-1,-2 0 1,-26-32-1,-157-157-53,162 178 27,-6-7-11,-3 3 0,-1 1 0,-83-52 0,98 72 15,-1 3 0,-1 0 0,0 2 1,-1 2-1,0 1 0,-1 2 0,-42-6 0,-54 1-89,-1 7 0,-162 10 1,180 7-327,0 6 1,-216 55-1,263-51 331,2 3-1,-106 48 0,132-49 55,0 2 0,2 2 0,0 1 0,2 2 0,-35 34 0,42-33 14,1 2 1,1 1-1,-33 50 0,46-58 19,1 2 1,1 0-1,1 0 0,1 1 0,-14 54 0,19-54 6,1 0-1,1 1 1,2 0-1,0-1 1,2 1-1,1 0 1,7 40 0,-5-51 23,1-1 1,1 1 0,0-1-1,1 0 1,1 0 0,1 0 0,0-1-1,1 0 1,0-1 0,1 0 0,1 0-1,0-1 1,16 13 0,-8-10 36,0-1 0,2-1 0,0-1 1,1-1-1,0-1 0,0-1 0,1-1 0,0 0 1,1-2-1,27 5 0,30 1 67,140 4 0,-161-14-185,167 10-3010,-113-9 1868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4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7098,'0'0'6033,"2"4"-3862,15 39 18,18 66 0,48 173 976,-74-255-3092,1 1 0,1-1 0,17 28 0,-15-29-310,-6 4-1439,-9-21-710,-9-19-874,1-8 2189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4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1 142 6561,'2'-6'631,"0"-1"-1,1 1 0,0 0 0,0 0 0,0 0 0,1 0 1,0 1-1,0-1 0,0 1 0,1 0 0,7-7 0,-1 4 53,0 1 0,1 0 0,-1 0 0,26-9 0,-29 12-397,1 1-1,0 0 1,0 0-1,0 1 1,1 0-1,-1 1 1,19-1-1,-24 2-226,0 1 0,0-1 0,0 1 0,-1 0 0,1 0 0,0 0-1,0 0 1,-1 1 0,1 0 0,-1 0 0,0 0 0,1 0 0,-1 0 0,0 1 0,0-1-1,0 1 1,0 0 0,-1 0 0,1 0 0,-1 0 0,4 6 0,-3-2-2,1 0 0,-1 0 0,0 0 1,-1 0-1,0 1 0,0-1 0,-1 1 1,0-1-1,0 1 0,0-1 0,-1 1 0,-1 0 1,1-1-1,-1 1 0,0-1 0,-1 1 1,0-1-1,0 1 0,-4 8 0,0-2-45,-1 0 0,0-1 0,-1 0 0,0 0-1,-1-1 1,-1 0 0,0-1 0,-20 19 0,28-28-152,-1 0 0,1-1 0,0 1 0,0-1 0,0 0 0,-1 1 0,1-1 0,-1 0 0,1 0 0,-1-1 1,1 1-1,-6 0 0,8-1 48,-1 0 1,1 0-1,-1 0 0,1 0 1,-1 0-1,1 0 1,-1 0-1,1 0 0,-1 0 1,1-1-1,-1 1 1,1 0-1,-1 0 0,1-1 1,-1 1-1,1 0 1,-1-1-1,1 1 1,0 0-1,-1-1 0,1 1 1,0-1-1,-1 1 1,1 0-1,0-2 0,-1 1-89,1-1 0,-1 1-1,1-1 1,0 0-1,0 1 1,0-1 0,0 0-1,0 1 1,0-1-1,1 1 1,-1-1-1,1-2 1,11-21-1026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5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8826,'0'0'4987,"5"9"-3293,10 21 1153,21 61 0,15 101-674,-17-53-1445,-32-133-817,0 1 8,0 0-1,0 0 1,1 0 0,6 12 0,-9-19-65,1 1 1,-1 0 0,1 0 0,0 0 0,-1 0-1,1-1 1,0 1 0,-1 0 0,1 0-1,0-1 1,0 1 0,0-1 0,0 1 0,0-1-1,-1 1 1,1-1 0,0 1 0,0-1 0,0 0-1,0 0 1,0 1 0,0-1 0,0 0-1,0 0 1,0 0 0,0 0 0,0 0 0,1 0-1,-1 0 1,0-1 0,0 1 0,0 0 0,-1-1-1,1 1 1,0 0 0,0-1 0,0 1-1,0-1 1,0 1 0,0-1 0,0 0 0,0 0-1,12-11 844,1-2-410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50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505 1190 7130,'-1'4'3707,"10"-1"-2035,24-1-1244,-19-2-121,838 17 4346,-699-24-4183,185-35 0,-269 29-148,0-3 0,0-3-1,-2-4 1,123-58 0,-174 73-164,0-2-1,0 1 1,-1-2 0,0 0 0,-1-1 0,17-18 0,-24 21-99,0 1 0,0-2 0,-1 1 1,-1-1-1,1 0 0,-1 0 1,-1 0-1,0-1 0,-1 1 0,0-1 1,3-17-1,-4 11-24,-1 0-1,0 0 1,-1 0-1,-1 0 1,-1 0-1,0 1 1,-1-1-1,-1 1 1,-1-1-1,0 1 1,-1 0-1,-9-18 1,4 15-4,0 0 0,-1 1 0,0 1 0,-2 0 1,0 1-1,-1 0 0,0 1 0,-2 1 0,-20-15 0,-38-19 200,-2 3 0,-2 4-1,-1 3 1,-153-50 0,122 58-230,-1 4-1,-1 5 1,-216-12 0,234 30-19,0 4 1,-184 25-1,230-18 15,0 3 0,1 2 0,0 2 0,1 2 0,1 2-1,1 2 1,-57 35 0,83-44 10,1 1 0,1 1 0,-1 0 0,2 1 0,0 1 0,1 1 0,1 0 0,1 1 0,0 0 0,1 1 0,1 1 0,1 0 0,1 0 0,0 1 0,2 0 0,0 0 0,2 1 0,0-1 0,1 1 0,-1 28 0,4-19 47,1 0 1,2-1-1,1 1 0,1 0 1,2-1-1,1 0 0,16 44 1,-18-61 0,0 0 0,2-1 0,-1 1 1,2-1-1,-1-1 0,2 1 1,0-2-1,0 1 0,1-1 1,0 0-1,0-1 0,1 0 1,0-1-1,1 0 0,0-1 1,0 0-1,1-1 0,24 9 1,-1-5 54,0-1 1,1-2-1,0-2 1,42 2-1,-51-6-104,0-2 0,0-1-1,0-1 1,-1-1-1,1-1 1,32-11 0,-48 11-210,0 0 1,-1 0 0,0-2-1,0 1 1,-1-1 0,18-15-1,50-58-5099,-67 68 4191,15-22-483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5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4 7418,'-8'-3'10889,"-1"7"-8375,-14 17-3043,22-20 691,-5 6-140,-17 16 388,-29 41 1,47-58-358,0 0 1,1 0 0,0 1 0,1-1-1,-1 1 1,1 0 0,0 0-1,1 1 1,0-1 0,0 0 0,0 1-1,1-1 1,0 14 0,1-20-53,0 1 0,0 0 0,0 0 0,1 0 0,-1 0 0,1 0 0,-1 0 0,1 0 1,0 0-1,0-1 0,0 1 0,0 0 0,0-1 0,0 1 0,0-1 0,0 1 0,1-1 0,-1 1 0,1-1 1,-1 0-1,1 0 0,-1 1 0,1-1 0,0-1 0,-1 1 0,1 0 0,0 0 0,0 0 0,0-1 1,0 1-1,0-1 0,-1 0 0,1 1 0,0-1 0,0 0 0,0 0 0,4-1 0,-1 1 0,-1-1 0,1 0-1,0-1 1,0 1 0,0-1 0,-1 1-1,1-2 1,-1 1 0,1 0 0,-1-1-1,0 0 1,0 0 0,7-6 0,0-5 0,-1-1 1,0 0-1,-1 0 1,0-1-1,-1 0 1,-1-1-1,7-25 1,-14 42-3,0-1 1,0 1-1,0 0 1,0 0-1,0 0 1,0-1-1,0 1 1,1 0-1,-1 0 1,0 0-1,0 0 1,0 0-1,0-1 1,0 1-1,0 0 0,0 0 1,0 0-1,0 0 1,0-1-1,0 1 1,1 0-1,-1 0 1,0 0-1,0 0 1,0 0-1,0 0 1,0 0-1,1 0 1,-1-1-1,0 1 1,0 0-1,0 0 1,0 0-1,1 0 1,-1 0-1,0 0 1,0 0-1,0 0 1,0 0-1,1 0 1,-1 0-1,0 0 1,0 0-1,0 0 1,0 0-1,1 0 0,-1 0 1,0 0-1,0 1 1,0-1-1,0 0 1,1 0-1,-1 0 1,0 0-1,0 0 1,0 0-1,0 0 1,0 0-1,0 1 1,1-1-1,-1 0 1,0 0-1,0 0 1,0 0-1,0 1 1,11 17 3,6 11 10,18 14 9,-34-42-69,0 0 0,0 1 1,0-1-1,0 0 0,0 0 1,0 1-1,1-1 0,-1 0 1,0 0-1,1-1 0,-1 1 1,1 0-1,-1 0 0,1-1 1,-1 1-1,1-1 0,-1 1 0,1-1 1,0 1-1,-1-1 0,1 0 1,-1 0-1,1 0 0,0 0 1,-1 0-1,1 0 0,0-1 1,-1 1-1,1-1 0,2 0 1,0-1-548,1-1 0,-1 0 0,0 0 0,0-1 0,0 1 0,-1-1 0,5-5 0,-6 8 359,14-19-1053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5.8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 7842,'3'1'700,"-1"1"0,1 0 1,-1 0-1,0 0 1,1 0-1,-1 0 0,0 1 1,-1-1-1,1 1 1,0-1-1,-1 1 0,3 4 1,12 38 1169,-13-35-1100,7 19-177,-2 0 1,-2 0-1,5 43 1,-9-63-567,1-8 27,4-20 13,2-24-52,30-114-5,-19 109-13,-19 45 16,1 0 0,0 1 0,0-1 0,0 0 0,0 1-1,0-1 1,1 1 0,-1 0 0,1 0 0,0 0 0,-1 0 0,1 0 0,3-1-1,-4 3 16,-1-1-1,1 1 0,-1 0 1,1 0-1,-1 0 0,1 0 1,-1 0-1,1 0 0,-1 0 0,1 1 1,-1-1-1,1 1 0,-1-1 1,0 1-1,1-1 0,-1 1 1,0 0-1,1-1 0,-1 1 1,0 0-1,0 0 0,0 0 0,0 0 1,0 0-1,0 0 0,0 0 1,0 1-1,1 1 0,26 43 685,-22-34-530,8 10 34,1 0 0,19 22 0,-24-25-701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6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0 170 7834,'72'-34'3008,"-69"32"-2462,0 1 1,1 0-1,-1 0 0,1 0 0,-1 0 0,1 0 0,-1 1 1,1-1-1,-1 1 0,1 0 0,4 1 0,10-2 669,-12-1-935,0 0-1,0 0 1,0-1 0,0 0 0,0 0 0,0 0 0,-1-1 0,0 0 0,1 0 0,5-7 0,-9 10-246,0-1 1,-1 1 0,1-1 0,-1 0-1,0 1 1,1-1 0,-1 0 0,0 0-1,0 0 1,0 0 0,0 0 0,-1 0 0,1 0-1,0 0 1,-1 0 0,0 0 0,1-1-1,-1 1 1,0 0 0,0 0 0,0 0-1,0 0 1,-1-1 0,1 1 0,0 0-1,-1 0 1,0 0 0,1 0 0,-1 0-1,0 0 1,0 0 0,0 0 0,-3-3 0,3 3-41,0 1 0,0 0 0,-1 0 1,1-1-1,-1 1 0,1 0 1,-1 0-1,1 1 0,-1-1 0,1 0 1,-1 0-1,0 1 0,1-1 1,-1 1-1,0-1 0,0 1 1,0 0-1,1 0 0,-1 0 0,0 0 1,0 0-1,0 0 0,1 0 1,-1 0-1,0 1 0,0-1 0,1 1 1,-1-1-1,0 1 0,1 0 1,-1 0-1,-2 1 0,0 1-5,0-1 1,1 1-1,-1-1 0,1 1 0,-1 0 1,1 1-1,0-1 0,0 0 0,1 1 1,-1 0-1,1-1 0,-3 6 0,0 3 22,1 0 0,0 0 0,1 1 0,0-1 0,1 1 0,1 0 0,0-1 0,0 1 0,2 14 0,-1-24 8,1 0 1,-1 0 0,1 1-1,-1-2 1,1 1-1,0 0 1,0 0-1,0 0 1,1 0-1,-1-1 1,1 1 0,-1 0-1,1-1 1,0 1-1,0-1 1,0 0-1,0 0 1,0 0 0,1 0-1,-1 0 1,1 0-1,-1-1 1,1 1-1,0-1 1,0 1 0,-1-1-1,1 0 1,0 0-1,0-1 1,0 1-1,0 0 1,3-1-1,2 1-35,0-1 0,-1 0 0,1-1 0,0 0 0,-1 0 0,1-1 0,0 0-1,-1 0 1,0 0 0,0-1 0,9-4 0,-11 4-487,1 1 1,-1-1-1,1 0 0,-1 0 1,0-1-1,0 0 0,-1 1 1,1-2-1,-1 1 1,0 0-1,0-1 0,0 0 1,-1 0-1,1 0 0,-1 0 1,0-1-1,-1 1 0,1-1 1,2-9-1,2-12-2301,-2 0 1302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6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0 168 5641,'13'-43'2585,"-12"42"-2325,-1 1 0,0-1 0,1 1 0,-1-1 1,1 1-1,0 0 0,-1-1 0,1 1 0,-1-1 1,1 1-1,0 0 0,-1 0 0,1-1 0,0 1 1,-1 0-1,1 0 0,0 0 0,-1 0 0,1 0 0,0 0 1,-1 0-1,1 0 0,0 0 0,0 0 0,-1 0 1,1 0-1,0 0 0,-1 1 0,1-1 0,0 0 0,-1 1 1,1-1-1,-1 0 0,2 1 0,30 18 1659,-20-9-1576,0 1-1,-1 0 1,0 0 0,0 1-1,-1 1 1,9 15 0,-18-26-252,0 0 1,0 1 0,0-1-1,0 1 1,-1-1-1,1 1 1,0-1-1,-1 1 1,0-1-1,0 4 1,0-22 148,1-1-1,1 1 1,1-1 0,0 1 0,6-19-1,-6 25-247,1 1 0,0-1-1,1 0 1,0 1 0,0 0-1,1 0 1,0 1-1,1-1 1,12-12 0,-11 15-52,0 0-1,0 1 1,0 0 0,0 0 0,1 1-1,17-6 1,-22 9-25,-1 0 0,1 0 0,-1 0 0,1 1-1,-1-1 1,1 1 0,-1 0 0,1 0 0,6 1 0,-9 0 39,0-1 1,1 1-1,-1-1 1,1 1-1,-1-1 1,0 1-1,0 0 1,1 0-1,-1 0 1,0 0-1,0 0 1,0 0-1,0 0 1,0 0 0,0 0-1,0 0 1,0 0-1,-1 1 1,1-1-1,0 0 1,-1 0-1,1 1 1,0 2-1,3 25-412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7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 8818,'0'5'3505,"14"-7"-2025,-2-1-128,13-3-424,2 1-159,4 5-529,3 5-336,-2 4-1225,2-1-2696,0-8 2585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7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94 9442,'12'12'4329,"13"-5"-2169,19-10-647,7-4-497,13-17-376,1-10-352,8-10-232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9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210 795 6393,'-4'-1'319,"1"-1"0,0 1 0,-1-1-1,1 0 1,0 0 0,0-1 0,1 1-1,-1 0 1,0-1 0,1 0-1,-1 0 1,1 1 0,0-1 0,0-1-1,0 1 1,0 0 0,1 0 0,0-1-1,-1 1 1,1-1 0,0 1 0,0-1-1,0-5 1,1 4 80,-1 0 1,0 0-1,0 0 0,0 0 1,-1 0-1,0 1 0,0-1 1,0 0-1,0 1 0,-5-6 0,7 9-310,-1 0-1,0 0 0,0 0 0,0 0 0,0 0 0,0 1 0,0-1 1,0 0-1,0 0 0,-1 1 0,1-1 0,0 1 0,0-1 0,-1 1 1,1 0-1,0-1 0,-3 1 0,2 0-42,0 0 0,0 1-1,0-1 1,0 0 0,0 1 0,0 0 0,0-1 0,1 1-1,-1 0 1,0 0 0,0 0 0,1 0 0,-1 1-1,0-1 1,-1 2 0,-4 4 27,0 1 1,1 0-1,-1 0 0,2 0 0,-1 1 1,1 0-1,1 0 0,-1 1 0,2-1 1,-1 1-1,-2 12 0,1 1-21,1-1-1,0 1 0,0 44 0,4-59-46,1 0-1,0 0 0,0 0 0,0 0 0,1 0 1,0-1-1,6 15 0,-7-21-3,0 1-1,-1 0 1,1 0-1,0 0 1,1-1-1,-1 1 1,0 0 0,0-1-1,1 1 1,-1-1-1,1 0 1,-1 1-1,1-1 1,0 0 0,-1 0-1,1 0 1,0 0-1,0 0 1,0 0-1,0-1 1,0 1 0,0-1-1,0 1 1,0-1-1,0 0 1,0 0-1,0 0 1,0 0-1,0 0 1,0 0 0,0 0-1,0-1 1,0 1-1,0-1 1,0 1-1,2-2 1,4-2 0,0-1 1,0 0-1,-1 0 0,0 0 1,0-1-1,0 0 0,-1 0 0,1-1 1,-2 0-1,1 0 0,-1 0 1,6-11-1,4-9-1,0-1-1,12-35 1,-18 37-5,-1-1 0,-1 0-1,-2 0 1,0-1 0,-2 1 0,-1-53 0,-5 29-7,-1 1 1,-21-91-1,24 137 13,-12-40 12,13 42-12,-1 0 0,1 0-1,-1 1 1,0-1 0,0 0 0,0 1 0,0-1-1,0 1 1,0-1 0,0 1 0,0-1-1,-1 1 1,1 0 0,-1-1 0,1 1 0,-1 0-1,1 0 1,-1 0 0,-2 0 0,4 0-1,-1 1 1,0 0-1,1 0 1,-1 0-1,0 0 1,0 0-1,1 0 1,-1 0-1,0 1 1,0-1-1,1 0 0,-1 0 1,0 1-1,1-1 1,-1 0-1,1 0 1,-1 1-1,0-1 1,1 1-1,-1-1 1,1 1-1,-1-1 1,1 1-1,-1-1 1,0 2-1,-8 22 26,4 28 52,5-51-76,0 43 164,2 0 0,2-1 0,3 0 0,0 0-1,15 44 1,-19-78-145,0 0 0,1-1 0,0 1 0,0 0 0,1-1 0,0 0-1,0 0 1,0-1 0,1 1 0,1-1 0,8 7 0,-11-10-12,1-1 0,0 0 0,-1 0 0,2 0 0,-1 0 0,0-1 0,0 0 0,1 0 0,-1-1 0,1 1 0,0-1 0,-1 0 0,1-1 0,0 1 0,0-1 0,-1 0 0,1-1 0,0 1 0,7-3 0,-2 0 0,1-1 0,-1 0-1,0-1 1,0 0 0,0-1 0,-1 0-1,0-1 1,0 0 0,-1 0 0,1-1-1,-2-1 1,1 1 0,10-15 0,-14 16-5,0 0 1,0-1-1,-1 1 1,0-1 0,-1 0-1,1 0 1,-1-1-1,2-12 1,-4 16-2,0 0-1,-1 0 1,1-1-1,-1 1 1,0 0-1,-1-1 1,0 1 0,0 0-1,0 0 1,0-1-1,-1 1 1,1 0 0,-1 0-1,-4-6 1,5 9-3,1 1 0,-1 0 0,1 0-1,-1-1 1,0 1 0,1 0 0,-1 0 0,0 0 0,0 0 0,0 0 0,0 0 0,0 0 0,0 0 0,0 0 0,0 1 0,0-1 0,-1 0 0,1 1 0,0-1-1,0 0 1,-1 1 0,1 0 0,0-1 0,-1 1 0,1 0 0,0 0 0,-1 0 0,1 0 0,0 0 0,-1 0 0,1 0 0,-1 0 0,1 0 0,0 1 0,-1-1-1,1 0 1,0 1 0,0-1 0,-1 1 0,1 0 0,0-1 0,0 1 0,0 0 0,0 0 0,-2 1 0,-1 2-1,1-1 1,-1 1-1,1 0 0,0 0 1,1 0-1,-1 0 0,1 0 1,-1 0-1,1 1 0,0-1 1,-1 7-1,2-7 22,0 0 1,0 0-1,1 0 0,-1 0 1,1 1-1,0-1 0,0 0 1,1 0-1,-1 0 0,1 0 1,0 0-1,0 0 0,0 0 1,0 0-1,1 0 0,0-1 1,-1 1-1,6 6 0,-4-6 15,0-1-1,1 1 1,0-1-1,-1 0 1,1-1 0,1 1-1,-1 0 1,0-1-1,0 0 1,1 0-1,-1-1 1,1 1-1,0-1 1,5 1-1,0 0-2,0-1 0,1 0 0,-1-1 0,0 0 0,1-1-1,-1 0 1,1 0 0,-1-1 0,0 0 0,0-1 0,0-1-1,0 1 1,-1-1 0,14-8 0,-10 1-24,1 0 0,-2 0 0,1-2 0,-2 1 0,1-2 0,-2 1 0,0-2 0,-1 1 1,0-1-1,-1-1 0,-1 1 0,0-1 0,-1-1 0,-1 1 0,4-22 0,-4 14 2,-1 1 0,-1-1-1,-1 1 1,-2-1 0,0 0 0,-1 0 0,-2 1 0,0-1-1,-1 1 1,-13-38 0,14 53-6,0-1 1,-1 1-1,-1 0 0,1 0 1,-1 0-1,-10-10 1,14 15-6,-1 1 0,0 0 0,0 0 1,0 0-1,-1 0 0,1 1 0,0-1 1,-1 1-1,1-1 0,-1 1 0,1 0 1,-1 0-1,0 0 0,1 0 0,-1 0 1,0 0-1,0 1 0,0 0 1,1-1-1,-1 1 0,0 0 0,0 0 1,0 1-1,-4 0 0,-12 0 82,18-1-73,0 0 0,0 0 0,0 0 1,0 0-1,1 0 0,-1 0 0,0 0 1,0 0-1,0 0 0,0 0 0,1 1 0,-1-1 1,0 0-1,0 1 0,0-1 0,1 0 1,-1 1-1,0-1 0,1 1 0,-1-1 0,0 1 1,1-1-1,-1 1 0,1 0 0,-1-1 1,1 1-1,-1 0 0,1-1 0,-1 1 0,1 0 1,-1 0-1,1-1 0,0 1 0,0 0 1,-1 0-1,1 0 0,0 1 0,-5 10 27,1 1-1,1-1 0,0 1 1,1 0-1,0 0 1,1 1-1,0-1 0,2 19 1,1 10 162,2 0 0,1 0 0,16 58 0,-17-87-129,0 0 1,1 0-1,1 0 0,0 0 0,0-1 1,1 0-1,1 0 0,15 18 1,-19-26-36,1 1 0,0 0 0,0-1 1,1 0-1,-1 0 0,1-1 1,0 1-1,0-1 0,0-1 1,0 1-1,1-1 0,-1 0 1,1 0-1,-1-1 0,1 0 1,0 0-1,-1-1 0,1 1 1,0-1-1,8-2 0,-1 0-50,1-1 0,-1-1 0,0 0 0,0-1 0,0-1 0,0 0 0,13-9 0,-26 14-121,1 0-1,-1 0 1,1-1-1,-1 1 1,1-1-1,-1 1 1,0-1-1,1 1 1,-1-1-1,1-2 1,10-11-7255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19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70 6297,'-5'-18'9615,"1"13"-7665,-1 16-225,1 5-1470,-1 0 1,-13 26-1,4-6-9,12-33-210,1 0 0,0 0 0,0 1 0,0-1 0,1 0 0,-1 1 0,1-1 0,0 1-1,0-1 1,0 0 0,0 1 0,1-1 0,0 1 0,-1-1 0,1 0 0,0 1 0,0-1 0,1 0 0,-1 0 0,1 0 0,0 0 0,-1 0-1,1 0 1,0-1 0,1 1 0,-1 0 0,0-1 0,1 0 0,0 0 0,-1 1 0,1-1 0,0-1 0,0 1 0,0 0 0,0-1 0,0 0-1,1 1 1,-1-1 0,0-1 0,0 1 0,1 0 0,-1-1 0,1 0 0,-1 1 0,1-1 0,-1-1 0,0 1 0,1 0 0,6-3-1,-2 0 13,0 0 0,0-1-1,-1 0 1,1-1-1,-1 0 1,0 0 0,0 0-1,-1-1 1,0 0-1,0-1 1,0 1 0,-1-1-1,0 0 1,0 0 0,0-1-1,-1 1 1,0-1-1,-1 0 1,0 0 0,0-1-1,-1 1 1,3-12-1,-5 16-14,-1-1 0,1 1 1,-1 0-1,1-1 0,-1 1 0,0-1 0,-1 1 0,1 0 0,-1 0 0,0 0 0,0 0 0,0 0 0,0 0 0,-1 0 0,0 1 0,0-1 0,0 1 0,0 0 0,0 0 1,0 0-1,-1 0 0,0 1 0,1-1 0,-1 1 0,0 0 0,-5-2 0,3 1-52,1 0-1,-1 1 1,0-1-1,1 1 1,-1 1-1,0-1 1,0 1-1,0 0 1,0 0-1,0 1 1,-1 0-1,1 0 1,0 0-1,0 1 1,0 0 0,0 0-1,0 0 1,-11 5-1,16-6-32,1 1-1,-1-1 1,0 1 0,0-1-1,0 1 1,0-1 0,0 1-1,1-1 1,-1 1 0,0 0-1,1 0 1,-1-1-1,0 1 1,1 0 0,-1 0-1,1 0 1,-1 0 0,1 0-1,-1-1 1,1 3 0,0-3-43,0 1 0,0 0 1,0-1-1,0 1 1,1 0-1,-1-1 1,0 1-1,0 0 1,1-1-1,-1 1 1,0-1-1,1 1 1,-1-1-1,1 1 0,-1-1 1,1 1-1,-1-1 1,1 1-1,-1-1 1,1 0-1,-1 1 1,2 0-1,1 0-248,-1 0-1,1 0 0,0 1 1,0-1-1,0-1 1,0 1-1,0 0 1,0-1-1,0 0 1,0 0-1,0 1 0,5-2 1,21-7-927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20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47 442 8514,'-3'7'3676,"-10"29"3115,-10 45-3960,21-72-2759,0-1 0,1 0 0,0 1 0,0-1 0,1 1 0,0-1-1,0 1 1,1 0 0,0-1 0,0 0 0,1 1 0,0-1 0,1 0-1,6 14 1,-8-20-50,0 0-1,1 0 0,-1 0 0,1 0 1,0 0-1,0 0 0,0 0 1,0 0-1,0-1 0,0 1 1,0-1-1,1 1 0,-1-1 1,0 0-1,1 0 0,-1 0 0,1 0 1,-1-1-1,4 1 0,-3 0-10,1-1 0,0-1 0,0 1 0,-1 0-1,1-1 1,0 0 0,0 0 0,-1 0 0,1 0-1,-1-1 1,7-3 0,2-3-6,0 0 1,-1-1-1,0 0 1,0-1-1,16-19 0,-19 20 5,0 0 0,0-1 0,-1 0 1,0 0-1,-1-1 0,0 0 0,-1 0 0,0-1 0,0 1 0,-2-1 0,1 0 0,-1 0 0,-1 0 0,1-17 0,-14 63 48,3-13-52,5-10-3,-1 1-1,0 1-1,0 0 1,2 0 0,-1 0-1,2 0 1,-1 24 0,2-37-3,0 1 0,0 0 0,0 0 0,0 0 0,1 0 0,-1-1 0,0 1 0,0 0 0,0 0 0,1-1-1,-1 1 1,1 0 0,-1 0 0,0-1 0,1 1 0,-1 0 0,1-1 0,-1 1 0,1 0 0,0-1 0,0 1 0,0 0-4,0-1 0,-1 0 1,1 0-1,0 0 0,-1 0 0,1 0 0,0 0 0,-1 0 0,1-1 0,-1 1 0,1 0 0,0 0 1,-1 0-1,1-1 0,-1 1 0,1 0 0,0 0 0,-1-1 0,1 1 0,-1-1 0,1 1 1,1-2-27,1-1 1,-1 1 0,0 0 0,0 0 0,0-1 0,0 1 0,0-1 0,-1 0 0,3-5 0,1-14-158,-1 0 0,-1 0 1,1-38-1,3-29-913,-6 89 1084,-1 0 0,0-1 1,0 1-1,0 0 1,0 0-1,0-1 0,0 1 1,1 0-1,-1 0 1,0-1-1,0 1 0,0 0 1,1 0-1,-1-1 1,0 1-1,0 0 0,0 0 1,1 0-1,-1 0 0,0-1 1,1 1-1,-1 0 1,0 0-1,0 0 0,1 0 1,-1 0-1,0 0 1,1 0-1,-1 0 0,0 0 1,1 0-1,-1 0 1,0 0-1,0 0 0,1 0 1,-1 0-1,0 0 1,1 0-1,19 6-174,3 1 217,-18-6-24,-1 1 0,0-1 0,1-1-1,-1 1 1,1 0 0,-1-1-1,1 0 1,-1 0 0,1-1-1,-1 1 1,1-1 0,-1 0 0,0 0-1,1 0 1,-1-1 0,0 1-1,0-1 1,0 0 0,0 0 0,0-1-1,0 1 1,-1-1 0,1 0-1,4-5 1,1-1 40,-1-1 0,-1-1-1,0 1 1,0-1 0,-1 0 0,0-1-1,-1 1 1,0-1 0,-1 0 0,0-1-1,-1 1 1,0-1 0,-1 1-1,-1-1 1,0 0 0,-1 0 0,0 1-1,-1-1 1,0 0 0,-1 0 0,0 1-1,-1-1 1,-1 1 0,0 0 0,0 0-1,-1 0 1,-1 1 0,0 0 0,-14-19-1,19 27-40,-1 1-1,0 0 1,1 0-1,-1 0 1,0 0-1,0 1 1,-1-1-1,1 1 1,0-1-1,0 1 1,-1 0-1,-3-2 1,5 3-1,1 0 0,-1 0 0,1 0 0,-1 0 0,0 0 0,1 0 1,-1 0-1,1 0 0,-1 0 0,1 0 0,-1 0 0,1 0 0,-1 1 1,1-1-1,-1 0 0,1 0 0,-1 1 0,1-1 0,-1 0 0,1 1 1,-1-1-1,1 0 0,-1 1 0,0 1 2,0 0 0,0-1 0,0 1-1,1-1 1,-1 1 0,1 0 0,-1 0 0,1-1 0,-1 1 0,1 0-1,0 2 1,-1 19 86,1 0 0,1-1 0,0 1 1,2 0-1,1-1 0,9 29 0,-10-37-28,2 0 1,0-1-1,1 0 0,0 0 1,1 0-1,0-1 1,1 0-1,0 0 1,1-1-1,1 0 1,12 12-1,-19-21-40,-1 1 0,1-1 0,0 0 0,0 0 0,0 0 0,0-1 0,0 1 0,1-1 0,-1 1 0,0-1-1,1 0 1,-1 0 0,1-1 0,-1 1 0,1-1 0,-1 0 0,1 0 0,-1 0 0,1 0 0,-1 0 0,1-1 0,-1 0 0,7-1 0,-5-1 11,0 0 1,1 0-1,-1-1 1,0 1-1,-1-1 1,1 0 0,-1 0-1,1-1 1,-1 1-1,-1-1 1,1 0-1,-1 0 1,4-6-1,2-6 2,-1 0 0,-1-1-1,9-33 1,-9 27-28,-7 25-6,0-1 0,0 0 0,0 1 0,0-1 0,0 0 0,0 0 0,0 1 0,0-1 0,0 0 0,1 0 0,-1 1 0,0-1 0,0 0 0,0 0 0,0 1 0,0-1 0,1 0 1,-1 0-1,0 0 0,0 1 0,0-1 0,1 0 0,-1 0 0,0 0 0,0 0 0,0 1 0,1-1 0,-1 0 0,0 0 0,1 0 0,-1 0 0,0 0 0,0 0 0,1 0 0,-1 0 0,0 0 0,0 0 0,1 0 0,-1 0 0,0 0 0,0 0 0,1 0 0,-1 0 0,0 0 0,1 0 0,-1 0 0,0 0 0,0 0 0,1-1 0,-1 1 0,0 0 0,0 0 0,0 0 0,1 0 0,-1-1 0,0 1 0,0 0 0,0 0 0,1 0 0,-1-1 0,0 1 0,0 0 0,0 0 0,0-1 0,0 1 0,0 0 0,0 0 0,0-1 0,1 1 0,10 23-37,-10-20 39,4 8 24,1 0 0,12 19 0,-17-28-90,1 0 1,-1 0-1,0-1 0,1 1 0,-1 0 0,1 0 1,0-1-1,-1 1 0,1-1 0,0 1 0,0-1 0,0 0 1,0 0-1,0 0 0,0 0 0,1 0 0,-1 0 1,0-1-1,0 1 0,1-1 0,-1 1 0,3-1 1,14-13-3699,-4 4 2410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21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16 10058,'-15'5'3833,"24"0"-2897,2-3-384,13-2-824,7-8-384,6-11 416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53.0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327 48 4585,'0'-2'196,"0"1"-1,-1-1 1,1 1-1,0-1 1,0 0 0,-1 1-1,1-1 1,-1 1 0,1-1-1,-1 1 1,1-1-1,-1 1 1,0-1 0,0 1-1,0 0 1,0-1 0,0 1-1,0 0 1,0 0-1,0 0 1,-1 0 0,1 0-1,0 0 1,-1 0 0,1 0-1,-1 0 1,1 1-1,-1-1 1,1 1 0,-1-1-1,1 1 1,-1 0 0,0-1-1,1 1 1,-3 0-1,-4-2 691,-2-1 1151,8 2-1490,0 1 0,0-1 0,-1 0 0,1 1 0,0 0 0,-1 0-1,1-1 1,0 1 0,-1 0 0,-3 1 0,-21 12-530,14-2 114,0 0 0,1 0 0,0 2 0,1-1 0,1 1 0,0 1 0,1 0 1,0 0-1,1 1 0,-8 20 0,-67 175 754,81-204-857,0-1 1,1 1-1,0 0 0,0-1 0,0 1 0,1 0 0,0 0 1,0 0-1,0 0 0,1-1 0,0 1 0,0 0 0,1 0 1,-1-1-1,1 1 0,0-1 0,1 1 0,-1-1 0,1 0 0,0 0 1,0 0-1,5 4 0,0 0 60,1-1-1,-1 0 1,2 0 0,-1-1-1,1 0 1,0-1 0,0 0-1,1-1 1,22 8 0,-10-4-49,1-2 1,0 0-1,1-2 1,0-1 0,-1-1-1,1 0 1,48-3-1,-58-2-27,1 0-1,-1-1 0,0-1 0,0 0 0,0-1 0,0 0 0,-1-1 0,0-1 0,0 0 0,-1-1 0,1-1 0,-2 0 1,21-19-1,-24 20 49,0-1 1,-1 0 0,0 0 0,-1-1 0,0 0 0,0 0 0,-1 0-1,8-20 1,-12 22 19,0 1 0,0-1 0,0 0 0,-1 0 1,-1 0-1,1 0 0,-1 1 0,0-1 0,-1 0 0,0 0 0,0 0 0,-1 0 0,0 1 0,-4-11 0,-1 2 3,0 0 0,-1 1-1,0 0 1,-2 0 0,0 0 0,0 1 0,-1 1-1,-1 0 1,0 0 0,-1 1 0,0 1 0,-1 0 0,0 1-1,-27-14 1,28 17-142,1 1 0,-1 1 1,0 0-1,0 1 0,0 0 0,-1 1 0,1 0 0,-1 1 1,0 1-1,0 0 0,1 1 0,-1 0 0,0 1 0,0 1 1,0 0-1,1 1 0,-1 1 0,1 0 0,-13 5 0,24-8-184,-13 7-1116,12-4 659,10-2-24,24-5 107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21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3 459 9266,'-1'99'4018,"1"-86"-2804,-1-9-592,1 0 1,0 1-1,0-1 0,0 0 0,0 0 0,1 0 0,1 5 1,-1-8-497,-1 0-1,1 0 1,0 0 0,0 0 0,0 0 0,0 0 0,0 0 0,1-1 0,-1 1 0,0 0 0,0-1 0,0 1 0,1-1-1,-1 1 1,0-1 0,1 0 0,-1 1 0,0-1 0,2 0 0,4 1 29,-1-1 0,0 1 0,1-2 0,-1 1 0,0 0 0,1-1 0,-1 0 0,0-1 0,0 1 0,0-1 0,0-1 0,0 1 0,0-1 1,0 0-1,-1 0 0,8-6 0,-4 4 9,0 0 1,-1 0 0,2 1 0,-1 0 0,13-3 0,-21 7-154,0 0 0,0 0 1,0-1-1,1 1 0,-1 0 0,0 0 0,0 1 1,0-1-1,0 0 0,0 0 0,0 0 1,0 1-1,1-1 0,-1 1 0,0-1 1,0 1-1,0-1 0,0 1 0,-1-1 0,1 1 1,0 0-1,0 0 0,0-1 0,0 1 1,-1 0-1,1 0 0,0 0 0,-1 0 1,1 0-1,-1 0 0,1 0 0,-1 0 1,1 0-1,-1 0 0,0 0 0,1 0 0,-1 0 1,0 0-1,0 2 0,1 7 1,0-1 1,-1 1-1,-1 16 1,1-14 7,-4 42-472,-12 67 1,23-125 206,1 0 0,0 1 0,-1 0 0,14-3 0,22-4 223,-42 10 20,0 0-1,0 0 1,0 0 0,1 0 0,-1 0-1,0 0 1,0 0 0,0 0 0,0 1 0,0-1-1,0 0 1,1 1 0,-1-1 0,0 1-1,0-1 1,0 1 0,0-1 0,0 1 0,-1 0-1,1 0 1,0-1 0,0 1 0,0 0-1,-1 0 1,1 0 0,0 0 0,-1 0 0,1 0-1,-1 0 1,1 0 0,-1 0 0,1 0-1,-1 2 1,1 1-35,0 0 1,0 1-1,-1-1 0,1 1 0,-1-1 0,0 6 0,-2 2-80,0 0 0,-1 0-1,0 0 1,-1 0 0,-1 0-1,1-1 1,-2 0-1,0 0 1,-7 11 0,4-8 77,-1-1 1,0-1 0,0 1 0,-1-2 0,-1 1-1,-19 14 1,30-26 39,0 1 0,0 0 0,0 0 0,0-1-1,0 1 1,0-1 0,0 1 0,0-1 0,0 1 0,0-1 0,0 0-1,0 1 1,0-1 0,0 0 0,-1 0 0,1 0 0,0 0 0,0 0-1,0 0 1,-2 0 0,2-1-1,1 1 1,-1-1-1,0 1 0,1-1 0,-1 1 0,1-1 1,-1 1-1,1-1 0,-1 0 0,1 0 1,-1 1-1,1-1 0,0 0 0,-1 0 0,1 1 1,0-1-1,0 0 0,-1 0 0,1 1 1,0-1-1,0-1 0,0-5-8,0-1-1,0 1 1,1 0 0,2-15-1,50-177-410,8-43-38,-61 230 485,-3 17 39,-4 20 59,6-16-61,1 1 0,0 0 0,0-1 0,1 1-1,0 0 1,1-1 0,0 1 0,5 11 0,-6-18-42,-1-1 1,2 1-1,-1 0 1,0-1-1,0 1 1,1-1-1,0 1 1,-1-1-1,1 0 1,0 0-1,0 1 1,0-2-1,0 1 0,0 0 1,1 0-1,-1-1 1,1 1-1,-1-1 1,1 1-1,-1-1 1,1 0-1,0 0 1,0 0-1,0-1 1,-1 1-1,1-1 1,0 1-1,0-1 1,0 0-1,0 0 1,0-1-1,4 0 1,2-1 14,0-1 0,-1 0 1,1 0-1,-1-1 0,1 0 1,-1-1-1,-1 0 1,1 0-1,-1-1 0,1 0 1,-2 0-1,1 0 0,8-11 1,1-4 56,0 0 1,-1-1-1,16-34 1,-25 43-32,0-1 0,-1 1 0,0-1-1,-1 0 1,-1 0 0,-1-1 0,0 1 0,0-1-1,-2-25 1,-3 26-66,-4 22-23,-6 31-30,11-32 52,-5 13-4,2 0 0,-4 24 1,8-39 8,0 0 1,0 0-1,1 1 1,0-1-1,0 0 1,0 0 0,1 1-1,0-1 1,0 0-1,0 0 1,1 0-1,-1 0 1,1 0-1,3 5 1,-4-9-2,-1 1 0,1-1-1,0 0 1,0 0 0,0 0 0,0 0 0,0 0 0,0 0 0,0 0 0,0-1-1,0 1 1,0 0 0,0 0 0,1-1 0,-1 1 0,0-1 0,1 1 0,-1-1-1,0 0 1,1 1 0,-1-1 0,0 0 0,1 0 0,-1 0 0,0 0-1,1 0 1,-1 0 0,1-1 0,-1 1 0,0 0 0,1-1 0,-1 1 0,0-1-1,0 1 1,1-1 0,-1 1 0,0-1 0,0 0 0,0 0 0,0 0 0,0 1-1,0-1 1,0 0 0,0 0 0,0-1 0,1-1 0,5-5 6,0-1 0,0 0 0,-1-1-1,5-11 1,-10 20-4,16-33 74,-1-1 0,-2-1 0,-2 0-1,15-73 1,-22 81-19,-1-1 0,-2 1 0,0-1-1,-2 1 1,-2-1 0,0 1 0,-8-33 0,10 59-57,0 0 0,-1 0 0,1 0 0,-1 1 0,1-1 0,-1 0 1,0 1-1,0-1 0,1 0 0,-2 1 0,-1-4 0,3 5 0,0 0-1,-1 0 1,1 0-1,0 0 1,-1 0-1,1 0 1,0 0-1,-1-1 1,1 1-1,0 0 1,0 0-1,-1 0 1,1 0-1,0 0 0,-1 1 1,1-1-1,0 0 1,-1 0-1,1 0 1,0 0-1,-1 0 1,1 0-1,0 0 1,0 1-1,-1-1 1,1 0-1,0 0 1,0 0-1,-1 1 1,1-1-1,0 0 1,0 0-1,-1 1 1,1-1-1,0 0 1,0 0-1,0 1 1,0-1-1,-3 5-2,1 0-1,0 0 1,0 0-1,0 0 1,1 1-1,-1-1 1,1 7-1,-5 41 44,2 0 1,7 101-1,34 106-2475,-26-200 413,11-2 866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23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1229 10298,'-22'6'3937,"22"-6"-3838,-1 0-1,1 0 1,0 0-1,-1 0 1,1 0-1,-1-1 1,1 1-1,0 0 1,-1 0-1,1 0 1,0 0-1,-1-1 1,1 1-1,0 0 1,0 0-1,-1-1 1,1 1-1,0 0 1,0 0-1,-1-1 1,1 1-1,0 0 1,0-1-1,0 1 1,-1 0-1,1-1 1,0 1-1,0 0 1,0-1-1,0 1 1,0 0-1,0-1 1,0 1-1,0-1 1,0 1-1,0 0 1,0-1-1,0 1 1,0 0-1,0-1 1,0 1-1,0 0 1,0-1 0,1 1-1,-1-1 1,0 1-1,4-21 756,9-11 320,2 1-1,33-53 1,-15 27-502,-22 37-485,1 2-91,-2 0-1,-1-1 0,0-1 0,-2 1 0,8-28 1,-14 35-107,-5 20-64,-6 23-49,7-17 99,1 0 0,0 0 0,1 0-1,0 1 1,1-1 0,1 0 0,0 1 0,5 19 0,-6-33 23,1 1 1,-1 0-1,1-1 1,-1 1 0,1 0-1,0-1 1,0 1 0,-1-1-1,1 1 1,0-1-1,1 0 1,-1 1 0,0-1-1,0 0 1,0 0 0,1 0-1,-1 0 1,1 0-1,-1 0 1,1 0 0,-1 0-1,1 0 1,1 0 0,0-1 0,-1 0 0,0 0-1,1 0 1,-1 0 0,1 0 0,-1-1 0,1 1 0,-1-1 0,0 1 0,1-1 0,-1 0 0,0 0 0,0 0 0,4-2 0,1-2 1,0 0-1,0 0 1,0-1-1,-1 0 0,0 0 1,0 0-1,0-1 1,6-10-1,6-17 10,-1 1 0,-2-2 0,-1 0 0,17-69 0,-25 78 0,-2 0-1,0 0 1,-2 0-1,-1 0 1,-1 0-1,-1 0 1,-8-47 0,6 58-1,-1 1 1,-11-26 0,14 37-9,0 1 1,0-1-1,0 1 1,0-1-1,-1 1 0,1 0 1,0-1-1,-1 1 1,0 0-1,0 0 1,1 0-1,-1 0 0,0 1 1,-1-1-1,1 0 1,0 1-1,0 0 0,-1-1 1,1 1-1,-1 0 1,1 0-1,-5-1 1,6 2-3,0 0 0,0 0 0,1 0 0,-1 1 0,0-1 0,0 0 0,0 0 0,0 1 0,1-1 0,-1 1 0,0-1 0,0 0 0,1 1 0,-1-1 0,0 1 0,0 0 0,1-1 0,-1 1 0,1 0 0,-1-1 0,1 1 0,-1 0 0,0 0 0,-7 26-33,7 33 2,1-57 33,3 30 22,1 0 0,2 0 0,0-1 0,15 39 0,-13-48 33,1 0 1,0-1-1,2 0 0,1-1 0,1 0 1,22 28-1,-32-46-37,0 1 1,0-1-1,0 1 1,1-1-1,-1 0 1,1 0-1,0-1 1,0 1-1,0-1 0,0 0 1,0 0-1,0 0 1,0 0-1,1-1 1,-1 0-1,1 0 1,-1 0-1,1 0 0,0-1 1,-1 0-1,1 0 1,0 0-1,4-1 1,-4 0-5,0-1 1,-1 1-1,1-1 0,0 0 1,-1-1-1,0 1 1,1-1-1,-1 0 0,0 0 1,-1 0-1,1-1 1,0 1-1,-1-1 1,0 0-1,0 0 0,0 0 1,0 0-1,-1-1 1,0 1-1,4-9 0,-2 0-4,0 0-1,0-1 0,-1 1 1,-1-1-1,0 0 0,-1 0 1,-1 1-1,0-1 0,-1 0 1,-4-26-1,4 39-19,1-1 0,0 0 0,-1 0-1,1 1 1,-1-1 0,1 0 0,-1 1 0,0-1-1,1 1 1,-1-1 0,0 1 0,0-1 0,0 1-1,0 0 1,-1-1 0,1 1 0,0 0 0,0 0 0,-1 0-1,1 0 1,-1 0 0,1 0 0,-1 0 0,1 0-1,-1 1 1,0-1 0,1 1 0,-1-1 0,0 1-1,1-1 1,-1 1 0,0 0 0,0 0 0,1 0 0,-1 0-1,0 0 1,-2 1 0,1 0-14,1 0 1,0 0-1,-1 0 1,1 0-1,0 0 0,0 0 1,0 1-1,0-1 1,0 1-1,0-1 1,0 1-1,0 0 0,1 0 1,-1 0-1,1 0 1,-1 0-1,1 0 1,0 0-1,0 1 0,0-1 1,0 0-1,0 1 1,0-1-1,1 1 0,-1 2 1,0 0 18,1 1-1,0-1 1,0 1 0,1-1 0,0 0-1,0 1 1,0-1 0,0 0 0,1 1-1,0-1 1,0 0 0,0 0 0,1 0-1,0-1 1,-1 1 0,2-1 0,-1 1-1,1-1 1,-1 0 0,1 0 0,0 0 0,0-1-1,1 0 1,-1 0 0,1 0 0,0 0-1,8 4 1,-7-5 7,0 1 0,1-1-1,-1 0 1,0 0 0,0-1-1,1 0 1,-1 0 0,1-1 0,-1 1-1,1-1 1,-1-1 0,1 1 0,-1-1-1,1 0 1,-1-1 0,0 0-1,1 0 1,-1 0 0,0 0 0,0-1-1,-1 0 1,1-1 0,7-4 0,-2-2-10,-1-1 0,0 1 0,-1-2 0,0 1-1,0-1 1,7-15 0,36-81-66,-45 93 73,-6 13 2,5-14 50,-6 15-50,0 1 0,0 0 1,0 0-1,0-1 0,0 1 0,0 0 0,0 0 1,0-1-1,0 1 0,0 0 0,0-1 1,0 1-1,0 0 0,0 0 0,-1-1 0,1 1 1,0 0-1,0 0 0,0-1 0,0 1 0,0 0 1,-1 0-1,1 0 0,0-1 0,0 1 0,0 0 1,-1 0-1,1 0 0,0-1 0,0 1 0,-1 0 1,1 0-1,0 0 0,0 0 0,-1 0 0,1 0 1,0 0-1,0 0 0,-1 0 0,1 0 1,0 0-1,0 0 0,-1 0 0,1 0 0,-1 0 1,-5 10 55,-1 4-42,1 0 1,1 1-1,-6 28 0,10-40-12,0 1 1,0-1-1,1 0 0,-1 1 0,1-1 0,0 0 0,0 1 0,0-1 1,0 1-1,0-1 0,1 0 0,0 1 0,0-1 0,0 0 1,0 0-1,0 0 0,0 1 0,1-1 0,0-1 0,-1 1 0,1 0 1,0 0-1,1-1 0,3 5 0,-3-5-1,-1-1-1,1 0 1,-1 0 0,1 0 0,0 0-1,0 0 1,-1 0 0,1-1-1,0 0 1,0 1 0,0-1 0,0 0-1,0 0 1,0 0 0,-1-1-1,1 1 1,0-1 0,0 0 0,0 0-1,-1 0 1,1 0 0,0 0-1,-1 0 1,1-1 0,-1 1 0,0-1-1,3-2 1,11-8 7,-1-1 0,-1 0 0,0-1 0,-1-1 0,0 0 1,-1-1-1,-1-1 0,-1 1 0,0-2 0,14-35 0,-12 22 59,-2-1 0,-1 0-1,-1-1 1,-2 0 0,4-56 0,-9 62-44,-1 1 1,-1 0 0,-1 0 0,-1-1 0,-1 1-1,-12-38 1,16 63-26,0 0-1,-1-1 1,1 1-1,-1-1 1,0 1-1,1 0 1,-1-1-1,0 1 1,0 0 0,0 0-1,1-1 1,-2 1-1,-1-2 1,3 3-1,0 0 1,-1 0 0,1 1 0,0-1-1,-1 0 1,1 0 0,-1 0 0,1 0-1,0 0 1,0 0 0,-1 1 0,1-1-1,0 0 1,-1 0 0,1 0 0,0 1-1,0-1 1,-1 0 0,1 0 0,0 1-1,0-1 1,-1 0 0,1 1 0,0-1-1,0 0 1,0 1 0,0-1 0,0 0-1,-1 1 1,1-1 0,0 0 0,0 1-1,0 0 1,-7 44-48,6-8 148,0 0 0,3 0 1,1 0-1,14 67 0,-11-82-86,0-1 0,2 0-1,0-1 1,1 0 0,1 0 0,1 0 0,1-2 0,0 1-1,25 26 1,-35-43 475,5 6-3507,-14-11-3194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23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69 319 9146,'-63'-87'3847,"63"86"-3774,-1 0 0,1 1 0,-1-1 0,1 1 0,-1-1 0,1 0 0,0 0 0,-1 1 0,1-1 0,0 0-1,-1 0 1,1 1 0,0-1 0,0 0 0,0 0 0,0 0 0,0 1 0,0-1 0,0 0 0,0 0 0,0 0-1,0 1 1,0-1 0,1 0 0,-1 0 0,0 1 0,0-1 0,1 0 0,-1 0 0,1 1 0,-1-1-1,1 0 1,-1 1 0,1-1 0,-1 1 0,1-1 0,-1 0 0,1 1 0,0-1 0,-1 1 0,1 0 0,0-1-1,-1 1 1,1 0 0,0-1 0,0 1 0,-1 0 0,1 0 0,0-1 0,0 1 0,0 0 0,-1 0 0,1 0-1,0 0 1,1 0 0,4-1 485,4-2 52,0 0-1,0 0 1,1 1-1,-1 1 0,0-1 1,1 2-1,-1-1 0,1 2 1,-1-1-1,14 4 0,-15-2-369,-1 0 0,0 1 1,1 0-1,-2 1 0,1 0 0,0 0 0,-1 1 0,1-1 0,-1 2 0,-1-1 0,1 1 0,10 12 0,-11-11-113,31 39 380,-34-42-491,-1-1-1,1 1 1,-1 0 0,-1-1 0,1 1-1,0 0 1,-1 0 0,0 1 0,0-1-1,0 0 1,0 4 0,-17-79-387,0-49-44,15 100 204,0 0 0,1 1 0,1-1-1,5-30 1,-5 48 114,-1 0 1,0 0-1,1 0 1,-1 0-1,1 0 1,0 0-1,-1 0 1,1 0-1,0 0 1,0 1-1,0-1 1,1 0-1,-1 1 1,0-1-1,1 1 1,-1-1-1,1 1 1,-1-1-1,1 1 1,2-2-1,-2 3-211,0 0 0,0-1 0,0 1-1,0 0 1,0 0 0,0 0 0,0 1 0,0-1-1,0 0 1,0 1 0,0-1 0,-1 1 0,1 0-1,0-1 1,0 1 0,0 0 0,-1 0-1,1 0 1,-1 1 0,3 0 0,24 13-1461,-11-13 1609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24.3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48 204 6337,'11'-7'10123,"-13"9"-9898,1-1 1,-1 1-1,0 0 1,1 0-1,-1 0 1,1 0-1,-1 1 1,1-1-1,0 0 1,0 1-1,0-1 1,-1 5 0,-1 2 149,-1-1-267,-3 8 448,0 1 1,-7 30 0,12-43-490,2 0 1,-1 0-1,0 1 1,1-1-1,-1 0 1,1 1-1,1-1 0,-1 0 1,0 0-1,1 1 1,0-1-1,0 0 1,0 0-1,1 0 0,-1 0 1,1 0-1,0 0 1,3 4-1,6 4-28,-4-12 38,-4-27 57,-3 9-137,2-6 23,0 1 1,8-31-1,-8 45 6,1 0-1,0 0 0,0 0 0,0 1 0,1-1 1,1 1-1,-1 0 0,2 0 0,-1 1 0,7-8 1,-11 14 4,0-1-1,0 1 1,1 0 0,-1 0 0,0 0 0,1 0 0,-1 0-1,1 0 1,-1 0 0,1 0 0,-1 0 0,1 1-1,0-1 1,-1 1 0,1-1 0,0 1 0,0 0 0,3-1 0,-4 2 0,0-1 1,1 1 0,-1-1 0,0 1-1,1-1 1,-1 1 0,0 0 0,0-1-1,0 1 1,0 0 0,1 0 0,-1 0-1,0 0 1,-1 0 0,1 0 0,0 0 0,0 0-1,1 2 1,1 3 44,-1 0 1,1 1-1,-1-1 1,0 0-1,0 1 0,-1-1 1,0 1-1,0 8 0,-1-5-24,0-7-38,0 0 0,0 0-1,0 0 1,0-1 0,0 1-1,1 0 1,-1 0 0,1 0-1,0 0 1,0 0-1,0-1 1,0 1 0,2 3-1,-2-10 15,-1 1 0,1-1-1,0 1 1,0-1 0,0 1-1,0-1 1,1 1 0,2-6-1,1-1 4,17-51 63,-5 15 96,27-54 0,-43 97-151,1 0 0,-1 0 1,1 1-1,0-1 1,0 1-1,0-1 1,0 1-1,0 0 0,1 0 1,-1 0-1,1 0 1,0 0-1,-1 1 1,1-1-1,0 1 1,0 0-1,0 0 0,0 0 1,0 0-1,0 0 1,0 0-1,4 0 1,-4 2-1,-1-1 0,0 0 1,0 1-1,0 0 1,1-1-1,-1 1 0,0 0 1,0 0-1,0 0 1,0 0-1,-1 0 0,1 1 1,0-1-1,0 1 1,-1-1-1,1 1 0,-1-1 1,1 1-1,-1 0 1,0 0-1,0 0 0,0 0 1,0 0-1,0 0 1,0 0-1,0 0 0,0 0 1,-1 0-1,1 0 1,-1 1-1,0-1 0,0 3 1,1 7 60,0 0 0,-1 0 0,0 1 0,-1-1 0,-1 0 0,0 0 0,0 0 0,-6 14 0,3-9-33,-2-1 0,0 1-1,0-1 1,-20 29 0,25-43-73,0 1 0,1-1-1,-1 0 1,0 0 0,0 0 0,0 0-1,0 0 1,-1 0 0,1-1 0,0 1 0,-1-1-1,1 1 1,-1-1 0,0 0 0,1 0 0,-6 1-1,6-2-77,0 0 0,1 0 1,-1 0-1,0-1 0,0 1 0,1-1 0,-1 1 0,0-1 0,1 1 0,-1-1 0,1 0 0,-1 0 0,1 0 0,-1 0 0,1 0 0,-1 0 0,1 0 0,0 0 0,-1-1 1,1 1-1,0 0 0,0-1 0,0 1 0,0-1 0,0 1 0,1-1 0,-1 0 0,-1-2 0,-2-6-903,0-1 0,1 0 0,0 0 0,-1-14 0,2-18-511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24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0 10650,'17'15'14579,"-24"4"-11650,-11 0-753,-3-2-1367,-8-4-825,2-15-2817,-12-6 2033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33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22 8066,'-1'-1'229,"-16"-12"3539,16 5 2662,3 13-5535,12 39-286,80 267 1052,-95-311-1699,1 0 1,0 0-1,0 0 0,0 0 1,0 0-1,0 0 0,-1 0 0,1 0 1,0 0-1,0 0 0,0 0 1,0 0-1,0 0 0,0 0 1,-1 0-1,1 0 0,0 0 1,0 0-1,0 0 0,0 0 1,0 0-1,0 0 0,0 1 0,-1-1 1,1 0-1,0 0 0,0 0 1,0 0-1,0 0 0,0 0 1,0 0-1,0 0 0,0 1 1,0-1-1,0 0 0,0 0 0,0 0 1,0 0-1,0 0 0,0 0 1,-1 1-1,1-1 0,0 0 1,0 0-1,0 0 0,0 0 1,1 0-1,-1 0 0,0 1 1,0-1-1,0 0 0,0 0 0,0 0 1,0 0-1,0 0 0,0 0 1,0 1-1,0-1 0,0 0 1,0 0-1,0 0 0,0 0 1,1 0-1,-1 0 0,0 0 0,-12-11-2157,-11-19-892,7 6 1674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34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3 337 6281,'0'-2'305,"-1"0"1,1 0-1,-1 0 0,1 0 0,0 0 0,-1 0 0,1 0 0,1 0 0,-1 0 0,0 0 1,0 0-1,1 0 0,-1 0 0,1 0 0,-1 0 0,1 0 0,1-2 0,0 2-99,-1 1-1,1 0 0,0 0 1,0 0-1,-1 1 0,1-1 1,0 0-1,0 1 1,0-1-1,0 1 0,0-1 1,0 1-1,0 0 0,0 0 1,0 0-1,0 0 1,0 0-1,4 1 0,35 4 1326,1 2 0,-1 1 1,43 15-1,120 50 168,-188-66-1716,-14-6-112,1 0 0,-1 0 0,0-1 0,0 1 0,1 0 0,-1-1-1,0 1 1,1-1 0,-1 0 0,1 0 0,3 0 0,-6-1-16,1 1-1,0-1 1,0 0 0,-1 1 0,1-1 0,0 0 0,-1 0-1,1 0 1,-1 1 0,1-1 0,-1 0 0,1 0 0,-1 0-1,0 0 1,1 0 0,-1 0 0,0 0 0,0 0 0,0 0-1,0 0 1,0 0 0,0 0 0,0 0 0,0 1 0,0-1-1,0 0 1,0 0 0,-1 0 0,1 0 0,0 0 0,-1 0 0,0-1-1,-6-24-2118,-1 2 877</inkml:trace>
  <inkml:trace contextRef="#ctx0" brushRef="#br0" timeOffset="1">390 10 6673,'0'-9'7706,"11"23"-4381,16 33-1383,-24-41-1285,134 215 3680,-133-214-4920,0-1 0,0 1-1,1 0 1,-1-1 0,9 7 0,-12-11 414,0-1 1,1 0-1,-1 1 1,1-1-1,-1 0 1,1 0-1,0 0 1,-1-1-1,1 1 1,0 0-1,0 0 1,0-1-1,-1 1 1,1-1-1,0 0 1,0 0-1,0 1 1,0-1-1,0 0 1,0-1 0,-1 1-1,1 0 1,0 0-1,0-1 1,0 1-1,3-2 1,9-4-1349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34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69 8178,'-17'10'5586,"3"9"-3311,-6 26-1009,18-39-694,-3 8-352,1-1-1,0 1 1,1 0 0,0 0-1,1 0 1,1 0 0,0 0-1,1 0 1,2 20 0,-1-32-219,-1 0 1,0 0-1,1 0 1,-1 0-1,1 0 1,-1 0-1,1 0 1,0 0-1,0 0 1,0 0-1,0-1 0,0 1 1,0 0-1,1-1 1,-1 1-1,0-1 1,1 0-1,-1 1 1,1-1-1,0 0 1,-1 0-1,1 0 1,0 0-1,0 0 1,0 0-1,-1 0 1,1-1-1,0 1 1,0-1-1,0 1 1,0-1-1,3 0 1,-2 0-1,1 0 0,-1-1 0,1 1 0,-1-1 0,0 0 1,0 0-1,1 0 0,-1 0 0,0-1 0,0 1 0,0-1 0,0 0 0,-1 0 1,1 0-1,0 0 0,-1 0 0,1 0 0,3-6 0,1-3 9,-1-1 0,0 0 0,0 0-1,-1 0 1,-1-1 0,0 0 0,-1 0-1,2-15 1,-3 15 39,1 0-1,0 0 0,1 0 1,0 1-1,1-1 1,0 1-1,1 0 1,9-13-1,-15 25-23,0 0-1,1-1 0,-1 1 1,0 0-1,0 0 0,1-1 0,-1 1 1,1 0-1,-1 0 0,0 0 1,1-1-1,-1 1 0,0 0 1,1 0-1,-1 0 0,1 0 0,-1 0 1,0 0-1,1 0 0,-1 0 1,1 0-1,-1 0 0,1 0 1,-1 0-1,0 0 0,1 0 0,-1 0 1,1 0-1,-1 0 0,0 0 1,1 1-1,-1-1 0,0 0 0,1 0 1,-1 1-1,0-1 0,1 0 1,-1 0-1,0 1 0,1-1 1,-1 0-1,0 1 0,0-1 0,1 0 1,-1 1-1,0-1 0,0 0 1,0 1-1,0-1 0,1 1 1,-1-1-1,0 0 0,0 1 0,0-1 1,0 1-1,9 25 612,-2 18 46,-7-36-629,1 1-1,0-1 1,1-1 0,-1 1-1,2 0 1,-1 0 0,1-1-1,0 1 1,0-1 0,9 13-1,-12-19-52,0 0 0,0-1 0,1 1 0,-1 0 0,1-1 0,-1 1 0,1 0 0,-1-1 0,1 1 0,-1-1 0,1 1 0,-1 0 0,1-1 0,-1 1 0,1-1 0,0 0 0,-1 1 0,1-1 0,0 0 0,0 1-1,-1-1 1,1 0 0,0 0 0,0 1 0,-1-1 0,1 0 0,0 0 0,0 0 0,0 0 0,1 0 0,-1-3 2,1 1 0,-1 0 0,0-1 0,0 0 0,0 1 1,0-1-1,0 0 0,1-5 0,7-24 16,1 0 1,2 0-1,2 1 0,28-50 1,-41 80-19,-1 0 0,1 0 0,0 0 0,0-1 0,-1 1 0,1 0 0,0 0 0,0 0 0,0 0 0,0 0 0,1 1 0,-1-1 0,0 0 0,0 0 0,0 1-1,1-1 1,-1 1 0,0-1 0,1 1 0,-1-1 0,0 1 0,1 0 0,-1 0 0,0-1 0,1 1 0,-1 0 0,1 1 0,-1-1 0,0 0 0,1 0 0,-1 0 0,0 1 0,1-1 0,-1 1 0,0-1 0,1 1 0,-1-1 0,0 1 0,2 1 0,5 4-13,0 1 1,-1 0-1,1 0 0,10 15 1,10 8-663,-26-29 406,0 0-1,1 1 1,-1-1 0,1 0 0,-1 0 0,1 0-1,-1 0 1,1-1 0,-1 1 0,1-1-1,0 0 1,-1 1 0,1-1 0,0 0-1,-1-1 1,1 1 0,0 0 0,-1-1-1,1 0 1,-1 1 0,1-1 0,-1 0 0,1 0-1,-1 0 1,3-2 0,17-5-1105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35.6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0 218 7914,'1'-4'7075,"6"11"-3033,37 73-4592,-43-79 407,-1 1-1,1-1 1,0 0-1,0 1 0,0-1 1,0 0-1,0 0 1,0 0-1,0 0 0,1 0 1,-1 0-1,0 0 1,1 0-1,-1 0 1,0-1-1,1 1 0,-1-1 1,3 2-1,-3-2 2,0 0-1,0-1 1,1 1-1,-1 0 1,0 0 0,0 0-1,0-1 1,0 1-1,0-1 1,0 1 0,0 0-1,0-1 1,0 0-1,0 1 1,0-1-1,0 0 1,-1 1 0,1-1-1,1-1 1,0-1-195,1-1 0,-1 1 0,0-1 0,0 1 0,0-1 1,0 0-1,-1 0 0,1 1 0,-1-1 0,1-7 0,-1 2 270,-1-1-1,0 0 0,-1 0 0,0 0 0,-3-11 1,3 16 475,-1 0 0,1 0 0,-1 1 1,0-1-1,0 1 0,-6-9 0,6 12 1083,1 9 3174,4 39-3396,2 0 0,2 0 0,3-1 0,25 79-1,-26-104-1010,0 1-26,-1 0 0,-1 0 0,-1 1 0,4 29 0,-8-43-171,-1 3 35,-11-25-49,-13-29-219,3-1-1,1-1 1,-24-85 0,18 33-532,-12-100-1,36 189 683,0 0 0,1 1 0,0-1 0,0 0 0,0 0 0,3-12 0,-2 17 23,-1 0 0,1 0 0,0 1 0,0-1-1,0 1 1,-1-1 0,2 0 0,-1 1 0,0 0 0,0-1 0,0 1 0,1 0 0,-1-1-1,1 1 1,-1 0 0,1 0 0,-1 0 0,1 0 0,0 1 0,-1-1 0,1 0 0,0 1 0,0-1-1,-1 1 1,1-1 0,0 1 0,3 0 0,0-1 37,0 1 0,1 0 0,-1 0 0,0 1 0,0-1-1,0 1 1,0 0 0,0 1 0,0-1 0,-1 1 0,1 0 0,0 0 0,-1 0 0,1 1-1,7 6 1,-6-5 28,-1 1 0,0 1 0,0-1 0,-1 1-1,0-1 1,0 1 0,0 0 0,-1 1 0,0-1-1,4 12 1,-3-9-33,-1 1 0,-1 0 0,0 1-1,0-1 1,-1 0 0,-1 0 0,1 1-1,-2-1 1,1 0 0,-1 1 0,-1-1-1,0 0 1,0 0 0,-1 0 0,-1 0-1,-4 10 1,1-8-33,-1 1 0,0-1 0,-1 0 0,-11 11 0,17-19-140,-1 0 0,1-1 0,-1 0 1,0 1-1,0-1 0,-1-1 0,1 1 0,-1-1 0,1 1 0,-1-1 1,0 0-1,0-1 0,0 1 0,0-1 0,-5 0 0,9 0 16,0-1 1,0 0-1,0 0 0,0 0 0,0-1 1,0 1-1,0 0 0,0 0 0,0 0 1,0-1-1,0 1 0,0-1 0,0 1 0,0 0 1,0-1-1,0 0 0,0 1 0,1-1 1,-1 0-1,0 1 0,0-1 0,1 0 0,-2-1 1,1 0-188,0 0 1,0 0 0,0 0-1,1-1 1,-1 1 0,1 0-1,-1-1 1,1 1 0,0 0 0,-1-4-1,3-20-912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36.0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1 7322,'1'0'303,"0"0"0,0-1 0,0 1 0,0 0 0,0 1 0,0-1 0,0 0 0,0 0 0,0 0 0,0 1 0,0-1 0,0 0 1,0 1-1,0-1 0,0 1 0,0-1 0,0 1 0,0 0 0,0-1 0,1 2 0,10 22 2738,-9-11-2539,-1 1 1,1 24 0,-2-17 390,1-8-565,1 12 458,7 33 0,-9-53-694,0-1 0,1 1-1,-1 0 1,1-1 0,0 0-1,0 1 1,0-1 0,1 0-1,-1 0 1,1 0 0,0 0-1,0-1 1,1 1 0,4 3-1,-7-6-42,1 0 0,0 0 0,0 0 0,0 0 0,0 0 0,0 0 0,0-1 0,0 1 0,0-1 0,0 1 0,0-1 0,0 0 0,0 0 0,0 0 0,1 0-1,-1 0 1,0 0 0,0-1 0,0 1 0,0-1 0,3-1 0,-1 0 23,-1 0 1,1 0-1,-1 0 0,0-1 0,0 1 1,0-1-1,-1 0 0,1 0 0,0 0 1,-1 0-1,3-4 0,-1 0 7,-1 1 0,1-1 1,-1 0-1,-1 0 0,1 0 0,-1 0 0,0 0 0,-1-1 0,0 1 1,0-1-1,0 1 0,-1-11 0,-1 15-72,1 0-1,-1 0 1,0-1 0,0 1-1,0 0 1,0 0 0,-1 0-1,1 0 1,-1 0 0,0 1 0,0-1-1,0 0 1,0 1 0,0-1-1,0 1 1,-1 0 0,1 0-1,-1 0 1,0 0 0,1 0-1,-1 1 1,0-1 0,0 1-1,0 0 1,0-1 0,0 1-1,-1 1 1,-4-2 0,-8 0-347,-1 1 0,0 1 1,1 0-1,-28 4 0,-10-1-2292,48-3 2169,5 0 266,-1 1 0,0-1 0,1 0 0,-1 0-1,1-1 1,-1 1 0,0 0 0,1 0-1,-1-1 1,1 1 0,-1-1 0,1 1-1,0-1 1,-1 0 0,1 0 0,-1 1-1,1-1 1,-2-2 0,-5-9-1013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08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56 6393,'-10'-18'9163,"10"16"-8985,0 1-1,-1 0 1,1-1-1,-1 1 1,0 0 0,1 0-1,-1-1 1,0 1-1,1 0 1,-1 0-1,0 0 1,0 0 0,0 0-1,0 0 1,0 0-1,0 0 1,0 1-1,-1-1 1,1 0 0,0 1-1,-2-2 1,-1 2-131,0-1 1,0 1-1,0-1 1,0 1-1,0 0 1,0 1-1,0-1 1,0 1-1,0 0 0,0 0 1,0 0-1,0 0 1,0 1-1,0 0 1,1-1-1,-5 4 1,4-2-2,0 0 0,0 1 0,1 0 1,-1-1-1,0 1 0,1 1 0,0-1 1,0 0-1,1 1 0,-1 0 1,1-1-1,0 1 0,0 0 0,-1 7 1,-3 4 124,-1 0-12,2 0 1,0 0-1,0 0 0,2 1 1,0-1-1,1 1 0,1 0 0,0 0 1,3 27-1,-1-36-128,0-1 1,0 0 0,0 0-1,1 0 1,0 1-1,1-2 1,0 1-1,0 0 1,0 0 0,1-1-1,0 0 1,0 0-1,1 0 1,-1 0-1,1-1 1,0 0 0,1 0-1,0 0 1,-1 0-1,1-1 1,1 0-1,-1 0 1,0-1-1,9 3 1,3 1 6,1-2 0,0-1 0,0 0 0,0-1 1,0-1-1,0-1 0,0 0 0,1-2 0,-1 0 0,0-1 0,0-1 0,0-1 1,0-1-1,35-14 0,-43 15 22,0-1 0,-1 0 0,1-1 0,-1-1 1,-1 1-1,1-1 0,-1-1 0,0 0 0,-1 0 1,0-1-1,0 0 0,-1 0 0,0-1 0,-1 0 0,0 0 1,0 0-1,-1-1 0,-1 0 0,0 0 0,0 0 1,-1-1-1,0 1 0,-1-1 0,0 0 0,-1-15 0,0 20-32,-2 1 0,1-1-1,-1 0 1,1 1 0,-2-1-1,1 0 1,-1 1-1,0 0 1,0-1 0,-1 1-1,0 0 1,0 0-1,0 0 1,-1 1 0,-5-7-1,3 5 15,-1 1-1,0 0 0,0 0 1,0 1-1,-1 0 0,0 0 0,0 1 1,0 0-1,-17-6 0,-7 2 57,1 1-1,-1 1 0,-1 2 0,1 1 0,-35 1 0,36 2-75,-87 2-1284,102 0-165,15 2 496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36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9450,'3'2'589,"0"0"0,0-1 1,0 1-1,0 1 0,0-1 0,-1 0 0,1 1 0,-1-1 1,1 1-1,-1 0 0,2 3 0,20 38 1177,-17-32-871,13 32 705,-1 0 0,16 57 0,17 98-1038,-35-129-963,-15-61-60,4 14-1334,-6-23 1692,0 0 0,0 0 0,1 1 0,-1-1 0,0 0 0,0 1 0,0-1 0,0 0 0,1 0 0,-1 1 0,0-1 0,0 0 0,1 0 0,-1 0 0,0 1 0,1-1 0,-1 0 0,0 0 0,0 0 0,1 0 0,-1 0 0,0 0 0,1 0 0,-1 1 0,0-1 0,1 0 0,-1 0 0,0 0 0,1 0 0,-1 0 0,0 0 1,1-1-1,-1 1 0,0 0 0,1 0 0,-1 0 0,0 0 0,0 0 0,1 0 0,-1-1 0,0 1 0,1 0 0,-1 0 0,0 0 0,0-1 0,1 1 0,-1 0 0,0 0 0,0 0 0,0-1 0,1 1 0,-1 0 0,0-1 0,0 1 0,13-15-1300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36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22 9402,'-7'12'7710,"0"22"-6736,6-29-208,-16 117 1786,16-108-2407,1 0 0,0 1 1,1-1-1,0 0 0,2 0 0,5 22 1,-7-32-137,1-1 0,-1 0-1,1 0 1,0 0 0,-1-1 0,2 1 0,-1 0 0,0-1 0,0 1 0,1-1 0,3 4 0,-5-6-10,0 1 1,0-1-1,-1 1 1,1-1-1,0 1 1,0-1-1,0 0 1,-1 1-1,1-1 1,0 0 0,0 0-1,0 1 1,0-1-1,0 0 1,0 0-1,0 0 1,0 0-1,-1 0 1,1-1-1,0 1 1,0 0 0,0 0-1,0 0 1,0-1-1,0 1 1,-1 0-1,1-1 1,0 1-1,0-1 1,0 1-1,-1-1 1,1 0 0,0 1-1,-1-1 1,1 1-1,-1-1 1,1 0-1,-1 0 1,1 1-1,-1-1 1,1 0-1,-1 0 1,1 0-1,-1 0 1,0 1 0,1-3-1,3-11-72,-1 0 1,0 0-1,-1-1 0,0 1 1,-1-1-1,-1 1 0,-2-26 1,1-26-596,1 65 662,0 1 1,0 0 0,0-1 0,0 1 0,0 0 0,0 0 0,0-1 0,0 1 0,0 0 0,0-1 0,0 1 0,0 0 0,1-1 0,-1 1-1,0 0 1,0-1 0,0 1 0,0 0 0,0 0 0,1-1 0,-1 1 0,0 0 0,0 0 0,1-1 0,-1 1 0,0 0 0,0 0-1,1 0 1,-1-1 0,0 1 0,0 0 0,1 0 0,-1 0 0,0 0 0,1 0 0,-1 0 0,0 0 0,1-1 0,-1 1 0,0 0 0,1 0-1,-1 0 1,1 0 0,16 10-32,13 20-191,-23-21-137,-5-6 3,-1-1 0,1 1 0,-1-1 1,1 1-1,0-1 0,0 0 0,0 0 1,0 0-1,0 0 0,1 0 0,-1-1 0,0 1 1,5 1-1,-4-5 409,-3 0-149</inkml:trace>
  <inkml:trace contextRef="#ctx0" brushRef="#br0" timeOffset="1">205 115 7162,'20'-53'3014,"-20"52"-2926,0 1 0,1 0 0,-1-1 1,0 1-1,1-1 0,-1 1 1,0-1-1,1 1 0,-1 0 1,0-1-1,1 1 0,-1 0 1,1-1-1,-1 1 0,1 0 1,-1 0-1,1-1 0,-1 1 0,1 0 1,-1 0-1,1 0 0,-1 0 1,1 0-1,-1-1 0,1 1 1,0 0-1,-1 0 0,1 0 1,-1 1-1,1-1 0,-1 0 1,1 0-1,0 0 0,17 10 1482,-14-7-697,26 19 4521,-29-27-1787,2-9-2974,-2 6-456,0 3-157,1 1 0,0 0 1,0-1-1,0 1 0,0 0 0,1 0 0,0 0 0,0 1 0,0-1 0,6-5 1,-3 3-19,-5 5-112,1 0-1,-1 0 0,0 1 1,0-1-1,1 1 0,-1-1 1,0 1-1,1-1 1,-1 1-1,0 0 0,1 0 1,-1-1-1,0 1 1,1 0-1,-1 0 0,1 0 1,-1 1-1,0-1 1,1 0-1,-1 1 0,0-1 1,1 0-1,-1 1 1,0 0-1,1-1 0,-1 1 1,0 0-1,0-1 0,0 1 1,2 2-1,8 3-937,31 7-135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29:56.3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94 7090,'-1'-5'3737,"10"-1"-2099,22-7-1157,-27 11-407,26-7 301,-1 1 0,1 1 0,0 1 0,60-3 0,6 8 618,361-14 1243,-213 3-1774,-180 12-294,116 17 1,-91-2 167,147 20 352,-171-29-535,109-3 1,48-19 55,31-3 64,779 13-75,-373-2-141,-123-2 753,90 60-23,-82-2-723,-62-46 32,7-1 358,-72 22-230,72 2-148,682-16 458,-746-6-474,119 13 169,5-1-126,-187-15-67,419 9 53,133 7-61,-377-12 195,-433-3-150,-1-1 70,1 4 1,135 23-1,-218-21 124,-21-6-275,0 0 0,0 0 0,0 0 0,0-1 0,0 1 1,0 0-1,0 0 0,0 0 0,1 0 0,-1 0 0,0 0 0,0 0 1,0 0-1,0 1 0,0-1 0,0 0 0,0 0 0,0 0 0,0 0 0,1 0 1,-1 0-1,0 0 0,0 0 0,0 0 0,0 0 0,0 0 0,0 0 0,0 0 1,0 0-1,0 0 0,0 0 0,0 0 0,0 1 0,0-1 0,0 0 1,1 0-1,-1 0 0,0 0 0,0 0 0,0 0 0,0 0 0,0 0 0,0 0 1,0 1-1,0-1 0,0 0 0,0 0 0,0 0 0,0 0 0,0 0 0,0 0 1,0 0-1,0 0 0,-1 0 0,1 1 0,0-1 0,0 0 0,0 0 1,0 0-1,0 0 0,0 0 0,0 0 0,0 0 0,0 0 0,0 0 0,-34 7-1896,10-4 1320,-84 13-585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18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63 139 3601,'-42'-22'1976,"41"21"-1773,0 0 1,0 0-1,-1 0 0,1 0 0,0 0 0,0 0 1,0 0-1,0 0 0,0 0 0,0-1 0,0 1 0,0 0 1,1-1-1,-1 1 0,0-1 0,1 1 0,-1 0 1,1-1-1,0 0 0,-1 1 0,1-1 0,0 1 1,0-1-1,0 1 0,0-3 0,1-2 214,0 0 0,1 0 0,0 0 0,4-11 0,2-6 1138,-8 23-1423,0-1-1,0 0 1,0 1 0,0-1-1,1 0 1,-1 1-1,0-1 1,0 0-1,0 1 1,0-1-1,-1 0 1,1 1-1,0-1 1,0 1-1,0-1 1,0 0-1,-1 1 1,1-1-1,0 1 1,-1-1 0,1 0-1,0 1 1,-1-1-1,1 1 1,-1-1-1,0 0 1,1 1-50,-1 1 0,1-1 0,-1 0 0,1 0 0,-1 0 0,1 0 0,-1 0 1,1 1-1,-1-1 0,1 0 0,-1 1 0,1-1 0,-1 0 0,1 1 0,0-1 0,-1 0 0,1 1 1,0-1-1,-1 1 0,1-1 0,0 0 0,-1 1 0,1-1 0,0 1 0,0-1 0,-1 1 1,1-1-1,0 1 0,0 0 0,0-1 0,0 1 0,-2 7 21,0-1 1,1 1-1,0-1 0,1 1 0,-1 0 0,1-1 1,1 1-1,0 0 0,2 10 0,21 75 643,-14-39-427,0 3-125,4 64 0,-10-103-69,-2-13-769,-2-15-2086,-9-132-3130,8 95 4704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19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273 111 6265,'-10'2'717,"-13"2"1106,0 1 0,-38 14 0,53-15-1609,0 0 0,0 0 1,1 1-1,-1 0 0,1 1 1,0-1-1,0 1 0,1 1 1,-1-1-1,-7 11 0,5-3 52,1 1 0,0-1-1,0 1 1,2 0-1,0 1 1,1 0-1,0 0 1,1 0-1,1 0 1,-2 31 0,3-5 99,2 0 1,2 0-1,8 47 1,-7-71-241,1 1 1,1-1-1,0 0 1,2 0-1,0-1 0,1 1 1,0-2-1,2 1 1,0-1-1,0-1 0,2 0 1,0 0-1,0-1 1,25 21-1,-26-27-41,0 1 1,1-1-1,0-1 1,0 0-1,1 0 1,-1-2-1,1 1 1,1-2-1,-1 0 1,1 0-1,-1-1 1,1-1 0,0 0-1,0-1 1,0-1-1,0 0 1,0 0-1,0-2 1,0 0-1,20-5 1,-20 2 12,-1 0 0,0-1 0,0-1 0,0 0 1,-1-1-1,0 0 0,-1-1 0,1 0 0,-2 0 1,19-22-1,6-11 205,44-70-1,-64 89-238,0 1 52,-1-1 0,-1 0 1,-2 0-1,12-32 0,-19 44-39,-2 1-1,1-1 1,-1 1 0,0-1-1,-1 0 1,-1 0-1,0 0 1,0 0 0,-1 1-1,0-1 1,-1 0-1,0 0 1,-5-12 0,1 3-39,-2 0 1,0 0 0,-2 1 0,0 0 0,-1 0 0,-1 1 0,0 1 0,-1 0 0,-1 1 0,-1 0-1,-1 1 1,0 1 0,0 0 0,-1 1 0,-1 1 0,-32-16 0,20 14 6,0 2 0,-1 1 0,0 2 1,-1 1-1,-55-7 0,67 13-92,-1 1 1,0 0-1,1 2 0,-1 0 0,0 2 1,1 0-1,0 1 0,0 1 0,0 1 0,-20 9 1,73-22-3586,34-1 2349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41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1 197 8218,'0'1'151,"0"0"1,0 0 0,0-1-1,0 1 1,0 0 0,0 0-1,0 0 1,0-1 0,0 1-1,1 0 1,-1 0 0,0-1-1,1 1 1,-1 0 0,0-1-1,1 1 1,-1 0 0,1-1-1,-1 1 1,1-1 0,-1 1-1,1-1 1,0 1-1,-1-1 1,1 1 0,1 0-1,21 13 646,-8-9-496,-1 0-1,1-1 0,0-1 0,0-1 0,0 0 0,0-1 1,0 0-1,22-2 0,124-23 850,-135 19-982,363-86 1201,56-11-814,-346 89-225,1 3-1,187 9 1,195 56 1671,-277-22-340,369 10 0,-354-57-673,-35 2-345,98-4 303,-280 15-1078,0 1 0,0-1 0,-1 0 0,1-1 0,-1 1 0,1 0-1,-1-1 1,0 1 0,1-1 0,-1 0 0,0 1 0,0-1 0,0 0 0,0-1 0,0 1 0,-1 0 0,1 0 0,-1-1-1,1 1 1,-1-1 0,0 1 0,0-1 0,1-4 0,7-11-3615,8-10 902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4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49 7978,'-90'-49'6681,"93"54"-4776,-1 7-265,10 9-432,-4 6-64,8 8-215,0 1-89,3-6-320,1-1-192,3-7-240,-3-6 0,-3-8-360,0-3-360,-9-12-1201,-3-3-607,2-8 1432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5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9178,'-4'6'3481,"8"0"-2601,20 5-680,-4-6-160,11 0-672,-1-5-504,6-2 631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5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0 668 8202,'120'71'3286,"-117"-69"-3096,1 0 0,-2 1-1,1-1 1,0 0 0,0 1 0,-1 0 0,1-1 0,-1 1 0,0 0-1,0 0 1,0 1 0,0-1 0,-1 0 0,1 0 0,-1 1 0,0-1-1,0 1 1,0 0 0,0-1 0,0 1 0,-1 0 0,0-1 0,0 5 0,0 3 513,1-4-298,-1 1 1,0-1-1,-1 1 1,0-1-1,0 1 1,0-1-1,-1 1 1,0-1 0,-5 11-1,7-18-398,0-1 1,0 1-1,0 0 1,0 0-1,0 0 0,0 0 1,0-1-1,0 1 1,0 0-1,0 0 0,0 0 1,0 0-1,0-1 0,0 1 1,0 0-1,0 0 1,0 0-1,0 0 0,0 0 1,-1-1-1,1 1 0,0 0 1,0 0-1,0 0 1,0 0-1,0 0 0,0 0 1,0 0-1,-1-1 0,1 1 1,0 0-1,0 0 1,0 0-1,0 0 0,0 0 1,-1 0-1,1 0 1,0 0-1,0 0 0,0 0 1,0 0-1,0 0 0,-1 0 1,1 0-1,0 0 1,0 0-1,0 0 0,0 0 1,-1 0-1,1 0 0,0 0 1,0 0-1,0 0 1,0 0-1,0 0 0,-1 0 1,1 0-1,0 0 0,0 1 1,0-1-1,0 0 1,0 0-1,0 0 0,0 0 1,-1 0-1,-1-15 13,3-5-60,0 1 0,1-1 0,6-22 0,-7 36-20,0 0 0,1 0 0,-1 0 1,1 0-1,0 0 0,1 1 0,-1-1 0,1 1 0,0 0 0,1 0 1,-1 0-1,1 0 0,0 1 0,5-5 0,-5 6 11,-1 1 1,1 0-1,0 0 0,0 0 0,1 0 0,-1 1 0,0 0 0,0 0 1,1 0-1,-1 0 0,0 1 0,1-1 0,-1 1 0,1 0 1,-1 1-1,1-1 0,-1 1 0,5 1 0,5 0 9,-2 1 32,0-1-1,1 0 1,-1-1 0,14-1 0,-22 0 13,1-1 0,-1 1 0,1-1 0,-1-1 0,0 1 0,1-1 0,-1 1 0,0-1 1,0 0-1,0-1 0,0 1 0,-1-1 0,1 1 0,-1-1 0,4-4 0,4-5 9,-1 0 0,0-1-1,-1 0 1,0-1 0,-1 0-1,-1 0 1,0-1 0,-1 0 0,0 0-1,5-28 1,-6 15 1,0 1 0,-2-1 0,-1 0-1,-2 0 1,-4-40 0,0 29 16,-15-61-1,14 84 33,1 0 0,-2 1 0,0-1 1,-1 1-1,-1 1 0,-13-21 0,4 17 435,10 19-19,4 15 26,4 6-129,1 0 1,0 0 0,2 0 0,0 0 0,15 41 0,49 101 698,-56-136-956,2-1-1,1 0 0,1-1 0,1 0 0,2-2 0,0 0 1,37 34-1,-37-50-531,-19-8 306,0 0 0,0 0 1,0-1-1,0 1 0,0 0 0,0 0 1,0 0-1,-1 0 0,1 0 0,0-1 1,0 1-1,0 0 0,0 0 0,0 0 1,0-1-1,0 1 0,0 0 0,0 0 1,0 0-1,0 0 0,0-1 0,0 1 1,0 0-1,0 0 0,0 0 1,1 0-1,-1-1 0,0 1 0,0 0 1,0 0-1,0 0 0,0 0 0,0-1 1,0 1-1,0 0 0,1 0 0,-1 0 1,0 0-1,0 0 0,0 0 0,0 0 1,0 0-1,1-1 0,-1 1 0,0 0 1,0 0-1,0 0 0,0 0 0,1 0 1,-1 0-1,0 0 0,0 0 1,0 0-1,0 0 0,1 0 0,-1 0 1,0 0-1,-1-2-1364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6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12 118 10658,'-12'0'6410,"28"-5"-5058,7-6-168,8 0-432,5-5-160,3-1-351,0 2-121,1 1-617,-1 1-343,-8 4-1552,1 3-2561,-6 6 3288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12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205 1 8442,'-3'5'5897,"10"17"-3659,4 3-1248,-3-11-635,-2 1 0,0 0 0,-1 0 0,0 0 0,-1 0 0,2 17 0,-2 17 142,-3 0 1,-1-1-1,-3 1 0,-2 0 0,-1-1 0,-3 0 1,-2-1-1,-3 0 0,-28 69 0,-52 100 610,19-49-1475,72-162 539,0 4-2081,10-9-1426,1-5 2012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6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2 478 7778,'-1'2'478,"1"0"1,0 0 0,0 0-1,0 0 1,0 0-1,0 0 1,0 0 0,1 0-1,-1 0 1,1 0-1,0 2 1,7-2 2443,7-10-1641,2-9-717,-2 0 0,0-1 0,-1-1 0,0 0 0,-2 0 0,0-1-1,16-42 1,-23 49-512,0 0 0,-1 0 0,0 0-1,-1-1 1,2-19 0,-5 29-48,1-1 0,-1 1-1,0-1 1,0 0 0,-1 1-1,1-1 1,-1 1 0,0-1 0,0 1-1,0-1 1,-1 1 0,0 0 0,0 0-1,0-1 1,0 1 0,0 1 0,-1-1-1,0 0 1,-6-6 0,8 9-5,-1-1 0,1 1 0,-1 0 1,1 0-1,-1 0 0,0 0 0,1 0 0,-1 1 0,0-1 1,0 1-1,0-1 0,1 1 0,-1-1 0,0 1 0,0 0 1,0 0-1,0 0 0,0 0 0,1 0 0,-1 0 0,0 0 1,0 1-1,0-1 0,0 1 0,1-1 0,-1 1 0,0 0 1,0 0-1,1 0 0,-1 0 0,1 0 0,-1 0 0,1 0 1,-1 0-1,1 1 0,0-1 0,-1 0 0,1 1 0,0-1 1,0 1-1,0 0 0,-1 2 0,-2 2 3,0 1-1,1 0 1,0 0-1,0 0 1,0 1 0,1-1-1,0 1 1,1-1-1,-2 10 1,3-9 19,1 0 0,-1 0-1,1 0 1,0 0 0,1 0 0,0 0 0,0-1 0,1 1-1,0-1 1,0 0 0,0 1 0,1-2 0,1 1 0,8 12-1,-10-16-5,-1 0 0,1 0 0,0-1 0,0 1 0,0-1-1,1 1 1,-1-1 0,1 0 0,-1 0 0,1-1 0,0 1-1,-1-1 1,1 1 0,0-1 0,0-1 0,0 1-1,0 0 1,0-1 0,0 0 0,0 0 0,0 0 0,0 0-1,0-1 1,0 1 0,0-1 0,0 0 0,0-1 0,0 1-1,-1 0 1,7-4 0,0-1 5,0-1-1,0 0 1,0-1-1,-1 1 1,0-2-1,-1 1 1,0-1-1,0-1 1,-1 1 0,12-21-1,-6 6 0,-2 0-1,0-1 1,12-44-1,-20 59-1,15-46-15,-17 53 8,0 1 0,0-1-1,0 0 1,1 1 0,-1-1 0,1 1-1,-1-1 1,1 1 0,0 0 0,0-1-1,0 1 1,1 0 0,-1 1 0,0-1-1,3-2 1,-4 4 19,0 0 0,0 0 1,0 0-1,0-1 0,0 1 0,1 0 0,-1 0 0,0 1 0,0-1 1,0 0-1,0 0 0,0 0 0,0 1 0,0-1 0,0 0 0,0 1 1,0-1-1,-1 1 0,1-1 0,0 1 0,0 0 0,0-1 0,0 1 1,-1 0-1,2 0 0,17 25 599,-14-18-458,3 3-109,0 0 0,1 0 0,0-1 0,0-1-1,18 15 1,-24-22-315,0 0 0,0 0 0,0 0-1,0 0 1,0-1 0,1 0 0,-1 1 0,1-1 0,-1 0 0,1 0-1,-1-1 1,1 1 0,-1-1 0,1 0 0,-1 0 0,1 0 0,-1 0-1,1-1 1,0 1 0,-1-1 0,1 0 0,-1 0 0,0 0 0,1-1-1,-1 1 1,3-2 0,19-13-2487,1 0 1261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7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101 844 9666,'18'-94'3878,"-18"94"-3837,0 0 1,0 0-1,0 0 0,0-1 0,0 1 1,0 0-1,0 0 0,1-1 0,-1 1 1,0 0-1,0 0 0,0-1 0,0 1 1,0 0-1,0 0 0,-1-1 0,1 1 1,0 0-1,0 0 0,0 0 0,0-1 1,0 1-1,0 0 0,0 0 0,0 0 1,0-1-1,-1 1 0,1 0 0,0 0 1,0 0-1,0-1 0,0 1 0,-1 0 0,1 0 1,0 0-1,0 0 0,0 0 0,-1 0 1,1-1-1,0 1 0,0 0 0,-1 0 1,1 0-1,0 0 0,0 0 0,-1 0 1,1 0-1,0 0 0,0 0 0,0 0 1,-1 0-1,1 0 0,0 0 0,-1 0 1,-15 12 1536,-15 21 536,23-21-1768,-4 4 846,-18 34 1,27-46-1097,1 0 1,1 0-1,-1 0 0,0 0 1,1 1-1,0-1 1,0 0-1,0 1 1,1-1-1,0 1 1,0-1-1,0 0 0,0 1 1,2 7-1,-2-11-111,0 0 1,0 1-1,0-1 0,1 0 0,-1 0 0,1 0 0,-1 0 0,1 0 0,-1 0 0,1 0 0,-1 0 0,1 0 1,0 0-1,0-1 0,-1 1 0,1 0 0,0 0 0,0-1 0,0 1 0,0 0 0,0-1 0,0 1 0,0-1 1,0 1-1,0-1 0,0 0 0,0 1 0,0-1 0,0 0 0,1 0 0,-1 0 0,0 0 0,0 0 0,0 0 1,0 0-1,0 0 0,0 0 0,1 0 0,-1-1 0,0 1 0,0 0 0,0-1 0,0 1 0,0-1 0,1 0 1,2-1-68,-1 0 1,1-1 0,0 1 0,-1-1 0,0 0 0,0 0 0,0 0 0,0 0 0,0-1 0,4-6 0,12-33-765,-16 34 628,0 0 0,0 1-1,1-1 1,1 1 0,-1 0 0,1 0-1,1 1 1,8-10 0,-13 16 206,0 1 0,0-1 1,0 1-1,0 0 0,1-1 0,-1 1 0,0 0 1,0 0-1,0 0 0,0-1 0,1 1 1,-1 1-1,0-1 0,0 0 0,1 0 1,-1 0-1,2 1 0,28 9 0,-6-2 24,-19-8 5,0 0-1,-1 0 1,1-1 0,0 0 0,0 0 0,0 0 0,0-1 0,-1 0 0,1 0-1,-1 0 1,1-1 0,-1 0 0,0 0 0,0 0 0,0-1 0,-1 1-1,9-9 1,0-1 120,-1 0-1,1-1 0,-2 0 1,15-25-1,-26 39-132,5-8 63,0 1-1,-1-1 1,0 0-1,0 0 1,-1-1-1,0 1 1,3-15-1,-8 11 6,-6 20-60,-8 21-22,12-18 12,0 0 1,0 0 0,1 0 0,0 1-1,-2 19 1,5-27 2,0 0 0,0-1 0,0 1 0,0 0 0,0-1 0,1 1 0,0 0 0,0-1 0,0 1 0,0-1 0,0 1 1,1-1-1,-1 0 0,1 1 0,0-1 0,0 0 0,0 0 0,1 0 0,-1-1 0,1 1 0,-1 0 0,5 2 0,-6-4 3,1-1 1,0 1-1,-1 0 0,1-1 1,-1 1-1,1-1 0,0 0 1,0 1-1,-1-1 0,1 0 1,0 0-1,-1 0 1,1 0-1,0 0 0,0-1 1,-1 1-1,1-1 0,0 1 1,-1-1-1,1 1 1,0-1-1,-1 0 0,1 0 1,-1 1-1,0-1 0,3-2 1,2-2 35,0 1 1,0-2-1,0 1 0,7-10 1,-2 0-16,0-1 0,-1 0 0,-1-1 0,-1 0 1,0-1-1,-1 0 0,-1 0 0,-1-1 0,0 1 0,-1-1 0,1-34 1,-2 6-22,-3-1 1,-1 0-1,-13-73 1,10 95-41,-2 1 0,-1-1 0,-1 2 1,-1-1-1,-1 1 0,-1 1 0,-15-24 0,26 46 30,-1 0-1,0 0 1,1-1-1,-1 1 1,0 0-1,0 0 1,0 0-1,1 1 1,-1-1-1,0 0 1,0 0-1,0 0 1,-1 1-1,1-1 1,-2 0-1,3 1 3,-1 0-1,1 0 0,-1 0 1,1 0-1,-1 0 0,1 0 1,0 0-1,-1 1 0,1-1 1,-1 0-1,1 0 0,-1 0 1,1 1-1,0-1 0,-1 0 1,1 1-1,0-1 0,-1 0 1,1 1-1,0-1 0,-1 0 1,1 1-1,0-1 0,0 1 1,-1-1-1,1 0 1,0 2-1,-10 41 13,9-37-6,0 14 94,0-1 0,1 1 0,1 0 0,1-1 0,0 1 0,2-1 0,11 38 0,-1-18 391,1-1 0,37 67 0,40 39 3,-81-117-724,-11-26 111,0 0 0,1 0 0,-1-1 1,0 1-1,0 0 0,0 0 0,0 0 1,0-1-1,0 1 0,0 0 0,0 0 0,0 0 1,0 0-1,0-1 0,0 1 0,-1 0 1,1 0-1,0-1 0,0 1 0,-1 0 1,1 0-1,-1-1 0,1 1 0,-1 0 0,1-1 1,-1 1-1,1-1 0,-1 1 0,0 0 1,1-1-1,-1 1 0,-1 0 0,2-1-40,-1 0 0,1 0 0,0 0 1,-1 0-1,1 0 0,-1 0 0,1 0 0,0-1 0,-1 1 0,1 0 0,-1 0 0,1 0 0,0 0 0,-1 0 0,1-1 0,0 1 0,-1 0 0,1 0 0,0-1 0,-1 1 0,1 0 1,0 0-1,0-1 0,-1 1 0,1 0 0,0-1 0,0 1 0,-1 0 0,1-1 0,0 1 0,0-1 0,0 1 0,0 0 0,0-1 0,0 1 0,0-1 0,0 1 0,0 0 1,0-1-1,0 1 0,0-1 0,0 1 0,0-1 0,-5-20-2226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7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1 267 8370,'38'-16'5476,"-18"11"-3925,0 1 1,41-3-1,-53 6-1069,1 1 1,0 0-1,0 0 0,0 1 0,-1 0 1,1 1-1,15 4 0,-20-4-353,0-1-1,0 1 0,0 1 1,-1-1-1,1 0 1,-1 1-1,1 0 0,-1 0 1,0 0-1,0 0 1,0 1-1,0-1 0,-1 1 1,0-1-1,1 1 0,-1 0 1,2 6-1,1 4-227,0 0-1,-1 0 1,0 1-1,-2-1 1,1 1-1,-2 0 1,0-1-1,-1 1 1,-2 25-1,-4-26-2417,4-13 1236,0-8 1128,3-10-134</inkml:trace>
  <inkml:trace contextRef="#ctx0" brushRef="#br0" timeOffset="1">179 4 6673,'-24'-3'3777,"17"5"8,5-2-2809,9 6-592,3 1-432,1-4-576,0 4-288,17 5 472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7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48 11162,'-24'2'6134,"10"8"-3388,12-7-2637,1 0 0,0 1 0,-1-1 0,1 1 0,0-1 0,0 1-1,1 0 1,-1-1 0,1 8 0,-1 0-20,2 1 0,-1-1 0,1 0 1,1 1-1,0-1 0,4 11 0,-6-19-73,1 0 0,0 0 0,1-1 0,-1 1 0,0-1 0,1 1 0,-1-1 0,1 1 0,0-1 0,0 0 0,0 0 0,4 4 0,-4-6 3,-1 1 1,1 0 0,-1-1-1,1 1 1,0-1 0,-1 1 0,1-1-1,0 0 1,-1 1 0,1-1-1,0 0 1,0 0 0,-1 0-1,1-1 1,0 1 0,-1 0 0,1-1-1,0 1 1,-1-1 0,1 1-1,-1-1 1,1 0 0,2-2-1,13-7 325,-1-2 0,-1 0 0,0 0 0,19-21-1,-19 17 0,1 1-1,0 1 1,24-15-1,-32 24-192,72-40 1436,-72 41-1455,0 1 1,1 0 0,0 0 0,-1 1 0,1 0 0,0 0 0,16 0 0,-36 1-4891,-33 3 1851,-46 14 1224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8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1 492 13987,'66'-27'5321,"24"-12"-4297,25-15-167,16-7 159,-2-7-256,-16 3-48,-20 13-288,-18 11-368,-24 7-880,-5 12-360,-21 5-1369,-11 5 761,-18 17 984</inkml:trace>
  <inkml:trace contextRef="#ctx0" brushRef="#br0" timeOffset="0.96">905 53 12691,'-55'51'5425,"49"-48"-2945,1-1-663,1-4-657,2 0-776,1 2-336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55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2 498 10426,'-1'-2'6466,"38"-17"-4362,80-77-368,-29 28-135,9-10-185,-4 0-232,-11 15-552,-11 14-263,-22 22-337,-8 10-361,-31 17-2167,-20 13 1768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02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73 5265,'0'-2'310,"-1"1"-1,1 0 0,-1-1 1,0 1-1,0 0 1,0-1-1,1 1 1,-1 0-1,0 0 1,-1 0-1,1 0 1,0 0-1,0 0 0,0 0 1,0 0-1,-1 0 1,1 1-1,-1-1 1,1 0-1,0 1 1,-1-1-1,1 1 1,-1 0-1,-2-1 0,4 2-233,-1 1 0,1-1 0,0 0-1,0 1 1,1-1 0,-1 0 0,0 1-1,0-1 1,1 0 0,-1 0-1,0 1 1,1-1 0,1 2 0,0 2-16,0 0 0,1 0 0,0 0 0,0-1 1,0 0-1,0 1 0,1-1 0,0 0 0,0-1 0,7 7 1,-2-3 54,-5-4-50,0-1 0,-1 1 0,1-1 0,0 0 0,0-1 0,0 1 0,1 0 0,-1-1 0,0 0 1,0 0-1,1-1 0,-1 1 0,8-1 0,1 0 144,-1-1 1,1 0-1,12-3 1,341-45 2988,-22 5-2253,-319 40-884,190-33 605,-162 31-499,-1 2-1,59 4 1,31 14 277,0 7-1,139 39 1,-157-32-216,76 10 109,32 8 225,-124-26 21,118 7 0,-1-1-105,-200-23-377,0-1 0,1-1-1,-1-1 1,0-1-1,41-7 1,118-38 354,-97 21-193,-55 18-99,1 2 0,43-2 1,22-3 383,-59 4-295,2-1 409,78-4 0,-111 18-3983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06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197 208 3689,'-41'-4'3316,"1"-2"1,-68-19 0,101 20-389,14 2-1827,24-2-832,108-10 824,191-47 0,-71 10-320,-159 37-551,0 5-1,1 4 0,102 8 1,-61 9 246,219 45 0,-156-15 46,236 54 930,-416-88-1267,0 0 0,1-2 0,0-1 0,0-2 0,0 0-1,0-1 1,0-2 0,0-1 0,0 0 0,0-2 0,32-10 0,63-29 611,-86 28-358,0 2 1,2 1-1,53-9 1,-85 20-359,1 1 1,-1 0 0,0 1-1,0-1 1,0 1-1,0 0 1,0 1-1,0-1 1,0 1-1,0 0 1,6 3-1,-5-2-317,1 0-1,-1-1 0,1 0 0,0 0 1,12 2-1,12-1-4546,-10-8 3244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31.3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87 5457,'-10'2'5613,"-15"0"4381,21-5-7382,14-7-3092,22-16 793,-25 19-238,2 1 0,-1 0 0,1 0 0,0 1-1,18-9 1,-24 13-45,0-1-1,0 1 1,0 0-1,0 0 1,1 1-1,-1-1 1,0 1-1,0-1 0,1 1 1,-1 0-1,0 0 1,1 1-1,3 0 1,-6-1-24,0 0 0,1 1 0,-1 0 0,1-1 0,-1 1 0,0 0 0,0 0 0,1-1 1,-1 1-1,0 0 0,0 0 0,0 0 0,0 1 0,0-1 0,0 0 0,0 0 0,-1 0 1,1 1-1,0-1 0,-1 0 0,1 1 0,-1-1 0,1 1 0,-1-1 0,0 1 0,1-1 0,-1 0 1,0 1-1,0-1 0,0 4 0,0 28 41,-5 34-1,4-55-40,-1-1 0,-1 1 0,0-1 0,-1 0 0,0 0 0,-8 16 0,-4 2 10,-27 54 22,41-74-45,12-22-15,13-16 19,-22 28 3,7-8 2,1 1-1,-1 0 1,1 0-1,1 1 1,-1 0-1,1 0 0,1 1 1,-1 1-1,1-1 1,14-3-1,-20 8 13,-1 0 0,1 1 1,-1 0-1,1 0 0,-1 0 0,1 0 0,-1 1 0,1-1 0,-1 1 0,1 1 0,-1-1 0,0 0 0,0 1 0,0 0 1,0 0-1,8 5 0,-10-5 40,0 0 0,1 0 0,-1 0 0,0 0 0,0 1 0,0-1 0,0 0 0,-1 1 0,1 0 0,-1-1 0,1 1 0,-1 0 0,0 0 0,0 0 0,0-1 0,-1 1 0,1 0 0,-1 0 0,1 0 0,-1 0 0,0 1 0,0-1 0,0 0 0,-1 0 0,1 0 0,-2 4 0,-2 5 38,0 0 0,-1 0-1,0-1 1,-1 1 0,0-1 0,-1-1-1,0 1 1,-1-1 0,-10 10 0,-2 1-384,-2-1-1,-45 32 1,65-50 15,-1 0-1,0-1 0,0 1 1,0-1-1,0 0 0,0 0 0,0 0 1,0 0-1,0 0 0,-4 0 1,6-1 89,0 0 0,0 0 0,0 0 0,0 0-1,0 0 1,0-1 0,-1 1 0,1 0 0,0 0 0,0-1 0,0 1 0,0-1 0,0 1 0,0-1 0,0 1 0,0-1 0,0 0 0,0 1 0,1-1 0,-1 0 0,0 0 0,0 0 0,1 0 0,-1 0 0,0 0 0,1 0 0,-1 0 0,1 0 0,-1 0 0,1 0 0,-1-2 0,0-17-1122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32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365 131 7946,'-18'-5'1888,"3"1"-492,0 0 0,1 1 1,-25-1-1,35 4-1192,1 0 0,-1 0 0,1 0 0,-1 0 0,0 1 0,1 0 0,-1-1 0,1 1 0,0 1 0,-1-1 0,1 0 0,0 1 0,0 0 0,0 0 0,0 0 0,0 0 0,0 0 0,0 0 0,1 1 0,-5 4 0,1 3 33,-1 0 0,1 1 0,1 0 0,0 0 0,1 1 0,0-1-1,1 1 1,-3 16 0,-8 104 857,11-90-775,-1 13-80,2 0 1,2 0-1,10 69 1,-7-102-203,1-2 1,1 1-1,1 0 1,0-1-1,2 0 1,0-1-1,1 1 1,1-2-1,1 1 1,1-1-1,21 25 1,-14-23-13,0-1 1,1-1-1,1-1 1,1-1-1,0-1 1,1-1-1,1-1 1,0 0-1,0-2 1,1-1-1,1-2 1,0 0-1,0-1 1,0-2-1,1 0 0,0-2 1,-1-1-1,1-1 1,33-4-1,-49 2 69,1-1-1,0 0 1,-1-1-1,0-1 1,1 0-1,-1 0 1,-1-1 0,1 0-1,-1-1 1,0-1-1,14-10 1,-12 6 19,0-1 1,0 0 0,-1 0-1,-1-2 1,0 1 0,0-1 0,8-20-1,0-4 79,-3-1 0,-1 0 0,-2-1 0,-2-1 0,8-66 0,-13 72-99,-3 0 0,0 0 1,-3 0-1,0 0 1,-3 0-1,-1 0 0,-1 0 1,-16-48-1,16 64-64,-2-1 0,0 1 0,-1 0 0,-1 1 0,0 0 0,-2 1 0,0 0-1,-1 1 1,0 0 0,-2 1 0,1 0 0,-2 1 0,0 1 0,-1 1 0,-27-17 0,22 19-6,-1 1 1,0 0-1,0 2 1,-1 0-1,0 2 1,0 1-1,0 0 1,0 2-1,-1 1 1,-47 4-1,36 1-3,0 1 0,0 2-1,0 2 1,1 1 0,1 1-1,-58 29 1,56-20-137,0 1 0,2 3 0,1 0 0,-31 30 1,47-33-980,16-20 1013,1-1 1,0 1 0,0-1-1,0 0 1,-1 1-1,1-1 1,0 1 0,0-1-1,0 1 1,0-1-1,0 1 1,0-1 0,0 0-1,0 1 1,0-1-1,0 1 1,0-1 0,0 1-1,0-1 1,1 1-1,-1-1 1,0 0 0,0 1-1,0-1 1,1 1-1,-1-1 1,0 0 0,0 1-1,1-1 1,-1 0-1,0 1 1,1-1 0,-1 0-1,0 1 1,1-1-1,-1 0 1,0 0 0,1 1-1,-1-1 1,1 0 0,-1 0-1,1 0 1,-1 0-1,0 0 1,1 0 0,-1 1-1,1-1 1,-1 0-1,1 0 1,-1 0 0,1 0-1,-1-1 1,1 1-1,-1 0 1,0 0 0,1 0-1,-1 0 1,1-1-1,31-2-1530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12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19 233 8266,'-19'9'11050,"23"-10"-10679,-1 0-1,0-1 1,1 1-1,-1-1 1,0 0-1,0 0 1,0 0-1,4-4 1,8-6 107,55-42 689,-10 7-138,94-57 0,-141 99-1230,-10 6-818,-14 14-1871,2-4 1783,0 0-707,-1-1 1,-1 0 0,-21 16 0,32-26 1740,-24 18-1351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55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386 148 3281,'-77'-15'1960,"71"14"-1585,0 0 0,0 1-1,0 0 1,0 0 0,0 0 0,0 1 0,0 0-1,0 0 1,0 1 0,0-1 0,0 1-1,0 0 1,1 1 0,-1 0 0,1 0 0,0 0-1,-1 0 1,-5 6 0,-2 3-181,1 0 1,0 1 0,1 0-1,-15 23 1,10-12 5,2 1 0,0 1 0,1 0 0,2 1 0,1 0 0,1 1-1,1 0 1,-4 29 0,7-21-75,1 0 1,2 0-1,2 0 0,1 0 0,1 0 0,9 39 0,-1-34-19,2-1-1,2 0 1,1-1 0,37 66-1,-37-79-85,1-1-1,1-1 1,1-1 0,1 0-1,1-1 1,1-2 0,1 0-1,37 27 1,-14-17 294,0-2 0,2-2 1,92 38-1,-108-53-129,1 0-1,0-3 1,1 0 0,0-2 0,0-1 0,0-2-1,0-2 1,1 0 0,-1-3 0,1 0 0,-1-2-1,0-2 1,-1-1 0,1-1 0,55-24-1,-48 16-14,-24 10-47,-1 0-1,0-1 1,-1 0 0,0-1 0,21-16 0,-16 8 58,-1-2 0,0 1 0,-2-2 0,0 0 0,-1-1 0,-1-1 0,-1 0-1,-1-1 1,-1 0 0,12-34 0,-18 44-112,5-13 0,-1-1 0,-1 0 0,-1 0 0,-1 0 0,-1-1 0,1-34 0,-12-65 272,4 109-275,-1 0 1,-1-1-1,-1 1 0,-1 1 1,-8-19-1,-9-10-49,-3 2 0,-2 0 0,-54-63 0,76 99-13,-9-13-5,-17-32 0,24 36 6,-2 1 1,0 0-1,0 0 1,-23-22-1,-9-4 1,10 9-3,-48-36 1,68 60 0,-1 0 1,1 0 0,-1 1-1,0 1 1,-1 0 0,1 1 0,-1 0-1,-18-3 1,12 4 3,-17-4-6,-1 1 0,-1 2 0,1 1-1,-1 3 1,-42 3 0,74-2 0,-142 22 44,128-18-37,1 2 0,-1 1 0,1 0 0,1 1 0,-22 13 0,19-8 11,-31 24 0,45-31-65,1 0 1,0 0-1,1 1 0,-1 0 0,1 0 0,1 1 1,-8 12-1,13-20-3,0 1 1,0 0-1,0-1 1,0 1-1,0-1 1,0 1-1,0-1 1,0 1-1,0 0 1,0-1-1,0 1 1,1-1-1,-1 1 1,0-1-1,0 1 1,1-1-1,-1 1 1,0-1-1,1 1 1,-1-1-1,0 1 1,1-1-1,-1 0 1,1 1 0,-1-1-1,1 1 1,-1-1-1,1 0 1,-1 0-1,1 1 1,-1-1-1,1 0 1,-1 0-1,1 0 1,-1 1-1,1-1 1,-1 0-1,1 0 1,0 0-1,0 0 1,25 4-2004,7-3-325,10-1 1027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56.1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17 3889,'-20'-14'8154,"3"12"-3291,15 2-4684,0 1 0,0 0 0,0-1 0,0 1 0,0 0 0,1 0 0,-1 0 0,0 1 0,1-1 0,-1 0 0,1 0 0,-1 1 0,1-1 0,0 1 0,-2 2 0,-2 4-283,0 0 0,1 0 1,0 1-1,0 0 1,-3 14-1,6-20 121,0 0-1,0 0 0,1 0 1,0 0-1,-1 0 1,1 0-1,0 0 1,0 0-1,0 0 1,1 0-1,1 5 1,-2-6-5,1-1 0,-1 1 1,1-1-1,0 0 0,0 1 0,-1-1 1,1 0-1,0 1 0,0-1 1,0 0-1,1 0 0,-1 0 1,0 0-1,0 0 0,1 0 1,-1 0-1,2 0 0,-1 0 9,0 0-1,0-1 0,1 1 0,-1-1 1,0 0-1,0 0 0,1 1 1,-1-1-1,0-1 0,1 1 1,-1 0-1,0-1 0,0 1 0,1-1 1,-1 1-1,0-1 0,0 0 1,0 0-1,0 0 0,0 0 0,0-1 1,0 1-1,0 0 0,0-1 1,1-1-1,1-2 44,0 1-1,-1-1 1,1 0-1,-1 0 1,-1 0 0,1 0-1,-1 0 1,0-1-1,0 1 1,2-10 0,7-18 354,-10 32-409,-1 1 1,1-1 0,-1 0 0,1 0 0,-1 0-1,1 0 1,-1 0 0,0 0 0,1 0 0,-1 0-1,0 0 1,0 0 0,0 0 0,0 0 0,1 0 0,-2 0-1,1 0 1,0 0 0,0 0 0,0 0 0,0 0-1,-1 0 1,1 0 0,0 0 0,-1 0 0,1 1-1,-1-1 1,1 0 0,-1 0 0,1 0 0,-1 0-1,0 1 1,1-1 0,-1 0 0,0 1 0,0-1 0,0 0-1,1 1 1,-1-1 0,0 1 0,0-1 0,0 1-1,0 0 1,0-1 0,0 1 0,0 0 0,0-1-1,0 1 1,0 0 0,0 0 0,-1 0 0,-2 0-5,1 0 0,-1 0 1,0 1-1,1-1 1,-1 1-1,1 0 0,-1 0 1,1 0-1,0 0 0,-1 1 1,1-1-1,0 1 1,0 0-1,-4 3 0,5-3-4,0 0-1,0 1 0,0-1 1,0 1-1,1-1 0,-1 1 1,1 0-1,-1-1 0,1 1 1,0 0-1,0 0 1,1 0-1,-1 0 0,0 0 1,1 0-1,0 1 0,0 2 1,0-5 0,0 1 1,0 0 0,0-1-1,0 1 1,0-1 0,1 1-1,-1 0 1,1-1 0,-1 1-1,1-1 1,0 1 0,-1-1-1,1 0 1,0 1-1,0-1 1,0 0 0,0 1-1,0-1 1,0 0 0,1 0-1,-1 0 1,0 0 0,0 0-1,1 0 1,-1 0 0,1-1-1,-1 1 1,1 0 0,-1-1-1,1 1 1,-1-1 0,1 1-1,2-1 1,-4 0 37,1 0 0,-1 0 0,1 0 1,0 0-1,-1 0 0,1-1 0,-1 1 0,1 0 0,-1 0 1,1-1-1,-1 1 0,1 0 0,-1-1 0,1 1 0,-1 0 1,0-1-1,1 1 0,-1-1 0,1 1 0,-1 0 0,0-1 1,0 1-1,1-1 0,-1 1 0,0-1 0,0 1 0,1-1 1,-1 1-1,0-1 0,0 0 0,0 1 0,0-1 0,0 1 0,0-1 1,0 1-1,0-1 0,0 1 0,0-1 0,0 0 0,0 1 1,0-1-1,-1 1 0,1-1 0,0 0 0,-9-27 940,5 23-661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57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1245 160 4689,'3'-1'3562,"16"-6"-1703,7-17 749,-15 10-528,-11 14-1950,0-1 0,1 1 0,-1 0 0,0 0 0,0-1 0,0 1 1,0 0-1,0 0 0,0-1 0,0 1 0,0 0 0,0 0 0,0-1 1,1 1-1,-1 0 0,0-1 0,-1 1 0,1 0 0,0 0 0,0-1 1,0 1-1,0 0 0,0 0 0,0-1 0,0 1 0,0 0 0,0 0 1,0-1-1,-1 1 0,1 0 0,0 0 0,0-1 0,0 1 0,-1 0 0,1 0 1,0 0-1,0-1 0,-2 1 73,1-1 0,-1 1 0,1 0 1,0-1-1,-1 1 0,1 0 0,-1 0 0,1 0 1,-1 0-1,1 0 0,-1 0 0,1 0 0,-3 1 0,-12 1 0,-27-1 344,-74-9 0,-66-18 33,-150-26 164,294 44-593,-1 3 1,0 1-1,0 1 1,0 3-1,0 1 0,0 3 1,-59 11-1,65-8 7,-4 1 532,-1-1 0,-60 3 0,185-5-211,-86-5-424,12-11-8272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58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25 6881,'-5'-3'4630,"-5"-7"-2687,5-2 3779,56 20-4773,64 17 0,-1 1-1197,-85-21-1541,55 3 1,-26-9 430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59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 4041,'0'-1'359,"1"1"0,-1-1 0,0 1 0,0-1 0,1 0 0,-1 1 0,0-1 0,0 1 0,0-1 1,1 1-1,-1-1 0,0 0 0,0 1 0,0-1 0,0 0 0,0 1 0,0-1 0,0 1 0,-1-1 0,1 0 0,0 1 0,0-1 0,-1 0 1,1-8 6368,14 6-5732,-5 3-911,1 1 1,-1 0-1,0 1 1,0 0-1,0 0 0,0 1 1,14 7-1,29 9 192,-16-8 21,1-1 0,0-3-1,0-1 1,1-2 0,0-1-1,-1-2 1,1-1 0,48-8-1,289-32 2534,-322 36-2382,-41 3-300,38-6 810,-50 6-927,1 0 1,-1 1-1,0-1 0,0 0 0,0 1 0,1-1 1,-1 0-1,0 1 0,0-1 0,0 0 0,0 1 1,0-1-1,0 0 0,0 1 0,-1-1 1,1 0-1,0 1 0,0-1 0,0 0 0,-1 1 1,1-1-1,0 0 0,-1 1 0,1-1 1,0 1-1,-1-1 0,1 1 0,-1-1 0,1 1 1,-1-1-1,1 1 0,-1-1 0,1 1 0,-1 0 1,0-1-1,1 1 0,-2-1 0,-9 0-29,-1-1 0,0 2-1,0-1 1,0 2 0,0-1-1,1 2 1,-1-1 0,0 2-1,1-1 1,-1 2 0,-17 7-1,24-8 3,0 0-1,1 0 0,-1 0 0,1 1 0,0-1 0,0 1 1,0 0-1,0 0 0,1 1 0,0-1 0,0 1 0,-5 9 1,7-12-32,0-1 1,0 1-1,0 0 0,0 0 1,0 0-1,1 1 1,-1-1-1,1 0 1,-1 0-1,1 0 1,0 0-1,0 0 1,0 1-1,0-1 0,0 0 1,0 0-1,1 0 1,-1 0-1,1 1 1,-1-1-1,1 0 1,0 0-1,0 0 0,0 0 1,0 0-1,0-1 1,0 1-1,1 0 1,-1 0-1,0-1 1,1 1-1,0-1 1,-1 1-1,4 1 0,-4-3 1,0 0 0,0 0 0,0-1 0,0 1 0,0 0 0,0 0 0,-1-1-1,1 1 1,0-1 0,0 1 0,0-1 0,0 1 0,-1-1 0,1 1-1,0-1 1,0 0 0,0-1 0,1 1 34,16-14-19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0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166 272 5337,'-7'-7'1028,"1"-1"1,-1 1-1,1-1 0,-9-18 0,-6-6 1725,20 31-2693,1 1 0,0-1 0,-1 1 0,1-1 0,-1 1 0,1 0-1,0-1 1,-1 1 0,1-1 0,-1 1 0,1 0 0,-1 0 0,1-1 0,-1 1 0,0 0 0,1 0 0,-1 0 0,1 0 0,-1 0 0,1-1 0,-1 1 0,0 0 0,1 0 0,-1 0 0,1 1 0,-1-1 0,0 0-1,1 0 1,-1 0 0,1 0 0,-1 0 0,1 1 0,-1-1 0,1 0 0,-1 1 0,1-1 0,-1 0 0,1 1 0,-1-1 0,1 0 0,-1 1 0,1-1 0,0 1 0,-1-1 0,1 1 0,0-1 0,-1 1-1,1-1 1,0 1 0,-1 0 0,-14 31 853,-2 28-605,3 0 0,2 2 0,3 0 1,2 0-1,3 84 0,7-71-251,3 0 1,4 0-1,3-1 1,24 80-1,-28-124-39,1-1 0,1 0 0,1-1 0,2 0-1,1-1 1,21 30 0,-26-44 6,0 0 0,2-1 0,-1 0-1,1-1 1,1 0 0,0 0 0,1-2 0,0 0 0,0 0 0,1-1 0,0-1-1,0-1 1,19 6 0,0-3 91,0-2 0,0-2 0,1-1 0,-1-2 0,1-1 0,0-1 0,-1-2 0,62-12 0,-66 8 22,0-2 0,-1 0 0,0-2 0,0-2 0,-2 0 0,1-2 0,-1-1 0,-1-1 0,-1-1 0,31-27 0,-29 19 145,-1-1 0,-2-1 0,-1-2 0,-1 0 0,-1-1 0,-2-1 0,0-1 0,-3 0 0,-1-1 0,-1-1 0,-2-1 0,16-70 0,-24 85-215,-1 0 1,0 1-1,-1-1 0,-2 0 0,0 0 1,-1 0-1,0 0 0,-2 0 0,0 1 1,-2-1-1,-11-32 0,0 15 45,-2 1-1,-35-54 1,-55-62-38,94 133-58,-2 1 0,0 0-1,-1 1 1,0 1-1,-1 0 1,-1 2 0,-1 0-1,0 1 1,0 1-1,-1 0 1,-1 2 0,-44-14-1,16 7 60,-131-36 95,154 47-166,-1 1 1,1 1-1,-1 1 1,-45 2-1,59 3-6,0 0 0,0 0 0,1 2 0,-1 0 0,1 0 0,0 1 0,1 1 0,-1 0 0,1 1 0,0 0 0,-11 9 0,-5 6-404,2 1 0,1 1 0,-29 34 0,49-52-56,0-1 1,0 1 0,0 0 0,1 1 0,0-1 0,1 1 0,-1 0-1,-3 10 1,7 8-986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1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5049,'-12'2'8981,"8"5"-6175,8 15-2596,-3-19 149,1 0-328,0 0 0,0 0 1,0 0-1,0 0 0,0 0 0,1-1 0,0 1 0,-1-1 1,1 1-1,0-1 0,0 0 0,0 0 0,1 0 0,-1-1 1,0 1-1,5 1 0,47 13-1001,-54-15 876,0-1-1,0 0 1,0 0-1,0 0 1,0 0-1,0 0 1,0 0-1,0 0 1,0 0 0,0 0-1,0 0 1,0-1-1,0 1 1,0 0-1,0-1 1,0 1-1,-1-1 1,1 1 0,0-1-1,0 1 1,0-1-1,-1 1 1,1-1-1,0 0 1,-1 1 0,1-1-1,0 0 1,0-1-1,1-1-524,5-5-521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2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 6481,'-50'90'2977,"50"-85"272,2-8-1929,-2 1-80,0 0-95,0 0-137,0 1-376,0-1-144,12-5-272,0 0-80,0 1-136,1-1-232,38-15-848,-42 18-369,-3 4-767,1 2 1224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2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 7370,'-7'15'3312,"4"-10"-1447,3 0-225,0 4 1561,15-6-3153,5 0-136,48 6-360,-43-18-961,8-1 929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3.1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 7226,'0'0'8521,"16"6"-7184,6-1-361,44 8-152,-43-13-368,0 0-120,-6 0-168,3 0-80,-8-7-56,1 4-88,-4-2-416,-6-4-432,-6-1-1032,-6 0-321,-3 0 1305</inkml:trace>
  <inkml:trace contextRef="#ctx0" brushRef="#br0" timeOffset="1">88 0 7130,'-62'14'3784,"65"-1"-1183,6 1-905,1 4-151,7-6-673,0 4-288,-2 0-320,-1 0-112,-3 8-152,-4-9-240,-2 0-1072,-5-1-489,0 6 961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13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 0 6513,'-41'31'1432,"-53"41"5909,81-61-6171,-25 24 773,36-33-1873,0-1-1,1 1 1,-1 0-1,1 0 0,0 0 1,-1 0-1,1 0 0,0 0 1,0 0-1,1 0 1,-1 1-1,0-1 0,1 0 1,-1 1-1,1-1 0,0 0 1,0 5-1,0-6-56,0 0 1,1 0-1,-1 0 0,1 0 0,-1 0 0,1 0 1,0 0-1,-1 0 0,1-1 0,0 1 0,0 0 0,-1 0 1,1-1-1,0 1 0,0 0 0,0-1 0,0 1 1,0-1-1,0 1 0,0-1 0,0 1 0,2-1 0,28 7 133,-25-6-103,78 9 425,-53-7-72,-1 1 1,54 13 0,-82-16-332,1-1 1,-1 1-1,0-1 0,1 1 1,-1 0-1,0 0 0,1 0 1,-1 1-1,0-1 0,0 0 0,0 1 1,0-1-1,0 1 0,0 0 1,-1 0-1,1 0 0,0 0 1,-1 0-1,0 0 0,1 0 1,-1 0-1,0 0 0,0 1 1,0-1-1,0 0 0,-1 1 1,1-1-1,0 4 0,-2-2 14,1 0 0,-1-1 0,0 1-1,0-1 1,0 1 0,-1-1 0,1 0 0,-1 0-1,0 0 1,0 1 0,0-2 0,0 1 0,-1 0-1,1 0 1,-1-1 0,1 1 0,-1-1 0,-4 3-1,-8 5-106,0 0 0,-1 0 0,0-2 0,-1 0 0,0-1 0,0-1 0,0 0 0,-1-2 0,0 0 0,0 0 0,-18 0 0,35-4-32,1 0 0,-1 0 0,0 0 0,1 0 0,-1 0 0,1 0-1,-1 0 1,1 0 0,-1 0 0,0 0 0,1 0 0,-1 0 0,1-1 0,-1 1-1,1 0 1,-1 0 0,1-1 0,-1 1 0,1 0 0,-1 0 0,1-1 0,-1 1-1,1-1 1,-1 1 0,1 0 0,0-1 0,-1 1 0,1-1 0,0 1 0,-1-1-1,1 1 1,0-1 0,-1 0 0,1-1-128,1 1 1,-1-1-1,0 1 0,0 0 0,1-1 1,-1 1-1,1-1 0,-1 1 0,1 0 0,0-1 1,-1 1-1,3-2 0,28-33-3700,-5 12 2499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3.5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31 7786,'-44'64'5633,"62"-66"-4129,-6 2-288,2-1-319,6-1-249,-10-1-80,16-1-256,-1-3-104,-6 2-120,-2 0-16,-5 0-224,-2 0-208,-5-2-832,-5-5-273,-2 4 817</inkml:trace>
  <inkml:trace contextRef="#ctx0" brushRef="#br0" timeOffset="1">60 0 7778,'-37'0'4025,"45"14"-1625,4 3-696,2 0-135,3 1-753,0-1-200,-2-2-352,0-1-104,-5 0-240,-1-1-312,-2 2-920,-2-3-345,3 5 881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3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4 8794,'-39'125'3601,"50"-121"-2129,6-3-128,3-4-280,0-2-151,4-5-337,-2-4-176,-3 2-224,-4-3-96,-5 0-400,-5 3-448,-1 0-769,-3 3-495,-1 3 1184</inkml:trace>
  <inkml:trace contextRef="#ctx0" brushRef="#br0" timeOffset="1">97 0 8162,'-41'36'3761,"48"-11"-1633,-7 1-488,15-2-503,4-4-457,5-3-312,-4-5-1040,-8-22 512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21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640 1243 7202,'-8'0'8473,"39"-14"-6219,8 7-1707,1 1 0,0 2 0,0 1 0,54 5 0,-52-1-254,518-7 2130,-501 0-2119,-1-3 0,-1-3 0,70-23 0,-89 22-128,0-2 1,-1-1-1,-1-2 1,-1-1-1,54-41 1,-76 50-80,0-1 1,-1-1-1,-1 1 1,0-2 0,0 0-1,-1 0 1,-1-1-1,-1 0 1,1-1-1,-2 1 1,6-17-1,-9 19-36,-1 0-1,0 0 0,0 0 0,-1 0 0,-1 0 1,0 0-1,-1-1 0,0 1 0,-1 0 0,0 0 1,-1-1-1,-1 1 0,0 0 0,0 1 0,-9-21 1,-3 1-52,-1 0 0,-2 1 1,0 1-1,-2 1 0,-2 1 1,0 1-1,-2 0 0,0 2 1,-2 1-1,0 1 0,-2 1 1,-49-28-1,-3 7 0,-155-57-1,132 60 17,-37-11-19,118 44-13,1 1-1,-1 1 1,0 1 0,-39-1 0,22 6-3,0 2 0,0 2 0,0 1 0,-53 17-1,-147 64 3,143-50-33,39-16-13,2 2-1,1 2 1,0 3 0,-93 69 0,125-80 27,0 1-1,2 1 1,1 0 0,0 2 0,-19 29 0,27-33 19,0 0 0,2 1 0,0 0 0,1 1 0,1-1 0,1 1 0,-7 42 0,10-37 3,2 0 0,1 0 0,0 0 0,2 1 0,1-1 0,1 0 0,2-1-1,0 1 1,1-1 0,2 0 0,0 0 0,1-1 0,2-1 0,25 38-1,-21-36 35,2-1-1,1 0 0,0-2 0,1 0 0,2-1 1,0-1-1,1-1 0,1-1 0,0-2 0,1 0 1,1-1-1,44 16 0,-34-19 137,0-1-1,0-3 1,1 0 0,0-3 0,0-1-1,0-1 1,0-2 0,0-2 0,48-9-1,-24 0-341,-1-4 1,-1-2-1,-1-3 0,101-48 0,-146 61-344,-10 5 20,1 0 1,-1 0-1,1 0 1,-1 1-1,1 0 1,-1-1 0,1 1-1,7-1 1,-9 7-1207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28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1954 51 5153,'-12'-2'5578,"-7"-8"-3233,-1 0-1878,-11 2 171,0 1 1,0 2-1,-56-3 1,72 8-588,1 1 0,-1 1 0,0 1 1,1 0-1,-1 0 0,1 2 0,0 0 1,0 0-1,-23 14 0,23-13-2,7-2 6,0-1 1,0 0-1,0 0 0,-1-1 1,1 0-1,-1 0 0,0-1 0,1 0 1,-1 0-1,0-1 0,0 0 0,0 0 1,1-1-1,-1 0 0,0 0 0,1-1 1,-1 0-1,0 0 0,1-1 0,0 0 1,0 0-1,-9-6 0,11 7-35,0 0-1,0 0 0,0 0 1,-1 1-1,1 0 1,0 0-1,0 0 1,-1 0-1,1 1 0,-1 0 1,-6 1-1,-6 1 13,0 2 0,-18 5-1,20-4 31,1-2 0,-1 1-1,-17 0 1,13-4 22,-1-2 0,-34-5-1,40 4 84,1 0 0,-1 2 0,0-1 0,0 2-1,0 0 1,0 1 0,-16 3 0,6 2-113,-4 1-32,0-1 1,0-1 0,0-1 0,-41-1 0,9-8 410,43 3-367,0 0 1,0 2-1,-1 0 1,1 0-1,-35 7 1,34-3-64,1-1-1,-1-2 1,-25 1 0,-34 2 223,29 11 82,41-11-271,1-1 0,-1-1 0,-1 1 0,1-1 0,0-1 0,-10 1 0,-23 0 239,26-1-28,0-1-1,-1 0 1,-20-3 0,24-4-150,6 3 139,7 10 217,3 5-443,2 0-1,-1-1 0,2 0 0,-1 0 0,12 13 1,16 23 37,-29-37-19,-6-7 32,-13-10 78,2 1-95,3 3-45,1-1 1,0 0-1,0-1 0,0 1 0,-9-10 0,6 5 0,7 6-1,-1 0 0,1 0 1,1 0-1,-1 0 0,1-1 1,0 0-1,0 0 0,0 0 1,0 0-1,1 0 0,0 0 1,0-1-1,0 1 0,1-1 1,0 1-1,0-1 0,0 1 1,1-1-1,0-9 0,0 13 1,1 0 0,-1 0 0,1 0 0,0 0 0,0 0 0,-1 0-1,1 0 1,0 1 0,1-1 0,-1 0 0,0 1 0,0-1 0,1 1 0,-1-1 0,1 1-1,-1 0 1,1-1 0,0 1 0,-1 0 0,1 0 0,2-1 0,43-19-13,-41 19 14,44-8 10,-43 10-12,0-1 1,0 0-1,0-1 1,0 1-1,12-6 1,-16 13 125,-2-1 1,1 1 0,0 0-1,0 11 1,-1-14-64,1 13-95,-1 0-1,-1 1 1,0-1-1,-1 1 1,0-1-1,-2 0 1,-6 26-1,-1 6-684,9-44 516,0 0 0,0 0-1,1 0 1,-1 0 0,1 0 0,0 0-1,0 0 1,1 0 0,-1 0 0,1 0-1,0 0 1,0 0 0,0 0 0,4 7-1,-3-9 77,0 1 0,1-1-1,-1 0 1,1 0-1,-1 0 1,1 0-1,5 3 1,-8-5 126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31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211 66 4697,'-3'0'365,"0"0"-1,-1 0 1,1 0-1,0-1 1,0 1 0,-1-1-1,1 0 1,0 0 0,0 0-1,0 0 1,0 0-1,0-1 1,0 1 0,1-1-1,-1 0 1,0 0 0,1 0-1,0 0 1,-1 0-1,1-1 1,-3-3 0,5 6-297,-1-1 0,1 0 0,-1 1 0,1-1 0,-1 1 0,1-1 0,-1 1 0,0-1 0,1 1 0,-1-1 0,1 1 0,-1 0 0,0-1 0,0 1 0,1 0 0,-1 0 0,0-1 0,0 1 0,1 0 0,-1 0 1,0 0-1,0 0 0,1 0 0,-1 0 0,0 0 0,0 0 0,1 0 0,-2 1 0,0 0 9,0 0 0,1 0 0,-1 0 0,1 0 0,-1 0 0,1 1 0,0-1 0,0 1 0,-1-1 0,1 1 0,-1 2 0,-3 4 169,1 1 0,0 0 0,-4 14 0,6-16-109,1 0 0,-1 1 0,1-1 0,1 1 0,-1-1 0,1 1 0,1-1 0,-1 1 0,3 7 0,2 8 241,13 35-1,-11-38-174,-1 1 0,6 30-1,-8-4 97,-2 0 0,-6 64-1,1 14 28,3-73-265,-2 0-1,-2 1 1,-21 92 0,-7-8 97,7 2 0,5 0 0,-1 166 0,20-277-145,2 1 1,1-1-1,2 0 1,11 48-1,-13-68 1,1 1 0,1-1 0,0 0 0,0 0 0,0 0 0,1-1 0,0 1-1,9 9 1,-10-13 16,0 0-1,1 0 1,0 0-1,0-1 1,0 0-1,0 0 1,0 0-1,1 0 1,-1-1-1,1 0 1,0 0-1,0-1 1,11 2-1,0 0 34,0-2-1,0 0 0,0 0 0,0-2 0,30-5 0,-35 4-47,-1-1-1,0-1 0,0 0 1,0-1-1,0 0 0,-1-1 1,1 0-1,-1 0 0,11-11 0,169-118 367,-125 91-361,-54 36-8,0-1 0,-1 0 0,-1-1 1,1 0-1,-2-1 0,1 0 0,-1 0 1,-1-1-1,7-13 0,2-10 80,-1 1-1,10-40 1,-15 43-50,5-14 236,9-54 1,-11 26-41,-3-2-1,-1-84 1,-5 14-217,0 58-9,-9-91 1,0 140-3,-22-72 0,15 65-12,3 17 4,-2 0 0,-1 1 0,-1 1 0,-1 0 0,-1 0 0,-20-23 0,-10-20 0,40 60-2,0 1 0,-1 0 0,0 0 0,0 1 0,-1 0 0,0 0 0,0 0 0,0 1 0,-1 0 0,0 0 0,-1 1 0,1 0 0,-1 1 0,0-1 0,0 2 0,-14-5 0,-19-5-3,19 5-6,0 1 0,-38-6-1,53 12 9,-1 0-1,0 1 0,1 0 0,-1 1 0,1 0 0,-1 0 0,1 0 0,-1 1 1,1 1-1,0 0 0,-8 3 0,-31 15-8,16-8 21,-37 21 0,59-28-12,0-1 1,1 2-1,0-1 0,0 1 0,0 0 1,1 1-1,0 0 0,-8 11 0,6-5 44,0 1 0,2 0-1,-1 0 1,-6 22-1,12-32-246,1 0 0,-1 1-1,1-1 1,0 1 0,0-1-1,1 1 1,0-1 0,0 1-1,0-1 1,0 1 0,1-1-1,0 1 1,0-1 0,1 0-1,-1 1 1,5 8 0,3-2-945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05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345 641 2465,'-7'4'15763,"16"5"-11715,14 6-4021,-8-7 133,0-1-1,1 0 0,0-1 0,18 4 0,20 7 199,-32-9-277,5 2 38,0-1 0,37 7 0,-54-14-92,0-1 1,0-1-1,0 1 0,0-1 1,0-1-1,0 0 0,0-1 1,0 0-1,0 0 1,11-5-1,38-18 26,92-55 1,-136 72-6,-1-1 1,0 0-1,-1-1 1,0-1-1,-1 0 1,0-1-1,-1 0 1,0-1-1,10-15 1,-5 5 80,-9 15 26,-1-1 0,-1 0 0,8-15 0,-12 20-108,0 1 1,1-1-1,-2 0 0,1 0 0,0 1 0,-1-1 0,0 0 0,1 0 0,-2 0 0,1 0 0,0 0 0,-1 1 0,-1-7 0,-7-22 272,6 16-236,-1 0-1,0 0 1,-2 0 0,1 0-1,-2 1 1,0 0 0,-1 0-1,-1 1 1,-16-21 0,14 22-81,1 1 0,-2 1 0,0 0-1,0 0 1,-1 1 0,0 1 0,-1 0 0,0 1 0,0 1 0,-1 0 0,-22-7 0,-12-1-34,-115-29 22,143 40 14,0 2 1,-1 0-1,1 1 0,0 1 1,-1 2-1,-22 3 1,25-3-7,-1-1 0,0 0 0,-26-3 0,-37 0 30,76 3-28,1 1-1,-1-1 1,0 1 0,0 0-1,1 1 1,-1-1-1,1 1 1,0 1 0,0-1-1,0 1 1,-5 4 0,-10 10-13,-29 31 1,2-4 34,39-38 4,1 1 0,0-1 0,0 1 0,1 1 0,-1-1 0,2 1 0,-1 1 0,1-1 0,1 1 0,0 0 0,0 0 0,1 1 0,0-1 0,-2 13 0,-12 46 345,12-52-287,1 0 0,1 0 0,0 1 0,1-1 0,2 1 1,-1 33-1,3-42-46,0-1 1,0 1 0,1-1-1,0 0 1,1 0-1,0 0 1,0 0-1,0 0 1,1-1 0,0 1-1,1-1 1,0 0-1,0 0 1,0-1-1,1 1 1,0-1 0,9 7-1,-6-7 44,1 1 0,0-2 0,0 0 1,0 0-1,0-1 0,1 0 0,0 0 0,-1-1 0,1-1 0,1 0 0,-1-1 0,19 1 1,144-11 1262,6 1-466,-174 8-930,0 0 1,-1-1-1,1 0 0,0 0 0,-1 0 1,1-1-1,0 0 0,-1 0 0,0 0 1,0-1-1,0 1 0,0-1 0,0-1 1,0 1-1,7-7 0,-5 4-697,-1 1 0,1 0-1,0 1 1,1-1 0,-1 2 0,10-4 0,12 1-869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19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37 2040,'-3'-18'9087,"-7"6"-3809,8 11-5069,0 0 1,0 0-1,0 1 1,0-1-1,0 0 1,0 1-1,0-1 1,0 1-1,0 0 1,0 0-1,0 0 0,-4 0 1,-3 1-356,0 1 1,0 0-1,1 0 1,-17 7-1,21-7 203,-1 1 0,1 0 0,0 0 0,0 0 1,0 1-1,0-1 0,0 1 0,1 0 0,0 0 0,0 0 0,0 1 0,0-1 1,1 1-1,-1-1 0,-1 6 0,-5 8 126,3-6-117,0 1 0,1-1-1,0 1 1,1 0 0,1 0-1,0 0 1,0 1 0,2-1-1,0 1 1,0-1 0,1 1-1,1-1 1,0 1 0,1-1-1,0 1 1,1-1-1,9 23 1,-7-26 18,1 0-1,1-1 1,-1 0-1,2 0 1,-1-1-1,1 0 1,0 0-1,1-1 1,0 0-1,0 0 1,1-1-1,10 6 1,-1-3 69,1 0-1,0-1 1,0-1 0,1 0-1,29 4 1,-31-9-38,0-1 0,0-1 0,0-1 0,0-1 0,0 0-1,0-1 1,-1-1 0,1-1 0,-1-1 0,31-14 0,-35 11-13,0-1 0,-1-1 0,0 0 0,-1-1 0,0 0 0,-1-1 0,-1-1 0,12-17 0,-19 25-32,1 0 0,-1 0 0,0 0 0,-1-1 0,1 1 0,-1-1 0,-1 1 0,1-1 0,-1 0 0,0 1 0,-1-1 0,0 0 0,0 0 0,0 0 0,-1 1 0,0-1 0,0 0 0,0 0 0,-1 1 0,0-1 0,-1 1 0,1 0 0,-1 0 0,-1 0 1,1 0-1,-1 0 0,0 0 0,0 1 0,0 0 0,-1 0 0,0 0 0,-10-7 0,-33-31 92,35 30-145,-1 0 1,0 1-1,0 1 1,-18-10-1,26 18-18,1 0 0,-1 1 0,0 0 0,-1 0 0,1 0 0,0 0 1,0 1-1,-1 0 0,1 1 0,-1 0 0,1 0 0,-1 0 0,1 0 0,0 1 0,-12 3 1,-12 4 32,21-5-18,0 0-1,-1 0 1,0-1-1,0-1 1,1 0 0,-1 0-1,0-1 1,-17-1-1,24 1 28,1-1-1,-1 1 0,0 0 0,0 0 1,0 0-1,0 1 0,0-1 1,-5 2-1,-5 6-1140,8 5-4231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20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276 28 6097,'0'0'19,"-7"-3"1331,-1-1-1,1 1 1,-1 0 0,-8-2-1,13 4-1141,0 1-1,0 0 1,0 0-1,1 0 1,-1 0 0,0 0-1,0 0 1,0 1-1,0-1 1,1 1-1,-1 0 1,0 0-1,1 0 1,-1 0-1,-3 2 1,-6 3 277,8-4-385,0 0 0,0 0 0,0 0 0,1 0-1,-1 1 1,0-1 0,-3 5 0,-12 11 148,1 0 1,1 2-1,-16 21 1,26-30-143,0 1 1,1-1 0,0 1-1,1 0 1,0 0 0,1 1-1,-4 23 1,7-32-87,1-1-1,1 1 0,-1-1 1,0 1-1,1-1 1,0 0-1,0 1 1,0-1-1,0 0 1,0 0-1,1 1 0,-1-1 1,4 4-1,8 24 123,-9-17-77,1 1 1,0-1 0,1 0 0,14 23-1,-4-6 93,-12-25-115,0 1-1,0-1 0,0 0 1,1 0-1,0-1 0,0 0 1,1 1-1,-1-2 1,1 1-1,0-1 0,0 0 1,1 0-1,-1 0 0,1-1 1,0 0-1,0-1 0,9 3 1,12 2 281,0-2 1,1-1-1,32 1 0,-3 0 301,-34-2-425,-5 0-20,-1-2 0,26 0-1,-37-1-143,-1-1-1,1 0 0,0 0 0,-1-1 0,0 0 1,1 0-1,-1 0 0,0-1 0,0 0 1,8-5-1,-3 1 50,1 1-1,0 0 1,14-4 0,-15 6 13,-1 0 0,0-1 0,0 0 0,0 0 0,15-12 0,-12 7 59,43-42 373,-51 47-463,0-1-1,-1 1 0,0-1 0,-1 0 1,1-1-1,-1 1 0,0 0 1,3-12-1,-4 13-17,-1 1 0,0-1 0,0 1 0,0-1 0,-1 1 0,1-1 0,-1 0 0,0 1 1,-1-1-1,1 0 0,-1 1 0,0-1 0,0 1 0,0-1 0,-1 1 0,1 0 0,-1-1 0,-3-4 0,-8-20 78,11 22-112,-1 0 0,0 0 0,0 1 0,-1-1 0,0 1 0,-9-11 0,5 8-8,-1 1 1,0 1-1,0-1 0,-1 2 0,0-1 0,0 1 1,0 1-1,-20-8 0,-8 0 45,-50-10 0,49 14 8,-42-15 1,58 15-192,-3-2 264,-1 2 0,-40-9 0,58 16-414,1 1-1,-1 0 0,0 0 0,1 1 0,-1 0 0,1 1 0,-1 0 0,1 0 0,-1 1 0,1 0 0,0 1 0,-13 5 0,2 6-1110,11-6 1554,-11 4-239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22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41 6073,'-21'-28'5795,"11"16"-11,12 34-3634,2 6-1856,0 0 1,-1 39 0,1 22 190,14 115 83,12 98-268,-29-299-285,-1 0 0,0 0-1,1 0 1,0 0 0,0 1-1,0-1 1,0 0 0,0 0-1,1-1 1,-1 1 0,1 0-1,0 0 1,0-1-1,0 1 1,0-1 0,0 1-1,0-1 1,1 0 0,-1 0-1,4 2 1,-1-2 3,0-1 0,0 1 0,0-1 1,0 0-1,0 0 0,1-1 0,-1 1 0,0-1 0,0 0 1,1-1-1,8-1 0,34-2 21,0 3 0,95 9 0,32 1 104,31-23 101,52-1-195,-194 13 44,0-3 0,82-16 1,122-42 968,-217 53-915,-42 9-118,-1 0 1,0 0-1,0-1 0,0 0 1,0 0-1,0-1 1,0 0-1,-1 0 1,1-1-1,-1 0 0,0 0 1,0 0-1,0-1 1,7-8-1,3-6 91,-1-2-1,-1 0 1,-1-1 0,0 0-1,-2-1 1,-1 0 0,-1-1 0,9-30-1,-15 40-19,0 0 0,-2-1 0,1 1 0,-2 0 0,0-1 0,0 1 0,-2-1 0,0 1 0,0-1 0,-1 1 0,-1-1 0,0 1 0,-1 0 0,-1 1 0,0-1 0,-8-13 0,11 22-72,-1 1 0,0 0 0,1 0 1,-1 0-1,-1 1 0,1-1 1,0 1-1,-1-1 0,0 1 0,0 0 1,0 0-1,0 1 0,0-1 0,0 1 1,-1 0-1,-5-2 0,-2 2-165,-1-1-1,1 2 0,-1-1 1,-22 2-1,-21-2-4107,48-1 1787,11-4 1092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22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195 173 5241,'-4'-10'1251,"1"5"-842,1-1 0,-1 1 0,2-1 0,-1 0 0,0 0 0,1 0 0,0 0 0,1 0 0,-1 0 0,1 0 1,0 0-1,1 0 0,0-6 0,-1 11-317,0 1 1,0-1-1,0 0 0,0 1 1,0-1-1,0 0 1,0 0-1,0 1 1,0-1-1,0 0 1,0 1-1,0-1 1,-1 1-1,1-1 1,0 0-1,-1 1 0,1-1 1,0 1-1,-1-1 1,1 1-1,-1-1 1,1 1-1,-1-1 1,1 1-1,-1-1 1,1 1-1,-1-1 1,0 1-1,-23-5 1617,19 5-1417,-1 0-1,0 1 1,0 0 0,1 0-1,-1 0 1,-6 3 0,2 1-89,-1 0 1,2 1-1,-1 1 1,1-1-1,-12 12 1,19-16-174,-1 0 1,1 1-1,0-1 1,-1 1-1,1-1 1,0 1-1,1 0 0,-1 0 1,0 0-1,1 0 1,0 0-1,0 0 1,0 0-1,0 1 1,0-1-1,0 0 1,1 1-1,0-1 1,-1 0-1,1 1 0,0-1 1,2 6-1,-1-7-10,0 0-1,0-1 0,0 1 0,0 0 0,1 0 0,-1-1 0,1 1 1,-1-1-1,1 1 0,-1-1 0,1 0 0,0 0 0,0 1 1,0-1-1,0 0 0,0-1 0,0 1 0,0 0 0,0-1 0,0 1 1,0-1-1,0 1 0,1-1 0,3 0 0,3 1 58,1-1-1,-1 0 0,0-1 0,15-2 1,-14 1 19,1-1 0,0-1 1,-1 0-1,0 0 0,0-1 1,19-12-1,-24 14-56,0 0 0,-1-1 0,1 0 0,-1 0 1,0 0-1,0 0 0,0 0 0,-1-1 0,1 0 0,-1 0 0,0 0 0,0 0 1,-1 0-1,4-11 0,-6 13-8,0-1 0,0 1 0,0-1 0,-1 1 0,0-1 0,1 1 0,-1-1 0,0 1 0,-1 0 0,1-1 0,-1 1 0,1 0 0,-1 0 0,0 0 0,0 0 0,0 0 0,0 1 0,-1-1 0,1 1 0,-1-1 0,0 1 0,0 0 0,1 0 0,-1 0 0,0 0 0,-1 1 0,-3-2 0,3 1-39,0 0-1,0 0 1,0 1-1,0 0 1,0 0-1,-1 0 0,1 0 1,0 1-1,-1-1 1,-4 1-1,7 1-39,-1-1 0,1 0-1,0 1 1,0-1 0,0 1 0,-1 0-1,1-1 1,0 1 0,0 0 0,0 0-1,0 1 1,1-1 0,-1 0-1,0 1 1,0-1 0,1 1 0,-1-1-1,1 1 1,-3 3 0,3-3-113,-1 0-136,1-1 0,0 1 0,0 0 0,0-1 0,0 1 0,0 0 0,1 0 0,-1 0 0,0 0 0,1 0 0,-1 0 0,1 0 0,0 0 0,0 0 0,0 3 0,5 11-773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13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0 262 9282,'60'-45'7044,"-5"-7"-4095,-46 42-2765,-1 0-1,0-1 1,0 1 0,-1-2-1,0 1 1,-1-1-1,-1 0 1,0 0 0,5-17-1,-9 27-173,-1 1-1,1 0 1,-1-1 0,0 1-1,1-1 1,-1 1 0,0-1-1,0 1 1,0-1 0,0 1-1,0-1 1,0 1 0,-1-1-1,1 1 1,0-1 0,-1 1-1,1 0 1,-1-1 0,-1-1-1,2 2-6,-1 1 0,0-1 0,0 1 0,1 0 0,-1-1 0,0 1 0,0-1 0,0 1 0,0 0 0,1 0 0,-1 0 0,0-1 0,0 1 0,0 0 0,0 0 0,0 0 0,0 0 0,0 0 0,1 1-1,-1-1 1,0 0 0,-2 1 0,-2 1 8,-1 0-1,0 1 0,1-1 0,0 1 1,0 1-1,0-1 0,0 1 0,-4 4 1,-3 3 273,1 2 1,1-1-1,1 2 1,0-1-1,0 1 1,-12 27-1,19-36-125,0 0-1,1 1 1,-1-1-1,1 1 0,0-1 1,0 1-1,1-1 1,0 1-1,0-1 0,1 10 1,-1-12-92,1 0 1,0 0 0,0 0-1,0-1 1,1 1 0,-1 0-1,1 0 1,-1-1-1,1 1 1,0-1 0,0 1-1,0-1 1,0 0 0,1 0-1,-1 0 1,0 0-1,1 0 1,0 0 0,-1-1-1,4 2 1,2 0-44,-1 0 1,1-1-1,0 0 0,0 0 1,0-1-1,0 0 0,0 0 1,0-1-1,0 0 1,0-1-1,0 0 0,11-2 1,3-2-561,1-1 0,-2-1 0,24-10 0,3-5-1805,-10 9 999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23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17 7330,'4'12'1404,"0"7"-977,-6-13 2036,-5-4 3537,6-1-5951,0-1 0,0 1 0,0-1 0,1 1 0,-1-1 0,0 1 0,1-1 0,-1 1 0,0 0 0,1-1 0,-1 1 0,1 0 0,-1 0 1,1-1-1,-1 1 0,1 0 0,0 0 0,-1 0 0,1 1 0,-3 3 66,-38 56 212,21-34-226,17-22-73,0 0-1,1-1 1,0 1 0,0 0-1,0 0 1,0 1 0,1-1-1,0 0 1,0 0 0,0 1 0,1-1-1,0 1 1,0-1 0,0 0-1,0 1 1,1-1 0,0 0-1,0 1 1,1-1 0,-1 0-1,4 6 1,-4-9-15,0 1-1,0-1 1,1 1 0,-1-1 0,1 0 0,0 0-1,0 0 1,0 0 0,-1 0 0,2 0-1,-1-1 1,0 1 0,0-1 0,1 1-1,-1-1 1,0 0 0,1 0 0,-1 0 0,1 0-1,0 0 1,-1 0 0,1-1 0,0 1-1,-1-1 1,1 0 0,0 0 0,0 0 0,-1 0-1,1-1 1,0 1 0,-1-1 0,1 1-1,0-1 1,-1 0 0,1 0 0,-1 0-1,1 0 1,3-4 0,5-1 126,-1-1-1,0-1 1,-1 0 0,1 0 0,-2-1-1,1 0 1,13-20 0,-12 14 102,0 0 1,-1-1-1,-1 0 0,11-31 0,-17 44-217,-1 0 0,0 0 0,-1 0 0,1 0 0,0 1 0,-1-1-1,0 0 1,0 0 0,0 0 0,0 0 0,0 0 0,0 0-1,-1 0 1,1 0 0,-1 0 0,0 0 0,0 0 0,0 1-1,0-1 1,-1 0 0,1 1 0,-1-1 0,1 1 0,-5-5-1,2 4-24,-1-1 0,0 1 0,0 0 0,0 0-1,0 0 1,0 1 0,-1 0 0,1 0 0,-1 0-1,0 1 1,-10-2 0,-63-7-1181,71 10 418,-1 0 0,1 0 0,-1 1 1,-8 2-1,12 1-1275,11 1 873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23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5 206 8082,'3'58'7459,"-1"-38"-6385,-1-1 0,-3 37 0,-4-15-269,4-35-481,1-8-54,2-51 286,0 14-650,-2-10 100,0 16-13,2 0 0,1 0 0,9-51 0,-9 77 3,0-1 1,1 1-1,0 0 1,7-12 0,-9 17 1,0-1 0,1 1 0,0-1 0,-1 1 1,1 0-1,0 0 0,0 0 0,0 0 0,0 0 0,0 0 1,1 0-1,-1 1 0,6-3 0,-7 4 12,0 1 0,0-1-1,1 1 1,-1-1 0,0 1-1,0 0 1,0-1 0,0 1 0,0 0-1,0 0 1,0 0 0,0 0 0,0 0-1,-1 0 1,1 0 0,0 0 0,-1 0-1,1 0 1,0 1 0,-1-1-1,0 0 1,1 2 0,1 0 34,20 39 1233,53 74 0,-69-107-1135,0 0 0,-1 1 0,0 0 0,-1 0 1,0 1-1,-1-1 0,0 1 0,0-1 0,-1 1 0,1 21 0,-1-17-129,-1-7-8,0 1-916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24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120 101 8818,'-119'-44'6257,"126"42"-4568,-2 2 871,-5-2-1672,0 1-312,8 1-111,6 0-297,3 0-80,0-2-176,35-3-224,-38-4-593,-4 1-799,-8-6-825,10 1 1473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24.7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 6801,'-11'-1'3299,"-4"2"3436,12 9-5437,11 29-377,-8-38-869,0 0-1,1 0 1,-1 0-1,0 0 1,1 0-1,-1 0 1,1 0-1,-1 0 1,1 0-1,0 0 1,-1 0-1,1 0 0,0 0 1,0-1-1,0 1 1,0 0-1,0 0 1,-1-1-1,1 1 1,0-1-1,0 1 1,0-1-1,1 1 1,-1-1-1,0 0 1,0 0-1,0 1 1,0-1-1,0 0 1,0 0-1,0 0 1,1 0-1,-1 0 1,1 0-1,-1-2-7,0 0 0,0 0 0,-1 0 0,1 0 0,-1 0-1,0 0 1,1-1 0,-1 1 0,0 0 0,0 0-1,0 0 1,0 0 0,-1-3 0,-7-5-1548,-3 3 918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49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3849,'0'0'15446,"10"14"-13546,-9-17-1820,1 8 106,-1-2-97,0 0 0,0 0 0,1 0 0,-1 0 0,1 0 0,-1 0 0,1 0 0,0 0 0,0-1 1,1 1-1,-1-1 0,1 1 0,-1-1 0,6 4 0,-6-5-9,0-1-1,1 1 1,-1 0-1,0-1 1,0 0 0,0 1-1,1-1 1,-1 0 0,5 0-1,0-6 708,-14-5 146,1 9-787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08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237 135 5001,'-1'1'195,"0"0"1,0-1-1,0 1 0,0-1 0,-1 0 1,1 1-1,0-1 0,0 0 0,0 0 1,-1 1-1,1-1 0,0 0 0,0 0 1,-1 0-1,1-1 0,0 1 0,0 0 1,-1 0-1,1-1 0,0 1 0,0-1 1,0 1-1,0-1 0,0 1 0,-1-1 1,1 0-1,0 0 0,0 1 0,1-1 1,-1 0-1,0 0 0,0 0 0,-1-2 1,-2-3 457,1 0 1,-1 0-1,1 0 1,-4-14-1,4 10 447,4 3 4336,7 4-3520,18 2-2364,-13 1 1123,39-3-50,0-1-1,-1-3 0,57-15 0,-87 16-459,-1 0 0,1 2 0,0 1 0,0 0 1,22 1-1,-33 2-150,-1 0 0,0 2 0,1-1 1,-1 1-1,0 0 0,0 1 0,0 0 1,0 0-1,-1 1 0,1 1 0,-1-1 1,0 1-1,12 10 0,-14-11-18,-4-6 44,-13-7 63,-3 5-115,-1 1 0,0 0 1,1 1-1,-1 0 1,0 1-1,-1 1 1,-27 3-1,32-2-4,-11 0-37,2 1-22,1-1-1,-1 0 0,0-2 0,-39-6 0,39 4 55,1 1 0,-1 1 0,1 1-1,-1 1 1,1 0 0,-1 1 0,1 2 0,0 0 0,-20 6-1,-33 7 10,69-17 17,-1 0 1,0 0-1,1 0 1,-1 0-1,0 0 1,1-1-1,-7-1 1,-11-1 377,21 3-348,6 1 12,12 4-15,1-1 1,0-1-1,0-1 0,0-1 1,37-2-1,106-19 162,-106 11-130,84-3 0,-123 12-60,-12-1 0,0 1 0,0 0 0,0 0 0,0 0 0,0 1 1,0 0-1,0 0 0,9 3 0,-23-7 11,-1 0 0,1 1-1,-1 0 1,1 0 0,-19 0 0,7 1-12,-24-5-39,1 2 0,-1 2 1,0 2-1,0 2 0,0 2 1,-49 11-1,62-7 24,21-4 9,-2-1 1,1-1-1,0 1 1,-1-2-1,1 0 1,-22-1 0,96 7 86,0-3 1,0-2 0,0-3 0,87-13 0,-108 9-23,-4-1-13,1 1-1,67 2 1,-95 4-38,-24 1 8,-32 0-13,-154 19-62,165-14 32,1-2 0,-1-2 0,0-1-1,0-1 1,0-2 0,0-2 0,-51-10 0,63 6-18,-26-6-16,45 13 54,1-1 0,-1 1 0,1-1-1,0 1 1,-1 0 0,1 0 0,-1 1-1,1-1 1,0 1 0,-1 0 0,-3 1 0,6-2 2,1 0-1,-1 0 1,0 1 0,1-1 0,-1 0 0,0 1 0,1-1 0,-1 1 0,1-1-1,-1 0 1,1 1 0,-1-1 0,1 1 0,-1 0 0,1-1 0,-1 1 0,1-1 0,0 1-1,-1 0 1,1-1 0,0 1 0,-1 0 0,1-1 0,0 1 0,0 0 0,0-1-1,0 2 1,0 0 1,0-1 0,1 0-1,-1 1 1,1-1-1,-1 0 1,1 0 0,-1 1-1,1-1 1,0 0 0,0 0-1,0 0 1,0 0 0,1 2-1,3 1 3,0 0-1,1 0 1,-1 0 0,1-1-1,8 5 1,21 6 76,2-2 1,0-1-1,1-1 1,-1-3-1,2-1 1,-1-1-1,1-3 1,-1-1-1,1-1 1,-1-3-1,1-1 1,-1-1-1,43-13 1,-67 15-74,-11 3-5,-1 0 1,0-1-1,1 1 0,-1 0 0,0-1 1,0 0-1,0 1 0,1-1 0,-1 0 1,0 0-1,0 0 0,0-1 0,0 1 1,-1 0-1,3-3 0,-4 4 0,0-1 0,0 1 0,0-1 0,0 1 0,0-1 0,0 1 0,0-1 0,0 1 0,-1-1-1,1 1 1,0 0 0,0-1 0,-1 1 0,1-1 0,0 1 0,0 0 0,-1-1 0,1 1 0,0-1 0,-1 1 0,1 0 0,-1 0 0,1-1-1,-1 1 1,1 0 0,0 0 0,-1 0 0,1-1 0,-1 1 0,1 0 0,-1 0 0,1 0 0,-1 0 0,0 0 0,-21-6 5,-45-7 26,-105-7-1,143 19-36,1 1 0,-1 1 0,1 2 0,-1 1 0,1 1 0,-40 13 0,-35 25 166,245-88-5956,-101 24 4209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38.2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 6201,'3'6'15542,"-2"-5"-15487,0-1-1,0 1 1,0 0-1,0 0 1,0 0-1,0-1 1,0 1-1,1 0 1,-1-1-1,0 0 1,0 1-1,1-1 1,-1 1-1,0-1 1,1 0-1,-1 0 1,0 0 0,1 0-1,-1 0 1,0 0-1,0 0 1,1 0-1,-1-1 1,0 1-1,1 0 1,-1-1-1,0 1 1,0-1-1,0 1 1,1-1-1,-1 0 1,0 1-1,1-2 1,1 0 18,-1 0 1,1 0-1,-1-1 1,0 1-1,1 0 1,-1-1-1,0 0 0,-1 1 1,1-1-1,0 0 1,-1 0-1,0 0 1,1 0-1,-1 0 0,0 0 1,-1 0-1,2-4 1,8 14-163,-7-6-2308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23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98 5145,'-40'76'2395,"30"-61"1264,10-15-3584,0 0 0,0 0 0,-1 0 0,1 0 0,0 0 0,0 0 0,0 0-1,0 0 1,0 0 0,0 0 0,-1 0 0,1 0 0,0 0 0,0 0 0,0 0 0,0 0 0,0 0 0,0 0 0,-1 0 0,1 0 0,0 0 0,0 0 0,0 0 0,0-1 0,0 1 0,0 0 0,0 0 0,0 0 0,-1 0 0,1 0 0,0 0 0,0 0 0,0 0 0,0 0 0,0 0 0,0-1 0,0 1 0,0 0 0,0 0 0,0 0-1,0 0 1,0 0 0,0 0 0,0-1 0,0 1 0,0 0 0,0 0 0,0 0 0,0 0 0,0 0 0,0-1 0,0-18 4352,0 18-4598,4-12 445,0 0-1,0 0 0,1 1 0,1-1 0,7-11 1,-11 21-219,1-3 42,1 1 0,0-1 0,0 1 0,0 0 0,0 0 0,1 0 0,0 1 0,0 0-1,0 0 1,12-7 0,-14 9-74,1 0 0,0 0-1,0 1 1,0-1 0,0 1 0,0 0-1,0 0 1,1 0 0,-1 1 0,0 0-1,0-1 1,1 1 0,-1 1 0,0-1-1,8 2 1,-10-1-20,0 0 0,1 0 0,-1 1 0,0-1 0,0 1 0,0-1 1,0 1-1,0 0 0,0-1 0,-1 1 0,1 0 0,-1 0 0,1 0 0,-1 1 0,1-1 0,-1 0 0,0 0 0,0 1 0,0-1 0,-1 1 0,1-1 0,-1 1 0,1-1 1,-1 4-1,2 10 2,-1 0 0,-2 30 0,1-23 9,0 5 2,-1 0 1,0 0 0,-2 0 0,-2-1 0,-15 54 0,10-55-5,6-17 4,0-1 0,1 1 0,0 0 0,1 0-1,0 0 1,0 1 0,1-1 0,-1 13 0,2-22-7,0 1 0,0-1 1,1 1-1,-1-1 1,0 1-1,0-1 1,0 0-1,1 1 1,-1-1-1,0 1 1,1-1-1,-1 0 1,0 1-1,1-1 1,-1 0-1,0 1 0,1-1 1,-1 0-1,1 1 1,-1-1-1,0 0 1,1 0-1,-1 0 1,1 1-1,-1-1 1,1 0-1,-1 0 1,1 0-1,-1 0 0,1 0 1,-1 0-1,1 0 1,-1 0-1,1 0 1,-1 0-1,1 0 1,-1 0-1,1 0 1,-1 0-1,1-1 1,-1 1-1,1 0 1,-1 0-1,0-1 0,1 1 1,-1 0-1,1 0 1,-1-1-1,1 0 1,25-17 517,-10 1-253,-4 3-119,1 0 0,0 1 0,1 0 0,1 2 0,0-1 0,0 2-1,27-15 1,-36 23-531,-1 0 0,0-1-1,0 0 1,0 0-1,0-1 1,8-6 0,-11 7 101,0 1 0,-1-1 0,1 1 1,0-1-1,-1 0 0,0 0 0,1 1 1,-1-1-1,0 0 0,-1 0 0,1 0 1,0 0-1,-1 0 0,0 0 0,0-4 1,-3-25-253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23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307 1 8706,'-13'3'859,"-1"1"0,1 1 0,0 0 0,1 0 0,-21 13 0,21-10-560,0 1 1,1 0-1,0 1 0,0 0 1,1 0-1,1 1 0,0 1 1,-15 23-1,9-9 41,0 1-1,2 0 1,2 1-1,0 0 1,2 1-1,-11 54 1,17-59-208,1 0 1,1 0-1,1 0 0,1 0 1,1 0-1,1 0 1,1-1-1,2 1 1,7 23-1,-5-24-84,2 0 1,0-1-1,1 0 0,0-1 0,2 0 1,1-1-1,1 0 0,0-2 1,1 1-1,1-2 0,1 0 1,1-1-1,0-1 0,1-1 0,0 0 1,1-2-1,1 0 0,0-2 1,0 0-1,1-2 0,0 0 1,1-1-1,-1-2 0,1 0 0,1-2 1,-1 0-1,33-2 0,-41-2-14,-1-1-1,1-1 0,-1-1 0,0 0 0,0-1 1,0 0-1,0-2 0,-1 1 0,0-2 1,0 0-1,14-11 0,1-3 110,-1-1-1,-1-2 1,43-48 0,-54 51 52,0 0 0,-1-1-1,-1 0 1,-1-1 0,-2-1 0,0 0 0,-2-1 0,0 1 0,6-40-1,-10 44-51,-2-1-1,0 0 0,-2-1 0,0 1 0,-2 0 0,0 0 1,-2 0-1,0 0 0,-1 0 0,-1 1 0,-2-1 0,-8-20 1,8 26-135,-1 1 1,-1 0 0,0 0 0,-1 1 0,0 0 0,-1 1 0,-1 0-1,0 1 1,-1 0 0,0 1 0,-1 1 0,0 0 0,0 0 0,-1 2-1,-1 0 1,1 0 0,-1 2 0,0 0 0,-1 1 0,0 0 0,1 1-1,-1 1 1,-1 1 0,1 0 0,0 1 0,0 1 0,-1 1-1,1 1 1,0 0 0,0 1 0,0 0 0,-26 11 0,-120 61-580,63-19-3879,89-48 3089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46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388 1117 7066,'-5'-7'1947,"-17"-24"1371,15 11 3854,24 29-6197,-9-5-849,1 1 0,-1 0 0,0 0 0,9 7 0,-13-8-85,0-1 1,0 1-1,1-1 1,0-1-1,-1 1 0,1-1 1,0 0-1,0 0 0,1 0 1,-1 0-1,0-1 1,0 0-1,1 0 0,6 0 1,305 0 1603,-67-4-869,-58 14-123,138 2 328,-275-14-759,211 2 579,-185 3-401,103 18-1,227 18 353,-254-31-497,-128-6-228,19 1 21,1-2 0,49-4-1,-78-2-44,1 0 0,-1-1 0,36-15 0,7-1 15,-54 19-19,-1 1-1,1 0 1,0 0 0,0 1 0,0 0-1,0 1 1,14 2 0,-13-1 6,0-1 1,0 0-1,0-1 1,0 0-1,0 0 0,17-4 1,9-6 58,-25 6-51,-1 1 0,1 0 0,0 1 0,0 0 0,17-1 1,-14 2-5,0-1 0,-1 0 0,1-1 0,-1-1 0,0 0 0,0 0 0,0-2 1,-1 1-1,0-2 0,0 0 0,0 0 0,13-12 0,-18 14-9,-5 3 1,0 0 0,0 0 0,0 1 0,1-1 0,-1 1 0,0-1 0,1 1 0,-1 0 1,1 0-1,-1 0 0,1 0 0,0 1 0,-1-1 0,1 1 0,0-1 0,0 1 0,-1 0 0,1 0 1,0 0-1,0 0 0,-1 1 0,1-1 0,0 1 0,-1 0 0,5 1 0,-4-4 8,0 0 0,1 0 0,-2-1 0,1 1-1,0-1 1,0 0 0,-1 0 0,0 0 0,1 0 0,1-5 0,6-25 2,-9 27-8,1-1-1,-1 1 1,1 0-1,0-1 1,5-8-1,15-33-2,-21 44 0,0 0-1,0 0 1,0 0-1,0-1 1,-1 1-1,1 0 1,-1 0 0,0 0-1,-1 0 1,1-1-1,-1 1 1,0 0-1,0 0 1,-2-6-1,-2-9 0,-41-161-165,36 152 131,-1 1-1,-2 0 1,0 1 0,-25-35 0,-49-81-113,57 91 141,27 45 3,-1 0-1,0 0 1,0 0 0,0 1-1,-1-1 1,1 1 0,-1 1 0,-1-1-1,1 1 1,-1-1 0,1 1-1,-1 1 1,0-1 0,0 1 0,-1 0-1,1 1 1,-1-1 0,1 1-1,-1 1 1,0-1 0,0 1 0,0 0-1,-11 1 1,-7-3 3,0-1-1,1 0 1,-1-2 0,-25-9-1,-92-44 10,91 36-22,-92-28-1,111 44-34,-1 1 0,-1 2-1,1 1 1,-59 2 0,-133 24-129,83-6 85,-203 39-849,166-23 693,73-15 184,-187 57 0,286-72 65,1 0 0,-1-1 0,1 0 0,-1 0-1,0-1 1,0 0 0,0 0 0,0 0 0,0-1-1,0 0 1,0-1 0,0 0 0,1 0 0,-1 0-1,0-1 1,0 1 0,1-2 0,-1 1 0,-7-5-1,-23-10-36,-41-12 0,12 4-59,2 4 41,-1 2 0,-87-14 0,39 10 36,92 19 13,-1 1 0,0 1 0,-1 1 1,1 1-1,0 1 0,0 1 0,-38 8 0,42-6 1,-1 0 0,1 2 0,0 1 0,1 0 1,0 1-1,0 0 0,1 2 0,0 0 0,-22 19 0,21-12-7,0 2 1,2 0 0,1 1-1,0 1 1,1 0 0,-18 44 0,-5 5-5,34-67 17,1 1 0,0 0 0,-1-1-1,1 1 1,1 0 0,-1 0 0,0 0 0,1 0 0,0 5 0,0-5 0,0-1 0,0 1 0,-1 0 0,1-1 0,-1 1 0,0 0 1,0-1-1,0 1 0,0-1 0,-4 7 0,-5 6-5,1 0 0,0 1 0,1 0 0,1 1 0,0-1 0,2 2-1,0-1 1,1 0 0,0 1 0,-1 36 0,6-40 5,0-1 0,0 1 1,2 0-1,0-1 0,0 0 0,1 0 0,1 0 1,0 0-1,1 0 0,1-1 0,0 0 0,1-1 1,0 1-1,0-2 0,2 1 0,-1-1 0,2 0 1,-1-1-1,1-1 0,13 10 0,-6-7 35,0 0-1,1-1 0,0-1 0,1 0 0,0-2 0,0 0 1,1-2-1,0 0 0,0-1 0,0-1 0,1-1 1,42 0-1,-27-6-1,0-2 0,0-1 1,-1-2-1,36-13 0,19-4-955,-82 23 234,0 1 0,0 0 0,0 0 1,0 1-1,1 0 0,-1 1 0,0 0 0,0 0 0,14 5 0,-19-5 492,57 10-1469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0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1405 6569,'5'-4'5141,"10"-5"-2895,-1 5-1903,0-1 0,0 0 0,-1-1-1,0-1 1,0 0 0,-1-1-1,20-14 1,755-537 3562,-759 539-3852,372-214 1202,-27 17 230,-195 88-630,-32 21-203,-57 48-304,-99 59-1131,-9 5-73,6 4-201,-1 0 1,1 1 0,1 1-1,-12 12 1,-3 0-734,-10 6 677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15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218 534 6657,'-1'0'203,"1"0"-1,0 0 0,0-1 1,-1 1-1,1-1 0,0 1 1,0 0-1,0-1 0,0 1 0,-1 0 1,1-1-1,0 1 0,0-1 1,0 1-1,0 0 0,0-1 1,0 1-1,0-1 0,0 1 1,0 0-1,0-1 0,0 1 0,0-1 1,1 1-1,-1 0 0,0-1 1,0 1-1,0 0 0,0-1 1,1 1-1,-1-1 0,0 1 0,0 0 1,1 0-1,-1-1 0,0 1 1,1 0-1,-1-1 0,0 1 1,1 0-1,-1 0 0,0 0 1,1-1-1,-1 1 0,1 0 0,42-9 1929,-34 7-1959,1 1 0,-1-1 0,0-1 0,0 0 0,0 0 0,0-1 0,-1 0 0,15-9 0,-11 3-41,-1 1 0,0-2 0,-1 1 0,0-1 1,-1-1-1,0 0 0,-1 0 0,0-1 0,-1 0 1,0 0-1,-1-1 0,4-14 0,-6 17-96,-1 0-1,0 0 0,-1 0 0,0 0 1,0 0-1,-2-1 0,1 1 1,-1 0-1,-1-1 0,0 1 0,-1 0 1,0-1-1,-1 1 0,0 0 0,0 1 1,-7-14-1,6 17-10,0 0-1,0 0 1,0 1-1,-1-1 1,0 1-1,0 0 1,-1 1-1,1-1 1,-1 1-1,-1 0 1,1 0-1,-1 1 1,1 0-1,-1 0 1,-1 1-1,1-1 1,0 2-1,-1-1 1,1 1-1,-1 0 1,0 0-1,0 1 1,0 0-1,0 1 1,0 0-1,-14 1 1,12 1 37,0-1 1,0 2-1,0-1 1,0 1-1,1 1 1,-1 0 0,1 0-1,0 1 1,0 0-1,0 0 1,1 1-1,-1 0 1,1 1-1,1 0 1,0 0-1,0 1 1,0-1-1,1 2 1,-10 15-1,1 1 120,2 0 0,1 1 0,0 0 0,2 1 0,-12 54 0,16-59-38,2-1 0,1 1 0,0 0 0,1 26 0,2-43-110,1 0 0,-1 0 0,0 0 0,1 0 0,0 0 0,1 0 0,-1 0 0,1-1 0,0 1 0,0 0 0,0-1 0,0 1 0,1-1 0,0 0 0,0 0 0,0 0 0,0 0 0,1 0 0,0-1 1,-1 0-1,1 1 0,0-2 0,1 1 0,4 2 0,0-1-28,1 0 1,0-1 0,1 0-1,-1-1 1,1 0 0,-1-1-1,1 0 1,-1-1 0,13-1-1,16-2-727,44-11-1,-38 6-296,22 0 82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4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306 27 8490,'4'-15'4393,"1"3"488,-7 15-3081,-10 21-592,-7 8-207,-9 19-241,-8 2-88,0 6-320,8-4-128,-3-8-152,12-1-80,-1-11-504,0-4-336,3-9-1201,-4-5-495,-4 0 1576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4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8346,'0'0'187,"-1"1"-1,1-1 1,0 0 0,0 0-1,0 0 1,-1 1 0,1-1 0,0 0-1,0 1 1,0-1 0,0 0-1,0 0 1,-1 1 0,1-1 0,0 0-1,0 1 1,0-1 0,0 0-1,0 0 1,0 1 0,0-1 0,0 0-1,0 1 1,0-1 0,0 0 0,0 0-1,0 1 1,1-1 0,-1 0-1,0 1 1,0-1 0,0 0 0,0 0-1,0 1 1,1-1 0,9 19 2344,17 16-676,7 4-705,-1 2 0,30 51 1,3-3-2353,-74-111-9275,-1-13 9373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5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1 309 5017,'0'-4'442,"0"1"1,0 0-1,0-1 1,0 1-1,1 0 1,-1 0-1,1-1 0,0 1 1,0 0-1,0 0 1,0 0-1,1 0 0,-1 0 1,1 0-1,0 0 1,0 1-1,0-1 0,4-4 1,6-4 149,0 0 0,22-16 1,-8 8 460,121-110 1485,-126 103-2330,-20 26-195,-1 0 1,1-1-1,-1 1 0,0-1 0,1 1 0,-1 0 0,0-1 0,1 1 0,-1-1 0,0 1 0,0-1 0,1 1 0,-1-1 0,0 1 0,0-1 0,0 1 1,0-1-1,0 1 0,0-1 0,0 0 0,0 1 0,0-1 0,0 1 0,0-1 0,0 1 0,0-1 0,0 1 0,0-1 0,0 1 0,-1-1 1,1 1-1,0-1 0,0 1 0,-1-1 0,1 1 0,0-1 0,-1 1 0,1 0 0,0-1 0,-1 1 0,1-1 0,-1 1 0,1 0 0,-1 0 0,1-1 1,-1 1-1,1 0 0,-1 0 0,1-1 0,-1 1 0,1 0 0,-1 0 0,1 0 0,-1 0 0,1 0 0,-1 0 0,-1 0 64,0 0 0,0 0-1,0 1 1,0-1 0,0 1-1,0-1 1,0 1 0,1 0-1,-1 0 1,0 0 0,0 0-1,1 0 1,-1 0 0,1 0-1,-1 0 1,1 1 0,-1-1-1,1 1 1,0-1 0,0 1-1,0-1 1,0 1 0,0 0 0,0-1-1,0 1 1,-1 3 0,0 1 132,0 0 0,0 0 1,0 0-1,0 0 0,1 0 0,0 1 1,0 6-1,2-3-86,0-1 0,0 1 0,1-1-1,0 0 1,1 0 0,0 0 0,0 0 0,1 0 0,0-1-1,1 1 1,8 11 0,-2-6-263,0 0 0,1 0 0,0-1 0,1-1 0,18 14-1,0-7-940,-3-13 397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3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29 6025,'-6'-13'6688,"-3"-2"1082,7 19-6598,-4 36-524,2 1-1,2-1 1,2 1-1,5 50 0,-1-21-126,-1-32-262,13 59 0,-5-41-184,-9-41-1472,-4-32-3987,-7-47-776,-29-111-1,18 91 3856,4 4 4137,15 80-1592,1-1 0,0 0-1,0 1 1,0-1 0,0 0 0,0 1 0,0-1 0,0 0 0,0 1 0,0-1 0,0 0 0,0 1 0,0-1-1,0 0 1,0 1 0,1-1 0,-1 1 0,0-1 0,0 0 0,1 1 0,0-2 0,10 4 2814,20 23-343,-23-18-1856,23 19 875,111 83 2474,-127-99-4136,1-1 1,0-1-1,0 0 1,1 0-1,0-2 1,0 0-1,30 5 1,-46-10-194,1-1-1,-1 1 1,0-1 0,1 0 0,-1 0 0,1 0 0,-1 0 0,0 0-1,1 0 1,-1 0 0,1 0 0,-1-1 0,0 1 0,1-1 0,-1 1 0,0-1-1,1 1 1,-1-1 0,0 0 0,0 1 0,1-1 0,-1 0 0,0 0-1,0 0 1,0 0 0,0 0 0,0 0 0,0 0 0,0-2 0,1-1-412,-1 0 1,0-1-1,0 1 0,0-1 1,0 0-1,-1 1 1,0-1-1,0-6 0,0-32-767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3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9402,'-3'5'4297,"4"12"-1873,6 7-159,0 10-417,3 7-151,2 3-281,8 5-224,-1 2-448,-4 0-215,6 0-289,-11-2-112,0-7-104,4-4-120,-4-11-777,3-5-511,3-7-1729,1-6 1881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3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1 160 11915,'0'-2'6561,"18"1"-5129,4-1-63,22 2 39,7-4 24,17-2-288,5-6-135,8-7-337,-3-1-192,-10-4-216,-5-1-96,-22 4-520,-7 4-432,-21 10-2081,-8 7 1857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5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 7970,'-5'2'814,"-1"1"0,1-1 0,0 2 0,0-1 0,0 0 1,0 1-1,-4 4 0,8-7-660,1-1 0,-1 1 0,1 0 0,-1 0 0,1-1 0,-1 1 0,1 0 0,-1 0 0,1 0 0,-1 0 0,1 0 1,0-1-1,0 1 0,-1 0 0,1 0 0,0 0 0,0 0 0,0 0 0,0 0 0,0 1 0,1 0-24,0-1 0,-1 0 0,1 1 0,0-1 0,0 0 0,0 0 0,0 0 0,0 0 0,0 0-1,0 0 1,0 0 0,0 0 0,1 0 0,-1-1 0,0 1 0,0 0 0,1-1 0,1 1 0,8 3 303,0 0 0,1-1 0,-1 0 0,1-1 0,-1-1-1,1 1 1,0-2 0,18-1 0,95-15 1122,-123 16-1538,133-31 497,-53 11-5157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5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8730,'0'0'4341,"4"8"-2908,49 94 5059,14 57-4008,-19-42-2230,-39-93-926,-9-23 422,1 0-1,-1 0 1,1 0 0,-1 0-1,0 0 1,1 0-1,-1 0 1,0 0-1,0 1 1,0-1 0,0 0-1,0 0 1,0 0-1,0 0 1,0 0-1,-1 0 1,0 2 0,1-3 59,-1 0 1,1 0-1,0 0 0,-1 0 1,1 0-1,-1-1 1,1 1-1,0 0 1,-1 0-1,1 0 1,-1-1-1,1 1 1,0 0-1,-1-1 1,1 1-1,0 0 0,-1-1 1,1 1-1,0 0 1,0-1-1,-1 1 1,1-1-1,0 1 1,0-1-1,-1 0-192,-1-1-982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6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37 381 9122,'-35'-76'3765,"35"75"-3681,-1 1 1,1-1 0,0 1 0,0-1-1,0 1 1,0-1 0,0 1-1,-1-1 1,1 1 0,0-1-1,0 1 1,0-1 0,0 1 0,0-1-1,1 1 1,-1-1 0,0 1-1,0-1 1,0 1 0,0-1-1,0 1 1,1-1 0,-1 1-1,0-1 1,1 1 0,-1 0 0,0-1-1,1 1 1,-1-1 0,0 1-1,1 0 1,-1-1 0,0 1-1,1 0 1,-1 0 0,1-1 0,-1 1-1,1 0 1,-1 0 0,1 0-1,-1-1 1,1 1 0,0 0-1,24-1 1653,-20 2-1343,53-1 1446,-42 2-1754,-1-1 0,1-1 1,-1-1-1,1 0 0,-1-1 0,0-1 1,30-9-1,-41 11-333,-1-1-1,1 0 1,-1 0 0,0 0-1,0 0 1,0-1 0,0 1-1,0-1 1,0 0 0,-1 0-1,1 0 1,-1 0 0,0 0-1,0 0 1,0-1 0,3-6-1,-3 4-101,-1 1 0,0 0 0,0-1 0,-1 1 0,1-1 0,-1 0 0,0 1 0,-1-1 0,1 1 0,-3-11 0,-1 4 120,0 1 1,0-1-1,-1 0 1,0 1-1,-1 0 1,0 0-1,-1 1 1,0 0-1,-16-17 1,21 25 399,0 0-1,-1 0 0,1 0 1,0 0-1,-1 0 1,0 1-1,1-1 1,-1 1-1,0 0 1,0 0-1,0 0 1,0 0-1,-6-1 1,9 2-71,-1 0 0,0 0 0,1 0 0,-1 1 0,0-1 0,1 0-1,-1 0 1,0 0 0,1 0 0,-1 1 0,1-1 0,-1 0 0,0 0 0,1 1 0,-1-1 0,1 1 0,-1-1 0,1 0 0,-1 1 0,1-1 0,-1 1-1,1-1 1,0 1 0,-1 0 0,0 1 38,1 0 0,-1-1 0,1 1 0,0 0 0,-1 0 0,1-1 0,0 1 0,0 0 0,0 0-1,0-1 1,1 1 0,-1 0 0,1 3 0,2 3 10,0 0 0,1 0 0,0 0 0,0-1 0,1 1 0,-1-1 0,2 0 0,-1 0 0,1-1 0,0 0 0,0 0-1,1 0 1,-1-1 0,12 7 0,-4-3-394,1 0-1,0-2 1,0 0-1,0 0 1,1-1-1,28 6 1,11-6-844,7-1 337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6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52 6465,'-15'-13'1110,"-11"-7"231,-1 1 3533,31 30 1544,153 326-2350,-154-332-4309,9 21-263,-12-26 249,0 1 0,1 0 1,-1 0-1,1 0 0,-1 0 0,1 0 0,-1-1 1,1 1-1,-1 0 0,1 0 0,0-1 0,-1 1 0,1 0 1,0-1-1,-1 1 0,1-1 0,0 1 0,0-1 0,1 1 1,3-6-1121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19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314 147 5057,'1'-76'1359,"4"56"-1207,3 18-237,-8 3 173,0-1 0,0 0 0,1 0 0,-1 0 0,0 0 0,0 0 0,1 0 0,-1 0 0,0 0 0,0 0 0,1 0 0,-1-1 0,0 1-1,0 0 1,1 0 0,-1 0 0,0 0 0,0 0 0,0 0 0,1 0 0,-1-1 0,0 1 0,0 0 0,0 0 0,1 0 0,-1-1 0,0 1 0,0 0 0,0 0 0,0 0 0,0-1 0,1 1 0,-1 0 0,0 0 0,0-1 0,0 1 0,0 0 0,0 0 0,0-1 0,0 1 0,0 0-1,0 0 1,0-1 0,0 1 0,0 0 0,0 0 0,0-1 0,0 1 0,0 0 0,0 0 0,0-1 0,-1 1 0,1 0 0,2-3-2,1 1 0,0 0 0,-1 0-1,1 0 1,0 0 0,0 1 0,0-1 0,0 1 0,0 0 0,0 0-1,0 0 1,4-1 0,1-1 1,16 0 1098,-22 3-903,0 0 1,-1 0-1,1 0 1,0 0-1,0 0 1,0-1-1,0 1 1,-1 0-1,1-1 1,0 0-1,0 1 1,-1-1 0,1 0-1,0 0 1,-1 0-1,1 0 1,-1 0-1,1 0 1,-1 0-1,6-1 5002,-3 41-4747,-4-15-215,-1 0 0,-1 1 0,-2-1 0,0 0 1,-2 0-1,0-1 0,-2 1 0,-17 35 0,-12 16 665,-59 84 0,34-58-372,54-87-537,-64 100 390,60-96-434,-1-1 1,-1 0-1,-1-2 1,-19 17 0,16-23-255,17-8 152,1-1 0,-1 0 0,1 0 0,-1 0 1,1-1-1,-1 1 0,1 0 0,-1 0 0,1 0 0,-1 0 0,1 0 0,-1-1 0,1 1 1,0 0-1,-1 0 0,1-1 0,-1 1 0,1 0 0,0-1 0,-1 1 0,1 0 1,0-1-1,-1 0 0,0 0-240,1-1 0,-1 1 0,1-1 1,-1 1-1,1-1 0,0 0 0,0 1 1,0-1-1,0 1 0,0-1 0,0 1 1,0-1-1,0 0 0,1 1 0,-1-1 0,1 1 1,-1-1-1,1 1 0,1-3 0,8-19-1693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7.1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 8722,'-1'0'209,"0"0"0,1 0 0,-1 0 0,0 0 0,1 0 0,-1 0 0,0 0 0,1 0 1,-1 0-1,0 0 0,1 1 0,-1-1 0,0 0 0,1 1 0,-1-1 0,1 0 0,-1 1 0,0-1 0,1 0 0,-1 1 0,1-1 0,-1 1 1,1-1-1,-1 1 0,1 0 0,0-1 0,-1 1 0,1 0 0,-7 25 2525,11 34-914,-4-56-1453,9 47 413,2-1 1,3 0-1,2-1 1,23 50-1,-28-71-807,-5-8-184,-2-7-3357,-3-25-451,-1-5 1680,-1-4 1026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7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8 381 8282,'-7'-52'3356,"7"52"-3302,0-1-1,0 1 0,0 0 1,0 0-1,0-1 0,0 1 0,0 0 1,0-1-1,0 1 0,0 0 0,0-1 1,0 1-1,1 0 0,-1 0 0,0-1 1,0 1-1,0 0 0,0-1 1,1 1-1,-1 0 0,0 0 0,0 0 1,1-1-1,-1 1 0,0 0 0,0 0 1,1 0-1,-1 0 0,0 0 0,1-1 1,-1 1-1,0 0 0,1 0 0,-1 0 1,0 0-1,1 0 0,0 0 1,14 3 1097,-7-1-526,4-2-275,1 0-1,-1-1 0,1 0 1,-1-1-1,0 0 0,0-1 1,0 0-1,0-1 0,-1-1 0,1 1 1,-1-2-1,0 0 0,0 0 1,10-8-1,-18 11-343,-1 0-1,1-1 1,0 1-1,-1 0 1,0-1 0,1 1-1,-1-1 1,-1 0-1,1 0 1,-1 0 0,1 0-1,-1 0 1,0 0 0,0 0-1,-1 0 1,1 0-1,-1-8 1,0-5 7,-1 0-1,-5-32 1,5 41 3,-1 1 0,1-1-1,-2 0 1,1 0 0,-1 1 0,0 0 0,0-1 0,-1 1 0,0 0 0,-1 1 0,1-1 0,-1 1 0,-7-7-1,12 12-2,0 1 0,-1 0 0,1 0 0,0-1 0,0 1 0,0 0 0,-1 0 0,1 0 0,0-1-1,0 1 1,-1 0 0,1 0 0,0 0 0,-1 0 0,1 0 0,0-1 0,0 1 0,-1 0 0,1 0-1,0 0 1,-1 0 0,1 0 0,0 0 0,-1 0 0,1 0 0,0 0 0,-1 0 0,1 0 0,0 0-1,-1 0 1,1 1 0,0-1 0,0 0 0,-1 0 0,1 0 0,0 0 0,-1 0 0,1 1 0,0-1-1,0 0 1,-1 1 0,-2 15 576,8 25 156,-5-41-745,11 54 767,20 63 1,-25-100-1143,1 0 0,0 0 0,1-1 0,1 0 0,1 0 0,0-1 0,21 23 0,-8-14-1855,-3-3 845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7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82 7266,'-84'2'3123,"83"-1"-2960,-1-1 0,0 0 0,1 0 0,-1 0 0,1 1 0,-1-1 0,1 1 0,-1-1 0,1 1 0,-1 0 0,1 0 0,-1 0 0,1-1 0,0 1 0,-1 0 0,1 1 0,0-1-1,0 0 1,0 0 0,0 0 0,0 1 0,0-1 0,0 0 0,0 1 0,1-1 0,-1 1 0,0 1 0,1-2-46,-1 0-1,1 0 0,0 0 1,0 0-1,0 0 0,0 0 1,0 0-1,0-1 0,0 1 1,0 0-1,1 0 0,-1 0 1,0 0-1,0 0 0,1 0 1,-1-1-1,1 1 0,-1 0 1,1 0-1,-1 0 0,1-1 1,-1 1-1,1 0 0,-1-1 1,1 1-1,0 0 0,0-1 1,-1 1-1,1-1 0,0 1 1,0-1-1,0 0 0,-1 1 1,3 0-1,8 0 379,1-1 0,-1 0-1,1 0 1,-1-1 0,0-1 0,1 0 0,-1 0-1,20-8 1,9-1 340,-10 3-348,56-24 1,-28 9-998,-57 23 340,0-1-1,-1 1 1,1 0-1,0 0 1,-1-1-1,1 1 1,0 0-1,-1-1 1,1 1-1,-1-1 1,1 1-1,-1-1 1,1 1-1,-1-1 1,1 1-1,-1-1 1,1 1-1,-1-1 1,0 0-1,1 1 1,-1-1-1,0 0 1,0 1-1,1-1 0,-1 0 1,0 1-1,0-1 1,0 0-1,0 0 1,0 1-1,0-1 1,0 0-1,0 1 1,0-1-1,0-1 1,-3-9 55,2 9 672,-2-11-178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08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13 8090,'-74'-12'3625,"65"13"-1921,7 8-104,2 8-71,7 8-161,10 13-48,-5 9-16,0 4-79,0 8-121,-2-4-120,-2-6-384,3-3-128,-3-14-160,-1-3-352,1-7-1992,2-14 1512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1.8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1 7634,'-3'0'343,"0"0"0,1 0 1,-1 1-1,0-1 1,0 1-1,1 0 0,-1 0 1,0 0-1,1 0 1,-1 0-1,1 0 1,-1 1-1,1-1 0,-4 4 1,2-1-113,0 0 1,1 0 0,-1 0-1,1 1 1,0-1 0,0 1-1,-2 6 1,-3 8-15,2 0-1,0 0 0,-4 25 1,7-32 194,-4 27-97,1 0-1,2 0 1,2 1-1,2 0 0,1-1 1,2 1-1,15 73 1,-11-81-96,2 0 0,2 0 0,1 0 0,1-2 1,2 1-1,1-2 0,1 0 0,1-1 0,38 43 0,-18-31 11,3-1 0,1-2 0,2-2 0,1-2 0,2-2-1,1-2 1,1-2 0,69 27 0,-45-27 112,0-3 1,1-3-1,1-4 0,1-3 1,116 7-1,335-15 1256,-419-8-1520,-86 2-151,0 1-235,0-1-1,0-1 1,-1-2 0,1 0-1,40-11 1,-60 14 130,0-1 0,0 0 0,0 0 1,-1 1-1,1-1 0,0 0 0,0-1 0,-1 1 1,1 0-1,0 0 0,-1-1 0,1 1 0,-1-1 1,0 1-1,1-1 0,-1 0 0,0 1 0,0-1 0,0 0 1,0 0-1,0 0 0,-1 0 0,1 0 0,0-2 1,4-23-1388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2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70 140 8274,'-6'-7'2132,"-12"-11"295,18 17-2236,0 1 0,-1-1 0,1 1 0,-1-1 0,1 1-1,0 0 1,-1-1 0,1 1 0,-1 0 0,1-1 0,-1 1 0,1 0 0,-1 0 0,1 0 0,-1-1-1,1 1 1,-1 0 0,1 0 0,-1 0 0,1 0 0,-1 0 0,1 0 0,-1 0 0,0 0-1,1 0 1,-1 0 0,1 0 0,-1 0 0,0 1 0,-1 6 682,-6 149 819,-10 95-1,16-236-1439,4-25-48,5-18-42,4-26-119,-1 0-1,-3 0 0,0-93 1,-2 23-174,-4 119 123,-1 0 1,0 0-1,1 0 0,0 0 1,1 0-1,-1 1 0,1-1 0,0 0 1,3-6-1,-4 10 7,-1 0 0,1 0 0,0 0 0,0 1 0,0-1 0,0 0 0,0 0 1,0 0-1,1 1 0,-1-1 0,0 1 0,0-1 0,0 1 0,1-1 0,-1 1 0,0 0 0,1-1 0,-1 1 0,0 0 0,0 0 0,1 0 0,-1 0 0,0 0 0,1 0 0,-1 0 0,0 1 0,1-1 1,-1 0-1,0 1 0,0-1 0,1 1 0,-1 0 0,0-1 0,0 1 0,0 0 0,2 1 0,31 17 77,71 44 542,-91-53-522,-1-1 1,-1 2 0,0-1-1,0 2 1,13 16 0,-19-18-255,0 1 0,-1 0 0,0 0 1,-1 0-1,0 0 0,-1 1 1,0-1-1,-1 1 0,0 0 0,-1 0 1,0 0-1,-1 0 0,0 0 0,-3 19 1,-4 1-763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3.1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163 20 8378,'-2'-2'240,"-1"0"0,1 0 0,-1 0 0,1 1 0,-1-1 0,1 1 0,-1-1 0,0 1 0,0 0 0,0 0 0,0 1 0,0-1 0,0 0 1,0 1-1,0 0 0,0 0 0,0 0 0,0 0 0,0 0 0,0 0 0,0 1 0,0 0 0,1-1 0,-1 1 0,0 0 0,0 0 0,0 1 0,1-1 0,-1 1 0,0-1 0,1 1 0,0 0 0,-1 0 1,1 0-1,0 0 0,0 0 0,0 1 0,0-1 0,-2 4 0,-4 11 151,1 0 1,1 0-1,0 0 0,1 1 1,-4 27-1,-4 94 867,13-102-926,1 1-1,2-1 1,1 0-1,11 41 1,48 140 889,-29-110-791,-15-55-229,33 67 1,-27-67-139,-19-28-409,-6-25 266,0 0 0,0 1 1,0-1-1,0 1 1,0-1-1,0 0 1,0 1-1,0-1 0,0 0 1,-1 1-1,1-1 1,0 0-1,0 1 0,-1-1 1,1 0-1,0 1 1,0-1-1,-1 0 0,1 1 1,0-1-1,-1 0 1,1 0-1,0 0 1,-1 1-1,1-1 0,0 0 1,-1 0-1,1 0 1,0 0-1,-1 0 0,0 0 1,-2 0-445,-1 0 0,1-1 0,-1 1 0,0-1 0,1 0 0,0 0 1,-1-1-1,1 1 0,0-1 0,-6-3 0,-29-16-906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3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4 258 10162,'-4'2'6682,"21"-11"-5090,5-6-112,16-12-263,8-6-153,10 1-432,3 2-232,0 4-368,2 4-272,-10 2-696,4-1-449,-11 8-967,-9 1-393,4 12 1737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4.0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228 3 7346,'-1'0'315,"0"-1"1,0 1-1,0 0 0,0-1 1,0 1-1,0 0 1,0 0-1,0 0 1,0 0-1,0 0 1,0 0-1,0 0 1,0 0-1,0 0 1,1 0-1,-1 1 1,0-1-1,0 0 1,0 1-1,0-1 1,0 0-1,0 1 1,0-1-1,0 1 1,-26 16 875,22-13-405,-11 6-167,1 2 0,0 0 0,1 1 0,0 0 0,1 1 0,-14 19 0,20-23-477,0 1 0,1-1 0,0 1 1,0 0-1,1 1 0,1-1 1,0 1-1,0 0 0,2 0 0,-3 19 1,4-28-132,1 0 1,0 0 0,0 0-1,0 0 1,0 0 0,1 0-1,-1-1 1,1 1 0,0 0-1,0 0 1,0 0 0,3 4-1,-4-5-6,1-1 0,1 0-1,-1 1 1,0-1 0,0 0-1,0 0 1,1 0 0,-1 0-1,0 0 1,1 0 0,-1 0-1,1-1 1,-1 1 0,1 0-1,-1-1 1,1 1 0,2-1-1,0 1 1,0-1-1,0 0 1,0-1-1,1 1 1,-1-1-1,0 0 1,0 0-1,0 0 1,0 0-1,-1-1 1,1 0-1,0 1 1,-1-1-1,1-1 1,-1 1-1,6-5 1,5-6 6,-2-1 0,0 0 0,0-1 0,-1 0 0,-1-1 0,-1 0 0,11-23 0,1-2-2,-21 40-9,1 1 1,-1-1-1,0 1 1,0-1-1,0 1 1,0 0-1,1-1 0,-1 1 1,0-1-1,0 1 1,1 0-1,-1-1 1,0 1-1,0 0 1,1-1-1,-1 1 0,1 0 1,-1 0-1,0-1 1,1 1-1,-1 0 1,1 0-1,-1-1 0,0 1 1,1 0-1,-1 0 1,1 0-1,-1 0 1,1 0-1,-1 0 0,0 0 1,1 0-1,-1 0 1,1 0-1,-1 0 1,1 0-1,-1 0 0,1 0 1,-1 0-1,0 1 1,1-1-1,-1 0 1,1 0-1,-1 0 1,0 1-1,1-1 0,-1 0 1,1 0-1,-1 1 1,0-1-1,1 0 1,-1 1-1,0-1 0,0 1 1,1-1-1,-1 1 1,18 33 51,-9-15-18,-4-11-4,0 0 0,0-1 1,1 0-1,0 0 0,12 10 1,-17-16-122,1 1 1,-1-1 0,1 0 0,-1 0-1,1 0 1,0 0 0,0 0-1,-1-1 1,1 1 0,0 0 0,0-1-1,0 1 1,0-1 0,0 0 0,0 0-1,0 0 1,-1 0 0,1 0-1,0 0 1,0 0 0,0 0 0,0-1-1,0 1 1,0-1 0,0 0 0,-1 1-1,1-1 1,0 0 0,0 0 0,-1 0-1,1 0 1,-1 0 0,3-2-1,0-1-447,-1 0-1,0 0 1,1 0-1,-1 0 1,-1 0-1,1-1 1,-1 0-1,1 1 1,-1-1-1,2-9 0,-1 0-854,0 0-1,2-26 1,-3-1 559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14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0 365 5209,'15'-54'3162,"-15"53"-3067,0 1 1,0-1-1,0 1 0,1 0 1,-1-1-1,0 1 0,0-1 1,0 1-1,1 0 0,-1-1 1,0 1-1,1 0 0,-1-1 1,0 1-1,1 0 0,-1-1 1,1 1-1,-1 0 1,0 0-1,1-1 0,-1 1 1,1 0-1,-1 0 0,1 0 1,-1 0-1,0 0 0,1-1 1,-1 1-1,1 0 0,-1 0 1,1 0-1,-1 0 0,1 1 1,16 9 3378,20 19-1387,-20-14-1195,0-1 0,2-1-1,-1-1 1,33 17 0,-49-28-825,1 0 1,-1-1 0,0 1 0,0 0 0,1-1 0,-1 1-1,1-1 1,-1 0 0,0 0 0,1 0 0,-1 0 0,1 0-1,-1-1 1,0 1 0,1-1 0,-1 1 0,0-1 0,1 0-1,2-1 1,-2 0 12,0-1 1,0 1-1,0-1 0,0 1 0,0-1 1,0 0-1,-1 0 0,0 0 0,0 0 1,0 0-1,2-5 0,1-3 133,0 0 0,-1-1 1,-1 1-1,0-1 0,0 0 0,1-20 0,-4 20-107,0 0 1,-1 0-1,0 0 0,-1 0 1,-1 0-1,0 0 0,0 1 0,-1-1 1,-1 1-1,-5-11 0,0 3-354,-1 0 0,-1 1 0,-1 0-1,-24-26 1,35 42 46,1 1-28,1 1-1,-1-1 0,0 0 1,0 0-1,0 0 1,1 1-1,-1-1 0,1 0 1,-1 0-1,0 0 1,1 0-1,-1 0 0,1 0 1,0 0-1,-1 0 0,1-3 1,7-3-1152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20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30 7866,'1'-3'748,"-1"1"1,1-1 0,0 1 0,0 0 0,0-1-1,0 1 1,1 0 0,-1 0 0,3-3-1,4 1 2351,-6 19-1495,-6 4-909,0-1 0,-11 30 0,9-29-356,0 1 0,-5 27 0,5 10 153,2 0 0,5 72-1,-1-122-443,1 1 0,0 0 0,1-1-1,0 1 1,0-1 0,0 0 0,1 1-1,0-1 1,0 0 0,1-1 0,0 1-1,0-1 1,0 1 0,1-1 0,0 0-1,0-1 1,12 10 0,-12-11-36,1-1 0,-1 0 1,1 1-1,0-2 0,0 1 1,0-1-1,0 0 0,0 0 1,1-1-1,-1 0 0,1 0 1,-1 0-1,1-1 0,-1 0 1,1 0-1,-1-1 0,0 1 1,1-2-1,-1 1 0,1-1 1,7-3-1,-8 3-3,-1 0 0,1-1 1,-1 0-1,0 0 0,0-1 0,0 1 0,-1-1 0,1 0 1,-1 0-1,0-1 0,0 1 0,0-1 0,5-10 0,-8 13-7,0 0-1,0 0 1,0 0 0,0 0-1,0-1 1,-1 1-1,1 0 1,-1-1 0,1 1-1,-1 0 1,0-1-1,0 1 1,0 0-1,0-1 1,0 1 0,-1 0-1,1-1 1,-1 1-1,0 0 1,1-1 0,-1 1-1,0 0 1,0 0-1,-1 0 1,1 0-1,0 0 1,-1 0 0,1 0-1,-1 0 1,1 1-1,-1-1 1,0 1 0,0-1-1,0 1 1,0-1-1,-3-1 1,-5-1-56,1 0 0,-1 0 0,0 0-1,0 2 1,-1-1 0,1 1 0,0 0 0,-1 1 0,1 1 0,-1 0 0,1 0-1,-1 0 1,1 2 0,0-1 0,-1 1 0,1 1 0,0 0 0,-13 6 0,8 1-213,14-2-2080,2-8 2058,0 1 0,0 0-1,1 0 1,-1-1-1,0 1 1,1-1 0,-1 1-1,1-1 1,-1 1 0,1-1-1,-1 0 1,1 0 0,-1 0-1,1 0 1,-1 0 0,1 0-1,1-1 1,27-1-1089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46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 5193,'-15'4'977,"-29"6"2208,15-7 6481,192 9-6873,-96-20-2084,-51 5-629,0 1 0,-1 1 0,32 1 1,-59 0-54,0 1 0,0 1 0,-1 0 0,-16 6 0,-1-2-29,-7-2-8,0-1-1,-50-4 1,30 0 62,57 1-44,10-2 38,75-3 91,76-8 886,-138 9-774,-4 1 59,-1 0 0,38 1 0,-47 4-181,-12 2 189,-17 2 136,-133 23-145,145-28-386,1 0-1,0 0 1,0 1 0,0 0 0,0 1-1,0-1 1,1 1 0,-9 5 0,15-8 86,0 1 1,0-1 0,-1 0 0,1 0 0,0 1 0,0-1 0,0 0 0,0 0 0,0 1 0,0-1 0,-1 0 0,1 0 0,0 1 0,0-1-1,0 0 1,0 1 0,0-1 0,0 0 0,0 0 0,0 1 0,0-1 0,0 0 0,0 1 0,0-1 0,0 0 0,1 0 0,-1 1 0,0-1-1,0 0 1,0 0 0,0 1 0,0-1 0,1 0 0,-1 0 0,0 1 0,1-1 0,12 10 15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48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81 6241,'-42'-14'2421,"41"14"-2287,0-1-1,0 1 1,0-1 0,0 1 0,0-1 0,1 0-1,-1 1 1,0-1 0,0 0 0,1 1-1,-7-15 12447,19 17-12153,1 0 1,0-1 0,-1-1-1,1 0 1,0-1-1,-1 0 1,19-4-1,-28 4-329,20-4 752,35-12-1,-46 13-984,-1 0-1,1 1 1,0 0-1,0 0 1,0 2-1,0-1 0,18 1 1,-22 4-497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49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114 147 7146,'0'-40'2731,"0"30"-2090,0 0 0,0 0 0,-1 0-1,0-1 1,-1 1 0,0 0-1,-4-13 1,6 22-571,-1 1-1,1-1 0,0 0 1,0 1-1,-1-1 0,1 0 1,0 1-1,-1-1 1,1 1-1,-1-1 0,1 1 1,-1-1-1,1 1 0,-1-1 1,1 1-1,-1-1 0,1 1 1,-1 0-1,0-1 1,1 1-1,-1 0 0,1 0 1,-1-1-1,0 1 0,1 0 1,-1 0-1,0 0 0,0 0 1,0 0 18,-1 0 1,1 1-1,0-1 1,0 1-1,0 0 0,0-1 1,0 1-1,0 0 1,0-1-1,0 1 1,0 0-1,1 0 0,-1 0 1,-1 1-1,-20 38 1165,11-13-843,2 0 0,2 1 0,0-1 1,2 1-1,1 1 0,-1 30 1,4-11 123,2 1 0,13 83 0,72 210 1349,-45-200-1406,-6-40-280,4 11-75,-35-98-160,-1 0 0,0 0 0,-1 1 0,0-1 0,-1 20 0,-1-34-12,0 0 1,0-1-1,0 1 1,0-1-1,0 1 1,0 0-1,-1-1 1,1 1-1,0 0 1,0-1-1,0 1 1,-1-1-1,1 1 1,0 0-1,-1-1 1,1 1-1,0-1 0,-1 1 1,1-1-1,-1 1 1,1-1-1,-1 1 1,1-1-1,-1 0 1,1 1-1,-1-1 1,1 0-1,-2 1 1,1-1-87,-1 0 0,1 0 1,0 0-1,-1 0 0,1 0 1,0 0-1,-1 0 1,1 0-1,0-1 0,-1 1 1,1-1-1,-3 0 0,-34-24-3906,13 1 1471,1-3 1068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49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39 342 8578,'-25'0'3793,"14"-7"-1793,8-7-232,18-11-135,9-9-273,12-8-360,4 1-192,8 2-383,-6 3-161,1 7-408,-1 2-240,-5 7-633,6 5-663,-6 8-769,2 2-47,-8 8 1472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0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14 640 7970,'-11'7'9841,"10"-6"-9323,-1 15 3957,14 25-5149,-2-2 743,-10-39-46,5-7-30,34-61-116,-24 43 94,-12 19 27,0-1 0,0 1 0,-1-1-1,0 0 1,0 1 0,-1-1 0,0 0-1,0 0 1,0 0 0,-1 0 0,0 0-1,-2-13 1,-11 7 126,13 12-103,-1 1 0,1 0-1,0 0 1,0 0-1,-1-1 1,1 1-1,0 0 1,-1 0-1,1 0 1,0 0-1,0-1 1,-1 1-1,1 0 1,0 0 0,-1 0-1,1 0 1,0 0-1,-1 0 1,1 0-1,0 0 1,-1 0-1,1 0 1,0 0-1,-1 0 1,1 0-1,0 0 1,-1 0 0,1 0-1,0 1 1,-1-1-1,1 0 1,0 0-1,0 0 1,-1 0-1,1 1 1,0-1-1,0 0 1,-1 0 0,1 1-1,0-1 1,0 0-1,-1 0 1,1 1-1,0-1 1,0 0-1,0 1 1,0-1-1,0 0 1,0 1-1,-1-1 1,1 0 0,0 0-1,0 1 1,-4 53 253,1 0 0,4 0 0,9 78 0,-10-128-258,1 0 0,0 0 0,0-1 0,0 1-1,0-1 1,0 1 0,1-1 0,-1 1 0,1-1 0,0 0 0,0 0 0,0 0 0,1 0 0,-1 0-1,1 0 1,5 4 0,-6-6-10,0 0 1,0 1-1,0-1 0,1-1 0,-1 1 0,0 0 0,1 0 0,-1-1 1,0 1-1,1-1 0,-1 0 0,1 0 0,-1 0 0,1 0 0,-1 0 0,0-1 1,1 1-1,-1-1 0,1 1 0,-1-1 0,0 0 0,0 0 0,1 0 1,-1 0-1,0 0 0,3-3 0,2-1 1,-1-1 1,1 0 0,-1 0-1,-1 0 1,1-1-1,-1 0 1,0 0-1,0-1 1,-1 1-1,0-1 1,3-9-1,5-15 14,12-45 0,-13 24-10,-8 35 8,2-1 0,6-18 0,-9 36 16,0 7 48,3 16 78,-2-10-157,0 8 24,1-1 28,0 0-1,7 20 0,-9-34-43,-1-1 0,1 0 0,-1-1-1,1 1 1,1 0 0,-1 0 0,0-1 0,1 1 0,0-1 0,-1 0 0,1 0-1,1 0 1,-1 0 0,0 0 0,1-1 0,3 3 0,-2-3-2,0 0 1,0-1-1,0 1 0,1-1 1,-1 0-1,0 0 0,0-1 1,1 0-1,-1 0 0,0 0 1,1 0-1,-1-1 0,10-2 1,-7 0-2,0 0 0,0 0-1,0-1 1,-1 0 0,1 0 0,-1-1 0,0 0 0,7-6 0,0-3 7,-1 0-1,0-1 1,0 0 0,-2-1-1,0 0 1,17-35 0,-20 32-4,0 0 0,-2 0 1,-1 0-1,0 0 1,-1-1-1,-1 0 0,1-32 1,-5 18-2,0 0 1,-3 0-1,-11-53 1,13 79-15,0-1 1,0 1-1,-1 0 0,0 0 1,-7-13-1,9 20 1,1 0 1,-1 0 0,0 0-1,1 0 1,-1 0 0,0 0-1,0 0 1,0 1-1,0-1 1,0 0 0,0 0-1,0 1 1,0-1-1,0 1 1,0-1 0,0 1-1,0-1 1,0 1 0,0-1-1,0 1 1,-1 0-1,1 0 1,0 0 0,0 0-1,0-1 1,-1 2-1,1-1 1,0 0 0,0 0-1,0 0 1,0 0-1,-1 1 1,1-1 0,0 1-1,0-1 1,0 1 0,0-1-1,0 1 1,0 0-1,0-1 1,0 1 0,0 0-1,0 0 1,1 0-1,-1-1 1,0 1 0,-1 2-1,-4 5 1,0 0-1,0 0 0,1 0 1,0 1-1,0 0 0,1 0 1,0 0-1,1 0 0,0 1 1,0-1-1,1 1 0,1 0 1,-2 12-1,2 5 29,0 0 0,1 0 0,8 47 1,-5-58-11,1 1 1,0-1 0,1 0 0,1 0 0,1 0 0,0-1-1,1 0 1,0 0 0,2-1 0,-1 0 0,20 20 0,-24-28-16,0-1 1,0 0-1,1 0 1,0-1-1,0 1 0,0-1 1,0-1-1,1 1 1,-1-1-1,1 0 1,0-1-1,0 1 1,0-1-1,0-1 1,0 1-1,1-1 0,-1-1 1,0 1-1,1-1 1,-1 0-1,1-1 1,-1 0-1,0 0 1,0 0-1,0-1 1,0 0-1,0-1 1,13-6-1,-7 2 5,0-1-1,0 0 1,-1-1 0,-1 0 0,1-1-1,-1 0 1,-1-1 0,0 0 0,-1-1-1,0 0 1,0 0 0,-1-1 0,-1 0-1,-1 0 1,1-1 0,-2 0 0,0 0-1,-1 0 1,0-1 0,2-20 0,-2 4 0,-2-1 0,-1 1 0,-2-1 1,0 1-1,-3 0 0,0-1 0,-2 2 0,-16-50 1,20 72-8,0 0 1,-1 1 0,0-1 0,0 1-1,-1 0 1,0-1 0,0 2 0,-9-12-1,13 18 0,0 0 0,-1-1-1,1 1 1,0 0 0,-1 0-1,1-1 1,0 1-1,-1 0 1,1 0 0,-1 0-1,1-1 1,0 1 0,-1 0-1,1 0 1,-1 0 0,1 0-1,-1 0 1,1 0 0,0 0-1,-1 0 1,1 0-1,-1 0 1,1 0 0,-1 0-1,1 0 1,0 0 0,-1 0-1,1 1 1,-1-1 0,1 0-1,0 0 1,-1 0 0,1 1-1,-1-1 1,1 0-1,0 0 1,0 1 0,-1-1-1,-8 19-11,4 0 52,1 1 0,0 0 0,2 0 1,1 0-1,0 0 0,4 31 0,-1-26 49,2 0 0,0 0 0,2 0 0,16 44 1,-16-55-123,1 0 0,1-1 1,0 0-1,0 0 1,1-1-1,1 0 0,0 0 1,22 19-1,-8-13-1458,1 0-1,0-1 0,42 20 0,-23-16-148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1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133 412 8082,'-3'-1'385,"0"1"1,-1 0-1,1 0 1,0 0 0,0 0-1,0 0 1,-1 1-1,1 0 1,0-1-1,0 1 1,0 0-1,0 1 1,0-1 0,0 0-1,-2 3 1,0-1-66,1 0 1,-1 1-1,1 0 1,1 0-1,-1 0 0,0 0 1,1 1-1,-4 5 1,1 2 20,0 0 0,0 1 0,1-1 0,1 1 0,0 0 0,-3 20 0,6-24-198,0 1 1,0 0 0,1 0 0,0 0 0,1 0-1,0-1 1,0 1 0,1 0 0,0 0 0,1-1 0,0 0-1,7 15 1,-6-18-89,0 1 0,0 0-1,1-1 1,0 0 0,0 0 0,1 0-1,-1 0 1,1-1 0,0 0 0,1 0 0,-1-1-1,1 0 1,0 0 0,0-1 0,0 1-1,11 2 1,-4-2-42,1-1 1,0 0-1,-1-1 0,1 0 0,0-2 1,0 1-1,0-2 0,0 0 0,0-1 0,-1 0 1,1-1-1,-1-1 0,0 0 0,1-1 1,-2-1-1,1 0 0,-1-1 0,0 0 1,0-1-1,-1-1 0,12-9 0,-11 6-8,0 1 1,-1-2-1,0 1 0,-1-2 0,0 1 0,-2-2 0,1 1 1,-2-1-1,0-1 0,0 1 0,-2-1 0,0-1 0,-1 1 1,0-1-1,-2 0 0,0 0 0,0 0 0,-1-19 1,-4-1-21,-2 1 0,-1 1 0,-2-1 0,-1 1 0,-2 0 1,-2 1-1,-1 0 0,-30-57 0,36 78 16,7 10 8,-1 0 0,-1 0-1,1 1 1,0-1 0,-1 0-1,1 0 1,-1 1 0,0-1-1,0 1 1,0 0 0,0 0-1,0-1 1,-1 1 0,1 0-1,0 1 1,-1-1 0,-3-1 0,6 3-3,0 0 0,-1 0 0,1 0 0,0 0 1,-1 0-1,1 0 0,-1 0 0,1 0 0,0 0 1,-1 0-1,1 0 0,0 1 0,-1-1 1,1 0-1,0 0 0,-1 0 0,1 1 0,0-1 1,-1 0-1,1 0 0,0 1 0,0-1 0,-1 0 1,1 0-1,0 1 0,0-1 0,0 0 0,-1 1 1,1-1-1,0 0 0,0 1 0,0-1 1,0 1-1,0-1 0,0 0 0,0 1 0,0 0 1,-4 15 175,1 0 0,2 1 0,-1-1 1,2 28-1,11 72 557,-11-112-708,16 88 568,4-1 0,37 104-1,-48-165-549,-4-14-24,0 4 5,2-1 0,9 20 0,-14-35-27,0 0 0,0 0 0,0-1 0,1 1 0,-1 0 0,1-1 0,0 0 0,0 0 0,0 0 0,1 0 0,-1 0 0,1 0 1,-1-1-1,1 0 0,5 3 0,-7-4-3,0 0 1,0-1 0,0 1 0,0-1 0,0 0 0,0 1-1,0-1 1,0 0 0,0 0 0,0 0 0,0-1-1,0 1 1,0 0 0,0-1 0,0 1 0,0-1-1,0 0 1,0 1 0,-1-1 0,1 0 0,0 0-1,0 0 1,-1-1 0,1 1 0,-1 0 0,1-1-1,-1 1 1,1 0 0,-1-1 0,0 0 0,0 1-1,0-1 1,0 0 0,0 0 0,1-2 0,3-7 6,-1-2 0,0 1 0,0-1 1,2-18-1,-1 5 9,1 6-5,0 0-1,13-30 1,-16 44-13,0 0 1,0 0-1,1 1 1,-1-1-1,2 1 0,-1 0 1,0 0-1,1 0 1,0 0-1,0 1 1,11-7-1,-14 10 2,-1 0-1,1 1 0,-1-1 1,1 1-1,-1-1 0,1 1 1,-1 0-1,1-1 0,0 1 1,-1 0-1,1 0 0,-1 0 0,1 0 1,-1 1-1,1-1 0,0 0 1,-1 1-1,1-1 0,-1 1 1,0-1-1,1 1 0,-1 0 1,1 0-1,-1 0 0,0-1 1,1 1-1,-1 0 0,0 1 0,0-1 1,0 0-1,0 0 0,1 2 1,5 6 7,-1 0-1,0 0 1,8 18 0,-7-12 4,-4-8-47,35 56 137,-34-57-243,0 0-1,1 0 0,0-1 1,0 1-1,0-1 0,0-1 1,1 1-1,6 4 0,-10-9-79,0 1-1,0 0 1,1 0-1,-1-1 1,0 1-1,0-1 1,0 0-1,0 0 1,0 0-1,0 0 0,1 0 1,-1 0-1,0 0 1,0-1-1,0 1 1,0-1-1,0 1 1,0-1-1,0 0 1,0 0-1,0 0 0,3-2 1,2-1-767,0-2 0,0 1 1,0-1-1,7-8 0,9-10-187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2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153 116 9986,'-6'3'1116,"0"0"-1,0 1 1,0-1-1,1 1 0,-9 7 1,-23 32 1604,27-29-2237,0 1-1,2 0 1,0 1 0,-7 17 0,10-19-210,1 1 0,0-1 0,1 1 1,-2 17-1,5-25-232,-1-1 1,1 1 0,0-1-1,1 1 1,0-1-1,0 0 1,0 1 0,0-1-1,1 0 1,0 0-1,1 1 1,2 4 0,-4-9-35,0-1 0,0 1 0,-1-1 0,1 0-1,0 1 1,1-1 0,-1 0 0,0 0 0,0 0 0,0 0 0,1 0 0,-1 0 0,0 0 0,1 0 0,-1 0 0,1-1 0,-1 1 0,1-1 0,0 1 0,-1-1 0,1 1-1,-1-1 1,1 0 0,0 0 0,-1 0 0,1 0 0,0 0 0,-1 0 0,1 0 0,0-1 0,-1 1 0,1-1 0,-1 1 0,1-1 0,-1 1 0,1-1 0,-1 0 0,1 0 0,-1 0-1,0 0 1,1 0 0,-1 0 0,1-1 0,4-3 11,0 0-1,-1-1 1,0 1-1,0-1 1,0 0-1,-1-1 1,7-12-1,-5 5 18,0 0 0,6-28 0,-10 36-30,-1 0 1,0-1 0,0 1-1,-1 0 1,0-1 0,0 1 0,0-1-1,-1 1 1,-2-8 0,3 21-62,1 32 68,0-35-10,11 38 11,-11-40-9,0 0 0,0 0 1,0 0-1,0 0 0,0 0 1,0 0-1,1 0 0,-1 0 1,1 0-1,-1-1 0,1 1 1,0-1-1,0 1 0,-1-1 1,1 0-1,0 1 0,0-1 1,4 1-1,-1-1 6,-1-1 0,1 1 1,0-1-1,-1-1 0,1 1 0,-1-1 1,1 1-1,0-1 0,-1-1 0,0 1 1,1-1-1,-1 1 0,0-1 0,0-1 1,0 1-1,0 0 0,0-1 0,0 0 1,-1 0-1,5-4 0,5-6 31,0 0-1,-1-1 1,18-27-1,-22 30-25,26-35 71,-32 44-76,0 0 0,-1 0 0,1 1 0,0-1 0,0 0 0,1 1 0,-1 0 0,0-1 0,0 1 0,1 0 0,-1 0 0,1 0 0,-1 1 0,1-1 0,-1 1 0,1-1 0,-1 1 0,5 0 0,-6 0-8,0 1 1,0-1-1,1 1 0,-1-1 1,0 1-1,0 0 0,0 0 1,0 0-1,0 0 1,0 0-1,0 0 0,-1 0 1,1 0-1,0 0 0,0 0 1,-1 0-1,1 0 0,0 2 1,12 28 19,-8-20-2,-4-8-15,1-1 1,0 1-1,-1 0 1,1-1-1,0 1 1,1-1-1,-1 0 1,0 1-1,1-1 1,-1 0-1,1-1 1,0 1-1,-1 0 1,1-1-1,0 1 1,0-1-1,0 0 1,0 0-1,0 0 1,0-1-1,1 1 0,-1-1 1,0 1-1,0-1 1,0 0-1,1 0 1,-1-1-1,0 1 1,0-1-1,0 1 1,4-3-1,3 1 27,0-1-1,-1 0 0,1-1 1,-1 0-1,0-1 0,0 0 1,0 0-1,15-13 0,-16 10 26,0-1 1,0 0-1,0-1 1,-1 0-1,-1 0 0,0-1 1,0 1-1,-1-1 0,6-18 1,-11 29-58,0 0 1,0 0 0,0 0 0,0 0 0,1-1 0,-1 1 0,0 0 0,0 0 0,0 0-1,0-1 1,0 1 0,0 0 0,0 0 0,0 0 0,0-1 0,0 1 0,0 0 0,0 0-1,0-1 1,0 1 0,0 0 0,0 0 0,0 0 0,0-1 0,0 1 0,0 0 0,0 0-1,0 0 1,-1-1 0,1 1 0,0 0 0,0 0 0,0 0 0,0 0 0,0-1 0,0 1-1,-1 0 1,1 0 0,0 0 0,0 0 0,0 0 0,0 0 0,-1-1 0,1 1-1,0 0 1,0 0 0,0 0 0,-1 0 0,1 0 0,-15 4 3,12-2-7,0 0 0,-1 0 0,1 0 1,0 0-1,0 1 0,0-1 0,-2 4 0,3-3 1,1 0 1,0 0-1,0 0 1,0 0-1,0 0 1,1 0-1,-1 0 1,1 1-1,0-1 1,0 0-1,0 0 1,0 1-1,1-1 1,-1 0-1,1 0 1,0 0-1,0 0 1,0 0-1,0 0 1,0 0 0,1 0-1,-1 0 1,1 0-1,0 0 1,0-1-1,2 3 1,4 5-4,0-1 1,1 0-1,-1-1 1,1 0 0,15 10-1,7 12 10,-4-3 16,-23-23-23,0 0 1,0 1-1,0 0 1,0-1-1,-1 1 1,0 1 0,0-1-1,-1 0 1,1 1-1,-1-1 1,0 1-1,-1 0 1,1 0 0,-1 0-1,0 8 1,2 12-6,-2-1 1,-2 31-1,-1-19-5,-2 1-1,-1-1 1,-2 0 0,-2 0-1,-1-1 1,-2 0 0,-20 42-1,25-66 11,0 0 0,-1-1 0,0 0 0,0 0-1,-1 0 1,-18 15 0,20-20 5,0-1 1,0 1-1,0-2 0,-1 1 0,1-1 1,-1 0-1,0-1 0,0 0 0,-1 0 1,1-1-1,-14 3 0,20-5-5,0 0 1,0 0-1,0 0 0,0 0 0,1 0 0,-1 0 0,0 0 0,0-1 1,0 1-1,0-1 0,0 1 0,1-1 0,-1 0 0,0 0 1,1 0-1,-1 0 0,0 0 0,1 0 0,-1 0 0,1 0 0,0-1 1,-1 1-1,1 0 0,0-1 0,0 0 0,0 1 0,0-1 1,0 1-1,0-1 0,0 0 0,1 0 0,-1 1 0,0-1 0,1 0 1,0 0-1,-1 0 0,1 0 0,0 0 0,0 0 0,0-3 1,0-5-38,1-1 0,-1 0 0,2 1 0,-1-1 0,2 1 0,3-12 0,12-28-109,2 1 0,46-79 0,70-87 309,-95 152 7,2 0-14,-15 24-119,34-64 0,-56 90-35,0 1 0,-1-1-1,-1 0 1,0 0 0,0 0 0,-2-1 0,1 1-1,-2-1 1,0-26 0,0 39-3,-1-1 1,-1 0 0,1 1-1,0-1 1,0 0-1,-1 1 1,1-1 0,0 0-1,-1 1 1,0-1-1,1 0 1,-1 1 0,0-1-1,0 1 1,0 0-1,-1-2 1,-6 4-50,-1 16 23,3 0 92,2 1 0,0 0 0,1 0 0,1 0 0,0 0 0,2 0 0,0 1 0,1-1 0,0 0 0,2 0 0,0 0 0,1 0 0,12 32 0,-14-46-27,0 0 0,0 0 1,0 0-1,1 0 0,-1 0 0,1-1 1,0 1-1,0-1 0,0 0 0,1 0 1,-1 0-1,1 0 0,-1 0 0,1-1 1,0 0-1,0 0 0,0 0 0,0 0 1,1 0-1,-1-1 0,0 0 0,1 0 1,-1 0-1,1-1 0,-1 1 0,1-1 1,-1 0-1,1 0 0,-1-1 0,1 1 0,8-3 1,0-1-140,0 0-1,0-1 1,0 0 0,-1-1 0,0-1 0,0 0 0,-1 0-1,0-1 1,16-15 0,-8 6-1342,-1-1 1,-1 0-1,16-23 0,-10 6 77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4.0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73 6753,'-44'-40'2969,"25"22"5155,21 17-6112,-2 1-1938,0 0 1,0 0-1,0 0 1,0-1-1,1 1 1,-1 0-1,0 0 1,0 0-1,-2-2 1938,2 2-1938,0 0 1,0 0-1,35 13 2892,-24-8-3174,-4-2 302,6 4 95,1-2 0,-1 0 0,1 0 0,0-2 1,0 1-1,27 1 0,25-6 386,0-3 0,-1-2 0,66-17 0,65-7-20,-187 29-606,1 1-1,-1 0 0,1 0 0,-1 1 0,11 2 1,-12 1-876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4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22 9946,'-7'-4'1960,"-16"-11"2885,22 15-4711,-1-1 1,0 1-1,0 0 1,1-1-1,-1 1 0,0 0 1,0 0-1,1 0 0,-1 0 1,0 0-1,0 1 0,1-1 1,-1 0-1,0 1 1,0-1-1,1 1 0,-1 0 1,1 0-1,-1 0 0,0-1 1,1 1-1,-2 2 1,-10 7 194,0 0 0,0 1 1,1 1-1,1 0 0,0 0 0,0 1 1,2 1-1,-1 0 0,-7 16 1,10-17-146,0 0 0,1 1 0,1 0 1,0 1-1,1-1 0,1 1 0,0-1 1,1 1-1,0 0 0,1 22 0,1-33-128,1 1 0,-1-1 0,1 0 0,0 0 0,0 0-1,0 0 1,0 0 0,1 0 0,-1 0 0,1 0 0,0 0 0,0-1-1,1 1 1,-1-1 0,1 1 0,0-1 0,0 0 0,0 0 0,0 0-1,0-1 1,6 5 0,-2-4 4,0 0 0,1 0 0,-1-1 0,1 0 1,0 0-1,0-1 0,-1 1 0,1-2 0,0 1 0,14-2 0,-11 1-231,0-1 1,0 1-1,0-2 0,-1 0 1,1 0-1,-1-1 0,1 0 0,-1-1 1,0 0-1,0-1 0,0 0 1,-1 0-1,0-1 0,17-14 1,-3-3-2091,4-3 947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4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89 348 6169,'-75'-19'3022,"62"13"6090,15-1-5740,26-10-3980,-13 9 1758,30-20-124,-1-3 1,-2-1-1,69-68 1,-71 61-741,-28 29-731,-1-1-1,0 0 0,13-17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21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60 159 8306,'0'1'170,"0"-1"1,0 0-1,-1 0 1,1 0-1,0 1 1,0-1-1,0 0 0,0 1 1,0-1-1,-1 0 1,1 0-1,0 1 1,0-1-1,0 0 1,0 1-1,0-1 1,0 0-1,0 1 1,0-1-1,0 0 1,0 0-1,0 1 0,0-1 1,0 0-1,0 1 1,1-1-1,-1 0 1,0 0-1,0 1 1,0-1-1,0 0 1,0 1-1,1-1 1,-1 0-1,0 0 0,0 0 1,0 1-1,1-1 1,-1 0-1,0 0 1,0 0-1,1 1 1,-1-1-1,19 2 2571,23-10-720,-32 4-1684,0-1-1,-1 0 0,0 0 1,0-1-1,0 0 0,14-14 0,-19 17-310,-1 0 0,-1 1 0,1-1 0,0-1 0,-1 1 0,1 0 0,-1 0 0,0-1 0,0 0 0,-1 1 0,1-1 0,-1 0 0,1 0 0,-1 1-1,0-1 1,-1 0 0,1 0 0,-1 0 0,0 0 0,0-1 0,0-5 0,-1 9-25,1 0-1,0-1 1,-1 1-1,0-1 1,1 1 0,-1 0-1,0 0 1,1-1-1,-1 1 1,0 0 0,0 0-1,0 0 1,0 0-1,0 0 1,0 0 0,0 0-1,0 0 1,-1 0-1,1 0 1,0 1 0,-1-1-1,0 0 1,-2 0-1,1 0 0,0 1 0,0-1-1,-1 1 1,1 0 0,0 0 0,0 0 0,-1 0 0,-4 2 0,-2 0-1,0 1 0,0 0 0,1 0 0,0 1 0,-15 9 0,15-7 25,1 0 1,-1 1 0,1 0 0,0 0 0,1 1-1,0 0 1,0 0 0,1 1 0,0 0-1,0 0 1,-4 11 0,8-15 31,0-1-1,0 1 1,0 0 0,1 0-1,-1-1 1,1 1 0,1 0-1,-1 0 1,1 1 0,0-1-1,0 0 1,0 0 0,0 0-1,1 0 1,0 0-1,0 0 1,1 0 0,-1-1-1,1 1 1,0 0 0,0-1-1,1 1 1,-1-1 0,1 0-1,6 7 1,-5-7 4,0-1-1,1 1 1,-1-1-1,1 0 1,0 0-1,0-1 1,1 0 0,-1 1-1,0-2 1,1 1-1,-1-1 1,1 1-1,-1-2 1,1 1-1,0-1 1,-1 1 0,11-2-1,3-1 40,0 0 0,0-1-1,-1-1 1,19-6 0,-2-2 75,-1-2 1,-1-2-1,0-1 1,-1-1 0,-1-2-1,-1-1 1,-1-1-1,32-32 1,-58 52-298,-1 0 0,0 0-1,1-1 1,-1 1 0,0-1 0,0 0 0,0 1 0,-1-1 0,1 0 0,-1 0-1,1 0 1,-1 0 0,0 0 0,0-1 0,0 1 0,-1 0 0,1 0 0,-1-7 0,-2 2-626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5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26 164 8330,'-24'30'8885,"23"-30"-8748,1 0 0,0 0 1,0 0-1,0 1 0,0-1 0,0 0 0,0 0 1,0 1-1,-1-1 0,1 0 0,0 1 1,0-1-1,0 0 0,0 0 0,0 1 1,0-1-1,0 0 0,0 0 0,1 1 1,-1-1-1,0 0 0,0 1 0,0-1 1,0 0-1,0 0 0,0 0 0,0 1 1,1-1-1,-1 0 0,0 0 0,0 1 0,0-1 1,0 0-1,1 0 0,17 0 1241,0-4-1213,0-2 1,-1 0 0,1-1 0,-2 0 0,1-2-1,-1 0 1,0-1 0,-1 0 0,0-1-1,21-20 1,-24 19-2454,-1-1 0,0 0-1,17-26 1,-19 25 897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5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 0 7554,'-5'0'606,"-1"0"1,1 1 0,-1-1 0,1 1-1,-1 0 1,1 1 0,0-1 0,0 1-1,0 0 1,0 1 0,-6 3 0,6-3-442,1 0 0,0 1 0,0 0 0,0 0 0,1 0 0,-1 0 0,1 0 0,0 1 1,0 0-1,0-1 0,1 1 0,0 0 0,0 0 0,0 1 0,0-1 0,1 0 0,-1 9 0,0 1-15,1 1 0,0 0 0,2 1-1,0-1 1,0 0 0,2-1 0,0 1-1,0 0 1,2-1 0,9 23 0,-11-31-55,0 1 0,1-2 0,0 1-1,1 0 1,0-1 0,0 0 0,0 0 0,0 0 0,1-1 0,8 7 0,-9-9 20,-1 0 0,1-1 0,0 1 0,0-1 0,0 0 0,0-1 1,1 1-1,-1-1 0,0 0 0,1 0 0,-1-1 0,0 1 0,1-1 0,-1-1 0,1 1 0,6-2 0,-5 0 25,0 0 0,0 0 0,-1-1-1,1 0 1,-1 0 0,0-1 0,0 1 0,0-1 0,-1-1-1,1 1 1,-1-1 0,0 0 0,0 0 0,-1-1 0,1 1-1,-1-1 1,-1 0 0,1 0 0,-1 0 0,5-13 0,-4 11-44,-1-1 1,0 1 0,-1-1 0,0 0 0,0 0-1,-1 0 1,0-1 0,-1 1 0,1 0-1,-2 0 1,0 0 0,0-1 0,0 1 0,-1 0-1,-5-14 1,3 16-118,1 1 1,-2-1-1,1 1 0,-1 0 1,1 1-1,-2-1 0,1 1 1,0 0-1,-1 0 0,0 1 1,0-1-1,-1 1 0,1 1 1,-1-1-1,-10-3 0,-2 0-573,-1 0-1,0 2 1,0 0-1,-29-3 1,-9 6-1981,4 4 1046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6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10114,'6'6'7199,"12"14"-6148,-13-15-62,21 27 1332,28 45-1,3 3-738,83 84-1194,-122-146-4438,-7-10 2588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6.9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1 6289,'-1'-1'6330,"-6"3"-1064,2 8-4808,0-1-1,-1-1 1,0 1 0,-13 15-1,14-19-378,0 1-1,1-1 0,0 1 1,0 0-1,0 1 0,1-1 0,0 0 1,0 1-1,-3 12 0,-1 2 181,1 1 0,2 1-1,0-1 1,-2 42 0,6-51-158,1 0-1,0 0 1,0-1 0,2 1-1,-1 0 1,2-1 0,0 1 0,0-1-1,12 22 1,-14-30-70,0 0-1,0-1 1,0 0 0,0 1-1,1-1 1,-1 0 0,1 0 0,0-1-1,0 1 1,0 0 0,0-1-1,0 0 1,1 1 0,-1-2 0,1 1-1,-1 0 1,1-1 0,0 1-1,0-1 1,-1 0 0,1 0-1,0-1 1,0 1 0,0-1 0,0 0-1,0 0 1,0 0 0,0 0-1,0-1 1,0 1 0,0-1-1,0 0 1,0-1 0,-1 1 0,1-1-1,0 1 1,-1-1 0,1 0-1,-1 0 1,0-1 0,0 1-1,0-1 1,0 1 0,0-1 0,3-4-1,1-2 20,-1 1 0,0-1-1,-1 0 1,0 0-1,0-1 1,-1 1 0,0-1-1,-1 0 1,0 0 0,0-1-1,-1 1 1,0 0 0,-1-1-1,-1-20 1,0 25-29,0 1 0,-1-1 0,1 1 0,-1-1 0,-1 1 0,1 0 0,-1 0 0,0 0 0,0-1 0,-1 2 0,1-1 0,-1 0 0,0 0 0,0 1 0,-1 0-1,1-1 1,-1 1 0,0 1 0,0-1 0,0 1 0,-1-1 0,1 1 0,-1 0 0,0 1 0,0-1 0,0 1 0,0 0 0,0 0 0,0 0 0,-7 0 0,-3 0-49,-1 0 0,1 1 0,0 1-1,-29 4 1,-15-1-4901,66-8 1371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0:57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11947,'69'-8'5105,"-47"3"-2433,2 1-111,10-1-369,3-5-183,4 5-697,0-4-320,-11 3-512,1 2-200,-16-2-328,5 7-440,-16 9-2304,-26 6 1951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4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0 191 22629,'19'0'2624,"-4"0"-1783,9 0-377,15-7-176,8-3-184,-6-5-56,-2-6-544,-2-1-489,-4-3-1023,4-4-1049,-3-2-279,-10 1 1871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4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 1 12091,'-4'1'875,"1"-1"0,-1 1 1,0 1-1,1-1 0,0 0 1,-7 4-1,-19 17 1628,-19 34-1698,35-39 6,1-2-489,0 0 0,1 2 0,1-1 0,1 1 0,0 1 0,1-1 0,1 2 0,-5 19 0,10-32-275,0 0 1,1 0 0,0 0 0,1 0 0,-1 0 0,1 1-1,0-1 1,1 0 0,0 0 0,0 0 0,0 0 0,0 0 0,1 0-1,0 0 1,1 0 0,-1 0 0,1-1 0,0 1 0,0-1-1,1 0 1,0 0 0,-1 0 0,2 0 0,-1-1 0,0 0-1,1 0 1,0 0 0,0 0 0,7 3 0,-4-2-37,1-1-1,0-1 1,0 1 0,1-1 0,-1-1-1,0 0 1,1 0 0,-1-1 0,1 0 0,0-1-1,-1 0 1,1 0 0,0-1 0,-1 0 0,1-1-1,-1 0 1,1-1 0,-1 1 0,0-2 0,13-6-1,-3 1-451,-1-1-1,0 0 0,24-19 0,-22 12-1315,0 0 1,18-21-1,-19 12 182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5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11 409 7602,'0'-31'1171,"0"24"-649,0-1-1,0 1 1,-1-1-1,0 1 1,0-1-1,-1 1 1,-2-9-1,3 13 242,1 1 0,-1-1-1,1 0 1,0 1 0,0-1-1,0 0 1,1 1-1,-1-1 1,2-4 0,13-31 703,64-74-189,-49 70-1032,-18 29-1004,0-1 0,0 2 0,22-17 1,-16 14-2498,-16 11 2230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5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5 637 9266,'-5'17'4121,"8"-9"-2185,2-3-119,7-5-617,4-1-344,6-5-368,1 0-168,5 2-248,-6-9-64,3-6-352,7 2-264,-3-8-1056,5-2-433,-2-9 1249</inkml:trace>
  <inkml:trace contextRef="#ctx0" brushRef="#br0" timeOffset="1">215 152 7746,'-1'5'575,"0"1"0,0 0 0,1 0 0,-1 0 1,1 0-1,1 0 0,-1-1 0,1 1 0,0 0 1,0 0-1,1 0 0,3 8 0,-3-8-469,1 0-1,0 0 1,1 0 0,-1-1-1,1 0 1,1 1 0,-1-1-1,1-1 1,-1 1-1,1-1 1,1 1 0,-1-2-1,0 1 1,1 0 0,0-1-1,0 0 1,0-1 0,0 1-1,0-1 1,1 0-1,-1-1 1,1 1 0,-1-1-1,1-1 1,0 1 0,-1-1-1,1 0 1,8-2 0,-10 1 15,1 0 0,-1-1 0,0 0 0,0 0 0,0 0 0,-1 0 0,1-1 0,-1 0 0,1 0 0,-1 0 0,0-1 0,0 1 0,0-1 0,0 0 0,-1 0 0,0 0 0,0-1 0,0 1 0,0-1 0,-1 0 0,1 1 0,-1-1 0,0 0 0,1-6 0,-1 5 9,-1-1 1,1 0-1,-1 0 1,0 0-1,0 0 0,-1 1 1,0-1-1,0 0 1,-1 0-1,0 0 1,0 0-1,-1 0 1,1 0-1,-2 1 1,1-1-1,-1 1 1,0-1-1,-3-5 0,-1 4-96,0-1 0,0 2-1,0-1 1,-1 1-1,0 0 1,0 1 0,-1 0-1,0 0 1,0 1-1,0 0 1,-1 0-1,1 1 1,-1 0 0,-13-2-1,12 3-341,-1 1 0,0 0-1,0 1 1,0 0 0,0 0 0,0 2-1,0 0 1,1 0 0,-1 1 0,0 0-1,0 1 1,-16 6 0,-13 12-847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6.3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0 6353,'-22'12'9122,"32"-5"-7225,0 0-105,12 6-592,4-3-87,-4 1-377,8 0-208,-4 1-272,-4 0-96,5 0-96,0-5-168,-1-7-648,3 0-392,-2 0-1601,0-7 1697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56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1304 7017,'-8'8'6442,"35"-20"-4798,73-66 18,-21 14-678,166-98 285,19-15-97,-51 25-247,30-23-149,74-87 915,-136 113-1038,-178 147-649,-1 0 1,0 0 0,1 0 0,-1-1 0,0 1 0,-1-1-1,4-4 1,-5 6-6,1 0 0,-1 1 0,0-1 0,0 0 0,0 0 0,0 1 0,0-1 0,0 0 0,0 0 0,0 1 0,0-1 0,0 0 0,0 0 0,0 1 0,0-1 0,-1 0 0,1 0 1,0 1-1,-1-1 0,1 0 0,0 1 0,-1-1 0,1 1 0,-1-1 0,1 0 0,-1 1 0,1-1 0,-1 1 0,1-1 0,-1 1 0,0-1 0,1 1 0,-1 0 0,0-1 0,1 1 0,-1 0 0,-1-1 0,0 1-51,0-1 1,0 1-1,0 0 0,1 0 1,-1 0-1,0 0 0,0 0 1,0 0-1,0 1 1,0-1-1,0 1 0,-2 0 1,-7 1-64,-5 2 18,4 0-44,-1-2 0,1 1 0,-18 0 0,31-3 139,-1-1 0,0 1 0,0 0 0,0 0 0,0 0 0,0 0 1,1 0-1,-1 0 0,0 0 0,0 0 0,0-1 0,0 1 0,0 0 0,0 0 0,0 0 1,0 0-1,0 0 0,0-1 0,0 1 0,0 0 0,1 0 0,-1 0 0,0 0 0,0-1 1,0 1-1,0 0 0,0 0 0,0 0 0,0 0 0,-1-1 0,1 1 0,0 0 0,0 0 1,0 0-1,0 0 0,0 0 0,0-1 0,0 1 0,0 0 0,0 0 0,0 0 0,0 0 0,-1 0 1,1-1-1,0 1 0,0 0 0,0 0 0,0 0 0,0 0 0,0 0 0,-1 0 0,1 0 1,0 0-1,0 0 0,0 0 0,0 0 0,-1 0 0,1 0 0,13-9 6,15-6 36,-23 12-17,1 0 0,-1 0 0,1 1 1,-1 0-1,1 0 0,0 0 0,0 0 1,0 1-1,0 0 0,0 0 0,11 1 1,-16 0-11,0-1 1,0 1 0,0 0 0,0 0 0,0 1 0,0-1 0,0 0 0,0 0 0,0 0 0,0 1 0,0-1 0,0 1-1,0-1 1,0 1 0,0-1 0,0 1 0,0-1 0,0 1 0,0 0 0,0-1 0,-1 1 0,1 0 0,0 0-1,0 0 1,-1 0 0,1 0 0,-1 0 0,1 0 0,-1 0 0,1 0 0,-1 0 0,0 0 0,1 0 0,-1 0-1,0 0 1,0 0 0,0 0 0,0 0 0,0 0 0,0 0 0,0 0 0,0 0 0,0 1 0,0-1 0,-1 0 0,1 1-1,-2 3-295,1 0-1,-1 0 1,0 0-1,0-1 0,0 1 1,0 0-1,-1-1 0,-6 8 1,-11 10-2429,-3-3 1052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6.7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 9546,'-1'1'530,"-1"0"1,1 0-1,0 0 0,-1 1 0,1-1 1,0 0-1,0 1 0,0-1 0,0 1 1,-1 3-1,-12 36 1370,10-25-1031,1-6-614,0 0 1,1-1-1,1 1 1,-1 0-1,2 0 1,-1 0-1,1 0 1,1 0-1,0 0 1,0 0-1,5 16 1,-4-20-177,0 0 0,0-1 1,0 1-1,1-1 1,0 0-1,0 0 0,0 0 1,1 0-1,0 0 1,-1-1-1,2 1 0,-1-1 1,0 0-1,1 0 1,0-1-1,0 1 0,0-1 1,0 0-1,1-1 1,7 4-1,-2-3 12,-1-1 0,1 0 0,-1 0 0,1-1 0,0-1 0,-1 1 0,1-2-1,0 0 1,-1 0 0,1-1 0,15-4 0,-21 5 10,1-1 0,0 0 0,-1 0 0,1 0 0,-1-1 0,0 0 0,0 0 0,0 0 0,0-1 0,-1 0 0,1 0 0,-1 0 0,0 0 0,0-1 0,-1 1 0,1-1 0,-1 0 0,0 0 0,0 0 0,-1-1 0,1 1 0,1-7 0,-4 10-73,0-1 1,0 1-1,0-1 1,0 1-1,-1-1 1,1 1-1,-1-1 1,0 1-1,0-1 1,0 1-1,0 0 1,0-1-1,0 1 1,0 0-1,-1 0 0,1 0 1,-1 0-1,0 0 1,1 0-1,-1 1 1,0-1-1,0 0 1,0 1-1,0-1 1,0 1-1,-1 0 1,-2-1-1,-8-5-5,1 1 0,-1 0-1,-18-5 1,6 4-144,-39-4-1,41 7-1008,-43-11 0,49 5-1458,17 10 2464,-1-1 1,1 1-1,0-1 1,0 1-1,-1 0 0,1-1 1,0 1-1,0-1 1,0 1-1,-1-1 0,1 1 1,0-1-1,0 1 1,0-1-1,0 1 1,0-1-1,0 1 0,0-1 1,0 0-1,0 1 1,0-1-1,0 1 0,1-1 1,-1 1-1,0-1 1,0 1-1,0 0 1,1-1-1,-1 1 0,0-1 1,1 0-1,12-10-1393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7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0 163 11835,'20'-8'5209,"14"-9"-2689,-1-4-463,-3-3-1089,6 4-280,-9-4-1104,-2 1-1320,-9-3 1159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4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50 4985,'-46'6'17381,"55"-9"-17644,5 1-352,0-1 0,0 0 0,27-10 0,-21 5 99,41-16-663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8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233 65 5841,'-115'91'2331,"112"-88"-2132,0 0-1,-1-1 1,0 1-1,1-1 0,-1 0 1,0 0-1,0 0 1,0-1-1,0 1 1,-7 0-1,-8 5 1591,15-4-1349,0-1 1,-1 0-1,1 0 1,-1 0-1,1-1 1,-1 1-1,1-1 1,-1 0-1,-6 0 758,12-2-1023,0-1 0,-1 1 0,1-1 0,0 1-1,0 0 1,0-1 0,1 1 0,-1 0 0,0 0-1,0 0 1,1 0 0,-1 0 0,0 0 0,1 0-1,-1 0 1,1 1 0,2-2 0,12-7 243,20-15 344,2 2-1,0 1 1,46-17-1,-71 34-637,-7 2-530,0 0 1,0 0-1,0 0 0,0-1 0,0 1 0,-1-1 0,1-1 1,-1 1-1,1-1 0,-1 0 0,-1 0 0,6-6 0,3-9-299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9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10 7338,'-13'-8'6531,"-2"7"-4625,11 1-1770,0 2 1,0-1-1,-1 0 1,1 1-1,1 0 0,-1 0 1,-4 2-1,-1 2 143,0 0-1,1 1 0,-1 0 1,1 0-1,-10 13 1,15-17-179,1-1-1,0 0 1,0 1 0,1-1 0,-1 1 0,1-1 0,-1 1 0,1 0-1,0 0 1,0 0 0,0-1 0,0 1 0,0 0 0,1 0 0,-1 0-1,1 1 1,0-1 0,0 0 0,0 0 0,0 0 0,1 0 0,-1 0-1,1 0 1,0 0 0,0 0 0,0-1 0,0 1 0,3 4 0,-2-4-36,1 1 1,0-2-1,0 1 1,0 0-1,1-1 1,-1 1-1,1-1 1,-1 0 0,1 0-1,0-1 1,0 1-1,0-1 1,0 0-1,7 2 1,4 0 53,0-1 0,26 0 1,0-3-352,67-11 1,4-1-996,-59 11 945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29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 8106,'-9'-4'10981,"20"7"-8468,28 11-2398,43 20 1248,119 66-1,-198-98-1613,0 0 0,0 0-1,0 0 1,0-1 0,0 1 0,0-1 0,0 0-1,7 1 1,-9-2-52,0 0-1,0 0 0,0-1 1,0 1-1,0-1 0,0 1 1,0-1-1,0 0 0,0 1 0,0-1 1,-1 0-1,1 1 0,0-1 1,0 0-1,-1 0 0,1 0 1,0 0-1,-1 0 0,1 0 1,-1 0-1,1 0 0,-1 0 1,1 0-1,-1 0 0,0 0 1,0 0-1,1-2 0,9-28-1481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0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9514,'-5'10'4401,"13"7"-1985,4 7-143,14 1-585,13-1-287,-5-3-425,6-4-264,-1-7-400,-7 0-136,1-2-224,-10-1-376,-7-5-880,-8-2-945,-3-7 2729,-3-3-944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0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65 8506,'-3'3'413,"1"0"0,-1 0-1,1 0 1,-1 0 0,1 0 0,0 0 0,1 1 0,-1-1 0,0 1 0,1-1 0,0 1-1,0 0 1,0-1 0,0 1 0,1 0 0,-1 5 0,0 4 41,0 1 1,1-1-1,3 18 0,-2-24-315,1 1-1,-1-1 0,2 1 1,-1-1-1,1 0 0,0 0 1,0-1-1,1 1 0,0-1 0,0 1 1,8 8-1,-9-12-87,-1 0 0,1-1 0,-1 0-1,1 1 1,0-1 0,0 0 0,0 0 0,0-1 0,0 1 0,0 0-1,0-1 1,1 0 0,-1 0 0,1 0 0,-1 0 0,1-1 0,-1 1-1,1-1 1,-1 0 0,1 0 0,-1 0 0,1 0 0,-1-1-1,1 0 1,-1 1 0,6-3 0,-1-1 40,0 0 1,0 0-1,0-1 1,-1 0-1,0 0 1,0-1-1,0 0 1,-1 0-1,0-1 0,0 0 1,-1 0-1,8-12 1,-7 10-9,-1-1 1,0 1 0,-1-1 0,0 1-1,-1-1 1,0-1 0,0 1 0,-1 0-1,-1-1 1,1-13 0,-1 19-62,-1 1 1,-1 0-1,1-1 0,-1 1 1,1 0-1,-1 0 0,0 0 1,-1-1-1,1 1 0,-1 0 1,0 1-1,0-1 0,0 0 1,0 0-1,-1 1 1,1-1-1,-1 1 0,0 0 1,0 0-1,0 0 0,-1 0 1,1 1-1,-1-1 0,1 1 1,-1 0-1,0 0 0,0 0 1,0 0-1,0 1 1,0 0-1,0 0 0,-8-2 1,2 2-56,-1 0 1,1 0 0,0 1-1,-1 0 1,1 1 0,-1 0-1,1 1 1,0 0 0,0 1-1,0 0 1,0 0 0,-11 6-1,18-7-25,-32 19-1014,34-21 972,0 1 0,1-1-1,-1 1 1,0-1 0,0 1-1,1-1 1,-1 1 0,0 0 0,1-1-1,-1 1 1,1 0 0,-1 0-1,1-1 1,-1 1 0,1 0 0,-1 0-1,1 0 1,0 0 0,-1-1-1,1 1 1,0 0 0,0 0 0,0 0-1,0 0 1,0 0 0,0 0-1,0 0 1,0 0 0,0 0-1,0 0 1,0-1 0,1 1 0,-1 0-1,0 0 1,1 0 0,-1 0-1,1 0 1,24 18-1181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0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112 112 6313,'15'-34'4122,"10"6"-2894,-20 24-774,-1 0-1,1 0 0,-1-1 1,0 1-1,-1-1 0,1 0 1,-1 0-1,4-8 0,-44 83 7833,-42 84-6975,59-110-1082,11-26-327,0 1 1,1-1-1,2 1 0,-1 1 0,2-1 0,-5 38 0,10-55-6,0-1-45,0 0 0,0 0 0,-1 0 0,1 0 0,0 0 0,1 0 0,-1 0 0,0 0 0,0 0 0,0 0 0,1 0 0,-1 0 0,0 0 0,1 0 1,-1 0-1,1 0 0,-1 0 0,1 0 0,-1 0 0,1 0 0,0-1 0,0 1 0,-1 0 0,1-1 0,1 2 0,16 12-1202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1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170 195 9178,'-2'-9'1670,"1"2"-749,0 0 0,-1 0 0,0 1 0,0-1 0,-5-9 0,7 15-832,-1 0-1,1 0 1,-1 0-1,0 0 1,1 0-1,-1 0 1,0 0-1,0 0 1,0 0-1,0 1 1,0-1-1,0 0 1,0 1-1,0-1 0,0 1 1,0-1-1,0 1 1,0-1-1,0 1 1,-1 0-1,1-1 1,0 1-1,0 0 1,0 0-1,-1 0 1,1 0-1,0 0 1,0 0-1,0 0 1,-1 1-1,1-1 1,0 0-1,0 1 1,0-1-1,0 1 1,0-1-1,0 1 1,-1-1-1,0 2 1,-5 3 81,-1 1 1,2-1 0,-1 1 0,1 0-1,0 1 1,0 0 0,1-1 0,0 2 0,0-1-1,0 1 1,1 0 0,-4 9 0,2-2-28,1 0 1,0 0 0,0 1-1,2 0 1,-4 29 0,7-42-114,-1 0 1,1 0 0,0 1-1,0-1 1,0 0 0,0 0 0,1 0-1,-1 0 1,1 0 0,0 0-1,0 0 1,0 0 0,0 0 0,0-1-1,1 1 1,-1 0 0,1-1 0,0 1-1,0-1 1,0 1 0,0-1-1,0 0 1,0 0 0,1 0 0,-1 0-1,1 0 1,-1-1 0,1 1-1,0-1 1,0 1 0,0-1 0,-1 0-1,1 0 1,0 0 0,0-1-1,0 1 1,1-1 0,2 1 0,4-1 23,-1 0 0,1-1-1,-1 0 1,0 0 0,0-1 0,1 0 0,-1 0 0,-1-1 0,1-1 0,0 1 0,13-9 0,-8 3 79,-1-1-1,0-1 1,-1 1 0,0-2-1,-1 0 1,0 0-1,-1-1 1,-1 0-1,16-29 1,-21 35-51,-1-1 1,0 0-1,0 0 1,-1 0-1,0 0 1,0 0-1,-1 0 0,0 0 1,0-14-1,-1 17-53,-1-1 0,0 1-1,0-1 1,-1 1 0,1-1-1,-1 1 1,0 0 0,-1-1-1,1 1 1,-1 0 0,0 1-1,0-1 1,-1 0 0,1 1-1,-6-5 1,0 0-173,-1 0 0,-1 1 0,1 0 0,-1 1 0,-18-10 1,23 15-257,0-1 0,0 1 1,1-1-1,-1 2 0,-1-1 1,1 1-1,0 0 0,0 0 1,0 0-1,-1 1 0,1 0 1,0 0-1,-12 3 0,-2 7-1971,10 7 1051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58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60 7674,'-32'-39'3755,"32"39"-3662,-1 0-1,1-1 1,0 1-1,0-1 1,-1 1-1,1 0 1,0-1-1,-1 1 1,1-1-1,0 1 1,0-1-1,0 1 1,0 0-1,0-1 1,-1 1-1,1-1 1,0 1-1,0-1 1,0 1-1,0-1 1,0 1-1,0-1 1,0 1-1,1-1 1,-1 1-1,0-1 1,0 1-1,0-1 1,0 1-1,1 0 1,-1-1-1,0 1 1,0-1-1,1 1 1,-1 0-1,0-1 1,1 1-1,-1 0 0,0-1 1,1 1-1,-1 0 1,1-1-1,-1 1 1,0 0-1,1 0 1,-1-1-1,1 1 1,-1 0-1,1 0 1,0 0-1,19-1 1855,-16 2-1731,-1 1-1,0-1 0,1 1 1,-1 0-1,0 0 1,0 0-1,0 1 0,0-1 1,0 1-1,-1-1 1,1 1-1,-1 0 0,0 0 1,4 6-1,23 51 1167,-26-54-1223,64 168 1938,11 26-1312,-68-184-1412,-8-24-1482,-8-27-2775,0 16 899,-2-5 1718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1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6 180 8458,'-5'-3'6241,"6"-6"-256,4 2-4376,23-18-41,50-41-464,-41 40-279,2 4-385,3 5-232,-9 12-656,-21 5 368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4.6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9 14851,'0'0'5801,"-1"-3"-4320,1-1-225,-2 4-1512,-1-1-1808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6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55 8650,'-92'-48'3685,"69"41"-1402,23 7-2237,0 0 0,-1 0 0,1 0 0,0 0 0,0 0 0,0 0 0,-1 0 0,1 0 0,0 0 0,0 1 0,-1-1 0,1 0 0,0 0 0,0 0 0,0 0 0,-1 0 0,1 0 0,0 1 0,0-1 0,0 0 0,0 0 0,-1 0 0,1 0 0,0 1 0,0-1 0,0 0 0,0 0 0,0 1 0,0-1-1,0 0 1,0 0 0,0 0 0,-1 1 0,1-1 0,0 0 0,0 0 0,0 1 0,0-1 0,10 22 1917,-9-20-1853,12 18 521,1-1 0,1-1 0,1 0 0,0 0 0,1-2 0,1 0 0,1-1 0,37 23-1,-34-25-589,1-1-1,1-2 0,-1 0 0,1-1 0,1-2 0,0 0 0,0-2 0,0-1 1,1 0-1,-1-2 0,28-1 0,-49-2-265,0 0 0,0 1 0,-1-1 1,1 0-1,0-1 0,-1 1 0,1-1 0,6-3 1,-10 5 114,1 0 0,-1-1 0,0 1 1,1 0-1,-1-1 0,0 1 0,1 0 1,-1-1-1,0 1 0,1 0 0,-1-1 1,0 1-1,1 0 0,-1-1 1,0 1-1,0-1 0,0 1 0,1-1 1,-1 1-1,0-1 0,0 1 0,0 0 1,0-1-1,0 1 0,0-1 0,0 1 1,0-1-1,0 0 0,-1 0-179,0 0 0,0 0 0,0 0 0,1 0 0,-1 0 0,0 0 0,0 1 0,-1-1 0,1 0 0,0 1 1,0-1-1,0 1 0,0-1 0,-1 1 0,1-1 0,-2 1 0,-23-6-1618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7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10 183 8026,'-1'1'500,"0"0"1,0 1-1,0-1 1,0 0-1,1 1 1,-1-1-1,0 1 1,1-1-1,-1 1 1,1 0-1,-1-1 1,1 1-1,-1 2 1,3 26 2452,16 30-1220,-15-52-1068,46 118 2576,-40-107-2733,-5-15-61,-5-15 329,-31-185-344,27 153-427,2 0 1,5-72-1,-2 113-6,0 0-1,0 0 0,0 0 1,0 0-1,1 0 0,-1 0 1,1 1-1,-1-1 0,1 0 1,0 0-1,-1 0 0,1 1 1,0-1-1,0 1 0,1-1 1,-1 0-1,0 1 1,0 0-1,1-1 0,-1 1 1,1 0-1,-1 0 0,4-2 1,-2 2-4,1 0 0,-1 0 0,0 1 0,1 0 0,0-1 0,-1 1 0,1 1 1,-1-1-1,1 0 0,-1 1 0,0 0 0,1 0 0,3 1 0,18 7-359,-1 1 0,36 20 0,-34-17-1503,46 19 0,-25-22 497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8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1818 6977,'-10'16'2043,"6"-8"-1177,-1-1 0,0 1 0,0-1-1,-1 0 1,0 0 0,0 0 0,0-1 0,-1 0 0,-13 9-1,20-15-788,-1 0-1,0 0 0,0 0 0,1 0 0,-1 0 0,0 0 0,0 0 0,1 0 0,-1-1 0,0 1 0,0 0 0,1 0 0,-1-1 0,0 1 1,0 0-1,1-1 0,-1 1 0,1-1 0,-1 1 0,0-1 0,1 1 0,-1-1 0,1 1 0,-1-1 0,1 0 0,-1 1 0,1-1 1,0 0-1,-1 1 0,1-1 0,0 0 0,-1 1 0,1-1 0,0 0 0,0 0 0,0 1 0,0-1 0,0-2 0,-7-32 769,8-6-520,1 0 0,2 1 1,2-1-1,12-44 0,-9 42-253,35-151 216,-42 187-259,0 0 0,0 0 0,0 0 1,1 0-1,5-9 0,-8 16-27,0-1 0,1 1 1,-1 0-1,0-1 0,0 1 0,1 0 0,-1-1 0,0 1 0,0 0 1,1 0-1,-1-1 0,0 1 0,1 0 0,-1 0 0,1 0 0,-1 0 1,0-1-1,1 1 0,-1 0 0,0 0 0,1 0 0,-1 0 0,1 0 0,-1 0 1,0 0-1,1 0 0,-1 0 0,1 0 0,-1 0 0,0 0 0,1 1 1,1-1-2,-1 1 0,0 0 0,0 1 0,0-1 0,0 0 0,0 0 0,0 0 0,0 1 0,0-1 0,0 0 0,0 1 0,0 1 0,9 16 44,0 0 0,1-1 0,1 0-1,0 0 1,18 17 0,-25-30-10,-1 0 0,2-1 0,-1 0 0,0 0 0,1-1 0,0 1 0,-1-1 0,1 0-1,1-1 1,-1 0 0,0 0 0,1 0 0,-1 0 0,1-1 0,-1 0 0,1-1 0,-1 1 0,1-1 0,0-1 0,-1 1 0,9-3 0,-5 1 0,0-1 0,-1 0 0,1-1 1,-1 0-1,0-1 0,0 0 0,-1 0 0,1-1 1,-1 0-1,0 0 0,-1-1 0,1 0 0,-1-1 1,-1 1-1,0-1 0,0-1 0,8-13 1,-8 13-31,-1-1 0,0-1 0,-1 1 1,0-1-1,-1 1 0,0-1 1,0 0-1,-1 0 0,0-1 1,-1 1-1,-1 0 0,0-1 1,0 1-1,-1 0 0,-4-17 0,5 25-12,-1 0 0,-1 0 0,1 0 0,0 0 0,-1 0 0,0 0 0,1 0 0,-1 1 0,0-1 0,0 1 0,-1 0 0,1-1 0,0 1 0,-1 0 0,0 0 0,1 1 0,-1-1 0,0 0 0,0 1 0,-6-3 0,8 4-2,-1 0 1,0-1-1,0 1 1,0 0-1,0 0 1,0 0-1,1 0 1,-1 0-1,0 0 1,0 1-1,0-1 1,0 1-1,1-1 1,-1 1-1,0 0 1,0-1-1,1 1 0,-1 0 1,0 0-1,1 0 1,-1 0-1,1 1 1,0-1-1,-1 0 1,1 1-1,0-1 1,0 1-1,0-1 1,0 1-1,0-1 1,0 1-1,0 0 1,0-1-1,1 1 1,-1 0-1,0 3 1,0 3 0,-1-1 0,2 0 0,-1 0 0,1 1 0,0-1 0,0 0 0,1 0 0,0 1 0,1-1 1,-1 0-1,1 0 0,1 0 0,-1 0 0,1-1 0,0 1 0,1-1 0,6 10 0,-6-10 9,-1-1 0,1 0-1,0 1 1,1-2 0,-1 1 0,1 0-1,0-1 1,0 0 0,0 0-1,1 0 1,0-1 0,-1 0 0,1 0-1,0 0 1,0-1 0,1 0 0,-1 0-1,0 0 1,11 0 0,-8-2 3,-1 0 0,1-1 0,0 0 0,-1-1 0,1 0 0,-1 0 0,0-1 0,0 0 0,0 0 0,0-1 0,0 0 0,-1 0 0,1-1 0,-1 0 0,-1 0 0,8-8 0,-1 0 10,-1-1 0,0 0 0,-1-1 0,0-1 0,-1 1 0,11-26 0,-21 39-13,1-1-1,0 1 1,0 0 0,1 0-1,-1-1 1,0 1-1,1 0 1,-1 0-1,1 0 1,-1 1-1,1-1 1,0 0-1,3-1 1,-4 3-3,1 0 0,-1 0 1,1 0-1,-1 0 0,0 1 1,1-1-1,-1 0 0,1 1 0,-1 0 1,0-1-1,0 1 0,1 0 0,-1-1 1,0 1-1,0 0 0,0 0 0,0 0 1,0 0-1,0 0 0,0 0 0,0 0 1,0 1-1,0-1 0,0 2 0,6 5 8,-1 1-1,-1 0 0,1 0 1,-2 0-1,1 0 1,5 19-1,12 65 176,-17-67-82,1 0 1,15 42 0,-19-63-87,12 26 81,11 42 0,-25-71-62,-3-7 3,-8-16 39,-13-32 41,9 9-83,-93-240-90,103 270 40,-6-10-31,1-2 1,1 1 0,-10-49 0,18 67 37,0 0 0,1 0 0,0 0 0,0-1 0,1 1 0,-1 0 0,2 0 0,1-9 0,-1 11 5,-1 1 1,1 0-1,0 0 0,0 1 1,1-1-1,-1 0 1,1 1-1,-1-1 1,1 1-1,0 0 0,0 0 1,1 0-1,-1 0 1,8-4-1,-8 5 5,0 1 0,0-1-1,1 0 1,-1 1 0,1 0-1,-1 0 1,1 0 0,-1 0-1,1 1 1,0-1 0,-1 1-1,1 0 1,0 0 0,0 0-1,-1 0 1,1 1 0,-1 0-1,1-1 1,0 1 0,-1 1-1,1-1 1,-1 0 0,0 1-1,1 0 1,-1 0 0,0 0-1,0 0 1,0 0 0,-1 0-1,1 1 1,0 0 0,2 3-1,1 1 19,-1 0-1,0 0 0,0 0 1,-1 1-1,0-1 0,0 1 0,-1 0 1,0 1-1,0-1 0,-1 0 1,0 1-1,1 14 0,-3-13-6,0 0 1,0 0-1,-1 0 0,0 0 0,-1 0 0,0-1 1,-1 1-1,0-1 0,-1 1 0,0-1 0,0 0 0,-1 0 1,-6 9-1,10-16-7,0-1 0,0 0-1,0 0 1,0 0 0,0 0 0,0 0 0,0 0 0,0 0 0,0 0-1,0 0 1,-1-1 0,1 1 0,-2 0 0,2 0-3,1-1 0,-1 0-1,0 0 1,1 0 0,-1 0 0,1 0 0,-1 0-1,0 0 1,1 0 0,-1-1 0,1 1 0,-1 0 0,0 0-1,1 0 1,-1-1 0,1 1 0,-1 0 0,1 0-1,-1-1 1,1 1 0,-1-1 0,0 0 0,0 0-8,0-1 1,0 0-1,0 0 1,0 1 0,0-1-1,1 0 1,-1 0-1,0 0 1,1 0 0,0 0-1,-1 0 1,1 0-1,0 0 1,0 0 0,0 0-1,0 0 1,1-3 0,0 1-6,0 0 1,0 0 0,1 0 0,-1 0 0,1 0 0,0 1 0,0-1-1,0 1 1,1-1 0,-1 1 0,1 0 0,0 0 0,5-4 0,5-4 0,0 1 0,18-9 1,17-14 9,-32 19 23,-1-2-1,0 0 1,-1 0 0,19-32 0,-24 35 26,-2-1 0,0 0-1,0 0 1,-1 0 0,-1-1 0,0 0 0,3-18 0,-7 26-19,0 0 0,-1 0 0,0 0 0,0 0 0,-2-13 0,2 18-25,-1 0 1,1 0-1,-1 0 1,0 0 0,1 0-1,-1 0 1,0 1-1,0-1 1,0 0 0,0 0-1,-1 1 1,1-1 0,0 0-1,-1 1 1,1-1-1,-1 1 1,0 0 0,1 0-1,-1-1 1,0 1-1,0 0 1,0 0 0,-2 0-1,2 0-3,1 1 1,-1 0-1,1 0 0,-1 0 0,1 0 0,-1 0 1,0 0-1,1 1 0,-1-1 0,1 0 0,-1 1 1,1 0-1,-1-1 0,1 1 0,0-1 0,-1 1 1,1 0-1,0 0 0,-1 0 0,1 0 0,0 0 1,0 0-1,0 0 0,0 1 0,0-1 0,0 0 0,0 0 1,0 1-1,1-1 0,-1 1 0,0-1 0,1 0 1,-1 1-1,0 2 0,-1 4 1,-1-1-1,1 1 1,1 0 0,-1-1-1,0 16 1,2-19 2,0 0 0,0 0 0,1 0 1,-1 0-1,1 0 0,0 0 0,0 0 0,0-1 0,0 1 1,1 0-1,-1-1 0,1 1 0,0-1 0,0 1 0,1-1 1,-1 0-1,1 0 0,-1 0 0,1 0 0,0 0 0,0-1 1,0 1-1,1-1 0,-1 0 0,0 0 0,1 0 0,6 2 0,-4-2 10,1 0 0,-1-1 0,1 1 0,0-2 0,0 1 0,-1-1 0,1 0 0,0 0 0,-1-1 0,1 0 0,0 0 0,-1-1 0,1 0 0,-1 0 0,11-5 0,-2-1 9,-1-1 1,-1 0-1,1-1 1,-1-1-1,-1 0 0,0-1 1,-1 0-1,0-1 1,-1 0-1,0-1 0,-1 0 1,14-28-1,-5 2 37,-1 0 1,-2-1-1,17-75 0,-28 95-44,0-1 0,-1 0 0,-1 0-1,-1 0 1,-1 0 0,-1 0 0,-1 0 0,-1 0-1,-1 1 1,0-1 0,-2 1 0,-1 0 0,0 0 0,-2 1-1,0 0 1,-1 0 0,-19-26 0,27 43-19,-1 0-1,1-1 1,-1 1 0,0 0-1,0 0 1,0 1 0,0-1 0,0 1-1,-1-1 1,1 1 0,-1 0-1,0 1 1,0-1 0,1 0 0,-6 0-1,6 2 2,1 0 0,0 0 1,0 0-1,0 0 0,0 1 0,0-1 0,0 1 0,0-1 0,0 1 0,0 0 0,0 0 0,1 0 0,-1 0 1,0 0-1,0 0 0,1 1 0,-1-1 0,1 1 0,-1-1 0,1 1 0,-1-1 0,1 1 0,0 0 1,0 0-1,0-1 0,0 1 0,0 0 0,0 0 0,1 0 0,-1 3 0,-5 9 6,2 1-1,0 0 1,1 0-1,1 1 1,0-1-1,1 0 1,0 1-1,2-1 1,0 1-1,0-1 1,1 0-1,1 0 1,9 27-1,-1-12 39,0-1 0,2 0-1,2 0 1,0-2-1,34 46 1,-39-61 18,-1 0 1,2-1-1,-1 0 0,2-1 1,-1 0-1,1 0 0,1-2 1,0 1-1,25 11 0,-32-18-25,0 1 0,0-1 0,0 0-1,0-1 1,1 1 0,-1-1 0,1-1-1,-1 1 1,0-1 0,1 0 0,-1-1-1,1 1 1,-1-1 0,1 0 0,-1-1-1,0 0 1,0 0 0,0 0 0,0-1-1,0 1 1,0-2 0,-1 1 0,1 0-1,-1-1 1,8-8 0,-7 6-85,0 0-1,-1 0 1,0-1 0,0 1 0,-1-1 0,0 0-1,0-1 1,4-10 0,0-6-1548,7-35 1,-9 35-1874,13-38 1,-1 25 1691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1:39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9218,'73'3'5345,"-90"23"-1040,9-3-1792,-6-4-545,7-9-1312,-9 7-424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18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57 437 5441,'-18'4'1025,"14"-3"-638,0-1 0,1 1 1,-1 0-1,1 0 0,-1 0 1,1 1-1,-1-1 0,-6 2 6704,21-12-6142,9-2-549,0 0 1,-2-2 0,1 0 0,20-19-1,-23 18-61,34-27 431,232-203 1307,-275 236-2105,1 0 0,1 1-1,-1 0 1,1 0 0,1 1 0,-1 0 0,17-7-1,-21 12-1369,-20 8-5331,8-4 8378,-24 1-1246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19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 6025,'-15'40'7658,"1"24"-5154,4-11-1645,4-32-410,0 1-1,-1-1 0,-2 0 1,-13 26-1,22-47-437,0 0-1,0 0 1,0 0-1,0 0 1,0 1 0,0-1-1,0 0 1,0 0-1,0 0 1,0 0-1,0 1 1,0-1 0,0 0-1,0 0 1,0 0-1,0 1 1,0-1 0,0 0-1,0 0 1,0 0-1,0 0 1,0 1-1,0-1 1,0 0 0,0 0-1,0 0 1,0 0-1,1 1 1,-1-1-1,0 0 1,0 0 0,0 0-1,0 0 1,0 0-1,0 1 1,1-1 0,-1 0-1,0 0 1,0 0-1,0 0 1,0 0-1,1 0 1,12 3 117,26-3-41,-25-1-35,-1-1 0,0 0 0,0-1 0,0-1 0,20-7 0,-26 8 24,0-1 0,0 1 1,0-1-1,0-1 0,0 1 1,-1-1-1,0 0 0,0-1 1,0 1-1,-1-1 0,0 0 1,5-8-1,-7 11 15,-1-1 1,0 1 0,0-1-1,0 0 1,-1 0 0,0 0-1,1 0 1,-1 0-1,0 0 1,-1 0 0,1 0-1,-1-7 1,0 8-40,-1 0 0,0 0 0,0 0 0,0 0 0,0 1-1,0-1 1,-1 0 0,1 0 0,-1 1 0,0-1 0,1 1 0,-1-1 0,-1 1 0,1 0 0,0 0 0,0 0 0,-5-3 0,0 0-22,-1 1 0,1 0 1,-1 1-1,0-1 0,-15-3 1,0-1-159,23 8 55,-1 0-1,0 0 0,1 0 0,-1 0 0,1 0 0,-1-1 1,1 1-1,0 0 0,-1 0 0,1-1 0,-1 1 0,1 0 1,-1-1-1,1 1 0,0-1 0,-1 1 0,1 0 0,0-1 1,-1 1-1,1-1 0,0 1 0,0-1 0,-1 1 0,1-2 1,8 1-648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21.7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1644 6641,'-14'14'3579,"14"-14"-3484,0 1-1,0-1 1,-1 0 0,1 0-1,0 0 1,-1 0 0,1 0-1,0 0 1,-1 0-1,1 0 1,0 0 0,-1 0-1,1 0 1,0 0 0,0 0-1,-1 0 1,1 0 0,0 0-1,-1 0 1,1 0 0,0 0-1,-1 0 1,1-1 0,0 1-1,0 0 1,-1 0 0,1 0-1,0-1 1,0 1-1,-1 0 1,1 0 0,-1-2 135,0 0 0,1 0 0,-1 0 0,0 0 0,1 0 1,-1 0-1,1 0 0,0 0 0,0 0 0,0 0 0,0 0 0,0 0 1,0 0-1,1-3 0,6-36 660,1 0 0,2 0 0,2 1 0,2 0 0,2 1 0,39-71 1,-50 103-805,-1 0 1,1 0 0,0 1 0,0 0 0,0 0-1,1 1 1,0-1 0,7-4 0,-11 9-77,1-1 0,-1 1 1,0 0-1,1 0 0,-1 0 0,0 1 1,1-1-1,-1 1 0,1-1 0,-1 1 1,1 0-1,-1 0 0,1 0 0,-1 0 1,1 0-1,-1 0 0,1 1 1,-1 0-1,1-1 0,-1 1 0,1 0 1,-1 0-1,0 0 0,0 0 0,1 1 1,-1-1-1,0 1 0,3 2 0,2 2-10,0 1-1,-1 0 0,0 0 0,0 0 0,-1 0 0,0 1 0,0 0 0,-1 0 1,0 1-1,4 11 0,2 11 17,9 51 1,-15-62-13,-4-18-3,0-1 0,1 0-1,-1 1 1,0-1 0,0 0-1,0 0 1,1 1 0,-1-1-1,1 0 1,-1 0 0,1 0-1,-1 0 1,1 1 0,0-1-1,0 0 1,-1 0 0,1 0-1,1 0 1,-1-1-1,-1-1 0,1 1 0,0-1 1,-1 1-1,1-1 0,-1 1 0,1-1 0,-1 0 0,1 1 1,-1-1-1,0 0 0,1 0 0,-1 1 0,0-1 0,0 0 1,1 0-1,-1 0 0,0 1 0,0-2 0,9-53 2,-7 25-105,2 0 0,2 1 0,0-1 0,17-44 0,-21 71 86,-1 0 1,0 0-1,1 0 0,0 0 0,0 0 1,0 0-1,0 1 0,0-1 1,3-2-1,-4 4 10,0 1 0,0-1-1,0 0 1,0 1 0,1-1 0,-1 0-1,0 1 1,0 0 0,0-1 0,1 1 0,-1 0-1,0-1 1,0 1 0,1 0 0,-1 0 0,0 0-1,0 0 1,1 0 0,-1 1 0,0-1 0,0 0-1,1 0 1,1 2 0,-2-2-6,2 1 1,18 3 25,-1 0-1,38 1 1,-51-5-2,-1-1 0,1 0 0,0 0-1,-1 0 1,1-1 0,-1 0-1,0 0 1,0 0 0,0-1 0,0 0-1,0-1 1,0 1 0,-1-1 0,1 0-1,-1 0 1,0-1 0,-1 1 0,1-1-1,-1 0 1,0 0 0,0-1 0,6-10-1,-4 4 2,0 0 1,0 0-1,-1 0 0,-1-1 0,0 0 0,-1 0 0,0 0 0,-1-1 0,1-23 0,-3 30-7,0 1-1,-1-1 1,1 1-1,-2 0 0,1-1 1,-1 1-1,0 0 1,-4-9-1,5 13-3,0 0 0,0-1 0,-1 1 0,1 0-1,-1 0 1,1 0 0,-1 0 0,0 0 0,0 0 0,0 0 0,0 1 0,0-1 0,-1 1 0,1 0 0,0-1-1,-1 1 1,1 0 0,-1 0 0,1 0 0,-1 1 0,1-1 0,-1 1 0,-3-1 0,5 1-1,0 0 0,-1 0 0,1 0-1,0 0 1,0 0 0,-1 0 0,1 1 0,0-1 0,0 0 0,-1 1 0,1-1 0,0 1 0,0-1 0,0 1 0,0-1 0,0 1 0,0 0 0,0 0-1,0 0 1,0-1 0,0 1 0,0 0 0,-1 2 0,1-1 7,0 0 0,0 1-1,0-1 1,0 1 0,0 0 0,1-1-1,-1 1 1,1 0 0,-1-1 0,1 5-1,0 3 35,1-1-1,0 0 0,0 1 1,1-1-1,4 12 0,-3-13-13,0-1 0,1 0 0,0 0 1,0-1-1,1 1 0,0-1 0,0 0 0,0-1 0,1 1 0,0-1 0,0 0 0,0 0 0,11 6 0,-13-9-20,0 0 0,-1 0 0,1 0 0,0 0 0,0-1 0,0 1 0,0-1 0,0 0 0,0 0 0,0-1 0,0 1 0,0-1 1,1 0-1,-1 0 0,0-1 0,0 1 0,0-1 0,0 1 0,0-2 0,0 1 0,0 0 0,0-1 0,0 1 0,0-1 0,-1 0 0,1 0 0,3-4 1,4-3 15,-1-1 0,-1 0 0,0 0 0,-1-1 0,0-1 0,0 1 0,-1-1 0,-1-1 0,7-16 0,-5 6 6,0 0-1,-2-1 1,-1 0-1,3-34 1,-4 83 139,12 36 0,-15-59-165,-1-1 1,1 1-1,0-1 0,-1 1 1,1-1-1,0 1 0,0-1 1,0 0-1,0 1 0,0-1 1,0 0-1,0 0 0,0 0 1,1 0-1,-1 0 0,0 0 1,1 0-1,-1 0 0,1-1 1,-1 1-1,1 0 0,-1-1 1,1 1-1,0-1 0,-1 0 1,1 1-1,-1-1 0,1 0 1,0 0-1,-1 0 0,1 0 1,0 0-1,-1-1 0,1 1 1,-1 0-1,1-1 0,0 1 1,-1-1-1,1 0 0,1-1 1,3 0-1,-1-1 1,0-1-1,0 1 0,0 0 1,0-1-1,-1 0 1,1 0-1,-1-1 0,4-5 1,-2-1 3,0 1 0,-2-1 0,1-1 0,-1 1 0,-1-1-1,0 0 1,-1 0 0,2-21 0,2-6 1,-6 38-8,0 1-1,0 0 1,0 0-1,1-1 1,-1 1-1,0 0 1,0-1 0,0 1-1,0 0 1,0 0-1,0-1 1,1 1-1,-1 0 1,0 0-1,0-1 1,0 1-1,1 0 1,-1 0-1,0 0 1,0-1-1,1 1 1,-1 0-1,0 0 1,0 0-1,1 0 1,-1 0-1,0-1 1,1 1-1,-1 0 1,0 0-1,0 0 1,1 0-1,-1 0 1,0 0-1,1 0 1,-1 0-1,0 0 1,1 0-1,-1 0 1,0 0-1,0 1 1,1-1-1,-1 0 1,0 0-1,1 0 1,19 11-39,-6-3 26,39 18 1,-49-25 11,-1 0 1,0 0 0,0 0-1,1 0 1,-1-1 0,1 0-1,-1 1 1,1-1 0,-1 0-1,0 0 1,1-1 0,-1 1-1,1-1 1,-1 0 0,0 0-1,0 0 1,1 0 0,-1 0-1,0-1 1,0 0-1,0 1 1,0-1 0,-1 0-1,1 0 1,0-1 0,-1 1-1,1-1 1,-1 1 0,0-1-1,4-5 1,0-2 1,0 0 0,0 0 1,-1 0-1,0-1 0,-1 0 0,0 0 0,3-14 0,-4 9 4,-1-1 0,-1 1-1,-1-1 1,0 1-1,-1-1 1,-1 1 0,0 0-1,-1 0 1,-1 0-1,-6-18 1,-2 2 4,-1 0 0,-2 1 0,-32-51 0,45 79-9,-24-33-1,25 35 0,0-1 0,0 1 0,0 0 0,0 0 0,-1-1 0,1 1 0,0 0 0,-1 0 1,1 0-1,-1 1 0,1-1 0,-1 0 0,1 0 0,-1 1 0,1-1 0,-1 1 0,0-1 0,1 1 0,-3 0 0,3 0 1,1 0 0,-1 0 0,1 1 0,-1-1 0,1 0 0,-1 0 0,1 1 0,0-1 0,-1 1 0,1-1 0,0 0 0,-1 1 0,1-1 0,0 1 0,-1-1 0,1 1 0,0-1 0,0 1 0,0-1 0,-1 1 0,1-1 0,0 1 0,0-1 0,0 1 0,0-1 0,0 1 0,0-1 0,0 1 0,0 0 0,0 0 0,3 18 11,1-2 20,1 0 1,1-1 0,0 0 0,2 0-1,0 0 1,12 18 0,68 87 316,-77-107-299,0 0-125,1 0 0,0 0 0,1-1 0,0-1 0,1 0 0,1-1 1,19 11-1,-53-32-8402,1-1 3958,-47-41 2375,59 48 2114,1-1 1,-1 1-1,0-1 1,0 2 0,0-1-1,-1 1 1,1 0-1,-1 0 1,0 1 0,-8-2-1,11 3 569,-1 0-1,0 0 0,0 1 1,1 0-1,-1 0 1,0 0-1,0 1 1,1-1-1,-1 1 0,0 1 1,1-1-1,-1 0 1,-5 4-1,33-27 4094,-7 5-3894,12-9-8,1 1-1,1 2 1,1 2 0,55-31-1,-81 51-712,0-1 0,0 1 0,0 0 0,0 1-1,0-1 1,0 1 0,0 0 0,0 0 0,0 1-1,0-1 1,0 1 0,0 0 0,0 0 0,0 1 0,9 3-1,12 3-12,-25-19-855,0 0 0,0-1-1,-1 1 1,-1-16-1,0 16 720,1-1 0,1 1-1,0 0 1,0 0 0,1 0 0,0 0-1,1 1 1,1-1 0,-1 1-1,2-1 1,-1 1 0,2 0 0,10-16-1,-13 22 314,-1 0-691,0 0 0,1 0-1,-1 1 1,1-1-1,0 1 1,0-1 0,6-3-1,8-2 1503,-8 7 293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22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0 338 6537,'99'-11'2984,"-93"10"-2329,0 0 0,0-1 1,0 0-1,-1 0 0,10-4 1,-14 5-499,0 0 0,0 1 1,0-1-1,0 0 0,0 1 0,0 0 1,0-1-1,0 1 0,0 0 1,1-1-1,-1 1 0,0 0 1,0 0-1,0 0 0,0 0 0,0 0 1,1 0-1,-1 0 0,0 0 1,0 1-1,0-1 0,0 0 1,0 1-1,0-1 0,2 2 0,-3-2-86,1 0 0,-1 1-1,0-1 1,0 1 0,0-1-1,0 1 1,1-1 0,-1 1 0,0-1-1,0 1 1,0-1 0,0 1-1,0-1 1,-1 1 0,1-1-1,0 1 1,0-1 0,0 1-1,0-1 1,0 1 0,-1-1-1,1 1 1,0-1 0,0 0-1,-1 1 1,1-1 0,0 1-1,-1-1 1,0 1 0,-12 17 532,11-15-389,-8 14 45,0 0 0,2 1-1,0 0 1,1 0 0,-9 34-1,2-7-207,14-45-50,1 1-1,-1-1 0,-1 0 1,1 1-1,0-1 1,0 0-1,0 0 0,0 1 1,0-1-1,0 0 0,0 1 1,0-1-1,0 0 0,-1 0 1,1 1-1,0-1 0,0 0 1,0 0-1,0 0 0,-1 1 1,1-1-1,0 0 1,0 0-1,-1 0 0,1 1 1,0-1-1,0 0 0,-1 0 1,1 0-1,0 0 0,0 0 1,-1 0-1,1 0 0,0 0 1,-1 0-1,1 0 1,-1 0-1,-6-10-5,-3-18-44,7 15 20,0 1 4,0 0 0,1 0 0,0 0 1,1 0-1,1 0 0,0-14 1,0 26 23,1-1 0,-1 1 1,0-1-1,0 0 0,1 1 0,-1 0 1,1-1-1,-1 1 0,0-1 1,1 1-1,-1-1 0,1 1 0,-1 0 1,1-1-1,-1 1 0,1 0 1,-1-1-1,1 1 0,0 0 0,-1 0 1,1 0-1,-1 0 0,1-1 1,0 1-1,-1 0 0,1 0 0,-1 0 1,1 0-1,0 0 0,-1 0 1,1 1-1,-1-1 0,1 0 0,0 0 1,-1 0-1,1 0 0,-1 1 0,1-1 1,-1 0-1,1 1 0,0 0 1,23 11-21,16 21 12,-31-24 12,2-1 1,-1 1-1,1-1 1,17 9-1,-24-16 3,0 1-1,0-1 1,-1 1-1,1-1 0,0 0 1,0-1-1,0 1 0,0-1 1,0 0-1,0 1 1,1-2-1,-1 1 0,0 0 1,0-1-1,0 0 1,-1 0-1,1 0 0,0-1 1,5-1-1,-2-2 24,1 0-1,-1 0 1,0-1 0,0 1-1,0-2 1,-1 1 0,0-1-1,0 0 1,-1 0 0,0 0-1,0-1 1,0 0 0,-1 0-1,-1 0 1,1 0 0,3-15-1,-1 3 45,-1-1-1,-1 0 1,-1 1-1,-1-1 1,-1 0-1,-1-24 1,-1 29-49,-1 0 0,-1 1 0,-7-28 0,7 35-25,0 0-1,0 1 1,0-1 0,-1 1-1,0 0 1,0 0 0,-1 1-1,0-1 1,-8-7 0,13 13 0,-1 0 1,0 0 0,0 0 0,0 0 0,1 1 0,-1-1 0,0 0-1,0 1 1,0-1 0,0 0 0,0 1 0,-1-1 0,1 1-1,0 0 1,0-1 0,0 1 0,0 0 0,0 0 0,-1-1-1,1 1 1,0 0 0,0 0 0,0 0 0,0 1 0,-2-1 0,1 1 1,1 0-1,0 0 1,0 0 0,0 0 0,0 0 0,0 0 0,0 0 0,0 1 0,0-1 0,0 0 0,1 0 0,-1 1 0,0-1 0,1 1 0,-1-1 0,0 3 0,0 4 15,-1 0 1,1 0-1,0 0 0,1 0 1,0 0-1,2 14 0,2-4 47,1-1 0,0 0 0,1 0 0,1-1 0,1 0 0,0 0 0,12 16 0,-15-24 23,0 0-1,1-1 1,0 1-1,0-1 1,1-1-1,0 1 1,0-1-1,1 0 1,-1-1-1,1 1 1,0-2 0,1 1-1,-1-1 1,1 0-1,12 3 1,-16-7-8,0 1 1,0 0 0,0-1-1,0 0 1,0 0 0,0-1-1,0 1 1,0-1 0,0 0 0,0-1-1,0 1 1,-1-1 0,1 0-1,0 0 1,-1 0 0,1-1-1,-1 1 1,0-1 0,0 0-1,0 0 1,0-1 0,-1 1 0,1-1-1,-1 0 1,3-5 0,0 1-184,0 0 1,-1-1-1,0 0 0,-1 0 1,4-10-1,-5 8-1040,1-1-1,-1 0 1,2-20-1,-2 15-213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58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115 16 8298,'0'0'156,"0"-1"-1,0 1 1,0-1 0,0 1 0,0-1-1,0 0 1,0 1 0,0-1 0,0 1-1,0-1 1,0 1 0,0-1 0,0 1 0,-1-1-1,1 1 1,0-1 0,0 1 0,-1-1-1,1 1 1,0-1 0,0 1 0,-1-1 0,1 1-1,-1 0 1,1-1 0,0 1 0,-1 0-1,1-1 1,-1 1 0,1 0 0,-1-1-1,1 1 1,-1 0 0,1 0 0,-1 0 0,1 0-1,-1-1 1,1 1 0,-1 0 0,0 0-1,-2 1 9,1 0 0,0 0 0,0 0 0,0 0 0,0 1 0,0-1 0,1 0 0,-1 1 0,0-1 0,-2 4 0,-37 49 400,35-44-429,0-1 1,1 1 0,0 0 0,-6 17 0,10-25-126,0 0 1,1-1 0,-1 1 0,1 0 0,0 0 0,-1 0 0,1 0 0,0-1 0,0 1 0,0 0 0,0 0 0,0 0 0,1 0-1,-1 0 1,0-1 0,1 1 0,0 0 0,-1 0 0,1-1 0,0 1 0,0 0 0,0-1 0,0 1 0,0-1 0,0 1-1,0-1 1,1 0 0,-1 1 0,0-1 0,1 0 0,-1 0 0,1 0 0,-1 0 0,1 0 0,0 0 0,2 1 0,4 0 56,0 0 1,-1-1-1,1 0 1,0 0 0,0-1-1,0 0 1,0 0-1,0-1 1,15-2 0,-13 1 48,0 0 1,1 2 0,-1-1-1,0 1 1,13 2 0,-23-2-103,0 0 1,1 0-1,-1 0 0,1 0 1,-1 0-1,0 0 1,1 0-1,-1 0 0,0 0 1,1 0-1,-1 1 0,1-1 1,-1 0-1,0 0 1,1 0-1,-1 1 0,0-1 1,0 0-1,1 0 0,-1 1 1,0-1-1,1 0 1,-1 1-1,0-1 0,0 0 1,0 1-1,1-1 1,-1 0-1,0 1 0,0-1 1,0 1-1,0-1 0,0 0 1,0 1-1,0-1 1,0 1-1,0-1 0,0 0 1,0 1-1,0-1 1,0 1-1,0-1 0,0 1 1,-14 21 285,-25 15-144,28-29-370,0 0 0,0-1 0,0 0 0,-1-1-1,0 0 1,0-1 0,-13 4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29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23 6801,'-3'-11'7079,"5"5"-3676,19 2-2223,-12 3-1067,0 1 0,-1 0 0,1 0 0,-1 1 1,1 1-1,0-1 0,-1 1 0,13 5 0,-5-2 38,11 4 189,-1 2 0,1 1 0,41 26 0,-2-1 142,-15-12 12,1-2-1,94 28 1,-111-42-279,1-1 0,0-3 1,0 0-1,1-3 0,47-1 1,89-15 469,84-2-2896,-257 16 2080,1 0 1,-1 0-1,1 0 0,-1 0 1,1 0-1,-1 0 0,1 0 1,-1 0-1,1 0 1,-1 0-1,1 0 0,-1 0 1,1 0-1,-1-1 1,1 1-1,-1 0 0,0 0 1,1 0-1,-1-1 0,1 1 1,-1 0-1,0-1 1,1 1-1,-1 0 0,0-1 1,1 1-1,-1 0 0,0-1 1,1 1-1,-1-1 1,0 1-1,0-1 0,0 1 1,1 0-1,-1-1 0,0 0 1,1-11-1242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29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10 122 5745,'-9'-2'10537,"27"9"-6688,6 4-4504,6 3 1133,49 16 0,-64-25-322,-15-5-153,0 0 1,0 0 0,-1 0 0,1 0 0,0 0 0,0 0 0,0 0 0,0 0 0,0 0 0,0 0 0,0 0 0,0 0 0,0 1 0,0-1 0,0 0 0,0 0 0,0 0 0,0 0 0,0 0 0,0 0 0,0 0 0,0 0 0,0 0 0,0 0 0,0 0 0,0 0 0,0 0 0,0 0 0,0 0 0,0 0 0,0 0 0,0 0 0,0 0 0,0 0 0,0 0 0,0 0 0,0 1 0,0-1 0,-26-10 80,21 8-82,0-2 0,0 1 0,1 0-1,-1-1 1,0 0 0,1 0 0,0-1 0,0 1-1,1-1 1,-6-8 0,2 3 1,5 8-3,1 0 1,-1-1-1,1 1 0,-1-1 1,1 0-1,0 1 0,0-1 1,0 0-1,0 1 0,0-1 1,1 0-1,0 0 1,-1 0-1,1 0 0,0 1 1,0-1-1,0 0 0,1 0 1,-1 0-1,1 0 1,-1 0-1,1 1 0,0-1 1,0 0-1,0 1 0,1-1 1,-1 1-1,1-1 0,-1 1 1,1-1-1,0 1 1,0 0-1,0 0 0,0 0 1,0 0-1,0 0 0,1 1 1,-1-1-1,0 0 1,1 1-1,0 0 0,-1 0 1,1 0-1,0 0 0,-1 0 1,7-1-1,6-1 62,1 1 0,0 0 0,25 0 0,-37 2-37,0 0 0,-1 1 1,1-1-1,0 1 0,0 0 0,0 0 0,0 1 0,-1-1 0,5 3 0,-6-3-13,-1 0 0,0-1-1,0 2 1,1-1-1,-1 0 1,0 0-1,0 0 1,0 0-1,0 1 1,0-1-1,0 1 1,-1-1-1,1 0 1,0 1-1,-1-1 1,1 1-1,-1 0 1,1-1-1,-1 1 1,0-1-1,0 1 1,0 2-1,-1 27-24,0-22-322,0-1 0,0 0 0,2 1 0,-1-1 0,1 1 0,3 14 0,11 5-574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31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58 853 5889,'-7'7'776,"1"1"1,0-1-1,0 1 0,1 0 0,0 1 0,0-1 0,1 1 1,0 0-1,1 0 0,-3 12 0,6-21-741,0 0-1,0 0 1,0 0 0,0 0 0,0 0-1,0 0 1,0 0 0,1 0-1,-1 0 1,0 0 0,0 0-1,0 0 1,0 0 0,0 0 0,0 0-1,0 0 1,0 0 0,0 0-1,0 0 1,0 0 0,0 0-1,0 0 1,1 0 0,-1 0 0,0 0-1,0 0 1,0 0 0,0 0-1,0 0 1,0 0 0,0 0-1,0 0 1,0 0 0,0 0 0,0 0-1,0 0 1,0 0 0,0 1-1,0-1 1,0 0 0,0 0-1,0 0 1,0 0 0,0 0 0,0 0-1,0 0 1,0 0 0,0 0-1,0 0 1,0 0 0,0 0-1,0 1 1,0-1 0,0 0 0,0 0-1,0 0 1,0 0 0,0 0-1,0 0 1,0 0 0,0 0-1,0 0 1,0 0 0,0 0 0,0 0-1,7-7 791,8-14-131,10-24-284,-1-2 1,-2-1 0,-3-1-1,-2 0 1,-1-2-1,8-55 1,-23 102-410,0 1 1,-1 0-1,1 0 0,-1-1 1,1 1-1,-1 0 1,0-1-1,-1 1 0,1 0 1,0-1-1,-1 1 1,0 0-1,0-1 1,0 1-1,0 0 0,0 0 1,-1 0-1,-1-3 1,2 6-3,1-1 0,0 1 0,0 0 0,0 0 0,0 0 0,0-1 0,-1 1 0,1 0 0,0 0 0,0 0 1,0-1-1,-1 1 0,1 0 0,0 0 0,0 0 0,0 0 0,-1 0 0,1 0 0,0 0 0,0 0 0,-1-1 1,1 1-1,0 0 0,0 0 0,-1 0 0,1 0 0,0 0 0,0 0 0,-1 0 0,1 0 0,0 1 0,0-1 1,-1 0-1,1 0 0,0 0 0,0 0 0,0 0 0,-1 0 0,1 0 0,0 0 0,0 1 0,0-1 0,-1 0 1,1 0-1,0 0 0,0 0 0,0 1 0,0-1 0,-1 0 0,1 0 0,0 0 0,0 1 0,0-1 0,0 0 1,-4 18-45,3-12 33,-14 46-30,12-43 41,-1 1 1,1 0-1,1-1 1,0 1-1,0 0 0,1 0 1,0 0-1,1 0 0,0 0 1,1 0-1,2 12 0,1-7 1,-3-7-2,1 0 0,1 0 1,-1 0-1,2-1 0,-1 1 1,5 7-1,-7-14 2,0 1-1,1-1 1,-1 1 0,0-1 0,1 1-1,-1-1 1,1 0 0,0 0-1,-1 0 1,1 0 0,0 0 0,0 0-1,0 0 1,0 0 0,0-1-1,-1 1 1,1-1 0,0 0 0,0 1-1,0-1 1,0 0 0,0 0-1,0 0 1,0 0 0,0-1 0,0 1-1,0 0 1,0-1 0,0 0-1,3 0 1,7-4 3,0-1 0,0 0 0,0-1 0,-1 0 0,0-1 0,0 0 0,-1-1 0,18-19-1,3-6 13,32-48-1,-51 63-10,0 0 0,-1-1 1,-1 0-1,-1-1 0,-1 0 0,-1 0 1,-1-1-1,0 0 0,-2 0 1,3-39-1,-6 45-1,-1 0-1,0 0 1,-1 0 0,-1 0 0,0 0 0,-1 0 0,-1 1-1,-1-1 1,0 1 0,0 0 0,-2 1 0,0-1-1,-1 1 1,0 0 0,-16-19 0,20 28-6,1 2 1,-1-1 0,0 0-1,0 1 1,0 0-1,0-1 1,-1 2-1,-6-5 1,10 7 1,0-1 0,-1 1 1,1 0-1,0-1 0,-1 1 0,1 0 1,-1 0-1,1 0 0,0 0 0,-1 0 1,1 0-1,0 0 0,-1 1 0,1-1 1,0 0-1,-1 1 0,1-1 0,0 1 1,-1-1-1,1 1 0,0 0 1,0-1-1,0 1 0,0 0 0,0 0 1,0 0-1,0 0 0,0 0 0,0 0 1,0 0-1,0 0 0,1 0 0,-1 1 1,-1 1-1,-3 8 22,1 0-1,-1 0 1,2 0 0,0 0 0,0 0 0,1 1-1,0-1 1,1 1 0,1-1 0,-1 1-1,2 0 1,0-1 0,3 15 0,1 1 125,1 0 1,2-1 0,0 0-1,20 39 1,-24-56-108,0 0 1,0-1-1,1 0 0,0 0 1,1 0-1,0-1 0,0 0 1,1 0-1,-1 0 0,2-1 1,-1 0-1,1 0 0,-1-1 1,1 0-1,1 0 0,-1-1 1,1 0-1,0-1 0,0 1 0,0-2 1,0 1-1,0-2 0,1 1 1,-1-1-1,1 0 0,-1-1 1,1 0-1,-1-1 0,1 0 1,-1 0-1,0-1 0,18-6 1,-15 4-18,0-1 1,0 0 0,0-1 0,-1 0-1,0-1 1,0 0 0,0-1 0,10-10-1,-14 11-15,0 1 1,-1-1-1,0-1 0,0 1 0,0-1 0,-1 0 1,-1 0-1,1-1 0,-1 1 0,0-1 0,4-18 0,-7 24-5,-1 0 0,1 0 0,-1 0-1,0 0 1,0 0 0,0 0 0,0 0 0,-1 0-1,1 0 1,-1 0 0,0 1 0,0-1-1,0 0 1,0 0 0,0 0 0,-1 1 0,1-1-1,-1 0 1,1 1 0,-4-4 0,4 5-3,0 1 1,0-1 0,0 0-1,1 1 1,-1-1 0,0 1-1,0-1 1,0 1 0,0 0-1,0-1 1,0 1 0,0 0-1,0 0 1,0-1 0,0 1-1,0 0 1,0 0 0,0 0-1,0 0 1,-1 1 0,1-1-1,-1 0 1,0 1-3,0 1 1,0-1-1,0 0 1,0 0-1,0 1 0,0-1 1,0 1-1,1-1 1,-1 1-1,0 0 0,1 0 1,0 0-1,-1 0 1,0 3-1,-1-1 5,0 1 1,1 0-1,0 0 1,0 1-1,0-1 1,1 0-1,0 1 0,0-1 1,0 1-1,0-1 1,1 1-1,0-1 1,0 1-1,1-1 0,0 1 1,-1-1-1,2 1 1,-1-1-1,1 0 0,0 0 1,0 1-1,3 5 1,-2-7-23,-1-1 0,1 1 0,0 0 1,0-1-1,0 0 0,0 1 0,1-1 1,-1-1-1,1 1 0,0 0 0,0-1 1,0 0-1,0 0 0,0 0 0,0 0 1,1-1-1,-1 0 0,1 0 0,-1 0 1,1 0-1,-1-1 0,1 1 0,-1-1 1,1 0-1,0-1 0,-1 1 0,5-2 1,11-3-939,0-1 0,-1-1 1,0 0-1,-1-2 0,0 0 1,0-1-1,-1-1 1,0 0-1,-1-1 0,0-1 1,-1-1-1,0 0 0,20-27 1,-6-3-422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31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76 521 6185,'10'-88'2970,"-14"75"-1652,-4 13-206,-8 15 721,9-5-1293,1 0 0,-1 0 0,2 1 0,-1 0 0,1 0-1,1 0 1,-6 23 0,8-27-371,0 0 0,1 0 0,0 0-1,0 0 1,1 1 0,0-1 0,0 0-1,0 1 1,1-1 0,0 0-1,1 0 1,0 0 0,0 0 0,5 11-1,-5-14-121,1-1 0,0 1-1,0-1 1,0 1 0,0-1 0,1 0-1,-1 0 1,1-1 0,0 1-1,-1-1 1,1 1 0,1-1-1,-1-1 1,0 1 0,0 0-1,1-1 1,-1 0 0,1 0 0,-1 0-1,1-1 1,-1 0 0,1 0-1,-1 0 1,9-1 0,-4 0-34,0 0 0,0-1 0,0 0 1,0-1-1,-1 0 0,1 0 0,-1-1 0,0 0 0,0 0 1,0-1-1,13-11 0,-11 7-8,-1-2 0,0 1 0,-1-1 0,0 0 0,-1-1 0,0 0 0,-1 0 0,0-1 0,5-15 0,2-13-2,13-69 0,-23 91-28,0 0 1,-1 0-1,-1-1 1,-1 1-1,0 0 1,-2-1-1,0 1 1,-1 0-1,-1 0 1,-1 0-1,0 1 1,-2 0-1,0 0 1,-1 0-1,0 1 1,-2 0-1,-17-24 1,26 39 22,0 1 0,1 0 0,-1-1 1,0 1-1,0 0 0,0-1 0,-1 1 1,1 0-1,0 0 0,0 0 0,-1 0 1,1 0-1,0 0 0,-1 1 0,1-1 1,-1 0-1,1 1 0,-1-1 0,1 1 1,-1-1-1,-2 1 0,4 0 7,-1 1 0,0-1 0,0 1 0,0-1 0,0 1 0,0 0-1,0-1 1,1 1 0,-1 0 0,0 0 0,1 0 0,-1 0 0,0-1 0,1 1-1,-1 0 1,1 0 0,0 0 0,-1 0 0,1 0 0,0 0 0,-1 0 0,1 0-1,0 2 1,-1 4 61,-1 1-1,2 0 0,-1 0 1,1 0-1,1 0 0,-1 0 1,3 9-1,2-3 59,1 0 1,0 0-1,0 0 0,2-1 0,0 0 1,0-1-1,1 1 0,11 11 1,93 87 331,-86-86-436,68 63-645,-94-87 507,0 0 1,0 0 0,-1 0 0,1 0-1,0 0 1,0 0 0,-1 0 0,1 0-1,-1 0 1,1 1 0,-1-1 0,1 0-1,-1 0 1,0 1 0,1 1 0,-1-3-41,0 1 0,-1-1 0,1 1 0,0 0 0,0-1 0,0 1 0,0-1 1,-1 1-1,1-1 0,0 1 0,-1-1 0,1 1 0,0-1 0,-1 1 0,1-1 0,-1 1 1,1-1-1,-1 1 0,1-1 0,-1 0 0,1 1 0,-1-1 0,-2 1-193,1 0 0,0 0-1,-1-1 1,1 1 0,0-1-1,-1 1 1,1-1 0,0 0-1,-1 0 1,1 0 0,-1 0-1,1-1 1,0 1 0,-4-2 0,-18-7-626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32.0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107 329 6697,'-85'-47'3372,"83"47"-3102,0-1-1,1 0 1,-1 0 0,0 0-1,1 0 1,-1 0 0,0 0-1,1-1 1,-1 1 0,1-1-1,-3-2 1,5 4-189,-1-1-1,0 1 1,0 0-1,0-1 1,0 1-1,0 0 1,1-1-1,-1 1 1,0 0-1,0-1 1,1 1-1,-1 0 1,0 0-1,0-1 1,1 1-1,-1 0 1,0 0-1,1-1 1,-1 1-1,0 0 1,1 0 0,-1 0-1,0 0 1,1 0-1,-1-1 1,0 1-1,1 0 1,0 0-1,6-3 459,15-10 577,0 1-1,1 1 1,29-10 0,-40 17-866,0 0 0,-1 1 1,1 1-1,0 0 1,1 1-1,-1 0 1,0 0-1,0 2 1,13 1-1,-21-2-203,1 1-1,-1 1 1,1-1 0,-1 1-1,0-1 1,0 1-1,0 1 1,0-1-1,0 0 1,0 1-1,-1 0 1,7 5 0,-2 2 44,-1-1 0,1 1 0,6 14 0,10 12 141,-26-40-198,1 0 1,0 1-1,0-1 1,0 0-1,1 1 0,-1-1 1,1 0-1,0-5 1,-2-15-25,-1 4-37,0-3 56,1 0-1,0-36 0,2 53-50,0 1 0,1 0 0,-1 0 0,1-1 0,0 1 0,1 0 0,-1 0 0,1 0 0,0 0 0,0 1 0,1-1 0,-1 0 0,1 1 0,0-1 0,0 1 0,0 0 1,8-6-1,-8 7-102,23-13-2040,-25 16 1876,0-1-1,0 1 1,1 0 0,-1-1-1,1 1 1,-1 0-1,0 0 1,1 0-1,-1 0 1,1 0 0,-1 0-1,0 0 1,1 0-1,-1 0 1,0 1-1,1-1 1,-1 1-1,0-1 1,1 1 0,0 0-1,8 5-1070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32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1 147 6761,'85'-24'2918,"-70"17"-1080,-14 4 7,-2 2-1660,1 1 0,-1 0 0,1 0 0,-1 0 0,1 0 0,-1 0 0,0 0-1,1 0 1,-1 0 0,1 0 0,-1 1 0,1-1 0,-1 0 0,1 0 0,-1 0 0,1 1 0,-1-1-1,1 0 1,-1 0 0,1 1 0,-1-1 0,1 0 0,-1 1 0,-5 11-18,1-1 0,0 1-1,1-1 1,0 1 0,0 1 0,-2 19 0,6-25-152,0 0 0,1 0 0,-1 0 0,1-1 0,1 1 0,-1 0 0,1-1 0,0 1 0,1-1 0,0 0 0,0 0-1,0 0 1,0 0 0,1 0 0,0-1 0,0 0 0,1 1 0,5 4 0,-10-10-15,1 0 0,-1 1 0,0-1 0,0 0 0,0 0 1,1 1-1,-1-1 0,0 0 0,0 0 0,1 0 0,-1 1 0,0-1 0,0 0 0,1 0 0,-1 0 0,0 0 0,1 0 0,-1 1 1,0-1-1,1 0 0,-1 0 0,0 0 0,1 0 0,-1 0 0,0 0 0,1 0 0,-1 0 0,0 0 0,1 0 0,-1 0 0,0-1 1,1 1-1,-1 0 0,0 0 0,0 0 0,1 0 0,-1 0 0,0-1 0,1 1 0,-1 0 0,0-1 0,7-16 6,-5-25 20,-4 33-19,0 0 0,0 0 0,-1 0 0,-5-11 0,-7-25 305,14 44-270,1-1 1,0 1-1,0 0 1,0-1-1,-1 1 1,1 0-1,1-1 1,-1 1-1,0 0 1,0-1-1,0 1 0,1 0 1,-1 0-1,1-1 1,-1 1-1,1 0 1,-1 0-1,1-1 1,0 1-1,0 0 1,-1 0-1,1 0 1,1-1-1,0 1 48,1-1-1,-1 1 1,0-1-1,1 1 1,-1 0-1,1 0 1,-1 0-1,1 0 0,-1 0 1,6 0-1,-2 0 35,0 0 0,0 1 0,0 0 0,0 0 0,0 0-1,0 1 1,0 0 0,0 0 0,-1 1 0,9 2 0,-8 0-61,0 0 1,0 0-1,0 0 1,-1 1-1,0 0 1,0 0 0,0 0-1,4 8 1,22 20 145,-31-33-207,0 0 0,0 1 1,0-1-1,1 0 0,-1 0 0,0 1 0,0-1 1,1 0-1,-1 0 0,0 0 0,0 0 0,1 1 1,-1-1-1,0 0 0,1 0 0,-1 0 0,0 0 1,0 0-1,1 0 0,-1 0 0,0 0 0,1 0 1,-1 0-1,0 0 0,1 0 0,-1 0 0,0 0 1,1 0-1,-1 0 0,0 0 0,0 0 0,1 0 1,-1 0-1,0-1 0,1 1 0,-1 0 0,0 0 1,0 0-1,1 0 0,-1-1 0,0 1 0,0 0 1,0 0-1,1-1 0,-1 1 0,0 0 0,0 0 1,0-1-1,0 1 0,1 0 0,-1-1 0,0 1 1,0 0-1,0 0 0,0-1 0,0 1 0,0-1 1,3-26 76,-2 13-87,0 7 21,2-17-14,12-45 1,-14 64 16,1 0 0,-1 0 0,1 0 0,0 0 0,1 0 0,-1 0 0,1 0 0,0 1 0,0 0 0,0-1 0,1 1 0,-1 0 0,1 0 0,0 1 0,9-7 0,-10 9 19,0 0-1,0 1 1,-1-1 0,2 1-1,-1-1 1,0 1 0,0 0-1,0 0 1,0 0 0,0 1 0,0-1-1,0 1 1,0-1 0,0 1-1,0 0 1,-1 0 0,1 0-1,0 1 1,0-1 0,-1 1 0,1-1-1,-1 1 1,5 4 0,5 4 17,0 1-1,-1 0 1,10 14 0,-13-17-638,-1 1 1,-1 0-1,0 0 0,0 0 1,5 13-1,1 12-648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33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108 456 5857,'-1'-2'254,"0"-2"474,0 0 1,0 0-1,0 0 0,0 0 0,-1 0 0,-3-5 0,5 9-652,0-1 1,-1 1-1,1 0 0,0 0 0,0-1 0,-1 1 0,1 0 0,0 0 0,0 0 0,-1 0 0,1-1 0,0 1 0,-1 0 1,1 0-1,0 0 0,-1 0 0,1 0 0,0 0 0,-1 0 0,1 0 0,0 0 0,-1 0 0,1 0 0,0 0 0,-1 0 0,1 0 1,0 0-1,-1 0 0,1 0 0,0 0 0,-1 0 0,-13 17 1311,4 0-988,0 1 0,1 0 0,1 0 1,1 1-1,1 0 0,0 1 0,1 0 0,2-1 0,0 1 0,1 0 1,0 1-1,3 20 0,-1-36-351,1 0 1,-1-1-1,1 1 1,0-1-1,1 1 1,-1-1-1,1 0 0,0 1 1,0-1-1,0 0 1,0 0-1,1 0 1,0 0-1,-1-1 1,1 1-1,1-1 0,-1 0 1,1 1-1,-1-2 1,1 1-1,0 0 1,0-1-1,0 0 0,0 1 1,0-2-1,1 1 1,-1 0-1,0-1 1,6 1-1,0-1-21,0 0 1,0 0-1,-1-1 0,1-1 0,0 0 0,0 0 1,0-1-1,-1 0 0,1 0 0,-1-1 1,1-1-1,13-6 0,-8 2-20,0-1 1,0 0-1,-1-1 0,0-1 1,-1 0-1,0-1 0,0-1 0,-2 0 1,1 0-1,-2-1 0,0 0 1,-1-1-1,0 0 0,-1-1 0,8-21 1,-8 12-6,0 0 0,-2 0 1,-1 0-1,-1-1 0,-2 0 1,0 0-1,-1 0 0,-2 0 1,-6-43-1,-17-53-4,19 105 5,0 0-1,-1 1 1,-1-1 0,-16-27 0,22 42-3,0-1-1,-1 1 0,0 0 1,1 0-1,-1 0 1,0 0-1,0 0 1,-1 0-1,1 0 1,0 1-1,0-1 0,-1 1 1,1-1-1,-5-1 1,6 3 0,0 0 1,1 0-1,-1 0 0,0 0 1,1 0-1,-1 0 0,0 0 1,1 0-1,-1 0 1,0 0-1,1 1 0,-1-1 1,1 0-1,-1 0 1,0 0-1,1 1 0,-1-1 1,1 0-1,-1 1 1,1-1-1,-1 1 0,1-1 1,-1 1-1,0 1 5,0-1 0,0 1 0,0 0 0,0 0 0,1-1 0,-1 1 1,0 0-1,1 0 0,0-1 0,-1 1 0,1 0 0,0 2 0,1 16 103,0 0 0,1 0 1,2 0-1,6 24 0,-1-2 63,-4-15-41,2 1 0,0-1 0,2-1 0,1 1 0,20 37 0,-26-57-98,1 0-1,0 0 1,0-1-1,1 1 1,-1-1 0,1 0-1,1 0 1,-1-1 0,14 9-1,-14-11-19,-1-1 0,1 1 0,0-1 0,-1-1 0,1 1 0,0-1 0,0 0 0,0 0 0,0-1-1,1 1 1,-1-1 0,0-1 0,0 1 0,0-1 0,7-2 0,-5 1-2,-1-1 0,1 0 0,-1 0 0,0-1 0,-1 0 0,1 0 0,-1-1 0,1 1 0,-1-1 0,-1-1 0,1 1 0,-1-1 0,0 0 0,0 0 0,5-9 0,3-6 9,-2 0 1,0-1-1,13-36 0,-18 41-16,-1 1-1,0-1 0,-1 0 1,1-19-1,-5 31-9,-2 6-13,-6 17-40,-6 30-46,12-40 103,1 0-1,1 1 1,-1-1 0,1 1 0,1-1-1,-1 1 1,1-1 0,1 0 0,3 13-1,-4-19 4,-1 1-1,1-1 1,0 0-1,0 0 1,0 1-1,0-1 1,1 0-1,-1 0 0,0 0 1,1 0-1,0 0 1,-1-1-1,1 1 1,0 0-1,0-1 0,0 1 1,0-1-1,0 0 1,0 1-1,0-1 1,0 0-1,1 0 0,-1-1 1,0 1-1,1 0 1,-1-1-1,1 0 1,-1 1-1,1-1 0,-1 0 1,0 0-1,1 0 1,-1-1-1,1 1 1,-1 0-1,5-2 1,-2-1 2,1 1 1,-1-1 0,1 0 0,-1 0 0,0-1 0,-1 1 0,1-1 0,0 0 0,-1 0 0,0-1 0,0 1 0,0-1-1,-1 0 1,4-7 0,-1 2 7,1-1 0,-2-1 0,0 1 0,0-1-1,5-22 1,-10 32-5,1-1 0,0 0 0,-1 0 0,1 0 0,-1 1 0,0-1 0,0 0 0,0 0 0,0 0 0,-1 0 0,1 0 0,-1 1 0,0-1 0,0 0 0,0 1 0,0-1 0,0 0 0,0 1 0,-1-1 0,1 1 0,-1 0 0,0-1 0,0 1-1,1 0 1,-5-3 0,2 2-10,-1 1-1,1 0 1,-1 0-1,0 0 0,0 0 1,0 1-1,0-1 1,0 1-1,0 1 0,0-1 1,0 1-1,0 0 0,-7 0 1,8 1-110,-1-1-1,1 1 1,0-1-1,-1 1 1,1 0 0,0 1-1,0-1 1,0 1-1,-4 2 1,7-3-52,0-1 1,-1 1-1,1 0 0,0 0 0,0-1 0,0 1 1,0 0-1,0 0 0,1 0 0,-1 0 1,0 0-1,0 1 0,1-1 0,-1 0 0,0 0 1,1 0-1,-1 1 0,1-1 0,0 0 1,-1 0-1,1 1 0,0-1 0,0 0 0,0 1 1,0-1-1,0 0 0,0 1 0,0-1 1,0 0-1,1 1 0,-1-1 0,1 2 0,5 6-1900,5-4 987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34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0 774 6737,'27'-36'1120,"-13"18"121,1 0 1,20-20-1,-34 37-1111,-1 0 60,1 0 0,0 1 1,-1-1-1,1 0 0,-1 1 0,1-1 0,0 0 0,0 1 0,-1-1 1,1 1-1,0-1 0,0 1 0,0-1 0,-1 1 0,1 0 0,0-1 0,0 1 1,0 0-1,0 0 0,0 0 0,0-1 0,0 1 0,0 0 0,0 0 0,0 0 1,-1 1-1,4 0 2512,-3 2-2138,2 18 39,-2-13-505,0-1-1,0 1 1,1-1 0,0 1-1,0-1 1,0 0 0,1 0 0,0 0-1,1 0 1,0 0 0,0-1-1,0 0 1,0 1 0,6 4-1,-8-9-64,-1-1-1,0 0 0,0 0 1,0 0-1,1 0 0,-1 0 1,0-1-1,1 1 0,-1 0 1,0 0-1,1-1 0,-1 1 1,1-1-1,0 0 0,-1 1 1,1-1-1,-1 0 0,1 0 1,-1 0-1,1 0 0,0 0 1,-1 0-1,4-1 0,-2 0-3,-1 0 0,1-1 0,0 1 0,0-1 0,-1 1 0,1-1-1,-1 0 1,1 0 0,-1-1 0,0 1 0,3-4 0,0 0-12,-1 0 0,0-1 0,0 1 0,0-1 0,-1 0 0,0 0 0,-1 0 0,1 0 0,2-14 0,-5 12-9,-1 0 0,0 0 0,0 1 0,-1-1 0,0 0 0,0 1 0,-1 0 0,-5-12 0,3 16-12,10 6 8,2 1-1,-1-1-1,1 1 1,-1 0 0,0 0 0,0 0 0,0 1-1,-1 0 1,7 6 0,9 5 0,-18-12-3,0-1 0,1 0 0,-1 0 1,1-1-1,-1 1 0,1-1 0,0 1 1,0-1-1,0-1 0,-1 1 0,1 0 1,0-1-1,0 0 0,0 0 0,0 0 1,0 0-1,0-1 0,0 1 0,0-1 1,0 0-1,0 0 0,0-1 0,-1 1 1,1-1-1,-1 1 0,1-1 0,-1-1 0,0 1 1,4-3-1,4-5 0,0-2 0,0 1 0,-2-1 1,1 0-1,12-23 0,-16 25 0,14-23 2,-1-1 1,20-53 0,-30 65 11,-2 0 1,-1 0-1,-1 0 1,0-1-1,1-31 0,-7 47-10,-2 9-1,-7 19 3,-9 37 3,10-26-1,2 1 0,1 0 1,2 0-1,1 1 1,2-1-1,3 38 0,-2-69-7,0 1-1,0-1 0,0 0 0,1 0 0,-1 0 0,1 0 1,-1 0-1,1 0 0,0 0 0,0 0 0,0 0 0,0 0 1,0 0-1,0 0 0,0-1 0,1 1 0,-1 0 0,1-1 1,1 2-1,-1-2 0,-1-1 1,0 0 0,0 1-1,1-1 1,-1 0 0,0 0-1,0 0 1,1 0 0,-1 0-1,0 0 1,1 0 0,-1-1-1,0 1 1,0 0-1,1-1 1,-1 1 0,0-1-1,0 1 1,0-1 0,0 0-1,1 1 1,0-2 0,4-3 6,0-1 0,0 1 0,-1-1 0,1 0 0,-2 0 1,1 0-1,-1-1 0,7-13 0,-1-3 7,-2-1-1,0-1 0,-2 1 1,-1-1-1,0-1 1,-2 1-1,-1 0 0,-3-46 1,0 50-7,-2 0 0,0 0 0,-1 0 0,-1 0 0,-1 1 0,-1-1 0,-1 2 0,0-1 0,-2 1 0,-21-33-1,30 51-7,1 0 0,-1 0 0,0 0 0,1 0 0,-1 0 0,0 1 0,1-1 0,-1 0 0,0 0 0,0 0 0,0 1 0,0-1 0,0 1 0,0-1-1,0 0 1,0 1 0,-2-1 0,3 1 1,-1 0-1,1 1 0,-1-1 1,1 0-1,0 1 0,-1-1 0,1 0 1,0 1-1,-1-1 0,1 1 1,0-1-1,0 1 0,-1-1 1,1 0-1,0 1 0,0-1 1,0 1-1,-1-1 0,1 1 1,0-1-1,0 1 0,0-1 1,0 1-1,0-1 0,0 1 0,0 0 1,4 47-8,-3-43 13,4 41 129,3 0 0,15 49-1,-19-81-53,1 0 0,0-1 0,1 1 0,0-1-1,1 0 1,1-1 0,0 0 0,1 0 0,0-1 0,0 0 0,13 11-1,-19-19-114,1-1-1,0 1 1,0-1 0,0 1-1,0-1 1,0 0-1,1-1 1,-1 1-1,0-1 1,1 0-1,-1 0 1,1 0-1,-1-1 1,1 1-1,0-1 1,-1 0 0,1-1-1,-1 1 1,1-1-1,-1 0 1,1 0-1,-1 0 1,1 0-1,-1-1 1,0 0-1,0 0 1,0 0-1,0 0 1,0-1 0,0 0-1,0 0 1,-1 0-1,0 0 1,1 0-1,-1-1 1,0 1-1,-1-1 1,1 0-1,-1 0 1,1 0-1,-1 0 1,-1 0 0,3-5-1,2-23-2042,-5-14 887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2:34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 0 16163,'-17'21'5986,"-9"-10"-4602,-1 1-488,-25-12-752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10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1454 5265,'0'0'164,"0"-1"-1,1 1 1,-1 0 0,0 0-1,0-1 1,0 1-1,0 0 1,1-1 0,-1 1-1,0 0 1,0-1-1,0 1 1,0 0 0,0-1-1,0 1 1,0 0-1,0-1 1,0 1 0,0 0-1,0-1 1,0 1-1,0 0 1,0-1 0,0 1-1,-1 0 1,1-1 0,0 1-1,0 0 1,0-1-1,0 1 1,-1 0 0,1 0-1,0-1 1,0 1-1,0 0 1,-1 0 0,1-1-1,0 1 1,-1 0-1,1 0 1,0 0 0,0 0-1,-1-1 1,1 1-1,0 0 1,-1 0 0,1 0-1,0 0 1,-1 0-1,1 0 1,0 0 0,-1 0-1,12-7 47,0 0-1,0-1 0,-1 0 0,0-1 1,-1 0-1,0 0 0,0-1 0,13-19 1,58-104 1027,-52 83-1037,20-33 39,-5 4-172,4 2 1,88-110-1,-127 177-66,1 0 0,0 1 0,0 0 0,1 0-1,0 1 1,1 0 0,0 1 0,0 0 0,15-6-1,-25 13 6,-1 0-1,1 0 1,-1 0-1,1 0 1,0 0-1,-1 0 0,1 1 1,-1-1-1,1 0 1,-1 0-1,1 1 1,0-1-1,-1 0 0,1 1 1,-1-1-1,1 0 1,-1 1-1,0-1 1,1 1-1,-1-1 0,1 1 1,-1-1-1,0 1 1,1-1-1,-1 1 1,0-1-1,0 1 0,1-1 1,-1 1-1,0 0 1,0-1-1,0 1 1,0 0-1,7 27 300,-5-21-202,-1-2-56,2 6-9,0 1 1,0 0 0,-1-1 0,-1 1-1,0 0 1,0 0 0,-1 0 0,-1 0 0,-2 16-1,2-26-23,1 0 1,-1-1-1,1 1 0,0 0 0,0 0 0,0 0 0,0 0 0,1 0 0,-1 0 0,0 0 0,1 0 0,-1 0 1,1 0-1,0-1 0,-1 1 0,1 0 0,0 0 0,0-1 0,0 1 0,0-1 0,1 1 0,-1-1 0,0 1 0,1-1 1,-1 0-1,1 1 0,-1-1 0,1 0 0,0 0 0,-1 0 0,1 0 0,0-1 0,0 1 0,-1 0 0,1-1 1,0 1-1,0-1 0,0 0 0,0 1 0,0-1 0,0 0 0,0 0 0,0 0 0,0-1 0,0 1 0,0 0 1,-1-1-1,1 1 0,0-1 0,0 0 0,0 1 0,0-1 0,2-2 0,27-18 215,-1 0-1,-1-2 1,-1-1-1,40-45 0,-21 21-1,9-11 351,53-76 0,-61 73-249,75-76 0,-93 109-284,0 2 0,2 1-1,1 1 1,37-21 0,-70 46-89,1 0 0,-1 0 0,0 0-1,1 0 1,-1 0 0,1 0 0,-1 0 0,0 0 0,1-1-1,-1 1 1,0 0 0,1 0 0,-1 0 0,0-1-1,1 1 1,-1 0 0,0 0 0,0-1 0,1 1-1,-1 0 1,0 0 0,0-1 0,1 1 0,-1 0-1,0-1 1,0 1 0,0-1 0,0 1 0,0 0 0,1-1-1,-1 1 1,0 0 0,0-1 0,0 1 0,0-1-1,0 1 1,0 0 0,0-1 0,0 1 0,0 0-1,-1-1 1,1 1 0,0-1 0,0 1 0,0 0 0,0-1-1,0 1 1,-1 0 0,1-1 0,0 1 0,0 0-1,-1 0 1,1-1 0,0 1 0,0 0 0,-1-1-1,1 1 1,0 0 0,-1 0 0,1 0 0,0-1-1,-1 1 1,1 0 0,0 0 0,-1 0 0,0 0 0,-37-13-4197,19 8 3836,5-1 126,8 3-168,0 0 0,0 1-1,-1 0 1,1 0 0,-1 0 0,1 1 0,-1 0 0,0 0-1,0 0 1,0 1 0,1 0 0,-1 1 0,-9 1 0,-9 7 461,22-8 1916,6-2 531,22-11 2247,2-2-5514,-14 6 1034,-3 2 22,-1 0 0,1 0 0,0 1 0,0 1 0,0-1 0,1 2 0,-1 0 0,1 0 0,18-2 0,-26 5-206,1 0-1,0 0 0,-1 0 1,1 1-1,-1 0 1,1 0-1,-1 0 1,1 0-1,-1 0 0,0 0 1,0 1-1,0 0 1,0 0-1,0 0 0,0 0 1,0 0-1,0 0 1,-1 1-1,1-1 0,-1 1 1,0 0-1,1 0 1,-1 0-1,-1 0 1,1 0-1,0 0 0,-1 0 1,0 1-1,1-1 1,0 6-1,0 1-14,-1-1 0,1 1-1,-2 0 1,1 0 0,-1 0 0,-1 0 0,0 0 0,0 0-1,-5 17 1,5-25-20,0 3-52,0 0 0,-1 0 0,0 0 0,1 0 0,-2 0 0,1-1 0,-6 8 0,7-11-66,0 0 0,0 0 0,-1 0 0,1 0 1,0 0-1,-1 0 0,1-1 0,-1 1 0,1-1 0,-1 1 0,1-1 0,-1 1 0,1-1 0,-1 0 0,0 0 1,1 0-1,-1 0 0,1 0 0,-1 0 0,0 0 0,1 0 0,-1-1 0,1 1 0,-1-1 0,1 1 0,-1-1 1,1 0-1,-1 1 0,1-1 0,-3-2 0,-1 1-351,2 1 69,0-1 0,0 1 0,0-1 0,0 0-1,1 1 1,-1-1 0,0 0 0,1-1 0,0 1 0,-1 0 0,1-1-1,-3-3 1,-1-6-481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59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6 8490,'-1'0'303,"1"-1"-1,0 1 1,-1 0 0,1-1-1,0 1 1,-1-1 0,1 1 0,0 0-1,-1 0 1,1-1 0,-1 1-1,1 0 1,-1 0 0,1-1 0,-1 1-1,1 0 1,-1 0 0,1 0-1,-1 0 1,1 0 0,-1 0 0,1 0-1,-1 0 1,1 0 0,-1 0 0,1 0-1,-1 0 1,1 0 0,-1 0-1,1 0 1,-1 0 0,1 1 0,-1-1-1,0 1 1,-4 7 2617,0 8-3420,3-7 674,0 0 0,1 0 0,0 1 1,1-1-1,0 0 0,0 0 1,1 1-1,1-1 0,-1 0 0,1 0 1,1 0-1,-1 0 0,2 0 1,-1-1-1,8 13 0,34 71-854,-45-92 552,1 0 1,-1 1-1,0-1 0,0 1 1,0-1-1,0 0 0,0 1 1,1-1-1,-1 1 0,0-1 0,0 1 1,0-1-1,0 1 0,0-1 1,0 1-1,0-1 0,0 0 1,-1 1-1,1-1 0,0 1 1,0-1-1,0 1 0,0-1 1,-1 0-1,1 1 0,0-1 0,0 1 1,-1-1-1,1 0 0,0 1 1,-1-1-1,1 0 0,0 1 1,-1-1-1,1 0 0,0 0 1,-1 1-1,1-1 0,-1 0 1,1 0-1,0 0 0,-1 1 0,1-1 1,-1 0-1,1 0 0,-1 0 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11.4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53 7442,'-54'-52'3448,"56"67"-1279,1 5-105,6 4-399,3 3-105,1-1-456,6-1-224,-4-6-424,7-2-111,-2-11-401,-1-2-529,15 1 417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25.5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412 1718 3921,'0'-3'6049,"5"-4"-3328,2 8-2500,-1-1 1,1 0 0,-1-1-1,0 1 1,1-1-1,-1 0 1,0-1 0,0 1-1,0-1 1,0-1-1,0 1 1,0-1 0,-1 0-1,1 0 1,-1-1-1,0 1 1,9-8 0,7-10-142,-1 0 0,-1-1 0,16-24 0,55-89 180,-31 45 44,-30 41 250,33-71 0,-36 68-290,3-6-4,-3-2 1,22-74-1,-39 104-53,-2 0-1,-2 0 1,0 0-1,-2-1 1,-2 1 0,-3-57-1,-1 64-123,0 0-1,-2 1 1,0-1-1,-1 1 1,-2 1-1,-18-40 1,18 45-73,-12-24 21,-39-60 1,52 91-19,-1 0 0,1 1 1,-1 0-1,0 1 0,-1-1 0,-19-11 0,-62-28 30,68 38-24,0-2 0,1 0 0,1-1 1,-24-20-1,35 26 19,0 0 0,0 0 0,0 1 0,0 1 0,-1-1 0,0 1 0,0 1 0,0 0 0,0 0 0,0 1 0,-1 1 0,-21-2 0,11 3-37,-1 0 0,0 2 1,1 0-1,-1 2 0,-28 7 0,43-8-4,-1 0 0,1 0 0,-1 0-1,1 1 1,0 0 0,0 0 0,1 1 0,-1 0-1,1 0 1,-8 9 0,-2 5 34,1 0 1,-14 23 0,23-33-32,1 0 6,1 0 0,0 1 1,0 0-1,1 0 0,-3 13 0,-9 26 25,1-20 43,2 2 0,1 0 1,2 0-1,1 1 0,1 0 0,-4 61 0,1 87 291,1 111 4,11-254-370,1-1 0,2 1 0,2-1 0,1 0 0,25 65 0,-7-48 118,-18-40 164,-1 1 0,8 21 0,-11-26-67,1 1 0,1-1 0,-1 0 0,1 0-1,1-1 1,-1 0 0,15 13 0,22 30 514,-36-40-665,1 0-1,0-1 0,0 0 0,1-1 0,0 0 0,1 0 1,0-1-1,12 8 0,-13-11-44,0-1 1,0 0-1,0 0 1,1-1-1,-1 0 1,1 0-1,0-1 1,0 0-1,0-1 1,18 0-1,-17-2-129,-1 0 0,1-1 0,0 0 0,-1 0 0,1-1 0,-1-1 0,0 0 0,0 0 0,-1-1 0,1 0-1,-1 0 1,11-9 0,8-9-2051,0-1-1,30-33 0,-14 7 552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26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1 175 7554,'21'-4'5711,"13"-8"-3955,3 0-747,139-45 2194,72-19 366,-230 72-3256,-1 0-1,1 2 0,-1 0 1,32 1-1,-45 1-281,-1 0 1,1 0-1,-1 0 0,1 1 1,-1-1-1,0 1 1,1 0-1,-1 0 0,0 0 1,1 1-1,-1-1 0,0 1 1,0 0-1,0 0 0,0 0 1,0 0-1,-1 0 0,1 1 1,-1-1-1,1 1 1,-1-1-1,0 1 0,0 0 1,0 0-1,-1 0 0,1 0 1,0 1-1,-1-1 0,0 0 1,1 6-1,-2-8-84,1-1 0,-1 0 0,0 1 1,0-1-1,0 1 0,0-1 0,0 0 0,0 1 0,0-1 0,-1 1 0,1-1 1,0 0-1,0 1 0,0-1 0,0 1 0,0-1 0,-1 0 0,1 1 0,0-1 0,0 0 1,0 1-1,-1-1 0,1 0 0,0 1 0,-1-1 0,1 0 0,0 0 0,-1 1 1,-1 1-285,-1 3-356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29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75 1416,'-2'-1'201,"1"1"-1,0-1 0,-1 0 1,1 1-1,0-1 0,0 0 1,-1 0-1,1 1 1,0-1-1,0 0 0,0 0 1,0 0-1,0 0 0,0-1 1,0 1-1,1 0 1,-2-2-1,-13-24 6140,14 25-5640,0 1-382,1 0 0,-1 0 1,1 0-1,-1 0 1,1 0-1,-1 0 1,0 1-1,0-1 1,1 0-1,-1 0 1,0 1-1,0-1 1,0 0-1,0 1 0,0-1 1,0 1-1,0 0 1,0-1-1,0 1 1,0 0-1,0-1 1,0 1-1,0 0 1,0 0-1,0 0 0,0 0 1,0 0-1,0 0 1,0 0-1,-1 1 1,1-1-225,-6-12 516,9 10 252,11 12-413,70 85 547,-63-71-810,12 16 372,45 78 1,-43-63-348,-28-46-195,7 11-14,0 1 0,-2-1 0,0 2 0,12 35 0,-22-47-399,-6-9-1503,-10-9-2598,14 8 4282,-8-6-260,1 0 0,-1-1 0,2 1 0,-1-1 0,1-1 0,0 0 0,-8-11 0,8 10 116,4 6 207,1-1 0,-1 0 0,1-1 0,0 1-1,0 0 1,-3-8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29.9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6 156 8218,'-1'1'293,"0"0"0,1 1 1,-1-1-1,1 0 0,-1 0 1,1 0-1,-1 1 0,1-1 0,0 0 1,0 1-1,0-1 0,0 0 1,0 1-1,0-1 0,0 2 1,0-3-191,0 1 0,1-1 0,-1 0 0,0 1 0,0-1 0,1 1 0,-1-1 0,0 0 0,1 1 0,-1-1 0,1 0 0,-1 1 0,0-1 1,1 0-1,-1 0 0,1 1 0,-1-1 0,1 0 0,-1 0 0,1 0 0,-1 0 0,1 1 0,-1-1 0,1 0 0,-1 0 0,1 0 0,3-1 116,0 1-1,-1 0 1,1-1-1,0 0 1,-1 0-1,1 0 1,-1 0-1,1-1 1,3-2-1,105-63 2664,-75 42-1898,1 2 1,49-21 0,-80 42-870,0-1-1,-1 1 0,1 0 1,0 0-1,0 1 0,10-1 1,-16 2-101,0 0 1,0 0 0,0 0-1,0 0 1,0 0-1,0 1 1,0-1 0,0 0-1,0 0 1,1 1-1,-2-1 1,1 1-1,0-1 1,0 1 0,0-1-1,0 1 1,0 0-1,0-1 1,0 1 0,-1 0-1,1 0 1,0-1-1,-1 1 1,1 0-1,0 0 1,-1 0 0,1 0-1,-1 0 1,1 0-1,-1 0 1,0 0 0,1 0-1,-1 0 1,0 0-1,0 0 1,0 0-1,0 0 1,0 0 0,0 0-1,0 1 1,0-1-1,0 0 1,0 0 0,-1 0-1,1 0 1,0 0-1,-1 0 1,0 1-1,-4 13 57,0-1-1,-1 0 0,-1 0 1,0 0-1,-1-1 0,0 0 1,-1 0-1,-13 13 0,9-10-294,1-1-1,1 2 0,1 0 0,-10 19 1,15-21-461,1-3-928,5-25-4829,10-3 5126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0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24 5177,'8'-15'10949,"-18"7"-6727,10 8-4159,-1 0-475,-1 0-1059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1.7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140 502 1440,'0'0'287,"-1"0"0,1 0 0,-1-1 0,1 1 0,-1 0 0,1 0 0,0-1 0,-1 1 0,1 0 0,0-1 0,-1 1 0,1 0 0,0-1 0,0 1 0,-1-1 0,1 1 0,0 0 0,0-1 0,0 1 0,-1-1 0,1 1 0,0-1 0,0 1 0,0-1 0,0 1-1,0-1 1,0 1 0,0-1 0,0 1 0,0 0 0,0-1 0,0 1 0,0-1 0,0 1 0,1-1 0,-1 1 0,0-1 0,0 1 0,0 0 0,1-2 0,-1-11 4410,0 12-4637,0 1 0,0 0-1,-1-1 1,1 1 0,0 0 0,-1 0-1,1-1 1,-1 1 0,1 0-1,0 0 1,-1 0 0,1 0 0,-1 0-1,1-1 1,0 1 0,-1 0-1,1 0 1,-1 0 0,1 0 0,0 0-1,-1 0 1,1 0 0,-1 0 0,1 1-1,-1-1 1,1 0 0,0 0-1,-1 0 1,1 0 0,-1 0 0,1 1-1,0-1 1,-1 0 0,1 1 0,-7 2-1,1 0 0,0 1 0,1 0 0,-1 0 0,1 0 0,-1 1 0,1-1 0,1 1 0,-1 1 1,1-1-1,-6 9 0,1-1 28,4-8-22,0 1-1,1 0 1,-1 0 0,2 0 0,-1 0 0,1 1 0,0 0 0,0 0-1,1 0 1,-3 12 0,4-14-16,1 1-1,0-1 1,0 0-1,1 0 1,-1 0 0,1 0-1,0 0 1,1 0-1,-1 0 1,1 0 0,0 0-1,0-1 1,5 8-1,-6-10-40,0 0-1,0-1 1,0 1-1,1-1 0,-1 0 1,0 1-1,1-1 1,-1 0-1,1 0 0,-1 0 1,1 0-1,0 0 1,0 0-1,-1 0 0,1 0 1,0-1-1,0 1 0,0-1 1,0 1-1,0-1 1,0 0-1,-1 0 0,1 0 1,0 0-1,0 0 1,0 0-1,0 0 0,0-1 1,0 1-1,0-1 1,0 0-1,-1 1 0,1-1 1,0 0-1,0 0 1,-1 0-1,3-2 0,3-1 0,0 0-1,-1-1 1,1 0-1,-1 0 0,0-1 1,-1 0-1,9-10 0,-11 10 0,0 1-1,0-1 0,0 0 0,-1 0 0,0-1 1,0 1-1,-1 0 0,2-12 0,0-53 43,-3 71-48,0 1 42,1 1-1,0-1 0,-1 0 1,1 0-1,0 1 0,0-1 1,0 0-1,0 0 0,0 0 1,0 0-1,0 0 0,0 0 1,0 0-1,1-1 0,-1 1 1,0 0-1,1-1 0,-1 1 1,0 0-1,1-1 0,-1 0 1,1 1-1,-1-1 0,0 0 1,3 0-1,22 10 99,25 16-69,-49-25-73,1 0 1,-1-1 0,1 1-1,-1-1 1,1 1 0,0-1-1,-1 0 1,1 0-1,-1 0 1,1 0 0,-1 0-1,1-1 1,-1 1-1,1-1 1,-1 0 0,1 1-1,-1-1 1,1 0 0,-1-1-1,0 1 1,0 0-1,0-1 1,0 1 0,0-1-1,0 1 1,0-1 0,2-3-1,1-1-103,0 0-1,0-1 1,0 1 0,-1-1-1,-1 0 1,6-12 0,-3 2-87,-1 0 0,-1 0 0,-1 0 1,0-1-1,-1 1 0,-1-1 0,0 0 1,-2 1-1,0-1 0,0 1 0,-2-1 0,0 1 1,-2 0-1,1 0 0,-2 0 0,0 0 1,-1 1-1,-14-22 0,5 7 220,10 17 93,0 1-1,-1 1 1,-1-1 0,0 1-1,-1 0 1,0 1-1,0 0 1,-14-11 0,22 21-74,0 0 1,0 0 0,0 0-1,0 1 1,0-1 0,-1 0 0,1 1-1,0-1 1,0 1 0,-1-1-1,1 1 1,0 0 0,-1-1-1,1 1 1,-1 0 0,-1 0-1,3 0-4,-1 0 0,0 1-1,1-1 1,-1 0-1,1 0 1,-1 1 0,1-1-1,-1 1 1,0-1-1,1 0 1,0 1 0,-1-1-1,1 1 1,-1-1-1,1 1 1,-1-1 0,1 1-1,0 0 1,-1-1-1,1 1 1,0-1 0,0 1-1,-1 1 1,0 2 113,1 1-1,-1-1 1,1 1-1,0-1 1,0 1 0,0-1-1,1 1 1,1 7 0,4 9 209,1 0 0,1 0 0,0-1 1,15 25-1,53 77 748,-24-41-640,-42-63-415,36 53 139,-41-63-232,1-1 1,0 1-1,1-1 0,0-1 1,0 0-1,11 9 0,-5-11-1493,-18-15-286,-16-15-1078,-18-19-1087,24 26 2726,-1 1 0,-1 0 0,-1 1 0,-21-16 0,38 33 1287,0-1-1,0 1 1,1-1 0,-1 1-1,1-1 1,-1 1-1,0-1 1,1 1 0,-1-1-1,1 1 1,-1-1-1,1 0 1,-1 1 0,1-1-1,0 0 1,-1 1-1,1-1 1,-1-1 0,9-4 1134,21 4 326,-21 3-1041,0 0 1,0 0-1,0-1 1,0 0-1,0-1 1,0 0-1,-1 0 0,1-1 1,11-3-1,-1 2 345,0-1-608,-14-3-5481,-4 5 4288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2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395 303 6913,'-10'2'775,"-15"4"2771,-34 12-1,51-15-3363,0 1 1,0 0-1,1 0 1,-1 1-1,1 0 0,0 0 1,-12 12-1,2 1-1278,-1-1 0,-1-2 0,-39 27 0,40-32 1515,0 0 0,-33 12 0,47-21-393,-18 8 2298,18-4-629,15-2-286,1-3-945,1 0-1,-1-1 0,1 0 1,-1-1-1,0 0 1,0-1-1,18-7 0,82-39 1195,-81 35-1223,114-62 956,-4-5-1,254-194 1,-394 274-1508,0 0 0,0 0 0,0 0 0,0 0 0,0 0 0,0 0 0,0 0 0,0 0 1,1 1-1,-1-1 0,0 0 0,0 1 0,1-1 0,-1 1 0,0 0 0,1-1 0,-1 1 0,0 0 1,1 0-1,1 0 0,-2 1-48,-1 1 1,1 0-1,-1 0 1,0 0-1,0 0 1,1 0-1,-1 0 1,-1 0-1,1 0 1,0 0-1,0-1 1,-1 4-1,0 1 573,-5 35-474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2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19 206 5401,'-19'-4'9211,"38"24"-3347,-11-12-6161,18 16 1718,97 102 2752,-106-106-3973,-1-1 1,-2 2-1,0 0 1,21 45-1,-33-62-238,0 0 1,0 0-1,0 1 0,-1-1 1,0 1-1,0-1 0,0 1 1,0-1-1,-1 1 0,0 0 1,0 7-1,0-12 14,0 1 0,0-1-1,-1 0 1,1 1 0,0-1 0,0 0 0,0 1-1,0-1 1,0 0 0,0 0 0,-1 1 0,1-1 0,0 0-1,0 0 1,0 1 0,-1-1 0,1 0 0,0 0-1,0 1 1,-1-1 0,1 0 0,0 0 0,0 0-1,-1 0 1,1 0 0,0 1 0,-1-1 0,1 0-1,0 0 1,-1 0 0,1 0 0,0 0 0,-1 0 0,1 0-1,0 0 1,0 0 0,-1 0 0,1 0 0,0 0-1,-1-1 1,-17-7-717,-12-16-153,7 1 468,2-2 0,0 0 0,1-1-1,-17-30 1,28 40 390,0 0-1,1-1 0,1 1 0,0-1 0,2-1 0,0 1 1,1-1-1,-4-32 0,8 41 74,1 0 1,-1 0-1,2 0 0,-1 0 1,1 1-1,1-1 0,0 1 1,0-1-1,0 1 1,1 0-1,0 0 0,1 1 1,0-1-1,0 1 0,1 0 1,-1 0-1,2 1 1,12-12-1,-11 12 86,0-1-1,0 1 1,1 1-1,0 0 1,0 0-1,0 1 1,0 0 0,1 0-1,0 1 1,0 0-1,0 1 1,0 0-1,0 1 1,0 0 0,0 0-1,12 2 1,-18-1-94,-1 0 0,0 1 0,0 0 0,0-1 0,0 1 0,0 0 0,0 1 0,0-1 0,0 0 0,0 1 0,-1 0 0,1-1 0,0 1 1,-1 0-1,1 0 0,-1 1 0,0-1 0,0 1 0,0-1 0,0 1 0,0-1 0,-1 1 0,1 0 0,-1 0 0,0 0 0,1 0 0,-1 0 0,-1 0 0,1 0 0,0 0 0,-1 0 0,1 7 1,-1-2 12,0 0 1,-1 0 0,1 0 0,-2 0 0,1 0-1,-1 0 1,0 0 0,-1 0 0,0-1 0,0 1-1,-8 13 1,-2-2 18,0 0 0,-31 32 0,39-46-218,-1 0 1,1 0-1,-1 0 1,0 0 0,-1-1-1,1 0 1,-1 0-1,0-1 1,0 0-1,0 0 1,0-1-1,-12 3 1,18-5 28,0 1-1,0-1 1,0 0-1,0 0 1,0 0-1,0-1 1,0 1 0,0 0-1,0 0 1,0 0-1,0-1 1,0 1-1,0 0 1,0-1 0,0 1-1,-1-2 1,2 2 25,-1-1 1,1 1-1,0 0 1,0-1-1,-1 1 1,1-1-1,0 1 1,0-1 0,0 1-1,0-1 1,-1 1-1,1-1 1,0 1-1,0-1 1,0 0-1,0 1 1,0-1-1,0 1 1,1-1-1,-1 1 1,0-1-1,0 1 1,0-1 0,0 1-1,1-1 1,-1 1-1,0-1 1,0 1-1,1 0 1,-1-1-1,0 1 1,1-1-1,-1 1 1,0 0-1,1-1 1,0 0-1,17-13-1143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3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125 200 8482,'18'-38'8499,"-18"38"-8418,0 0 1,0-1-1,0 1 0,0 0 1,0 0-1,0 0 1,0 0-1,0-1 0,0 1 1,0 0-1,0 0 1,0 0-1,0 0 0,0-1 1,0 1-1,0 0 0,0 0 1,0 0-1,-1 0 1,1-1-1,0 1 0,0 0 1,0 0-1,0 0 0,0 0 1,0 0-1,0 0 1,-1-1-1,1 1 0,0 0 1,0 0-1,0 0 0,0 0 1,0 0-1,-1 0 1,1 0-1,0 0 0,0 0 1,0 0-1,0 0 0,-1 0 1,1 0-1,0 0 1,-11 7 2489,-25 38-1835,23-29-618,1 0-1,1 0 1,0 1-1,1 0 1,-11 25 0,9 2-27,12-42-89,-1 0-1,1-1 0,0 1 0,0 0 0,-1-1 0,1 1 0,0 0 0,0-1 0,1 1 0,-1 0 0,0 0 0,0-1 0,1 1 0,-1-1 0,1 1 0,0 0 0,-1-1 1,1 1-1,0-1 0,0 0 0,0 1 0,0-1 0,2 2 0,-2-2-2,0-1 0,0 0 1,0 1-1,1-1 0,-1 0 1,0 0-1,0 0 0,0 0 0,0 0 1,1 0-1,-1-1 0,0 1 0,0 0 1,0 0-1,0-1 0,0 1 1,0-1-1,0 1 0,2-2 0,20-13 9,-20 13-6,11-9 10,0 0 0,-1 0 0,-1-1 0,0-1 0,0 0 1,-2 0-1,1-1 0,14-28 0,-19 33-1395,11 6-10014,-9 1 12482,-6 1-1155,0 0 0,-1 0 0,1 0-1,0-1 1,-1 1 0,0 0 0,1-1-1,-1 1 1,0-1 0,1 1 0,-1-1-1,0 0 1,0 0 0,0 1 0,0-1-1,0-2 1,8-13 68,0-1 64,-6 10 102,0 0 0,1 1 0,0 0 1,0 0-1,1 0 0,7-7 0,-11 13-30,0-1 0,1 2-1,-1-1 1,1 0 0,0 0 0,-1 0-1,1 1 1,-1-1 0,1 1 0,0-1 0,0 1-1,-1 0 1,1-1 0,0 1 0,0 0-1,-1 0 1,1 0 0,0 1 0,-1-1-1,1 0 1,0 1 0,0-1 0,-1 1-1,1-1 1,-1 1 0,4 1 0,4 3 459,1 1 0,-1-1 0,10 9 0,-10-7-131,-7-5-327,14 9 903,-1 0 0,25 26 0,-38-35-942,1 1 0,0 0-1,-1 0 1,1 0 0,-1 0 0,0 0 0,0 0 0,-1 1 0,1-1 0,0 1-1,-1-1 1,0 1 0,0 0 0,0-1 0,0 1 0,-1 0 0,0 0 0,1 0-1,-1 0 1,-1-1 0,0 6 0,1-9-92,0 0-1,0 1 1,0-1-1,0 0 1,0 1 0,0-1-1,0 1 1,0-1-1,0 0 1,0 1-1,0-1 1,0 0 0,0 0-1,-1 1 1,1-1-1,0 0 1,0 1 0,0-1-1,-1 0 1,1 0-1,0 1 1,0-1 0,-1 0-1,1 0 1,0 0-1,-1 1 1,1-1 0,0 0-1,-1 0 1,1 0-1,0 0 1,-1 0 0,1 0-1,0 1 1,-1-1-1,1 0 1,0 0-1,-1 0 1,1 0 0,0 0-1,-1 0 1,1-1-1,0 1 1,-1 0 0,1 0-1,-1 0 1,-14-17 51,-8-25-35,19 33-31,1 0 0,0-1 0,1 1 1,0-1-1,0 1 0,1-1 0,0 0 0,2-19 0,-1 25-15,1 0 0,-1 1 0,1-1-1,0 0 1,0 0 0,0 1 0,1-1-1,-1 0 1,1 1 0,0 0 0,0-1-1,0 1 1,1 0 0,-1 0 0,1 0 0,-1 0-1,1 1 1,0-1 0,0 1 0,0-1-1,0 1 1,1 0 0,-1 0 0,8-2 0,64-16-1576,-56 16-264,1-1 0,-1-1 1,26-11-1,-25 7 755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59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1 276 11130,'7'-10'4577,"18"-9"-2824,12-8-217,7-12-440,2-5-248,4 2-343,-8 5-353,-3 13-729,-2 6-391,-7 10-1336,-1 1 1400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4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8074,'10'16'8015,"17"16"-5052,-4-6-1304,-2-2 185,45 38 0,-47-47-1532,-2 1 0,0 1-1,0 1 1,26 37 0,-20-23-2369,-23-32 1971,0 0 0,0 0 0,0 0 0,0 0 0,0 0 0,0 1 1,0-1-1,0 0 0,0 0 0,0 0 0,0 0 0,0 0 0,0 1 0,0-1 0,0 0 0,0 0 0,0 0 0,0 0 0,0 1 0,0-1 0,0 0 0,0 0 1,0 0-1,0 0 0,0 1 0,0-1 0,0 0 0,0 0 0,0 0 0,0 0 0,-1 0 0,1 0 0,0 1 0,0-1 0,0 0 0,0 0 0,0 0 1,0 0-1,-1 0 0,1 0 0,0 0 0,0 0 0,0 0 0,0 0 0,0 0 0,-1 1 0,1-1 0,0 0 0,0 0 0,0 0 0,0 0 0,-1 0 0,1 0 1,0 0-1,0 0 0,0-1 0,0 1 0,-1 0 0,1 0 0,0 0 0,0 0 0,0 0 0,0 0 0,0 0 0,-1 0 0,1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4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37 291 8970,'-9'-8'939,"-16"-17"910,25 25-1784,0 0 0,-1-1 0,1 1 0,0-1 0,-1 1 1,1-1-1,0 1 0,0-1 0,0 1 0,0-1 0,-1 1 1,1-1-1,0 0 0,0 1 0,0-1 0,0 1 0,0-1 0,0 1 1,0-1-1,0 1 0,1-1 0,-1 1 0,0-1 0,0 1 0,0-1 1,1 1-1,-1-1 0,0 1 0,0-1 0,1 1 0,-1-1 0,0 1 1,1-1-1,-1 1 0,1 0 0,-1-1 0,0 1 0,1 0 0,-1-1 1,1 1-1,-1 0 0,1 0 0,-1-1 0,1 1 0,-1 0 0,1 0 1,-1 0-1,2 0 0,37-18 2277,-1-1 0,44-28 0,-58 32-1284,-22 14-954,1-1-1,0 0 1,0 1 0,0-1-1,0 1 1,0 0 0,0 0-1,0 0 1,0 0-1,0 1 1,0-1 0,1 1-1,-1 0 1,0 0-1,0 0 1,1 0 0,-1 0-1,5 2 1,-5 0-92,0-1 1,0 1 0,-1 0-1,1 0 1,0 0-1,-1 0 1,1 0 0,-1 0-1,0 1 1,0 0-1,0-1 1,0 1-1,0 0 1,-1 0 0,1 0-1,-1 0 1,2 5-1,5 17-7,-6-19-43,0 1 0,0-1 0,0-1-1,1 1 1,-1 0 0,8 10 0,-10-16 4,0 0 1,0 1 0,0-1-1,1 0 1,-1 0-1,0 0 1,0 0 0,0 1-1,0-1 1,0 0-1,0 0 1,1 0 0,-1 0-1,0 0 1,0 0 0,0 1-1,1-1 1,-1 0-1,0 0 1,0 0 0,0 0-1,1 0 1,-1 0 0,0 0-1,0 0 1,0 0-1,1 0 1,-1 0 0,0 0-1,0 0 1,0 0 0,1 0-1,-1 0 1,0 0-1,0 0 1,0 0 0,1-1-1,-1 1 1,0 0-1,0 0 1,0 0 0,0 0-1,1 0 1,-1 0 0,0-1-1,0 1 1,0 0-1</inkml:trace>
  <inkml:trace contextRef="#ctx0" brushRef="#br0" timeOffset="1">245 58 11090,'-96'-57'8690,"101"60"-7818,5 0-2504,7 3-296,6 4 1087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4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92 454 6473,'-3'6'8551,"-3"10"-4394,-26 62-1485,21-57-2047,-20 49 444,29-65-1049,0 1 0,1-1 0,0 1 0,0 0 1,0-1-1,1 1 0,-1 0 0,1-1 0,1 1 0,1 10 0,-2-15-25,0-1 1,0 0 0,0 0-1,0 1 1,0-1-1,0 0 1,0 0 0,0 1-1,1-1 1,-1 0-1,0 0 1,0 1-1,0-1 1,0 0 0,0 0-1,0 0 1,1 1-1,-1-1 1,0 0 0,0 0-1,0 0 1,0 0-1,1 1 1,-1-1 0,0 0-1,0 0 1,1 0-1,-1 0 1,0 0 0,0 0-1,0 0 1,1 0-1,-1 1 1,0-1 0,0 0-1,1 0 1,-1 0-1,0 0 1,0 0 0,1 0-1,-1-1 1,11-7-252,6-17-225,-6-2-90,0 0 0,-2 0 0,-1-1 0,4-29-1,1-2-710,-13 58 1250,1 0 1,-1 0-1,0 0 1,0 0-1,0 0 0,1-1 1,-1 1-1,1 0 1,-1 0-1,1 0 0,-1 0 1,1 0-1,-1 0 1,1 1-1,0-1 0,0 0 1,-1 0-1,1 0 1,0 1-1,0-1 0,0 0 1,0 1-1,0-1 0,0 1 1,0-1-1,1 0 1,0 1 17,-1 0 0,1 1 0,-1-1 0,1 1 1,-1-1-1,1 1 0,-1-1 0,1 1 0,-1 0 1,0-1-1,1 1 0,-1 0 0,0 0 0,0 0 1,0 0-1,2 2 0,7 8 139,-1 1 1,0 0-1,8 14 1,-13-20-27,-3-4-19,1 1 1,-1 0-1,1-1 0,0 0 0,0 1 0,0-1 0,0 0 0,0 0 0,0 0 1,1 0-1,-1 0 0,1-1 0,-1 1 0,1-1 0,0 1 0,-1-1 1,1 0-1,0 0 0,0 0 0,0-1 0,0 1 0,3 0 0,-2-2-5,0 0-1,0 1 0,0-1 0,0-1 0,0 1 0,-1 0 0,1-1 0,-1 0 0,1 0 0,-1 0 0,1 0 1,-1-1-1,0 1 0,0-1 0,5-6 0,1-2-8,0 0 0,-1-1 0,0 0 0,-1-1 0,0 0 1,-1 0-1,0 0 0,-1-1 0,-1 0 0,3-16 0,-2 8-36,-2 0-1,0 0 1,-1 0-1,-2 0 1,-4-44-1,2 52-35,-1 1 0,0-1 0,-1 1 0,-1 0 1,0 0-1,-1 1 0,0-1 0,-1 1 0,0 1 0,-1-1 0,0 1 0,-1 1 0,-10-11 0,18 20 3,0 0 0,0 0 1,0 0-1,0 0 0,0 1 0,0-1 0,-1 0 0,1 0 0,0 1 0,0-1 0,-1 1 0,1-1 0,-1 1 0,1-1 0,0 1 0,-1 0 0,1 0 0,-1 0 0,1 0 0,-1 0 0,1 0 1,0 0-1,-3 1 0,2 0 6,1 0 0,-1 0 1,1 0-1,-1 0 1,1 0-1,0 1 0,0-1 1,0 0-1,0 1 0,0-1 1,0 1-1,0-1 1,0 1-1,0 0 0,1-1 1,-1 3-1,-2 7 44,0 1-1,1-1 1,0 1 0,1 18-1,1-6 40,2 0-1,1 0 0,0 0 0,2-1 0,1 1 0,15 41 0,-14-49-408,0 0 0,1-1 0,0 1 0,1-2 0,1 1 0,0-1 1,1-1-1,1 0 0,0-1 0,20 17 0,13 0-824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5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85 6921,'-20'1'4084,"4"0"4192,18 1-7417,0 0-738,0 1 1,1-1-1,-1-1 0,0 1 0,1 0 0,0-1 0,-1 1 0,1-1 1,0 0-1,5 2 0,22 9 311,-9-1-210,-5-2-40,1-1 0,0 0 0,0-2 0,0 0 1,33 7-1,-8-7 77,-1-2 0,65-1 0,-88-3-236,-1-2 0,1 0 1,-1-1-1,0 0 0,0-2 1,0 0-1,0-1 0,27-14 1,-41 19-19,-1 0 1,0 0-1,0-1 1,0 1-1,0-1 1,0 1-1,0-1 1,0 0-1,-1 1 1,1-1-1,-1 0 1,1 0 0,-1-1-1,0 1 1,1 0-1,0-4 1,-2 5 3,1-1 1,-1 0-1,0 1 0,0-1 1,0 0-1,0 1 1,-1-1-1,1 0 0,0 1 1,-1-1-1,1 0 1,-1 1-1,0-1 0,1 1 1,-1-1-1,0 1 1,0-1-1,-2-1 0,-1-2 17,0 1 0,-1 0 1,0 0-1,1 0 0,-2 0 0,1 1 0,0 0 0,-1 0 0,1 0 0,-1 1 0,-9-3 0,-5 1 69,0 0-1,-38 0 1,37 3-59,1-1-1,-33-7 1,-3-4-808,53 11-1309,13 3-3165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5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31 6121,'-9'-3'1289,"-22"-7"922,30 10-2078,0-1 0,0 1 1,0-1-1,-1 1 0,1-1 0,0 0 0,0 1 1,0-1-1,0 0 0,0 0 0,0 0 0,0 0 1,1 1-1,-1-1 0,0 0 0,0-1 1,1 1-1,-2-3 1991,5 4-1833,0 0 0,0 1 0,0-1 0,0 1-1,0-1 1,0 1 0,-1 0 0,5 2 0,19 6 254,34 7 538,0-4 0,1-2 0,97 4 0,-6-22-319,-121 6-729,-70 6 146,-8 0-223,-86-2 0,-186-31-201,287 24 248,26 3 7,-1 1 0,1 0 0,-1 0 0,0 0-1,0 1 1,0 0 0,1 0 0,-1 1-1,-10 1 1,17-2-5,1 0 0,-1 0-1,0 0 1,0 0 0,0 0 0,0 0-1,0 0 1,1 0 0,-1 0 0,0 0-1,0 0 1,0 1 0,0-1 0,0 0-1,0 0 1,1 0 0,-1 0 0,0 0-1,0 0 1,0 0 0,0 0 0,0 0-1,0 1 1,0-1 0,0 0 0,0 0-1,0 0 1,1 0 0,-1 0 0,0 0 0,0 1-1,0-1 1,0 0 0,0 0 0,0 0-1,0 0 1,0 0 0,0 1 0,0-1-1,0 0 1,0 0 0,0 0 0,0 0-1,0 0 1,0 1 0,-1-1 0,1 0-1,0 0 1,0 0 0,0 0 0,0 0-1,0 0 1,0 0 0,0 1 0,0-1-1,0 0 1,0 0 0,-1 0 0,1 0-1,0 0 1,0 0 0,0 0 0,0 0-1,0 0 1,0 0 0,-1 0 0,1 0-1,0 1 1,0-1 0,18 7 684,2 2-515,7 8 4,-15-9-85,0 0 1,0-1-1,0-1 1,1 0-1,19 7 1,-5-6-86,0 0 1,0-2 0,0-1 0,1-1-1,47-1 1,-47-3-1062,0-2-1,0-1 0,31-9 0,-3-1-364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14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36 550 6489,'0'10'6362,"4"-27"-1685,-2 8-4553,0-1 1,0 1-1,1 0 1,0 0-1,0 0 1,1 1 0,1-1-1,5-8 1,-4 6-57,0 1 1,-1-1 0,0 0-1,0-1 1,-2 1 0,5-18-1,-4 8-12,0-1-1,-1 0 0,-1-1 0,-2 1 0,0 0 0,-1 0 1,-1-1-1,-1 1 0,-1 1 0,-10-31 0,13 49-53,1 1 0,-1 0 0,0-1 0,-1 1 0,1 0 0,0-1 0,-1 1 0,1 0 0,-1 0 0,0 0 0,1 1-1,-1-1 1,0 0 0,0 1 0,0-1 0,-4-1 0,5 2-3,-1 1 0,1 0-1,-1-1 1,1 1 0,-1 0 0,1 0 0,-1 0-1,1 0 1,-1 0 0,1 0 0,-1 0-1,1 1 1,-1-1 0,1 0 0,0 1-1,-1-1 1,1 1 0,-1 0 0,1-1 0,-2 3-1,-1 0 1,1-1-1,0 1 1,0 1-1,0-1 0,0 0 1,0 1-1,1 0 1,0-1-1,0 1 1,0 0-1,0 0 0,0 0 1,1 0-1,0 1 1,0-1-1,0 0 1,0 0-1,0 6 1,2 5 39,0 1 0,1 0 0,0-1 0,1 0 0,1 1 1,1-1-1,0 0 0,0-1 0,2 0 0,0 0 1,15 24-1,-16-31 3,-1 0-1,1 0 1,0 0 0,1-1 0,-1 1 0,1-2-1,0 1 1,1-1 0,14 8 0,-16-10-29,0-1 1,0 0-1,0 0 1,0-1-1,0 0 0,0 0 1,0 0-1,1-1 1,-1 1-1,0-2 1,0 1-1,1-1 1,-1 0-1,0 0 1,9-3-1,-4-1-95,0 0 0,-1 0 0,0-1 0,0 0 0,-1-1 0,1 0 0,-2 0 0,1-1 0,-1 0 0,0-1 0,0 1 0,-1-2-1,9-15 1,4-9-1489,-1-1-1,22-62 0,-17 32-690,-5 2 1118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15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0 9370,'6'37'6335,"19"19"-3137,-6-12-2153,-11-22-1059,-1 0 1,-2 1-1,0 0 0,2 31 0,-7-52-90,0-1-1,0 1 1,1 0-1,-1 0 1,-1-1 0,1 1-1,0 0 1,0 0 0,-1-1-1,1 1 1,-1 0 0,1 0-1,-1-1 1,0 1 0,1-1-1,-1 1 1,0-1-1,0 1 1,-3 2 0,3-3-66,0-1 1,-1 1 0,1 0 0,-1 0 0,1-1-1,-1 1 1,1-1 0,-1 0 0,1 1-1,-1-1 1,1 0 0,-1 0 0,0 0-1,1 0 1,-1 0 0,0 0 0,-1-1-1,-6-1-294,1 0 0,0-1 0,1 0 0,-1-1 0,0 1 0,-12-10 0,13 8 349,-47-35-617,50 36 836,0 1-1,0-1 0,0 0 1,1 0-1,0 0 1,0 0-1,0-1 1,0 0-1,0 1 0,-2-8 1,5 12-45,0-1 0,0 0 0,0 0 1,0 0-1,0 1 0,0-1 0,0 0 0,0 0 0,0 0 1,1 1-1,-1-1 0,0 0 0,0 0 0,1 1 1,-1-1-1,1 0 0,-1 1 0,0-1 0,1 0 0,-1 1 1,1-1-1,0 1 0,-1-1 0,1 1 0,-1-1 1,1 1-1,0-1 0,-1 1 0,1-1 0,0 1 0,-1 0 1,1 0-1,0-1 0,0 1 0,0 0 0,-1 0 1,1 0-1,0 0 0,0 0 0,-1 0 0,3 0 0,36-1 1518,-36 1-1388,66 8 2133,-56-7-2359,19 4 213,1-2 1,46-1-1,-68-3-576,0 0 0,-1 0-1,0-1 1,1 0 0,-1-1 0,0 0-1,0-1 1,0 0 0,-1-1-1,1 0 1,-1 0 0,11-9 0,12-8-679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16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13 620 7834,'-2'6'1127,"0"0"1,0 0-1,0 1 0,0-1 1,1 0-1,0 7 1,0 68 1487,1-79-2468,1 4-11,-1-1 1,1 1-1,-1 0 0,1-1 0,1 1 1,-1-1-1,1 1 0,0-1 1,0 0-1,1 0 0,0 0 1,3 5-1,-4-7-103,0-1 1,1 0-1,-1 0 0,0 0 1,1-1-1,-1 1 0,1 0 1,0-1-1,0 0 1,-1 1-1,1-1 0,0 0 1,0-1-1,0 1 0,0 0 1,0-1-1,0 0 0,0 1 1,1-1-1,-1-1 0,0 1 1,0 0-1,0-1 1,4 0-1,1-2-19,-1 0 1,1 0-1,0 0 0,-1-1 1,0 0-1,0 0 0,0-1 1,0 0-1,-1 0 1,0-1-1,0 0 0,0 0 1,-1 0-1,0 0 0,0-1 1,4-8-1,6-10 1,-1-1 0,-2 0 0,12-35 0,-18 46 2,-2 0 0,0-1 1,3-24-1,-6 35-8,-1 0-1,0 0 1,0 1 0,0-1 0,-1 0 0,0 0-1,-2-6 1,3 9-2,-1 0-1,0 0 0,0 0 1,0 1-1,0-1 0,0 0 1,0 1-1,0-1 0,0 1 1,-1-1-1,1 1 1,-1-1-1,1 1 0,-1 0 1,0 0-1,1 0 0,-1 0 1,-2-1-1,2 2-3,1 0 0,0 0 0,-1 0 0,1 0-1,-1 0 1,1 0 0,0 0 0,-1 1 0,1-1 0,0 0 0,-1 1 0,1 0 0,0-1 0,0 1-1,0-1 1,-1 1 0,1 0 0,0 0 0,0 0 0,0 0 0,0 0 0,0 0 0,0 0 0,1 0 0,-1 0-1,0 0 1,0 1 0,1-1 0,-1 2 0,-3 3 9,1 0-1,0 0 1,0 1 0,-3 11-1,4-9 20,0-1 0,1 1 0,0 0-1,1-1 1,0 1 0,0 0 0,1 0-1,0-1 1,0 1 0,4 14 0,-3-20-22,-1-1 0,0 1 0,0 0 0,1 0 0,0-1 0,-1 1 0,1-1 0,0 1 0,0-1 0,1 0 1,-1 0-1,0 0 0,1 0 0,-1 0 0,1 0 0,0-1 0,-1 1 0,1-1 0,0 0 0,0 0 0,0 0 0,0 0 0,0 0 0,0-1 0,0 1 1,0-1-1,0 0 0,0 0 0,0 0 0,0 0 0,1-1 0,-1 1 0,4-2 0,3-1-7,0 0-1,0 0 1,0-1-1,0 0 1,0-1-1,-1 0 1,0-1-1,0 0 0,0 0 1,9-10-1,-4 3 4,0 0-1,-2-1 1,1-1-1,19-31 1,-28 39 7,0-1-1,-1 0 1,1 0 0,-2 0 0,1 0-1,-1-1 1,0 1 0,-1 0 0,0-1-1,0 0 1,-1 1 0,0-1 0,0 0-1,-1 1 1,0-1 0,-1 1 0,0-1-1,0 1 1,-1 0 0,-5-12 0,8 19-10,-1 1 1,0-1 0,1 0 0,-1 1 0,0-1 0,1 1 0,-1-1 0,0 0-1,0 1 1,1 0 0,-1-1 0,0 1 0,0 0 0,0-1 0,0 1 0,1 0 0,-1 0-1,0 0 1,0-1 0,0 1 0,0 0 0,0 0 0,0 1 0,0-1 0,1 0-1,-1 0 1,0 0 0,0 0 0,0 1 0,0-1 0,0 0 0,1 1 0,-1-1 0,0 1-1,0-1 1,1 1 0,-1-1 0,0 1 0,1 0 0,-1-1 0,1 1 0,-1 0-1,0-1 1,1 1 0,0 0 0,-1 0 0,1 0 0,-1-1 0,1 1 0,0 0 0,0 0-1,-1 0 1,1 0 0,0 0 0,0-1 0,0 1 0,0 0 0,0 0 0,0 0-1,0 0 1,1 1 0,3 8 15,1-1-1,0 0 1,1 0-1,0 0 1,1-1-1,-1 0 0,1 0 1,1-1-1,0 0 1,10 8-1,-11-13 52,-7-10 42,-1 0-75,1 8 26,7 0 45,7-2 495,-9-16 254,-5 9-851,0 1 0,-1 0-1,0-1 1,0 1 0,-3-10-1,2 13 49,1 0-1,-1-1 1,1 1-1,0 0 1,1 0-1,-1-1 1,1 1-1,0 0 1,1-1-1,-1 1 1,1 0-1,0-1 1,0 1-1,1 0 1,-1 0-1,5-9 1,-5 13-34,0-1 0,0 1 0,1-1 0,-1 1 0,0 0 0,1 0 0,-1 0 0,1 0 0,-1 0 0,1 0 0,0 0 0,-1 0 0,1 0 0,0 1 0,-1-1 0,4 0 0,0-1 20,3-1 5,-5 2-25,0-1 0,1 1 1,-1-1-1,0 1 0,1 0 1,0 0-1,-1 1 0,1-1 1,-1 1-1,1-1 0,0 1 1,-1 1-1,1-1 0,0 0 1,-1 1-1,1 0 0,-1-1 1,1 2-1,-1-1 0,5 2 1,-2 2 13,0-1 1,-1 1 0,0 0 0,0 0-1,0 1 1,-1 0 0,0 0 0,0 0-1,0 0 1,-1 0 0,0 1 0,0-1-1,0 1 1,-1 0 0,0 0-1,-1 0 1,1 0 0,-1 0 0,-1 0-1,1 1 1,-1-1 0,-1 0 0,1 0-1,-1 0 1,0 0 0,-1 0 0,0 0-1,0 0 1,0 0 0,-1 0-1,0-1 1,0 1 0,-1-1 0,0 0-1,0 0 1,0 0 0,-1-1 0,0 1-1,0-1 1,0 0 0,0-1 0,-1 1-1,-8 4 1,10-7-35,-1 0 1,1 0-1,0 0 1,-1 0-1,0-1 1,1 0-1,-1 0 1,0 0-1,1-1 0,-1 1 1,0-1-1,0 0 1,0-1-1,0 1 1,1-1-1,-1 0 0,0 0 1,-8-3-1,14 3-3,-1 0-1,0 0 0,0 0 0,1 0 0,-1 0 1,1 0-1,-1 1 0,1-1 0,-1 0 0,1 0 1,0 0-1,-1 1 0,1-1 0,0 0 0,0 1 1,-1-1-1,1 1 0,0-1 0,0 1 0,0-1 1,0 1-1,0-1 0,0 1 0,5-4-14,19-17 12,-1-2-1,0-1 1,-2 0 0,-1-2 0,-1 0 0,-1-2 0,-1 0 0,-1-1 0,-2-1 0,-1 0-1,15-50 1,-25 70 11,0 0 0,0 1-1,1 0 1,0 0 0,0 0-1,1 1 1,0 0 0,1 0 0,14-14-1,-19 20 25,1 0-1,-1 0 1,1 0 0,-1 0-1,1 1 1,-1-1 0,1 1-1,0-1 1,0 1-1,0 0 1,0 0 0,0 0-1,0 0 1,0 1-1,0 0 1,0-1 0,0 1-1,0 0 1,0 0-1,0 0 1,0 1 0,0-1-1,0 1 1,0 0 0,0 0-1,0 0 1,0 0-1,0 0 1,0 0 0,0 1-1,-1 0 1,1-1-1,-1 1 1,1 0 0,3 5-1,-3-4 15,0 1 0,-1 0 0,1 0 0,-1 0 0,0 1 0,0-1 0,0 0 0,-1 1 0,0-1 0,0 1 0,0 0 0,0-1 0,-1 1 0,1 0 0,-1-1 1,0 1-1,-1 0 0,1-1 0,-1 1 0,0 0 0,0-1 0,-3 6 0,-3 13 15,-1-1 1,-1-1-1,-12 21 1,20-40-55,-11 20 8,-24 36 0,32-53-221,0 0 0,0 0 1,0 0-1,0 0 0,-1-1 0,1 0 0,-1 0 1,0 0-1,-1-1 0,1 0 0,0 0 0,-10 4 1,-5-7-5307,20-5 3807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18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1604 5977,'2'-2'6638,"1"-3"-3937,11-13-1079,4-16 335,-1-1 0,22-70 0,-26 58-1480,-3 0 0,-1 0 0,5-95 0,-14 139-474,0 1-1,0 0 1,0-1-1,-1 1 0,1 0 1,-1-1-1,1 1 1,-1 0-1,0 0 0,-1-3 1,2 5-4,0 0 1,0 0 0,0 0 0,0 0-1,0-1 1,0 1 0,-1 0-1,1 0 1,0 0 0,0 0-1,0 0 1,0 0 0,0-1-1,0 1 1,-1 0 0,1 0-1,0 0 1,0 0 0,0 0-1,0 0 1,0 0 0,-1 0-1,1 0 1,0 0 0,0 0-1,0 0 1,0 0 0,-1 0-1,1 0 1,0 0 0,0 0-1,0 0 1,0 0 0,0 0-1,-1 0 1,1 0 0,0 0-1,0 0 1,0 0 0,0 0-1,-1 0 1,1 0 0,-6 15-47,3-2 35,1-1 0,1 1 0,0-1 0,0 1 0,1 0 0,1-1 0,0 1 0,1-1 0,0 1 0,1-1 0,0 1 0,9 19 0,-11-30 11,0 0 1,0 0 0,0 0 0,1 0-1,-1 0 1,1-1 0,-1 1 0,1 0-1,-1-1 1,1 1 0,0-1 0,0 1-1,0-1 1,0 0 0,0 0 0,0 0-1,0 0 1,0 0 0,0 0 0,0-1 0,1 1-1,-1-1 1,0 1 0,0-1 0,1 0-1,-1 0 1,0 0 0,1 0 0,-1 0-1,0-1 1,0 1 0,1-1 0,-1 1-1,0-1 1,0 0 0,0 0 0,0 0-1,2-1 1,5-4-5,0 1-1,-1-1 0,0-1 1,0 1-1,0-1 0,-1-1 1,7-8-1,2-4 4,-2-1 0,0-1 0,-1-1 0,-1 0 0,-1 0-1,-1-1 1,-1 0 0,-1-1 0,-1 0 0,5-40 0,-9 44 21,-1-1 0,-1 0 0,-1 0 0,-1 0 1,-1 0-1,-1 0 0,-1 1 0,0-1 0,-2 1 0,0 0 0,-2 0 0,-16-32 0,-10 2 33,32 48-45,-1 0 0,0-1 0,0 1 0,-1 0 0,1 0 0,-1 1 0,1-1 0,-1 1 0,0 0-1,-8-4 1,11 6-1,0-1 0,1 1-1,-1 0 1,0 0 0,0 0-1,0 0 1,0 0-1,0 0 1,0 0 0,0 0-1,0 0 1,0 0 0,0 0-1,0 0 1,1 1 0,-1-1-1,0 0 1,0 1-1,0-1 1,0 0 0,0 1-1,1 0 1,-1-1 0,-1 2-1,1-1 10,-1 1 0,1 0 0,0 0 0,0-1 0,0 1 0,0 0 0,0 0 0,1 0 0,-1 0 0,0 4 0,0 3 49,0 0 0,0 0 0,1 0 0,1 11 0,2 4 52,1-1 1,0-1 0,2 1-1,1-1 1,0 0 0,2 0-1,1-1 1,0 0 0,1-1-1,21 28 1,-24-37-99,0-1 0,1 1 1,1-1-1,-1-1 0,2 0 1,-1 0-1,1-1 0,0-1 0,1 1 1,0-2-1,0 0 0,1 0 0,-1-1 1,1-1-1,0 0 0,1-1 0,-1 0 1,1-1-1,14 1 0,-22-3-14,-1 0 1,1 0-1,-1 0 0,0-1 1,1 0-1,-1 0 1,1 0-1,-1-1 0,0 1 1,0-1-1,0-1 0,0 1 1,0-1-1,0 0 0,-1 0 1,1 0-1,-1 0 0,0-1 1,0 0-1,0 0 0,-1 0 1,1 0-1,-1-1 0,0 1 1,0-1-1,-1 0 0,1 0 1,-1 0-1,0 0 0,0 0 1,-1 0-1,0-1 0,1 1 1,-2-1-1,1 1 0,-1-1 1,0 1-1,0-8 0,-1 0 17,-1 0 1,0 0-1,-6-20 0,6 28-24,0 0 0,1 0 0,-2 0 0,1 0 0,-1 0 0,1 0 0,-1 0 0,0 1 0,-1 0 0,-7-8 0,11 12-1,0-1-1,-1 1 1,1-1-1,-1 1 0,1-1 1,-1 1-1,0 0 1,1-1-1,-1 1 0,1 0 1,-1 0-1,0 0 1,1-1-1,-1 1 0,1 0 1,-1 0-1,0 0 0,1 0 1,-1 0-1,0 0 1,1 0-1,-1 0 0,0 0 1,1 0-1,-1 0 1,0 1-1,1-1 0,-1 0 1,1 0-1,-1 1 0,1-1 1,-1 0-1,0 1 1,1-1-1,-1 1 0,1-1 1,-1 0-1,1 1 1,0-1-1,-1 1 0,1-1 1,-1 1-1,1 0 0,0-1 1,0 1-1,-1-1 1,1 1-1,0 0 0,0-1 1,0 1-1,-1-1 1,1 1-1,0 0 0,0-1 1,0 1-1,0 0 0,0 1 1,-2 37-95,3-35 96,-1-1 0,1 1 1,-1 0-1,1-1 0,0 1 1,0 0-1,0-1 0,1 1 1,-1-1-1,1 0 0,0 0 1,0 1-1,0-1 0,1 0 1,-1-1-1,1 1 0,-1 0 1,1-1-1,0 1 0,0-1 1,4 3-1,-1-3-46,-1 0 1,0 0 0,1 0-1,-1 0 1,1-1 0,0 0-1,-1-1 1,1 1-1,0-1 1,-1 0 0,1 0-1,0-1 1,10-2 0,-7 1-358,1-1-1,0-1 1,-1 1 0,0-2 0,0 1 0,0-1 0,-1 0 0,1-1 0,-1 0 0,-1-1 0,1 1 0,-1-1 0,0-1 0,0 0 0,-1 1 0,6-11 0,0-2-1041,-1 0 1,0-1-1,-2 0 1,0-1-1,11-43 1,-12 15 623,-7 47 1019,-1 0 0,0 0 0,0 0 0,0 0 0,0 0 0,-1 0-1,0 0 1,1 0 0,-1 0 0,0 0 0,0 0 0,0 0 0,-3-4 0,3 6-125,1 1 1,0 0-1,0 0 0,-1-1 0,1 1 1,0 0-1,-1 0 0,1 0 1,0-1-1,0 1 0,-1 0 0,1 0 1,0 0-1,-1 0 0,1-1 0,0 1 1,-1 0-1,1 0 0,-1 0 1,1 0-1,0 0 0,-1 0 0,1 0 1,0 0-1,-1 0 0,1 0 1,0 1-1,-1-1 0,1 0 0,0 0 1,-1 0-1,1 0 0,0 0 0,-1 1 1,1-1-1,0 0 0,-1 0 1,1 0-1,0 1 0,0-1 0,-1 0 1,1 0-1,0 1 0,0-1 1,0 0-1,-1 1 0,1 0 0,-9 15 1530,7-10-1251,0 0-1,0 1 0,0-1 0,1 1 0,0 0 0,1-1 0,-1 1 0,1 0 1,1-1-1,-1 1 0,1-1 0,3 14 0,-3-17-270,0 0-1,0 1 1,1-1-1,-1 0 1,1 0 0,0 0-1,-1 0 1,1 0 0,1-1-1,-1 1 1,0-1-1,1 1 1,-1-1 0,1 0-1,0 0 1,0 0 0,0 0-1,0 0 1,0-1-1,0 1 1,0-1 0,1 0-1,-1 0 1,0 0 0,1 0-1,5 0 1,-3-1-74,-1 1 0,1-2 0,-1 1 0,0 0 0,1-1 0,-1 0 0,1 0 0,-1-1 0,0 0 0,0 0 0,0 0 0,0 0 0,0-1 0,-1 1 0,8-7 0,-5 3-33,0-1 0,0 0 0,0 0 0,-1-1 0,0 1 0,-1-1 0,0-1 0,6-11 0,-4 3-35,0-1 1,0 0-1,-2 0 1,0 0-1,-2-1 1,0 1-1,0-1 1,-2-31-1,-1 36 54,-2-1 0,1 0 0,-2 1 0,0 0 1,-8-22-1,-3-9 21,-2 1 1,-2 1 0,-1 0 0,-47-73 0,50 101 149,16 14-154,0 1 0,-1 0 1,1 0-1,0 0 0,0 0 0,0 0 0,-1 0 0,1 0 0,0 0 0,0 0 0,0 0 1,-1 0-1,1 0 0,0 0 0,0 1 0,0-1 0,0 0 0,-1 0 0,1 0 1,0 0-1,0 0 0,0 0 0,0 0 0,-1 0 0,1 1 0,0-1 0,0 0 0,0 0 1,0 0-1,0 0 0,0 1 0,-1-1 0,1 0 0,0 0 0,0 0 0,0 0 0,0 1 1,0-1-1,0 0 0,0 0 0,0 0 0,0 1 0,0-1 0,0 0 0,0 0 1,0 1-1,0 4 120,0 1 1,1 0-1,0 0 1,0-1-1,2 8 1,6 18 188,2 0 1,1-1-1,1 0 1,1-1-1,1-1 1,2 0-1,33 40 1,-30-44-621,1-2 0,0 0 0,2-2 0,46 33 0,-52-40-3831,-32-18-389,-32-19-15,12 4 3656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18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107 477 7938,'-89'-40'3566,"88"40"-3438,0-1 0,0 1 0,0 0 0,0-1 0,0 1 0,1 0 1,-1-1-1,0 1 0,0-1 0,0 0 0,1 1 0,-1-1 0,0 0 0,1 1 0,-1-1 0,1 0 1,-1 0-1,1 1 0,-1-1 0,1 0 0,-1 0 0,1 0 0,0 0 0,-1 0 0,1 1 1,0-1-1,0 0 0,0 0 0,0 0 0,0 0 0,0 0 0,0 0 0,0 0 0,0 0 0,0 0 1,0 0-1,1 0 0,-1 0 0,1-1 0,1-1 146,1 0 0,-1 0 0,1 0 0,-1 0 0,1 0 0,0 1 0,3-3 0,-1 1 295,20-17 2194,53-37 0,-67 52-2364,0-1 0,1 2 0,-1-1 0,1 2 0,0 0 0,1 0 0,-1 1 0,17-3 0,-26 6-365,1 0-1,-1 0 1,1 0-1,-1 0 1,1 0-1,-1 1 1,1-1-1,-1 1 1,0 0-1,1 0 1,-1 1-1,0-1 1,0 0-1,1 1 1,-1 0-1,0 0 1,-1 0-1,1 0 1,0 0-1,-1 1 1,4 3-1,1 3-11,-1 1-1,0 0 0,0 0 1,8 22-1,5 9-110,-18-41 85,-1 0 0,0 1 0,0-1 0,0 0 1,0 0-1,0 0 0,0 0 0,0 0 0,0 0 0,0 1 0,0-1 0,0 0 0,0 0 1,0 0-1,0 0 0,0 0 0,0 1 0,0-1 0,0 0 0,0 0 0,0 0 1,0 0-1,0 0 0,0 1 0,0-1 0,0 0 0,0 0 0,0 0 0,0 0 1,0 0-1,0 0 0,0 1 0,0-1 0,0 0 0,0 0 0,0 0 0,-1 0 0,1 0 1,0 0-1,0 0 0,0 0 0,0 0 0,0 1 0,0-1 0,-1 0 0,1 0 1,0 0-1,0 0 0,0 0 0,0 0 0,0 0 0,-1 0 0,1 0 0,0 0 0,0 0 1,0 0-1,0 0 0,0 0 0,0 0 0,-1 0 0,1 0 0,0 0 0,0 0 1,0 0-1,0-1 0,-1 1-15,0 0 0,0 0 0,1-1 0,-1 1 0,0 0 0,1-1 0,-1 1 0,0-1 0,1 1 0,-1-1 0,1 1 0,-1-1 0,0 1 1,1-1-1,0 0 0,-1 1 0,1-1 0,-1-1 0,-9-18-31,1 0 1,1 0-1,1-1 1,1-1-1,1 1 1,1-1-1,1 1 1,-1-33-1,4 38 7,1 1 0,1-1 0,1 1 1,6-23-1,-7 33-258,0-1 1,1 1-1,-1-1 1,1 1 0,0 0-1,6-7 1,-8 10-115,1 0 0,0 0 0,0 0 0,0 0 0,1 0 0,-1 1 0,0-1 0,1 1 0,-1-1-1,1 1 1,-1 0 0,1 0 0,-1 0 0,5 0 0,11 0-1981,10 7 1147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5:59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1 8490,'-14'7'625,"1"1"1,-1 0 0,2 1-1,-1 1 1,2 0-1,-1 0 1,1 2-1,1-1 1,0 1 0,0 1-1,1-1 1,-12 24-1,21-35-612,-1 0 0,1 0 0,0 0 0,-1 0 0,1 0 0,0-1 0,-1 1 0,1 0 0,0 0 0,0 0 0,0 0 0,0 0 0,0 0 0,0 0 0,0 0 0,0 0 0,0 0-1,0 0 1,1 0 0,-1 0 0,0-1 0,1 1 0,-1 0 0,0 0 0,1 0 0,-1 0 0,1-1 0,0 1 0,-1 0 0,1 0 0,-1-1 0,1 1 0,0 0 0,0-1 0,-1 1 0,1-1 0,0 1 0,0-1 0,0 0 0,0 1 0,0-1-1,-1 0 1,1 1 0,0-1 0,0 0 0,2 0 0,6 2 115,-1-1 0,1 0-1,0-1 1,10-1-1,-4 1 145,-2 1-21,1 0 0,-1 1 0,0 1 0,-1 0 0,1 1 0,0 0 0,-1 0 0,0 2 0,14 7 0,-22-11-191,-1 0 0,0 1 0,1-1 0,-1 0 0,0 1 0,0 0 0,0 0 1,-1 0-1,1 0 0,-1 0 0,0 1 0,1-1 0,-1 1 0,-1-1 0,1 1 0,-1 0 0,1 0 1,-1 0-1,0 0 0,0 0 0,-1 0 0,1 0 0,-1 0 0,0 0 0,0 0 0,0 0 0,-1 0 1,1 0-1,-1 0 0,0 0 0,0 0 0,-1 0 0,-2 6 0,1-4-56,0-1-1,0 0 1,0 1-1,0-1 1,-1 0-1,0-1 0,0 1 1,0-1-1,-1 1 1,0-1-1,0-1 1,0 1-1,-10 5 1,12-7-192,-1-1 0,1 1 0,-1-1-1,0 0 1,1 0 0,-1 0 0,0 0 0,0-1 0,0 1 0,0-1 0,0 0 0,0-1 0,1 1 0,-1 0 0,0-1 0,0 0 0,0 0 0,1 0 0,-1-1-1,0 1 1,1-1 0,-6-3 0,7 4-14,0 0 1,1 0-1,-1 0 0,1-1 0,-1 1 0,1-1 0,0 1 0,-1-1 1,1 1-1,-1-3 0,-2-21-1016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19.1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15 190 8266,'55'-41'3515,"-48"33"-2256,-9 4-207,-9 7 743,6 2-1446,0 1-1,0 0 0,1 0 0,0 0 0,0 0 1,0 1-1,1-1 0,0 1 0,0 0 0,1 0 0,-3 12 1,0 7 269,-5 50 0,9-70-588,1 1-1,-1-1 1,1 1-1,0-1 1,1 1 0,0-1-1,0 1 1,0-1 0,1 0-1,0 0 1,0 1 0,3 5-1,-5-12-23,1 1 0,-1-1 0,0 0 0,1 1 0,-1-1 0,0 0 0,1 1 0,-1-1 0,0 0 0,1 0 0,-1 0 0,1 1 0,-1-1 0,0 0 0,1 0 0,-1 0-1,1 0 1,-1 0 0,1 0 0,-1 1 0,1-1 0,-1 0 0,0 0 0,1-1 0,-1 1 0,1 0 0,-1 0 0,1 0 0,-1 0 0,1 0 0,-1 0 0,0-1 0,1 1 0,-1 0 0,1 0 0,-1 0-1,0-1 1,1 1 0,-1 0 0,0-1 0,1 1 0,-1 0 0,0-1 0,0 1 0,1 0 0,-1-1 0,0 1 0,0-1 0,1 0 0,13-24 261,-13 23-220,20-63 702,-18 54-577,-1 0 0,2 0 0,-1 1 0,2-1 0,-1 1 0,13-19 0,-16 28-144,0-1 0,0 1 0,0 0 0,0-1-1,0 1 1,0 0 0,1 0 0,-1 0 0,0 0 0,1 0 0,-1 0 0,1 0 0,-1 1 0,1-1 0,0 1 0,-1-1 0,1 1 0,0-1-1,-1 1 1,1 0 0,0 0 0,-1 0 0,1 0 0,0 0 0,-1 0 0,1 0 0,0 0 0,0 1 0,-1-1 0,1 1 0,2 1-1,-1-1-1,0 1 0,0 0 0,0 0 0,0 1 0,-1-1 0,1 0 0,-1 1-1,0 0 1,0 0 0,0-1 0,0 1 0,0 0 0,-1 0 0,3 5-1,9 13 50,-13-21-71,1 1 0,-1-1 0,1 1 0,-1-1 0,1 0 0,-1 0 0,1 1 0,-1-1 0,1 0-1,-1 0 1,1 0 0,0 0 0,-1 1 0,1-1 0,-1 0 0,1 0 0,0 0 0,-1 0 0,1-1 0,-1 1 0,1 0 0,1 0 0,-1-1 5,1 0 0,-1 0 1,1-1-1,-1 1 0,0 0 0,1-1 1,-1 1-1,0 0 0,0-1 1,0 0-1,0 1 0,0-1 0,0 0 1,-1 1-1,1-1 0,0 0 0,-1 0 1,1 1-1,-1-4 0,9-50 182,-5 30-135,0 0-1,9-25 1,-11 44 44,0 0 0,0-1 1,1 1-1,0 0 0,1 0 1,-1 1-1,1-1 0,0 1 1,0 0-1,1 0 0,-1 0 1,9-6-1,-11 9-48,0 1 1,1-1-1,-1 0 1,1 1-1,-1 0 1,1 0-1,0 0 1,-1 0-1,1 0 1,0 0-1,0 1 0,0-1 1,0 1-1,0 0 1,-1 0-1,1 0 1,0 0-1,0 0 1,0 1-1,0-1 1,0 1-1,-1 0 1,1 0-1,0 0 1,-1 0-1,1 0 0,0 1 1,-1-1-1,0 1 1,1 0-1,-1-1 1,0 1-1,0 0 1,3 3-1,5 8-380,1-1-1,-2 2 0,0-1 0,13 27 1,-15-28-516,21 28-5277,-18-16 4319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20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189 899 9330,'-2'-3'387,"0"0"-1,-1 0 1,1 0-1,0 1 1,-1-1-1,0 1 1,1 0 0,-1-1-1,0 1 1,0 1-1,0-1 1,-1 0-1,-4-1 1,5 2-285,1 1 0,0 0 1,0-1-1,-1 1 0,1 0 0,0 1 1,0-1-1,-1 0 0,1 1 0,0-1 1,0 1-1,0-1 0,-1 1 0,1 0 1,0 0-1,0 0 0,0 0 0,0 1 0,1-1 1,-1 0-1,0 1 0,0-1 0,-1 3 1,-5 6 153,0 0-1,1 1 1,0 0 0,0 0 0,1 0 0,1 1 0,0 0 0,-6 22 0,2-1 306,2 1 0,-4 34 0,10-55-344,0 0 1,1 0 0,0 0-1,1 0 1,5 22 0,-6-33-196,0 0 0,1 0 1,0 0-1,-1 0 0,1 0 1,0 0-1,0 0 0,0 0 0,0-1 1,1 1-1,-1 0 0,0-1 1,1 1-1,-1-1 0,1 1 0,-1-1 1,1 0-1,0 0 0,0 1 1,-1-1-1,4 1 0,-2-1-10,0-1 0,0 1 0,0-1 0,0 0 0,0 0 0,0 0 0,0 0 0,0-1 0,0 1 0,0-1 0,0 1 0,0-1 0,4-2 0,2-1-7,-1 0 0,0 0 0,1-1 0,-1 0-1,-1-1 1,1 0 0,-1 0 0,8-9 0,0-5 0,-1 0 1,-1 0 0,-1-2-1,-1 1 1,-1-2 0,-1 1-1,-1-1 1,-1-1 0,0 1-1,-2-1 1,2-32 0,-4 22 14,-1-1 1,-2 0 0,-2 1-1,-1-1 1,-1 1 0,-2 0-1,-14-46 1,13 60 38,0 0 0,-20-38 0,25 53-41,-1 0-1,0 0 1,0 1 0,0-1 0,-1 1 0,0 0 0,1 0 0,-1 0-1,-1 1 1,1-1 0,0 1 0,-1 0 0,0 0 0,0 1-1,0-1 1,-9-2 0,13 4 0,-1 1-1,0 0 0,1-1 1,-1 1-1,0 0 0,1 0 1,-1 0-1,0 0 1,1 0-1,-1 0 0,0 0 1,1 0-1,-1 1 1,0-1-1,1 1 0,-1-1 1,1 1-1,-1 0 0,1 0 1,-1 0-1,1-1 1,-1 1-1,-1 2 0,2-1 14,-1 0-1,1 1 0,0-1 0,0 0 0,0 0 1,0 1-1,0-1 0,1 1 0,-1-1 1,1 1-1,-1-1 0,1 1 0,0-1 1,0 3-1,1 9 113,1-1-1,0 0 1,0 1 0,9 21-1,7 18 398,34 66 0,-39-94-419,0-1 0,2 0 0,1-1 1,31 34-1,-43-53-112,0 0 0,0 0 0,1 0 0,-1 0 1,1 0-1,0-1 0,0 0 0,1 0 0,-1-1 0,0 1 0,1-1 1,0 0-1,-1-1 0,1 1 0,0-1 0,0 0 0,0-1 1,6 1-1,-6-2-5,-1 0 1,1 0-1,-1 0 0,0-1 1,1 0-1,-1 0 1,0 0-1,0-1 1,0 1-1,0-1 0,-1-1 1,1 1-1,-1 0 1,0-1-1,0 0 1,0 0-1,0 0 0,-1-1 1,4-4-1,1-4 11,-1 0-1,-1 0 1,0 0-1,0-1 0,-2 1 1,0-1-1,0-1 1,-1 1-1,2-27 1,-4 32-15,-1 1-1,0 0 1,0 0 0,0-1 0,-1 1 0,0 0 0,-1 0 0,0 0 0,0 0 0,-1 0 0,0 0 0,0 0 0,-1 1 0,0-1 0,0 1-1,-1 0 1,0 1 0,-8-10 0,12 15-9,0 0 0,-1 0 0,1 0 0,0 0 0,0 0-1,-1 0 1,1 0 0,0 1 0,-1-1 0,1 1 0,-1-1 0,1 1-1,-1-1 1,1 1 0,-1 0 0,1 0 0,-1 0 0,1 0 0,-1 0-1,1 0 1,-1 0 0,1 0 0,-1 1 0,1-1 0,-1 0 0,1 1-1,-1 0 1,1-1 0,0 1 0,-1 0 0,1-1 0,0 1 0,0 0 0,-1 0-1,1 0 1,0 0 0,-2 3 0,1-2-1,0 1-1,0 0 1,0 0 0,0 0 0,0 0-1,1 0 1,0 0 0,-1 0 0,1 0-1,0 1 1,1-1 0,-1 0 0,0 1-1,1-1 1,0 7 0,0-6 12,0-1-1,1 0 1,-1 0 0,1 0-1,-1 0 1,1 0 0,0 0 0,0 0-1,1 0 1,-1 0 0,1 0-1,-1-1 1,1 1 0,0 0 0,0-1-1,0 1 1,0-1 0,1 0 0,-1 0-1,0 0 1,1 0 0,0 0-1,-1-1 1,1 1 0,0-1 0,0 1-1,0-1 1,0 0 0,0 0-1,0-1 1,0 1 0,0-1 0,0 1-1,1-1 1,-1 0 0,3 0-1,3-1 35,-1 0 0,1-1-1,-1 1 1,0-1 0,0-1 0,0 0-1,0 0 1,0-1 0,0 0-1,-1 0 1,0 0 0,12-10-1,23-26 324,-28 25-36,1 1-1,1 0 1,23-15-1,-38 28-311,0 1 0,0-1 1,1 1-1,-1 0 0,0-1 0,0 1 0,1 0 1,-1 0-1,0 0 0,1 0 0,-1 0 0,0 0 1,0 0-1,1 0 0,-1 0 0,0 1 0,0-1 1,1 0-1,-1 1 0,0-1 0,0 1 0,0 0 1,0-1-1,0 1 0,1 0 0,-1-1 0,0 1 0,-1 0 1,1 0-1,0 0 0,0 0 0,0 0 0,0 1 1,0-1-16,0 0 1,-1 0-1,1 0 0,0 0 1,-1 0-1,1 0 1,-1 0-1,1 0 0,-1 0 1,0 0-1,1 0 1,-1 0-1,0 0 0,0 1 1,0-1-1,0 0 1,0 0-1,0 0 0,0 0 1,0 0-1,0 0 1,-1 1-1,1-1 1,0 0-1,-1 0 0,1 0 1,-1 0-1,1 0 1,-1 0-1,1 0 0,-1 0 1,0 0-1,1-1 1,-1 1-1,-2 2 0,3-3-10,0 0 0,0 0 0,-1 0-1,1 0 1,0 0 0,-1 0 0,1 0-1,0 0 1,0 0 0,-1 1 0,1-1 0,0 0-1,-1 0 1,1-1 0,0 1 0,-1 0-1,1 0 1,0 0 0,0 0 0,-1 0-1,1 0 1,0 0 0,-1 0 0,1 0-1,0-1 1,0 1 0,-1 0 0,1 0 0,0 0-1,0-1 1,0 1 0,-1 0 0,1 0-1,0-1 1,0 1 0,0 0 0,0 0-1,-1-1 1,1 1 0,0 0 0,0 0-1,0-1 1,0 1 0,0 0 0,0-1 0,0 1-1,0 0 1,0-1 0,0 1 0,0 0-1,0-1 1,-1-16-185,1 16 210,0-8-41,-1 0 7,0-1-1,1 1 1,1 0-1,-1 0 1,2 0 0,-1 0-1,1 0 1,1 0-1,-1 1 1,1-1-1,1 1 1,6-13-1,-6 17 11,0-1-1,0 1 0,0 0 1,0 1-1,1-1 0,0 1 0,0 0 1,0 0-1,0 0 0,0 1 0,8-3 1,-7 2 3,0 1-1,0-1 1,0 0 0,-1 0 0,1-1 0,-1 0 0,0 0 0,0 0 0,8-9-1,-7 5 11,0 0 0,-1 0-1,0 0 1,-1-1 0,0 1-1,-1-1 1,1 0 0,-2-1-1,1 1 1,-1 0 0,-1-1-1,1 1 1,-1-13 0,-1 17 0,0 1 1,1 0-1,0-1 1,0 1-1,0 0 1,1 0-1,-1 0 1,1 0-1,0 0 1,0 0-1,0 0 1,1 0-1,4-5 1,-6 8 0,1 0-1,0-1 1,-1 1 0,1 0 0,0 0-1,0 0 1,0 0 0,0 0 0,0 0 0,0 1-1,0-1 1,0 0 0,0 1 0,0 0-1,0 0 1,0-1 0,1 1 0,-1 1 0,0-1-1,0 0 1,0 0 0,0 1 0,0-1-1,0 1 1,0 0 0,0-1 0,0 1-1,0 0 1,0 0 0,2 2 0,1 0 2,0 1 0,0-1-1,-1 1 1,0 0 0,0 0 0,0 1 0,0-1 0,0 1 0,-1 0 0,0 0-1,0 0 1,-1 0 0,1 1 0,-1-1 0,0 1 0,0-1 0,-1 1 0,0 0-1,0-1 1,0 1 0,-1 0 0,0 8 0,0-5 0,0-1-1,-1 0 1,0 1 0,0-1-1,-1 0 1,0 0 0,0 0-1,-1 0 1,0-1 0,-1 1-1,0-1 1,0 1 0,0-1-1,-1-1 1,-8 10 0,12-14-16,-1 0 1,1-1 0,-1 0-1,1 1 1,-1-1 0,1 0-1,-1 0 1,0 0-1,0 0 1,1 0 0,-1 0-1,0 0 1,0-1-1,0 1 1,0-1 0,0 1-1,0-1 1,0 0 0,0 0-1,0 0 1,-3 0-1,5 0 0,-1 0-1,1-1 0,-1 1 0,0 0 0,1-1 0,-1 1 0,1 0 0,-1-1 0,1 1 0,-1-1 0,1 1 0,0-1 1,-1 1-1,1-1 0,0 1 0,-1-1 0,1 1 0,0-1 0,-1 0 0,1 1 0,0-1 0,0 1 0,0-2 1,-1 0-11,1-1 0,0 1 1,0 0-1,1 0 1,-1 0-1,0-1 1,1 1-1,-1 0 1,1 0-1,1-3 1,7-14-58,1 1 0,0 1 0,22-29 0,-17 26 54,-1-1-1,13-23 1,-20 28 98,0 0-1,-1 0 1,-1-1 0,0 0-1,-2 1 1,1-1 0,-2-1 0,0-28-1,-2 46-69,0 0 1,0 0-1,0-1 0,0 1 0,0 0 0,0 0 0,0 0 0,0 0 0,0 0 0,0 0 1,0 0-1,1 0 0,-1 0 0,0 0 0,0-1 0,0 1 0,0 0 0,0 0 0,0 0 0,0 0 1,0 0-1,0 0 0,0 0 0,0 0 0,0 0 0,0 0 0,0 0 0,0 0 0,0 0 1,1 0-1,-1 0 0,0 0 0,0 0 0,0 0 0,0-1 0,0 1 0,0 0 0,0 0 1,0 0-1,0 0 0,0 0 0,1 0 0,-1 0 0,0 0 0,0 0 0,0 1 0,0-1 0,0 0 1,0 0-1,0 0 0,0 0 0,0 0 0,0 0 0,1 0 0,-1 0 0,0 0 0,0 0 1,0 0-1,0 0 0,0 0 0,0 0 0,0 0 0,0 0 0,0 0 0,0 1 0,0-1 1,0 0-1,0 0 0,0 0 0,9 10 63,9 15-30,-16-24-27,6 12-23,-3-5-77,1 1 0,1-1 0,-1 1 0,14 11-1,-19-20 2,-1 0-1,0 0 0,1 0 0,-1 0 0,0 1 1,1-1-1,-1 0 0,0 0 0,1 0 1,-1 0-1,1 0 0,-1 0 0,0 0 0,1-1 1,-1 1-1,0 0 0,1 0 0,-1 0 1,0 0-1,1 0 0,-1 0 0,0-1 0,1 1 1,-1 0-1,0 0 0,1-1 0,-1 1 1,0 0-1,0 0 0,1-1 0,-1 1 1,0 0-1,0-1 0,0 1 0,1 0 0,-1-1 1,0 1-1,0 0 0,0-1 0,0 1 1,0 0-1,0-1 0,0 1 0,0 0 0,0-1 1,0 1-1,0-1 0,0 1 0,0 0 1,0-1-1,4-30-2003,-2 19 2989,4-15-667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21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16 518 10298,'-12'12'4521,"9"-6"-2744,3 4-393,5-13-1360,2-9-664,3-15-777,0-10-391,7-9 1048</inkml:trace>
  <inkml:trace contextRef="#ctx0" brushRef="#br0" timeOffset="1">4 0 8770,'8'10'8195,"5"11"-4903,4 5-1859,4 1-24,95 138 2999,-93-130-4238,-3 1 0,30 72 0,-32-66-476,9 30-3077,-25-60 1255,-2-12 2071,-1 0-1,1 0 0,0 0 1,0-1-1,0 1 0,0 0 1,0 0-1,0 0 0,0 0 0,-1 0 1,1 0-1,0 0 0,0 0 1,0 0-1,0 0 0,0 0 1,-1 0-1,1 0 0,0 0 1,0 0-1,0 0 0,0 0 1,0 0-1,-1 0 0,1 0 1,0 0-1,0 0 0,0 0 1,0 0-1,0 0 0,-1 0 0,1 0 1,0 0-1,0 0 0,0 0 1,0 0-1,0 0 0,0 0 1,0 1-1,-1-1 0,1 0 1,0 0-1,0 0 0,0 0 1,0 0-1,0 0 0,0 1 1,0-1-1,0 0 0,0 0 0,0 0 1,0 0-1,0 0 0,0 0 1,0 1-1,0-1 0,0 0 1,0 0-1,0 0 0,0 0 1,0 1-1,-14-18-426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21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37 259 10474,'-37'-19'6828,"38"19"-6674,0 0-1,0 1 0,0-1 0,0 0 0,0 1 0,0-1 0,0 0 1,0 0-1,0 0 0,0 0 0,0 0 0,0 0 0,0 0 0,0-1 1,0 1-1,0 0 0,0-1 0,0 1 0,0 0 0,0-1 0,0 1 1,0-1-1,1 0 0,26-17 1161,-22 14-877,29-16 605,-29 17-1064,0 0 0,0 0 0,0 0 0,0-1 0,-1 0 0,0 0 0,1 0 0,-2-1 0,1 0 0,0 0-1,5-8 1,17-26 1239,-26 43-269,2 1-873,0 0 0,1 0 0,-1-1 0,1 1 1,0-1-1,0 0 0,0 0 0,0-1 0,1 1 0,-1-1 0,1 0 1,0 0-1,0-1 0,0 1 0,1-1 0,-1 0 0,1-1 0,-1 1 1,1-1-1,-1 0 0,1 0 0,6-1 0,-9 0-58,-1 0 1,0-1-1,0 1 0,0-1 0,0 0 0,0 1 1,0-1-1,0 0 0,0 0 0,0 0 0,0-1 1,0 1-1,0 0 0,-1-1 0,1 1 1,-1-1-1,1 0 0,-1 0 0,0 1 0,1-1 1,-1 0-1,0 0 0,0 0 0,0 0 0,0 0 1,-1 0-1,1 0 0,0-4 0,2-5 50,-1 0-1,0 0 1,0-21 0,-6-24 125,4 56-190,0 0 0,0 0 0,0-1-1,0 1 1,0 0 0,-1 0 0,1-1 0,1 1 0,-1 0 0,0 0 0,0 0 0,0-1 0,0 1 0,0 0 0,0 0 0,0-1 0,0 1 0,0 0 0,0 0 0,0 0-1,0-1 1,1 1 0,-1 0 0,0 0 0,0 0 0,0 0 0,0 0 0,1-1 0,-1 1 0,0 0 0,0 0 0,0 0 0,1 0 0,-1 0 0,0 0 0,0 0 0,0 0-1,1-1 1,-1 1 0,0 0 0,0 0 0,1 0 0,-1 0 0,13 7 50,10 14 44,23 30 185,-2 2-1,-3 2 1,-2 2 0,42 81 0,-61-100-232,-3 1 0,-1 0 0,-2 1 1,-2 1-1,-1 0 0,-3 1 1,-1 0-1,2 54 0,-9-68-35,-1 0 0,-4 29 0,4-49-11,0 0 0,-1 0 0,0-1 0,0 1 1,-1 0-1,0-1 0,0 0 0,-1 0 1,0 0-1,0 0 0,-9 11 0,12-17-3,0 0 0,0 0-1,0 0 1,0 0 0,0-1-1,0 1 1,0 0 0,0-1-1,0 1 1,0-1 0,-1 1-1,1-1 1,0 1 0,0-1-1,0 0 1,-1 0 0,1 0-1,0 0 1,0 0 0,-1 0-1,1 0 1,0 0 0,0 0-1,-1 0 1,1-1 0,0 1-1,0 0 1,0-1 0,0 1-1,-1-1 1,1 0 0,0 1-1,0-1 1,0 0 0,0 1 0,0-1-1,0 0 1,0-1 0,-4-3-6,0-1 0,1 1 1,0-1-1,0 0 0,-6-13 1,-4-10-17,2-2 1,2 1 0,0-2 0,2 1 0,2-1 0,0-1-1,3 1 1,-1-58 0,6 45 30,1 1 0,3-1 0,1 1 0,3 1 0,27-81 0,-22 85 19,-4 13-1251,11-42-1,-19 47 395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6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451 74 4017,'-1'-3'454,"0"0"0,0 0 0,-1 0 0,1 0 0,-1 1 0,1-1 0,-1 0 0,0 1 0,0-1 0,0 1 0,0 0 0,0 0 1,-1-1-1,1 1 0,-4-2 0,2 2-111,0 0-1,-1 0 1,1 1 0,0-1 0,-1 1 0,1 0 0,0 0 0,-1 1 0,-7-1-1,-2 1 107,0 1-1,0 1 1,0 0-1,0 1 1,-24 8-1,25-6-279,0 0 0,1 1 0,0 0 0,0 1 0,1 0 1,-1 1-1,2 0 0,-1 1 0,1 0 0,-9 10 0,7-4-68,0 0-1,1 1 1,1 0 0,1 1-1,0 0 1,-10 27 0,9-12-47,1 0 1,1 1-1,2-1 1,1 1-1,2 1 1,1-1-1,5 62 1,4-23 79,28 127-1,-28-171-36,1-1 0,2-1-1,1 0 1,1 0-1,1-1 1,1 0-1,27 36 1,-22-40 153,0-1 0,1 0 0,1-1 0,1-2 0,0 0 0,2-1 0,48 24 0,-30-20 197,0-3 0,1-1 0,0-3 0,51 10 0,-67-19-380,0-1-1,0-1 0,1-1 0,-1-1 0,1-2 1,-1-1-1,0-1 0,0-1 0,0-1 0,-1-2 0,26-10 1,-29 9-48,-1-2 0,0 0 0,-1-1 0,0-1 0,-1-1 0,-1 0 0,0-2 0,-1-1 0,0 0 0,-2-1 0,0 0 0,21-33 0,-18 20 54,-1-1 1,-2-1-1,-1 0 0,-1-1 1,-2 0-1,-2-1 0,-1-1 1,-2 1-1,-1-1 1,-1-1-1,-3 1 0,-3-68 1,0 86-52,-3-37 6,-2 1-1,-3-1 1,-20-71 0,26 117-26,-1 1 0,0-1 0,0 1 0,-1 0 0,0 0 0,0 1 0,-1 0 0,0 0 0,0 0 0,0 0 0,-1 1 0,0 0 0,-1 1 0,1-1 0,-1 1 0,-12-5 0,-10-3 12,0 2-1,-1 1 1,-45-9 0,-9-3 0,1-5-7,48 13-16,-2 2-1,0 2 1,0 1-1,-42-4 1,66 14-336,0-1 0,0 2 0,1 0 0,-1 0 0,1 1 0,-1 1 1,1 1-1,0-1 0,-19 12 0,31-16 129,-1 1-1,1-1 1,0 1 0,0-1 0,-1 1 0,1 0-1,0 0 1,0 0 0,0 0 0,0 0 0,0 0-1,0 0 1,0 0 0,0 0 0,1 0 0,-1 1-1,0-1 1,1 0 0,-1 0 0,1 1 0,-1-1-1,1 0 1,0 1 0,-1 1 0,3 12-1387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7.3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53 7890,'0'-3'4729,"0"1"-3345,0 0-72,22-3-7,10 0-209,41-7-144,-43 9-368,3-2-184,-10 5-248,1-2-80,0 2-64,-5 3-56,-1-3-352,-4-1-240,-9-4-1000,9-2-401,-3 3 1241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7.7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 7698,'-13'20'3896,"8"6"-1655,5 9-361,12 9-167,3-1-761,2-1-256,-4-6-464,4-6-128,0-7-80,-3-3-264,8-3-1160,-8-7-513,14 12 1009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8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4 123 6905,'-3'0'5818,"13"-2"-2234,2 1-2639,12-1-201,47-5-120,-49 0-256,2 1-136,-7-1-264,-4 0-296,1-3-1024,-6 3-433,7 0 961</inkml:trace>
  <inkml:trace contextRef="#ctx0" brushRef="#br0" timeOffset="1">172 9 5969,'-83'-8'3337,"78"25"-88,1 7-1145,4 1-568,2-1-359,5 0-737,8-4-136,4-1-360,3-4-704,14 0 3040,-1-10-1928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8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 5145,'1'-2'1004,"9"-12"9858,-1 13-7664,7 3-3451,25 5 1159,2 0-701,67 2-1,-102-9-715,-2 3-3195,-4 3 3144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09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0 6457,'-67'124'3401,"69"-105"-96,7-2-1249,9 0-263,4-2-201,7-7-528,2 1-224,-1-6-376,-6-3-71,-7-1-361,15-3-1169,-3-13 841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1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1 7506,'-9'6'8523,"0"19"-8266,3-6 287,-6 7-232,-21 35-1,15-30-101,-16 39 0,24-46-171,6-16-25,0 1 1,1 0 0,0 0 0,0 0-1,-1 11 1,4-19-11,0-1 1,0 0-1,0 1 1,0-1-1,0 0 1,0 0-1,0 1 1,0-1-1,0 0 1,0 1-1,0-1 1,0 0 0,0 0-1,0 1 1,0-1-1,1 0 1,-1 0-1,0 1 1,0-1-1,0 0 1,0 0-1,1 0 1,-1 1-1,0-1 1,0 0-1,0 0 1,1 0-1,-1 0 1,0 1-1,0-1 1,1 0-1,-1 0 1,0 0-1,1 0 1,-1 0-1,0 0 1,1 0-1,15-2 182,12-10 129,54-39 257,-47 28-233,51-25 1,-85 48-290,1-1-1,-1 1 1,0-1-1,1 1 1,-1-1 0,0 0-1,0 0 1,0 0 0,0 1-1,0-1 1,0 0-1,0 0 1,0-1 0,0 1-1,0 0 1,0 0 0,-1 0-1,1 0 1,0-1 0,-1 1-1,1 0 1,-1-1-1,0 1 1,1 0 0,-1-1-1,0 1 1,0-1 0,0 1-1,0-1 1,0 1-1,0 0 1,-1-3 0,2-19-935,0 21 630,-1 1-1,1-1 1,0 0-1,-1 1 1,1-1-1,0 1 0,0 0 1,0-1-1,0 1 1,0 0-1,0-1 0,1 1 1,0-1-1,13-11-887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00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9722,'1'-2'1404,"0"2"-1229,-1 0 0,0 0 1,0 0-1,1 0 1,-1 0-1,0 0 1,0 0-1,0 0 1,1 0-1,-1 0 0,0 0 1,0 0-1,1 0 1,-1 0-1,0 0 1,0 0-1,1 0 1,-1 0-1,0 0 0,0 0 1,1 0-1,-1 0 1,0 0-1,0 0 1,0 0-1,1 1 176,-1-1-176,11 10 2210,6 14-883,11 22 454,91 172 1557,-119-218-3512,0 1 0,0-1-1,0 0 1,0 0 0,0 1 0,0-1-1,0 0 1,1 1 0,-1-1-1,0 0 1,0 0 0,0 1-1,0-1 1,0 0 0,1 1-1,-1-1 1,0 0 0,0 0-1,0 0 1,1 1 0,-1-1-1,0 0 1,0 0 0,1 0-1,-1 1 1,0-1 0,0 0-1,1 0 1,-1 0 0,0 0-1,1 0 1,-1 0 0,0 0 0,0 0-1,1 0 1,-1 0 0,0 0-1,1 0 1,-1 0 0,1 0-1,6-14-19,1-37-121,-6 38 66,0 1 4,11-50-194,-12 58 260,0 1 0,1 0 0,-1 0 0,0-1 0,1 1 0,0 0 1,0 0-1,0 0 0,0 1 0,0-1 0,0 0 0,1 1 1,-1-1-1,1 1 0,3-2 0,-5 3 16,1 1 1,-1 0-1,1-1 0,-1 1 1,1 0-1,-1 0 1,1 0-1,-1 0 0,1 0 1,-1 0-1,1 0 0,-1 0 1,1 1-1,-1-1 1,1 0-1,-1 1 0,1 0 1,-1-1-1,1 1 0,-1 0 1,0 0-1,1-1 1,-1 1-1,0 0 0,0 0 1,0 1-1,0-1 0,0 0 1,1 2-1,30 42 418,-27-36-417,46 89-2110,-47-94 693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36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675 269 4617,'-27'36'2574,"26"-36"-2322,0 0 0,0 1-1,0-1 1,1 0 0,-1 0 0,0 1 0,0-1 0,0 0-1,0 0 1,0 0 0,0 0 0,0 0 0,0 0 0,0-1 0,0 1-1,0 0 1,0 0 0,0-1 0,0 1 0,0-1 0,1 1 0,-1 0-1,0-1 1,0 0 0,0 1 0,1-1 0,-1 1 0,0-1-1,1 0 1,-1 0 0,0 1 0,0-2 0,-13-8 1943,-79 2-944,91 7-1214,-1 1-1,0-1 1,1 1-1,-1-1 1,1 0 0,-1 0-1,1 0 1,-1 0-1,1-1 1,-1 1 0,1-1-1,0 1 1,0-1-1,0 0 1,0 0 0,0 0-1,-2-2 1,3 2-5,-1 0 0,1 0 0,-1 1 1,1-1-1,-1 1 0,0-1 0,1 1 0,-1 0 0,0 0 1,0 0-1,0 0 0,0 0 0,0 0 0,0 0 0,-1 1 0,-2-2 1,-31 1 164,30 1-149,0 0 0,0 0 0,0 0 0,0-1-1,0 0 1,0 0 0,0 0 0,0-1 0,0 0 0,0 0 0,1-1 0,-7-3 0,-42-21 628,42 22-613,0 0 0,0-1 0,-12-8 0,-2-3 43,18 13-88,0 0-1,1-1 1,0 0-1,0 0 1,1-1 0,-1 0-1,-10-13 1,15 17 107,0 0 0,0 0 0,0 1 1,0-1-1,-1 1 0,1-1 1,0 1-1,-1 0 0,1 0 0,-1 0 1,1 0-1,-1 0 0,1 1 0,-1-1 1,0 1-1,1 0 0,-1-1 0,0 1 1,1 0-1,-1 1 0,0-1 0,1 0 1,-1 1-1,1 0 0,-5 1 0,7-1-113,-1 0 0,0 0 0,1 0 0,-1 0 0,1 0 0,-1 0 0,1 0 0,0 0 0,-1 0 0,1 0 0,0 0 0,0 0 0,0 0 0,0 1 0,0-1 0,0 0 0,0 0 0,0 0 0,1 0 0,-1 0 0,0 0 0,1 2 0,8 26 145,-5-20-127,0 0 0,1 0 1,0-1-1,0 1 0,1-1 1,9 9-1,-7-6-4,23 23 124,-26-30-127,0 1 0,-1 0 0,0 0 1,0 1-1,0-1 0,5 10 0,-33-45 31,9 6-87,0-2-55,0 1 0,-20-52 1,26 51-6,6 16 54,0 1 0,0 0-1,-1 0 1,0 0 0,-6-9 0,9 17 33,0 0 1,-1 0-1,1 1 1,0-1-1,0 0 1,0 0-1,-1 1 1,1-1-1,0 1 1,0-1-1,-1 1 1,1 0-1,-2-1 1,-2 2 14,14 4 14,8 0 2,1 1-1,0-2 0,22 3 0,-33-6-18,37-2 46,-41 0-47,-1 1 1,1-1-1,0 1 0,0 0 1,-1 0-1,1 0 0,0 0 1,0 1-1,0-1 0,-1 0 1,1 1-1,0 0 1,-1 0-1,1 0 0,4 2 1,-20 37 288,-14 64-109,20-59-4352,7-59 2797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39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1268 1932 4865,'-46'33'3442,"46"-33"-3284,0 1 0,0-1 0,0 0 0,-1 1 0,1-1 0,0 0 0,-1 1 1,1-1-1,0 0 0,0 1 0,-1-1 0,1 0 0,0 0 0,-1 0 0,1 1 0,-1-1 0,1 0 0,0 0 0,-1 0 0,1 0 0,-1 0 0,1 1 0,0-1 0,-1 0 0,1 0 0,-1 0 0,1 0 0,0 0 1,-1 0-1,1-1 0,-1 1 0,1 0 0,-1 0 0,1 0 0,0 0 0,-1 0 0,1-1 0,0 1 0,-1 0 0,1 0 0,0 0 0,-1-1 0,1 1 0,0 0 0,-1-1 0,1 1-74,-1-1-1,1 1 1,0-1-1,-1 1 1,1 0-1,0-1 1,-1 1-1,1 0 1,-1 0-1,1-1 1,-1 1-1,1 0 1,0 0-1,-1 0 1,1-1-1,-1 1 1,1 0-1,-1 0 1,1 0-1,-1 0 1,1 0-1,-1 0 1,1 0-1,-1 0 1,1 0-1,-1 0 1,1 0-1,-1 1 1,1-1-1,-1 0 1,0 1-1,-39 17 107,35-15-156,-1 1 1,0-1 0,0 0-1,0-1 1,-1 0-1,1 0 1,0 0-1,-1-1 1,1 0-1,-1 0 1,-7 0-1,8-2 5,0 0 0,0 0 0,0-1-1,0 0 1,0 0 0,0 0-1,0-1 1,1 0 0,-1 0 0,1-1-1,0 1 1,0-1 0,0 0-1,0 0 1,1-1 0,0 0 0,0 1-1,0-1 1,-4-7 0,-7-13 115,0-1 1,-20-50-1,21 45-159,4 8 35,-9-18-49,2-1 1,-16-57 0,29 84 62,1-1-1,1 1 0,0-1 1,1 1-1,1-1 1,1 0-1,0 1 1,1-1-1,0 1 1,7-24-1,7-28 493,-12 47-352,0 0 0,1 1 0,12-28 0,-10 32-106,12-23 23,-2 0 0,-2-1 0,-1-1-1,-2 0 1,8-49 0,-18 75-60,2-17 121,-1 1 1,-1-1 0,-1 0-1,-5-37 1,-9-53 60,-10-69-167,18 164-48,-1 1 1,-1 0-1,-2 0 1,0 0 0,-16-27-1,20 42-3,-1 0 0,-1 1 1,0 0-1,0 0 0,-1 1 0,0 0 0,0 0 0,-10-6 0,-2 0 12,-1 2 0,-37-18 1,6 0 107,45 25-91,0 0 0,0 1 1,0-1-1,-1 1 0,0 1 0,1-1 0,-2 2 0,1-1 0,0 1 0,0 0 0,-1 0 0,1 1 0,-12 0 1,9 2-34,0 1 1,-1 0 0,2 1 0,-1 0-1,0 0 1,1 1 0,-1 1 0,-9 5 0,-11 9 5,-33 26 1,22-14 27,20-17-34,1 2 0,1 0 0,0 1-1,1 1 1,1 1 0,1 1 0,1 1 0,0 0-1,-19 35 1,23-32-3,3-8-2,0-1 0,2 1 0,0 0-1,0 1 1,2-1 0,0 1 0,1 1-1,-2 17 1,6 89 10,0 4 4,-1 195 73,4-220-4,1-60-16,2 0-1,2-1 1,1 0 0,22 57 0,0 4 5,-23-71-58,2 0-1,2-1 1,1 0-1,1-1 1,29 47-1,-33-63 19,-1-1-1,2 0 1,0-1-1,1 0 0,0-1 1,0 0-1,1-1 1,1 0-1,-1-1 1,2 0-1,-1-2 1,1 1-1,22 6 1,-15-7 33,0 1-1,0 1 1,-1 1 0,22 14 0,-39-22-43,23 15 142,34 17 0,-50-29-138,0-1 1,-1 0-1,2-1 0,-1 0 1,0-1-1,21 2 1,-3-2-18,19 1 10,1-1-1,-1-2 1,84-12 0,-120 9 36,0 0 0,0-1 1,-1 0-1,1 0 1,-1-1-1,0-1 1,0 0-1,-1 0 1,0-1-1,11-10 0,-16 13-20,-1-1 0,0 1 0,1-1-1,-1 0 1,-1 0 0,1-1-1,-1 1 1,0-1 0,0 0 0,-1 0-1,0 0 1,0 0 0,0 0-1,-1 0 1,1 0 0,-2-1 0,1 1-1,-1 0 1,0-1 0,0 1 0,-1-7-1,-1 3 56,1 1 1,-2-1-1,1 1 0,-1 0 0,-1 0 1,0 0-1,0 1 0,0-1 0,-1 1 0,-9-11 1,5 9-64,0 0 0,-1 0 1,0 1-1,-1 0 1,0 1-1,-22-12 0,-4 1 31,23 13-1117,0-1 0,0-1 0,-22-17 0,18 5 275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40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354 10 4265,'-38'-4'784,"-7"1"2930,-3 1 5213,44 2-8831,1 0 0,0 0 0,0 0-1,-1 0 1,1 1 0,0-1 0,0 1-1,0 0 1,0 0 0,0 0-1,-5 3 1,2 0 2,2 0 0,-1 1 0,0 0 0,1 0 0,-5 9 0,3-7-98,-70 95 419,66-85-239,0 1 0,1 0 0,1 0 0,1 1 1,1 0-1,-6 30 0,11-44-122,0 0 1,1 0-1,0 0 0,0 0 1,0 0-1,1 0 0,-1 0 0,1 0 1,1 0-1,-1 0 0,1 0 1,-1 0-1,1 0 0,1-1 0,-1 1 1,1-1-1,0 0 0,0 0 0,5 6 1,4 3 152,0-1 1,1 0-1,1-1 1,21 13-1,-27-20-169,-1 0 1,0 0-1,1-1 0,0-1 0,0 1 0,0-1 1,0 0-1,0-1 0,0 0 0,1 0 0,-1-1 1,15-1-1,-3-1 11,0-1 0,0-1 1,-1-1-1,22-7 0,-30 6 55,1 0 0,-1-1-1,0 0 1,-1-1 0,0 0-1,0-1 1,-1 0 0,0-1 0,0 1-1,-1-2 1,-1 1 0,12-21-1,-16 22-37,0 0 0,0 0 0,-1 0 0,0 0 0,0-1 0,-1 1 0,-1 0 0,0-1 0,0 1 0,0-1 0,-1 1 0,-1 0 0,-3-13 0,0 4-41,0 1 0,-2-1 0,0 1 0,-1 1 0,-19-31 0,25 43-19,-1-1 0,0 1 0,0 0 0,0 0 0,-1 0 0,1 0 0,-1 1 0,0-1 0,0 1 0,0 0 0,0 0 0,-1 1 0,1-1 0,-1 1 0,1 0 0,-1 0 0,0 0 0,0 1 0,0 0 0,0 0 0,0 0 0,0 0 0,0 1 0,-1 0 0,1 0 0,0 0 0,0 1-1,-9 2 1,-76 21-11,88-24-54,1 0 0,0 0 0,0 0 0,0 0-1,-1-1 1,1 1 0,0 0 0,0-1 0,0 1 0,0-1 0,-1 1-1,1-1 1,0 0 0,0 1 0,0-1 0,0 0 0,1 0-1,-1 0 1,0 0 0,0 0 0,0 0 0,1 0 0,-1 0 0,0 0-1,1 0 1,-1 0 0,0-2 0,1 2-163,0 1 1,-1-1-1,1 0 0,0 0 0,-1 1 0,1-1 1,0 0-1,0 0 0,0 0 0,0 0 1,0 1-1,0-1 0,0 0 0,0 0 1,0 0-1,0 0 0,1 1 0,-1-1 1,0 0-1,1 0 0,-1 1 0,0-1 0,1 0 1,0-1-1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41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19 6241,'0'0'472,"0"-1"-1,0 0 0,0 0 1,0 1-1,0-1 0,0 0 1,0 1-1,-1-1 0,1 0 1,0 1-1,0-1 0,-1 0 0,-2-3 3300,2 4-3300,0-2 1,-18-1 2375,14 3-2779,1 0 0,-1 1 1,1 0-1,-1 0 1,1 1-1,0-1 1,0 1-1,-8 4 0,-6 6 159,1 0 0,0 2 0,1 0 0,0 1 0,1 1 0,1 0 0,1 1 0,-16 24 0,27-34-185,-1 0-1,1 1 0,0-1 1,1 1-1,-1 12 0,-3 11 89,4-26-112,0 0 0,1 0 0,-1 0 0,1 0 0,0 0 0,1 0 0,-1 0 0,1 0 0,0 1 0,0-1 0,3 6 0,27 54 94,-16-37-39,-11-22-2,-1 0 0,1 1 0,0-1 0,1-1 0,-1 1 0,1-1-1,0 1 1,0-1 0,1-1 0,0 1 0,0-1 0,0 0 0,0 0 0,0-1-1,1 0 1,0 0 0,-1 0 0,1-1 0,0 0 0,0-1 0,0 1 0,1-1-1,-1-1 1,0 1 0,0-1 0,1 0 0,12-3 0,113-17 708,-109 16-690,-18 4-34,1-1 0,0 0 0,0-1-1,-1 0 1,1 0 0,-1 0 0,1-1-1,-1 1 1,0-2 0,0 1 0,11-8-1,13-14 230,-26 22-212,1 0-1,0 0 1,-1-1-1,0 0 0,1 0 1,-2 0-1,1 0 1,0 0-1,-1-1 0,0 0 1,0 1-1,0-1 0,0 0 1,-1-1-1,0 1 1,2-10-1,-1-3 103,1-7 174,2-44 1,-5 48-230,-1 19-103,1 0 1,-1 0-1,1 0 1,-1 0-1,0 0 1,0 0-1,0-1 1,0 1-1,0 0 1,-1 0-1,1 0 1,-1 0-1,1 0 1,-1 1-1,0-1 1,1 0 0,-1 0-1,0 0 1,0 0-1,-1 1 1,1-1-1,0 0 1,0 1-1,-1-1 1,1 1-1,-1 0 1,1-1-1,-1 1 1,0 0-1,-2-1 1,-63-30 150,51 25-124,1 1 0,-1-2 0,-22-15-1,29 17-24,0 1 0,0 0-1,0 0 1,-1 1 0,0 0-1,0 1 1,0 0-1,0 0 1,-19-1 0,14 3-21,-1 0 1,1 1-1,-1 0 1,0 1-1,-28 7 1,6 7-29,33-12-365,-1-1 0,1 1 0,-1-1 0,0 0 0,-10 2 0,12-4-1122,21-5-3400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45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66 5345,'-5'-10'7658,"7"36"-2559,1-7-5709,24 423 4219,-24-374-3211,-3-10 77,-1-52-384,0-6-23,-2-31-20,-1-47 10,-23-229-1442,8 216 738,-6-44 7,25 135 637,0-1 1,0 0 0,0 1 0,0-1-1,0 0 1,0 1 0,1-1 0,-1 0-1,0 1 1,0-1 0,0 1 0,1-1-1,-1 0 1,0 1 0,1-1 0,-1 1 0,1-1-1,-1 1 1,0-1 0,1 1 0,-1-1-1,1 1 1,0 0 0,-1-1 0,1 1-1,-1-1 1,1 1 0,-1 0 0,1 0-1,0-1 1,-1 1 0,1 0 0,0 0 0,-1 0-1,1 0 1,1 0 0,31-1 17,-24 2-4,154-7 319,51 1 65,-49 15-18,58 1 320,-181-11-285,1-2 0,0-2 1,50-12-1,-89 15-352,-1 0-1,1 0 1,-1 1 0,1-1 0,0 1 0,-1 0 0,1 0 0,0 0 0,0 0 0,-1 0 0,1 1 0,-1 0 0,1 0 0,0 0 0,-1 0-1,1 0 1,-1 1 0,0 0 0,7 4 0,-7-3 13,0 1 0,0 0-1,0 0 1,0 1 0,0-1 0,-1 0-1,0 1 1,0 0 0,0-1-1,-1 1 1,1 0 0,-1 0 0,0 0-1,0 7 1,9 78 1006,-3 0 0,-12 180-1,-20-79-661,12-107-1368,11-88-1493,2-12 3011,0-9-462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45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42 7202,'0'-3'969,"0"-1"0,0 0 0,0 0 1,0 0-1,0 1 0,1-1 0,0 0 1,0 0-1,1-4 0,-6 23 392,0-1-1,1 1 1,-1 16-1,2 52 114,18 82-820,-14-153-609,1 0 0,0-1 0,0 1 0,1-1 0,1 0 0,0 0 0,0 0 0,1-1 0,0 0 0,1 0 0,0 0 0,15 13 0,-17-18-31,0 0 0,1 0 0,0 0 0,0-1 0,0 0 0,1-1 0,0 1 0,-1-1 0,1-1 0,0 1 0,0-1-1,1 0 1,-1-1 0,0 1 0,1-1 0,-1-1 0,0 0 0,1 0 0,-1 0 0,1-1 0,9-2 0,-8 1 3,-1 0-1,1-1 1,-1 0-1,0-1 1,0 0-1,0 0 1,-1-1 0,1 0-1,-1 0 1,0 0-1,11-13 1,-14 15 9,-1-1 1,0 0-1,0 0 1,-1 0 0,1-1-1,-1 1 1,0 0-1,0-1 1,0 1-1,-1-1 1,0 0 0,0 0-1,0 1 1,0-1-1,-1 0 1,0 0-1,0 0 1,0 0-1,0 0 1,-1 0 0,0 1-1,0-1 1,-2-5-1,3 7-5,-1 1 0,0-1-1,0 0 1,0 1 0,0-1 0,0 1-1,0 0 1,-1-1 0,1 1 0,-1 0-1,0 0 1,0 0 0,0 0 0,0 0-1,0 0 1,0 0 0,0 1 0,0-1-1,-1 1 1,1 0 0,-1 0-1,1 0 1,-1 0 0,1 0 0,-1 0-1,0 1 1,1-1 0,-1 1 0,0-1-1,0 1 1,1 0 0,-1 0 0,0 1-1,0-1 1,1 0 0,-1 1-1,0 0 1,1 0 0,-5 1 0,-1 2-3,0-1 1,0 1-1,1 0 1,0 1-1,-1 0 0,2 0 1,-1 1-1,0 0 1,1 0-1,0 0 1,-6 10-1,5-7-157,2 0 0,-1 1 1,1-1-1,0 1 0,1 0 0,1 0 0,-1 1 1,1-1-1,-2 22 0,4 0-383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54.5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 5313,'0'-1'444,"-1"0"0,1-1 1,0 1-1,0 0 0,0 0 0,0 0 0,0 0 0,0 0 0,0 0 1,0 0-1,1 0 0,-1 0 0,0 0 0,1 0 0,-1 0 1,0 0-1,1 0 0,-1 0 0,1 0 0,0 1 0,-1-1 0,1 0 1,0 0-1,-1 0 0,1 1 0,0-1 0,1 0 0,0 2-304,0-1 0,-1 1 0,1 1-1,0-1 1,0 0 0,-1 0 0,1 1-1,-1-1 1,1 1 0,-1-1 0,0 1-1,1 0 1,-1-1 0,0 1 0,0 0-1,0 0 1,0 0 0,-1 0 0,2 2-1,6 11 60,-4-9-109,0 1 1,0 0-1,-1 1 1,0-1-1,0 1 0,-1-1 1,0 1-1,0 0 0,-1 0 1,0 0-1,0 9 0,-4 25 177,-2 1-1,-2-1 0,-1 0 0,-18 50 0,20-75-321,2 2-1,-4 22 1,8-40 11,0-1 1,-1 0 0,1 1 0,0-1-1,0 1 1,0-1 0,0 1 0,0-1 0,0 1-1,-1-1 1,1 0 0,0 1 0,0-1 0,0 1-1,1-1 1,-1 1 0,0-1 0,0 1-1,0-1 1,0 1 0,0-1 0,0 0 0,1 1-1,-1-1 1,0 1 0,0-1 0,1 0-1,-1 1 1,0-1 0,1 0 0,-1 1 0,0-1-1,1 0 1,-1 1 0,0-1 0,1 0-1,-1 0 1,1 0 0,-1 1 0,0-1 0,1 0-1,-1 0 1,1 0 0,-1 0 0,1 0-1,-1 0 1,1 0 0,-1 0 0,1 0 0,-1 0-1,0 0 1,1 0 0,-1 0 0,2 0 0,20-14-3643,9-11 1560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5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21 116 9250,'0'-1'245,"-1"1"0,1-1-1,-1 1 1,1-1 0,-1 1 0,1-1-1,-1 1 1,0 0 0,1-1 0,-1 1-1,0 0 1,1-1 0,-1 1 0,0 0 0,1 0-1,-1 0 1,0 0 0,1 0 0,-1 0-1,0 0 1,1 0 0,-1 0 0,0 0-1,1 0 1,-1 0 0,-1 0 0,2 1-63,-1 0 0,1 0 0,-1 0 1,1-1-1,0 1 0,0 0 0,-1 0 0,1 0 1,0-1-1,0 1 0,0 0 0,0 0 0,0 0 1,0 0-1,0 0 0,0-1 0,1 3 0,13 42 2208,-14-45-2372,87 289 4478,-62-194-4382,-23-91-93,-2-10-10,-3-26-17,-7-46-96,0 12-29,-23-217-414,32 275 530,1-1 0,1 0 0,-1 1 0,1-1 1,1 1-1,3-16 0,-4 23 16,-1 0 0,1 0 0,-1-1 0,1 1 0,0 0 0,-1 0 0,1 0 0,0 0 0,0 0 0,0 0 0,0 0 0,0 0 0,0 0 0,0 0 0,0 1 0,0-1 0,0 0 0,0 1 0,0-1 0,2 0 0,-1 1 5,0 0-1,0 0 1,-1 0-1,1 1 1,0-1-1,0 0 1,0 1-1,0-1 1,0 1-1,-1 0 1,1-1-1,0 1 1,-1 0-1,1 0 1,0 0-1,-1 0 0,1 1 1,1 1-1,2 2 24,0 0-1,-1 0 1,1 1-1,-1-1 0,0 1 1,-1 0-1,1 0 0,-1 1 1,0-1-1,-1 1 0,0-1 1,0 1-1,0 0 0,-1 0 1,0 0-1,0 0 1,-1 0-1,0 0 0,0 9 1,-1-4-31,0 0 1,-1 0-1,0 0 1,-1 0-1,0 0 1,-1 0-1,-1 0 1,1-1-1,-2 0 1,-7 12-1,11-20-112,0-1 1,0 1-1,0-1 0,0 0 0,0 0 0,0 0 0,-1 0 0,1-1 1,-1 1-1,1-1 0,-1 1 0,0-1 0,0 0 0,0 0 0,1 0 1,-4 1-1,4-2-8,1 0 1,0 0-1,0 0 0,0 0 1,0 0-1,-1 0 1,1-1-1,0 1 1,0 0-1,0 0 0,0-1 1,0 1-1,0-1 1,0 1-1,0-1 1,0 0-1,0 1 0,0-1 1,0 0-1,0 1 1,0-1-1,0 0 1,1 0-1,-1 0 0,0 0 1,1 0-1,-1 0 1,1 0-1,-1 0 1,1 0-1,-1 0 0,1 0 1,0 0-1,-1 0 1,1-1-1,0 1 1,0 0-1,0 0 0,0 0 1,0 0-1,0-3 1,6-22-1354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6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 9202,'-1'86'7024,"0"-62"-5953,1-1 0,0 1 0,2-1 0,5 25 0,-7-46-996,0 1 1,1 0 0,0 0-1,0-1 1,0 1 0,0 0 0,0-1-1,0 1 1,0-1 0,1 1-1,0-1 1,-1 0 0,1 0 0,0 0-1,0 0 1,0 0 0,0 0-1,0 0 1,1 0 0,-1-1 0,0 1-1,1-1 1,-1 0 0,1 0-1,0 0 1,-1 0 0,1 0 0,0-1-1,0 1 1,2 0 0,1-2-37,-1 1 0,0-1 0,1 0 0,-1 0 0,0 0 0,0-1 0,0 0 0,0 0 1,0 0-1,-1-1 0,1 0 0,-1 1 0,1-1 0,-1-1 0,5-4 0,-2 2 4,-1-1 0,0 0 0,0 0 0,0 0 0,-1 0 0,0-1-1,0 0 1,-1 0 0,0-1 0,-1 1 0,3-11 0,-5 15-27,0-1 0,0 1-1,-1 0 1,1 0 0,-1-1 0,0 1 0,-1 0 0,1 0 0,-1-1-1,1 1 1,-1 0 0,-1 0 0,1 0 0,-1 0 0,1 0 0,-1 0-1,0 1 1,0-1 0,-1 0 0,1 1 0,-1 0 0,0-1 0,0 1 0,0 0-1,0 1 1,-6-5 0,4 3-96,-1 1 0,0 0-1,1 0 1,-1 1 0,-1-1-1,1 1 1,0 1 0,0-1-1,-1 1 1,1 0 0,-1 0 0,1 1-1,-1 0 1,1 0 0,-1 1-1,1-1 1,-1 2 0,1-1 0,-8 3-1,7-2-373,0 1-1,0-1 1,1 2 0,-1-1-1,1 1 1,0 0 0,0 0-1,0 0 1,0 1-1,-8 9 1,14-14 453,-1 1-1,1-1 0,-1 1 1,1-1-1,-1 1 1,1-1-1,0 1 1,-1-1-1,1 1 1,-1-1-1,1 1 1,0 0-1,0-1 1,-1 1-1,1 0 1,0-1-1,0 1 0,0 0 1,0-1-1,0 1 1,0 0-1,0-1 1,0 1-1,0 0 1,0-1-1,0 1 1,0 0-1,1-1 1,-1 1-1,0-1 1,0 1-1,1 0 0,-1-1 1,0 1-1,1-1 1,-1 1-1,1-1 1,-1 1-1,1 0 1,16 12 518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6.5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56 10450,'1'-2'484,"3"-20"4991,-5 17-2695,-7 12-1338,-3 8-869,0 0-1,2 0 1,-1 1-1,2 1 1,-9 23 0,15-36-567,1 0 0,0 1 0,0-1 1,0 0-1,0 1 0,1-1 0,-1 0 1,1 1-1,0-1 0,1 1 0,-1-1 1,1 0-1,0 1 0,0-1 0,0 0 1,1 0-1,-1 0 0,1 0 0,0 0 1,0 0-1,1 0 0,-1-1 0,1 1 1,0-1-1,-1 1 0,2-1 0,-1 0 1,4 3-1,0-1 25,0 1 0,0-1 0,1 0 0,0-1 0,0 0 0,0 0 0,1 0 0,-1-1 0,1-1 0,0 1 0,0-1 0,0-1 0,0 0 0,0 0 0,12-1 0,-11 1 125,-12 2-126,-17 6-399,13-7 270,0 1 0,0-1 0,1 1-1,-1 1 1,1-1 0,0 1 0,0 0 0,-7 8-1,-22 14-1390,-2-14-2317,29-11 4693,4-5-443</inkml:trace>
  <inkml:trace contextRef="#ctx0" brushRef="#br0" timeOffset="1">47 26 7186,'-1'-2'2272,"-1"0"-2472,0 1-200,2-4-120,0 1-704,2-8 831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00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1 266 7746,'20'-39'1856,"-8"15"1831,24-37 0,-19 40-1695,-9 11-813,0-1 1,12-20 0,-19 29-1094,0-1-1,0 0 1,0 1 0,0-1-1,0 0 1,0 0 0,-1 1-1,1-1 1,-1 0 0,0 0-1,1 0 1,-2 0 0,1 0-1,0 1 1,0-1-1,-1 0 1,0 0 0,0-3-1,0 6-82,1-1-1,0 0 1,0 1-1,0-1 1,-1 1-1,1-1 1,0 0-1,-1 1 1,1-1-1,0 1 1,-1-1-1,1 1 1,-1-1-1,1 1 1,-1-1-1,1 1 1,-1-1-1,0 1 1,1 0-1,-1-1 1,1 1-1,-1 0 1,0 0-1,1-1 1,-1 1-1,0 0 1,1 0-1,-1 0 1,-1 0-1,1 0-4,-1 1 0,1-1 0,-1 1 0,1-1 0,-1 1-1,1 0 1,0 0 0,0 0 0,-1-1 0,1 1 0,0 0-1,-2 3 1,-25 36-57,22-31 82,1 1 0,0 0 0,1 1 0,1-1 0,-1 1 0,1-1 0,1 1 0,0 0 0,1 0 0,0 0 0,1 0 0,0 0 0,0 0 0,1 0 0,1 0 0,0 0 0,0 0 0,5 11 0,-6-20-9,-1-1 0,1 1 0,0 0 0,0 0 0,1-1 0,-1 1 0,0-1 1,0 1-1,1-1 0,-1 1 0,1-1 0,-1 0 0,1 0 0,0 0 0,-1 0 0,1 0 1,0 0-1,0 0 0,0-1 0,0 1 0,2 0 0,1 0 1,-1-1 0,1 0 0,-1 0-1,1 0 1,-1-1 0,1 1 0,-1-1 0,1 0-1,4-2 1,2-1-107,-1 0 0,-1-1 1,1 1-1,-1-2 0,0 0 0,0 0 0,12-10 1,-13 7-597,0 0 1,0-1 0,7-12-1,13-35-5568,-18 36 4814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6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9882,'26'130'4265,"-21"-89"-2201,6 0-167,3-1-257,5-2-287,3-8-505,-2-6-200,-1-9-400,-6-5-120,-2-8-264,-5-4-344,-2-11-1081,-3-2-751,5-9 1336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7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1 445 7674,'7'0'2344,"11"-7"-2840,10-8-184,2-11-528,-1-4 776</inkml:trace>
  <inkml:trace contextRef="#ctx0" brushRef="#br0" timeOffset="1">227 87 4321,'-1'-25'2138,"2"-31"3820,-1 55-5903,0 1-1,0 0 1,0 0-1,0 0 1,0-1-1,0 1 1,0 0-1,0 0 1,0 0-1,0 0 1,0-1-1,1 1 1,-1 0-1,0 0 1,0 0-1,0-1 1,0 1-1,0 0 1,0 0-1,0 0 0,0 0 1,1-1-1,-1 1 1,0 0-1,0 0 1,0 0-1,0 0 1,0 0-1,1 0 1,-1 0-1,0-1 1,0 1-1,0 0 1,1 0-1,-1 0 1,0 0-1,0 0 1,0 0-1,1 0 1,-1 0-1,0 0 1,0 0-1,0 0 1,1 0-1,8 9 1368,7 17 267,-15-26-1674,36 67 1767,3 2-86,36 88 0,-67-135-1866,-1 0-1,-1 1 0,-1-1 0,-1 1 1,-1 0-1,-1 1 0,-1-1 0,-2 40 1,-5-33-1708,5-29 1650,-1 0-1,1 1 1,-1-1 0,1 0 0,-1 1-1,0-1 1,1 0 0,-1 1 0,0-1-1,0 0 1,0 0 0,0 0-1,0 0 1,0 0 0,0 0 0,0 0-1,-2 1 1,-7-4-1047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7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8786,'12'6'4297,"10"2"-1097,10-5-855,6 3-209,2-3-351,-1 0-585,-3 4-288,-16 2-496,2 2-152,-8 5-192,-4-1-24,4 2-216,-11-7-216,-3-5-824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3:38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0 150 10626,'0'1'266,"0"0"-1,0 0 1,1 0-1,-1 0 1,0 0-1,0 0 1,0-1-1,1 1 1,-1 0-1,1 0 0,-1 0 1,0 0-1,1 0 1,-1-1-1,1 1 1,0 0-1,-1-1 1,1 1-1,0 0 1,-1-1-1,1 1 1,0 0-1,0-1 1,-1 1-1,2-1 1,1 2-11,0-1 0,0 0 1,0-1-1,0 1 0,0-1 1,0 1-1,0-1 0,4 0 1,4 0-71,0-1 0,0-1 0,17-4 0,-23 5-164,44-8-742,-47 9 400,1 0 0,-1 0 0,1 0 0,-1 1 0,0-1 0,1 1 1,-1-1-1,1 1 0,-1 0 0,4 2 0,28 9-4764,-30-11 4968,0 0 1,0 1-1,0-1 1,0 1-1,0-1 1,0 1-1,0 0 1,0 1-1,-1-1 1,6 5-1,36 51 3957,-34-42-2754,0-1-1,1 0 1,27 25-1,-35-37-885,0 0 1,0 0-1,1 0 0,-1 0 0,1-1 0,0 1 0,0-1 0,-1-1 0,1 1 0,1-1 0,-1 1 0,0-1 1,0-1-1,0 1 0,1-1 0,-1 0 0,0 0 0,10-2 0,-9 1-84,1-1 0,0-1 0,-1 1 0,1-1-1,-1 0 1,0 0 0,0-1 0,0 0 0,-1 0 0,1 0 0,-1-1 0,0 1-1,0-1 1,0-1 0,-1 1 0,0-1 0,0 1 0,0-1 0,-1 0 0,0-1 0,3-6-1,-2 2-75,0 0 0,0-1-1,-1 1 1,-1-1-1,0 1 1,-1-1 0,0 0-1,0 0 1,-1 0-1,-1 1 1,-3-21 0,0 16-151,0 0 0,-1 0 0,-1 0 0,-13-25 0,19 40 106,0 1-1,0 0 1,0-1 0,0 1 0,-1 0 0,1 0-1,0-1 1,0 1 0,0 0 0,0-1 0,0 1-1,-1 0 1,1 0 0,0-1 0,0 1 0,-1 0-1,1 0 1,0 0 0,0 0 0,-1-1-1,1 1 1,0 0 0,0 0 0,-1 0 0,1 0-1,0 0 1,-1 0 0,1-1 0,0 1 0,0 0-1,-1 0 1,1 0 0,0 0 0,-1 0 0,1 0-1,0 0 1,-1 0 0,1 1 0,-1-1 0,-4 13-66,3 19 91,2 2 182,2-1-1,2 1 0,14 61 1,-13-78-320,0 0 1,1 0-1,1-1 1,0 0-1,1 0 1,1-1-1,0 1 1,1-2-1,13 15 1,0-12-4097,-5-12 1908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09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778 3631 6577,'8'-12'6295,"0"-10"-5620,0 1 1,2 1-1,24-39 0,-13 25 372,24-48 132,-3-2 0,47-133 1,1-22-523,45-131 541,-113 296-820,-3-1 1,-4 0-1,7-87 0,9-122 375,-20 138-516,7-176-26,-18 300-200,0-54 137,-17-146-1,-4 37 366,13 95-318,0 32-149,-4 1-1,-1-1 1,-25-61-1,34 108-46,-1-1 0,0 1 0,-1 1 0,0-1 0,-1 1 0,0 0 0,-11-11 0,-5-3 20,-34-26-1,-17-16 9,36 25 23,-2 3 0,-60-47 1,90 79-40,0 0 0,0 1 1,0 0-1,-1 1 0,1 0 1,-1 0-1,0 1 0,0 0 1,-1 1-1,1 1 0,0 0 1,-1 0-1,1 1 0,0 0 1,-1 1-1,1 1 0,0 0 1,-1 0-1,1 1 0,1 0 1,-1 1-1,0 0 0,1 1 1,0 0-1,0 1 0,0 0 1,1 0-1,0 1 0,-16 15 1,-21 28 31,-69 96 1,104-131-45,-26 42 8,2 1 0,3 2-1,-33 87 1,25-43-4,5 2 0,-28 145 0,-10 226 12,63-353-18,7 199-1,45 123-5,38-75 8,-49-248 1,18 46 21,-39-143-15,1-1-1,1 0 1,1 0-1,21 28 1,-15-27 20,0-1-1,1-1 1,36 32-1,-50-50 31,0-1 0,1 0-1,0 0 1,0 0 0,0-1-1,0 0 1,1-1 0,-1 0-1,1 0 1,0 0 0,0-1-1,0-1 1,0 1 0,1-1 0,-1 0-1,0-1 1,0 0 0,15-2-1,-3-1 181,-1-2-1,1 0 0,34-14 0,-44 14-207,1-1 1,-1 0-1,0 0 0,-1-1 0,0-1 1,0 1-1,0-1 0,8-11 0,-2-2-601,-1 0 0,-1-1 0,0-1 0,-2 0-1,-1 0 1,8-28 0,-5 18-1016,7-24 257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10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6 5857,'-16'-5'8851,"8"9"-3825,6-1-4733,1 1 1,0 0-1,0 0 1,1-1-1,-1 1 0,1 0 1,0 5-1,-1-5-372,-1 20 460,1 1-1,1-1 1,1 0-1,1 1 1,7 30-1,10-3 365,37 73-1,-14-36 102,-32-74-663,-7-10-374,-8-9-1402,4 2 1280,0 1-1,0-1 1,0 0 0,1 0 0,-1 0 0,0 0 0,1 0 0,-1 0 0,1 0-1,0 0 1,-1-3 0,-3-17-1285,-8-28 375,9 24 467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11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7 320 7450,'-7'-13'9032,"10"-1"-6422,23-22-1798,-5 13-465,40-49 925,-31 35-217,1 2 0,46-41 0,-57 64-949,-20 12-120,1 0 0,-1 0 0,0-1 0,0 1 0,1 0 0,-1 0 0,0 0 0,1 0-1,-1 0 1,1-1 0,-1 1 0,0 0 0,1 0 0,-1 0 0,0 0 0,1 0 0,-1 0 0,1 0-1,-1 0 1,0 0 0,1 0 0,-1 0 0,0 1 0,1-1 0,-1 0 0,0 0 0,1 0 0,-1 0-1,0 1 1,1-1 0,-1 0 0,0 0 0,1 0 0,-1 1 0,0-1 0,0 0 0,1 1 0,-1-1-1,0 0 1,0 0 0,0 1 0,1-1 0,-1 1 0,0-1 0,0 0 0,0 1 0,0-1 0,0 0-1,0 1 1,0-1 0,0 1 0,-10 13-7459,3 13 5344,-9 31 937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11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15 168 6137,'-9'12'5160,"8"-12"-4955,1 0 1,0 0-1,-1 0 1,1-1-1,0 1 1,-1 0-1,1 0 1,0-1-1,0 1 1,-1 0-1,1 0 1,0-1-1,0 1 1,-1 0-1,1-1 1,0 1 0,0 0-1,0-1 1,0 1-1,0 0 1,-1-1-1,1 1 1,0 0-1,0-1 1,0 1-1,0 0 1,0-1-1,0 1 1,0 0-1,0-1 1,0 1-1,0-1 1,1 1-1,-1 0 1,0-1 0,0 1-1,0 0 1,1-1-1,15-10 997,-13 10-1002,53-36 830,-37 23-799,-12 9-86,0-1-1,0 0 1,0 0-1,-1 0 1,0-1 0,-1 0-1,1 0 1,6-14-1,5-4 133,-16 24-276,-1 0 0,0 1-1,1-1 1,-1 1 0,1-1 0,-1 1 0,1-1 0,-1 1-1,1-1 1,-1 1 0,1 0 0,0-1 0,-1 1-1,1 0 1,-1-1 0,1 1 0,0 0 0,-1 0-1,1 0 1,0-1 0,0 1 0,-1 0 0,2 0-1,7 5-2199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12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0 5241,'-22'51'998,"-28"76"3251,49-125-3934,0 0 1,0 1 0,1-1 0,-1 1-1,1 0 1,-1-1 0,1 1 0,0-1-1,0 1 1,0 0 0,0-1 0,1 1-1,-1-1 1,1 1 0,0-1 0,1 4-1,-2-5-163,1 0 1,0 0-1,0 0 0,0 0 0,0 0 0,0 0 0,0 0 1,1-1-1,-1 1 0,0 0 0,0-1 0,0 1 0,1-1 0,-1 1 1,0-1-1,1 0 0,-1 1 0,0-1 0,1 0 0,-1 0 1,0 0-1,1 0 0,-1 0 0,1 0 0,-1 0 0,0-1 0,1 1 1,-1 0-1,0-1 0,0 1 0,1-1 0,-1 0 0,1 0 0,24-11 570,-1 0-1,-1-2 1,0 0-1,0-2 1,-2 0-1,25-25 1,-22 6-1881,-19 29 708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56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41 5929,'-4'-20'13779,"-9"47"-13559,1 0-1,2 1 0,-14 51 1,21-63-133,0 1 0,0-1 0,2 0 0,0 1 0,1-1 0,1 1 0,0-1 0,1 0 0,1 1 0,0-1 0,1 0 0,1-1 0,1 1 0,12 25 0,-13-31-11,1 0 0,0 0 0,0-1 0,1 0 0,0 0-1,1-1 1,0 0 0,10 9 0,-11-12-36,1 0-1,-1-1 1,1 0 0,-1 0-1,1-1 1,1 0 0,-1 0 0,0-1-1,1 0 1,-1 0 0,12 0-1,-4-2 18,-1 0 0,1-1-1,0 0 1,-1-1 0,29-8-1,75-31 289,-74 24-220,-37 15-109,1-1 1,-2 0-1,1-1 1,0 0-1,-1 0 1,1 0-1,-1-1 1,0 0-1,-1-1 1,0 0 0,1 0-1,-2 0 1,1 0-1,-1-1 1,0 0-1,0 0 1,4-9-1,-5 8 89,-1 0 0,0 0 0,0-1 0,-1 1 0,0-1 0,0 0 1,-1 0-1,0 1 0,-1-1 0,0 0 0,0 0 0,-1 0 0,0 0 0,-1 0 0,0 1 0,0-1 0,-1 1 0,0-1 0,0 1 0,-1 0 0,-7-12 0,-11-14 182,4 6 85,-26-32 0,36 51-337,4 3-23,0 1-1,0-1 1,-1 1 0,0 1 0,0-1-1,0 1 1,0 0 0,-1 0-1,0 0 1,0 1 0,0 0 0,0 0-1,-9-3 1,-4 2 11,0 1 1,0 0-1,0 1 0,-1 2 1,-26 1-1,10 2-6,2 2-1,-38 10 0,35 1-199,35-15 86,0-1 0,1 1 0,-1 0 0,1 0-1,-1 0 1,1 1 0,0-1 0,-1 0 0,1 0 0,0 1 0,0-1-1,0 1 1,0-1 0,0 1 0,0-1 0,1 1 0,-1-1 0,0 1-1,1 0 1,-1 1 0,1-2-81,1 0-1,-1 0 0,1 0 1,-1 0-1,1 0 0,-1 0 1,1 0-1,0 0 0,-1 0 1,1 0-1,0-1 0,0 1 1,-1 0-1,1-1 0,0 1 1,0 0-1,0-1 0,0 1 1,0-1-1,0 0 0,0 1 1,0-1-1,0 0 0,0 1 1,0-1-1,0 0 1,1 0-1,-1 0 0,2 0 1,0 0-116,21 4-953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01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4 108 8914,'-1'2'548,"1"1"1,-1-1-1,0 0 1,1 0 0,0 0-1,-1 1 1,1-1-1,0 0 1,0 1-1,1-1 1,-1 3-1,14 45 2385,-9-34-1910,4 16 1042,27 58 0,-30-77-1820,1 0-1,0-1 1,1 0 0,0-1-1,1 1 1,0-2-1,13 13 1,-21-22-316,-1-1 1,1 1-1,0-1 1,-1 1-1,1-1 1,0 1-1,-1-1 1,1 0-1,0 1 1,-1-1-1,1 0 1,0 1-1,0-1 1,-1 0-1,1 0 1,0 0-1,0 0 1,0 0-1,-1 0 1,1 0-1,0 0 1,0 0-1,-1 0 1,1 0-1,0 0 1,0-1-1,-1 1 1,1 0-1,0 0 1,0-1-1,-1 1 1,1-1-1,0 1 1,-1-1 0,1 1-1,-1-1 1,1 1-1,-1-1 1,1 1-1,-1-1 1,1 0-1,-1 1 1,1-1-1,-1 0 1,0 1-1,1-1 1,-1 0-1,0 0 1,0 1-1,1-1 1,-1 0-1,0 0 1,0 0-1,9-47-4695,-9 48 4761,3-31-889,2-12 366</inkml:trace>
  <inkml:trace contextRef="#ctx0" brushRef="#br0" timeOffset="1">125 1 7826,'-1'0'3993,"5"6"-873,7 17-559,5 13-177,4 3-119,3 19-273,3-10-207,-1 4-457,0-5-280,-4-7-560,-3 0-176,-1-10-376,-2-4-400,-6-13-1200,3-1-1473,-20-15 1929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57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264 102 4913,'-76'-6'6463,"73"6"-6127,0 1 0,-1-1 0,1 1 1,0 0-1,0 0 0,0 0 0,0 0 0,0 1 1,0-1-1,1 1 0,-1 0 0,0-1 1,1 1-1,-1 1 0,-2 2 0,-25 15 1385,24-18-1600,-1 0 0,1 1 0,0 0 0,0 0 0,0 1 0,0-1 0,1 1 0,0 1 0,-1-1 0,1 1 0,1-1 0,-1 2 0,1-1 0,0 0 0,0 1 0,0 0 0,1 0 0,0 0 0,0 0 0,-3 10-1,5-10-49,0 1-1,0-1 0,0 1 0,1-1 1,0 1-1,0-1 0,1 1 0,0-1 0,0 1 1,0-1-1,1 0 0,0 1 0,0-1 1,5 8-1,-6-10-17,4 7 47,-1 0-1,2-1 1,0 0-1,0 0 0,1 0 1,0 0-1,0-1 1,1 0-1,0-1 1,1 0-1,0 0 0,0-1 1,1 0-1,0-1 1,0 0-1,0 0 0,1-1 1,0 0-1,0-1 1,0 0-1,23 3 1,21 11 398,-46-14-438,0 0 0,0-1 0,0 0 0,1-1 0,-1 0 0,1-1 0,18 1 0,142-20 894,-164 17-922,0-1 1,1 0-1,-1 0 1,0 0-1,7-5 1,29-9 169,-36 14-174,0 1 0,0-2-1,0 1 1,0-1-1,0 0 1,0 0 0,-1 0-1,1-1 1,-1 0 0,0 0-1,0 0 1,-1-1-1,1 0 1,-1 0 0,0 0-1,0 0 1,-1 0-1,1-1 1,-1 0 0,-1 0-1,1 0 1,-1 0 0,3-8-1,25-57 1025,-26 59-948,-1-1-1,-1 0 0,0 1 0,-1-1 0,-1-18 0,0 24-49,-1 0 1,0 0-1,0 0 0,0 1 0,-1-1 1,0 0-1,0 1 0,-1 0 0,0-1 1,0 1-1,-8-11 0,2 9-18,0 0-1,-1 0 1,0 2-1,0-1 1,-16-7-1,22 12-28,-41-21 9,0 2 0,-72-22 0,104 41-16,1 0 0,-1 1 0,1 0-1,-1 1 1,1 0 0,-1 1 0,1 1 0,-1 0-1,-12 4 1,-38 4 43,52-9-25,0 1 0,1 0 0,-1 1 0,0 1 0,1-1 0,0 2 0,0-1 0,0 1 0,0 1 0,1 0 0,0 0 0,0 1 0,1 0 0,0 0 0,0 1 0,0 0 0,-11 18 0,18-25-72,0 1 0,0-1 0,0 1-1,0 0 1,0 0 0,1 0 0,-1-1-1,1 1 1,-1 0 0,1 0 0,0 0-1,-1 0 1,1 0 0,0 0 0,0 0-1,1 0 1,-1 2 0,1-3-96,-1 0 0,0 0 0,1 0 0,-1-1 0,1 1 0,-1 0 0,1 0 0,0-1 1,-1 1-1,1 0 0,0 0 0,-1-1 0,1 1 0,0-1 0,0 1 0,0-1 0,-1 1 0,1-1 0,0 0 0,0 1 0,0-1 1,0 0-1,0 1 0,0-1 0,0 0 0,0 0 0,0 0 0,0 0 0,0 0 0,-1 0 0,1 0 0,0 0 0,0-1 0,2 1 0,24-7-1503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59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12 186 6449,'-1'-1'291,"0"1"0,1 0 0,-1-1-1,0 0 1,0 1 0,1-1 0,-1 0-1,0 1 1,1-1 0,-1 0 0,1 1-1,-1-1 1,1 0 0,-1 0 0,1 0-1,0 0 1,-1 0 0,1 1 0,0-1-1,0 0 1,-1 0 0,1 0 0,0 0-1,0 0 1,0 0 0,0 0 0,0 0 0,0 0-1,1 0 1,-1 0 0,0 1 0,0-1-1,1 0 1,-1 0 0,0 0 0,1 0-1,0 0 1,1-5-67,0 1 0,0-1 0,1 1 0,-1 0 1,1 0-1,1 0 0,4-6 0,-2 4-140,10-11 286,0 1 0,1 0 0,23-17 0,-38 33-351,-1-1 0,1 1 0,-1 0-1,1 0 1,-1 0 0,1 0 0,0 0 0,-1 0 0,1 0-1,0 1 1,0-1 0,0 1 0,0-1 0,-1 1 0,1 0-1,0 0 1,0-1 0,0 1 0,0 1 0,0-1 0,0 0-1,0 0 1,0 1 0,0-1 0,-1 1 0,1 0-1,0-1 1,0 1 0,-1 0 0,1 0 0,0 0 0,-1 0-1,1 0 1,2 3 0,-2-1-19,0 0-1,0 1 1,0-1 0,0 1-1,-1 0 1,1-1 0,-1 1-1,0 0 1,0 0 0,0 0-1,-1 0 1,1 0 0,-1 0-1,0 0 1,-1 7 0,-10 71-119,9-74 26,0-1 0,0 1 0,0 0 0,-1 0 0,-1-1 0,1 0 0,-9 14 0,16-25 61,0 0-1,1 1 1,0-1 0,0 1 0,0 0-1,0 1 1,10-5 0,36-11 72,-49 17-46,1 0 21,1-1 0,0 1 1,0 0-1,0 1 1,0-1-1,1 1 0,-1-1 1,0 1-1,0 0 0,0 1 1,0-1-1,0 1 0,0 0 1,0 0-1,0 0 0,0 0 1,0 1-1,7 3 1,-9-3 5,-1-1 1,1 1 0,-1-1 0,1 1 0,-1 0 0,1 0 0,-1-1 0,0 1 0,0 0 0,0 0 0,0 0 0,0 0 0,-1 0 0,1 1 0,0-1 0,-1 0 0,0 0 0,1 0 0,-1 0 0,0 1-1,0-1 1,0 0 0,-1 0 0,1 0 0,0 1 0,-1-1 0,1 0 0,-1 0 0,0 0 0,0 0 0,0 0 0,-1 3 0,-5 7 65,-1 0 0,0-1-1,0 0 1,-18 18 0,14-17-127,2 0 0,0 1 0,-11 16 1,14-13-223,-9 11-1627,15-27 1799,1 0 0,0 0 0,0-1 1,-1 1-1,1 0 0,0 0 1,0-1-1,0 1 0,-1 0 0,1-1 1,0 1-1,0 0 0,0-1 1,0 1-1,0 0 0,0-1 1,0 1-1,0-1 0,0 1 0,0 0 1,0-1-1,0 1 0,0 0 1,0-1-1,0 1 0,0 0 1,0-1-1,0 1 0,0 0 0,0-1 1,1 1-1,-1 0 0,0-1 1,0 1-1,0 0 0,1-1 1,-1 1-1,11-23-884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5:59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7 11058,'0'2'4921,"-5"0"-2320,4-2-1601,-1-2-432,0 0-448,2 1-224,0-1-944,0-2-1328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00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3 7730,'-1'-1'488,"0"1"0,0 0 0,-1-1 0,1 1 0,0 0 0,0 0 0,0-1 0,0 1 0,0 0 0,0 0 0,-1 0 0,1 0 0,0 1 0,0-1 0,0 0 0,-2 1 0,-18 11 3057,-15 28-2385,26-27 140,-1-1-902,1 1-1,0 0 0,-8 16 0,15-25-361,1 0 1,0 1-1,0-1 0,0 0 1,0 1-1,1 0 0,-1-1 1,1 1-1,1 0 0,-1 0 1,0 0-1,1 0 0,0-1 1,1 8-1,0-11-22,0 1-1,0 0 1,-1 0-1,2 0 1,-1-1-1,0 1 1,0 0-1,0-1 1,1 1-1,-1-1 1,1 0-1,-1 1 1,1-1-1,0 0 1,0 0 0,-1 0-1,1 0 1,0 0-1,0 0 1,0-1-1,0 1 1,0-1-1,0 1 1,0-1-1,0 0 1,0 0-1,0 1 1,0-2-1,0 1 1,4-1-1,2 1-6,0-1 0,-1 0 0,1-1 0,0 0-1,-1 0 1,12-6 0,-13 4 16,-1 0 1,1 0-1,-1-1 1,0 0-1,0 0 1,0 0-1,-1 0 0,0-1 1,0 0-1,0 0 1,-1 0-1,0 0 1,0-1-1,2-6 0,-4 9 0,0 1 0,0 0-1,0 0 1,-1-1 0,1 1-1,-1-1 1,0 1 0,0 0-1,0-1 1,0 1-1,-1 0 1,1-1 0,-3-4-1,2 6-15,0 0 0,0 0 0,0 0 0,-1 0 0,1 0-1,0 0 1,-1 1 0,0-1 0,1 0 0,-1 1 0,0 0-1,0-1 1,0 1 0,0 0 0,0 0 0,0 0-1,0 0 1,0 0 0,-1 1 0,1-1 0,0 1 0,-3-1-1,-43-3-551,46 4 365,0 0 1,0 0-1,0 0 0,0 0 0,-1 0 1,1 1-1,0-1 0,0 1 0,0-1 0,0 1 1,0 0-1,0 0 0,0 0 0,0 0 1,0 0-1,0 0 0,1 1 0,-4 2 1,5-3-39,0 0 0,-1 0 0,1 0 0,0-1 0,0 1 0,0 0 0,1 0 0,-1 0 0,0 0 0,0 0 0,0 0 0,1 0 1,-1 0-1,0-1 0,1 1 0,0 1 0,0 2-480,3 8-689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00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0 9498,'-1'18'1448,"-1"0"0,0 0 0,-2-1 0,-8 28 0,10-38-1197,0 0-1,0 0 0,1 0 0,0 1 1,0-1-1,0 0 0,1 1 0,0-1 1,1 0-1,-1 1 0,3 7 0,-2-12-209,0 0 1,-1 0-1,1-1 0,1 1 0,-1 0 0,0-1 1,0 1-1,1-1 0,0 0 0,-1 1 0,1-1 0,0 0 1,0 0-1,0 0 0,1 0 0,-1-1 0,0 1 0,1-1 1,-1 1-1,1-1 0,-1 0 0,1 0 0,0 0 1,-1 0-1,1 0 0,0 0 0,0-1 0,-1 0 0,1 1 1,5-1-1,-3-1 35,-1 0 1,1 0 0,-1 0-1,0 0 1,1-1 0,-1 1-1,0-1 1,0 0 0,0-1-1,0 1 1,0-1-1,-1 0 1,1 1 0,-1-2-1,4-2 1,5-7 412,0-1 1,13-20-1,-22 31-406,-1-1 0,0 0 0,0 0-1,0 1 1,0-1 0,-1 0 0,1-1 0,-1 1 0,0 0 0,-1 0 0,1 0 0,-1-1 0,1 1 0,-2-6 0,1 8-77,0 0 1,-1 0 0,1 0 0,-1 0-1,0 0 1,0 0 0,0 0 0,0 0-1,0 1 1,0-1 0,0 0-1,-1 1 1,1-1 0,-1 1 0,1-1-1,-1 1 1,1 0 0,-1-1-1,0 1 1,0 0 0,0 0 0,1 0-1,-1 0 1,0 1 0,0-1-1,0 0 1,0 1 0,0 0 0,0-1-1,-4 1 1,-54-6-1879,23 4-2948,43 3 3720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00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21 186 9738,'6'17'3092,"13"32"2335,-3 3-3453,-14-42-1880,0 0 0,0-1 0,-1 1 1,0 0-1,0 0 0,-1 0 1,-1-1-1,-2 16 0,3-24-93,0-1-1,0 1 1,0 0-1,0-1 1,0 1 0,0 0-1,0-1 1,0 1-1,-1 0 1,1-1-1,0 1 1,0 0 0,-1-1-1,1 1 1,-1 0-1,1-1 1,0 1-1,-1-1 1,1 1-1,-1-1 1,0 1 0,1-1-1,-1 1 1,1-1-1,-1 0 1,0 1-1,1-1 1,-1 0 0,1 0-1,-1 1 1,0-1-1,0 0 1,1 0-1,-1 0 1,0 0 0,1 0-1,-2 0 1,1 0-2,0-1 1,0 1 0,0-1 0,-1 1 0,1-1-1,0 0 1,0 1 0,1-1 0,-1 0 0,0 0-1,0 0 1,0 0 0,0 0 0,1 0 0,-1 0-1,0 0 1,1 0 0,-1 0 0,0-1-1,-6-23-20,1 0-1,2 0 0,0-1 0,1 1 1,1-28-1,0 8-52,-2-130-212,8 168 572,2 12-35,10 20 182,-12-18-272,12 15 369,2 0 1,0-1-1,29 26 1,-30-32-410,-1 1 1,-1 0-1,0 1 0,-2 0 0,0 1 1,13 24-1,-25-40-258,1 0-1,-1 1 1,0 0-1,0-1 1,0 1 0,0-1-1,0 1 1,-1 0-1,1 0 1,-1 0 0,0-1-1,0 6 1,0-8 1,0 1 0,0-1 0,-1 1-1,1-1 1,0 0 0,0 1 0,-1-1 0,1 1 0,-1-1 0,1 0 0,0 1 0,-1-1 0,1 0 0,-1 0-1,1 1 1,0-1 0,-1 0 0,1 0 0,-1 0 0,1 0 0,-1 1 0,1-1 0,-1 0 0,0 0 0,-24-3-3637,1-2 2477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01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268 762 9250,'-102'44'7914,"113"-54"-6202,2-7-184,6-5-503,0-2-225,1 7-384,2-3-184,-9 1-584,3 4-288,-8-2-1313,-4 2-479,-8-2 1464</inkml:trace>
  <inkml:trace contextRef="#ctx0" brushRef="#br0" timeOffset="1">80 0 7074,'-4'2'770,"0"1"0,0-1 0,1 1 0,-1 0 0,1 0 0,-1 0 0,1 1 0,-5 6 0,4-3-200,-1-1 1,1 1-1,1 1 0,-6 13 1,7-14-404,-1 1 0,2-1 0,-1 1 0,1-1 0,0 1 0,1-1 1,-1 1-1,2 0 0,-1-1 0,1 1 0,0-1 0,2 8 0,-3-13-135,1 0 0,-1-1 1,1 1-1,-1 0 0,1-1 0,-1 1 0,1-1 0,0 1 0,0-1 1,0 1-1,0-1 0,0 0 0,0 1 0,0-1 0,0 0 0,1 0 1,-1 0-1,0 0 0,1 0 0,-1 0 0,1 0 0,-1 0 0,1 0 1,-1-1-1,1 1 0,0-1 0,-1 1 0,1-1 0,0 0 1,-1 1-1,1-1 0,0 0 0,-1 0 0,1 0 0,0-1 0,0 1 1,2-1-1,1 0 66,-1-1-1,0 0 1,0 0 0,-1-1 0,1 1 0,0-1 0,-1 0-1,1 0 1,-1 0 0,0 0 0,0 0 0,0-1-1,3-4 1,-4 4-8,0 1 0,0 0 0,-1-1 0,1 1 0,-1-1 0,1 0 0,-1 1 0,0-1 0,0 0 0,-1 0 0,1 0 0,-1 0 0,0 0 0,0 1 0,0-1 0,-1 0 0,1 0 0,-1 0 0,-2-7 1,2 9-100,-1-1 0,1 1 0,-1 0 1,1 0-1,-1 0 0,0 0 1,0 1-1,1-1 0,-1 0 1,-1 1-1,1-1 0,0 1 1,0 0-1,0 0 0,-1 0 1,1 0-1,0 0 0,-1 0 1,1 1-1,-1-1 0,1 1 0,-1-1 1,1 1-1,-1 0 0,0 0 1,1 0-1,-1 1 0,1-1 1,-1 0-1,1 1 0,-1 0 1,-2 1-1,3-2-48,-1 1 0,0 0 0,1 0 0,-1 0 0,1 0 0,-1 1 0,1-1 0,-1 0 0,1 1 0,0 0 0,0 0 0,0 0 0,0 0 0,0 0 0,0 0 1,1 0-1,-1 0 0,1 1 0,-1-1 0,-1 5 0,-3 26-139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21.3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233 216 2625,'26'-58'3402,"-29"54"-1799,1-1 1,-1 1 0,1 0-1,-1 0 1,-6-6 0,6 9-1544,1 0-1,-1-1 1,0 1 0,1 0 0,-1 1 0,0-1 0,0 0 0,0 1 0,1-1 0,-1 1-1,0 0 1,0 0 0,0 0 0,0 0 0,0 1 0,0-1 0,1 1 0,-1 0 0,0-1 0,0 1-1,-4 3 1,2-2-35,-1-1 9,1 1 0,0 0 0,0 0 0,0 0 0,0 0 1,0 1-1,1 0 0,-1 0 0,1 1 0,0-1 0,0 1 0,0 0 1,0 0-1,1 0 0,-5 6 0,-15 23 103,19-29-127,0 0-1,1 1 0,-1-1 1,1 1-1,0 0 0,1 0 1,-1 0-1,-1 7 0,-4 15 28,0 2 154,0 1 1,-4 40-1,12-59-90,-1 1 0,1-1-1,1 0 1,0 0 0,1 1 0,0-1-1,0 0 1,1-1 0,1 1 0,5 11 0,51 120 436,-58-136-483,1 0-1,0 0 1,0-1 0,1 1-1,0-1 1,0 0 0,0 0-1,1 0 1,-1 0 0,1-1-1,0 0 1,0 0 0,1 0-1,9 5 1,-5-5 73,0 0-1,0 0 1,0-1 0,0 0-1,1-1 1,-1 0 0,1-1 0,14 0-1,1-2 147,-1-1 0,0-1-1,0-1 1,-1-1 0,1-1-1,45-18 1,-49 13-147,0 0 0,0-1 0,-2-1 1,1-1-1,-2 0 0,1-2 0,-2 0 0,20-23 0,-28 25 16,0 0 1,-1-1-1,0 1 1,-1-2-1,7-20 0,3-7 274,-14 37-372,-1 0 0,1 0 0,-1 1 0,0-2 0,-1 1 0,0 0 0,0 0 0,0 0 0,0-1 0,-1 1 0,0 0 0,-1-1 0,1 1 0,-1 0 0,0 0 0,-1 0 0,0-1 0,-2-6 0,-11-27 87,10 24-107,-1 1 0,-1-1 0,0 1 0,-1 1 1,-10-17-1,9 18-28,1-1 1,0-1 0,1 1-1,1-1 1,-5-18-1,-4-9 28,13 39-25,0 1 0,1-1 0,-1 1 0,0-1 0,0 1 1,0 0-1,0 0 0,-1 0 0,1 0 0,-1 0 0,1 1 1,-1-1-1,1 1 0,-1-1 0,0 1 0,0 0 0,0 0 1,1 1-1,-1-1 0,0 0 0,0 1 0,0 0 0,0-1 1,0 1-1,-6 1 0,-8 0 12,-1 0 1,1 2-1,-19 4 0,32-6-9,-8 1-8,1 1 0,0 0 0,0 0 0,1 1 1,-1 1-1,1 0 0,0 0 0,0 1 0,0 1 0,1-1 0,0 1 0,1 1 1,-1 0-1,-11 15 0,17-20-12,-4 4-162,1 0 0,0 0 1,1 0-1,-1 1 0,1 0 1,1 0-1,0 0 1,0 0-1,1 1 0,-1-1 1,-1 13-1,5-21 116,0 1-1,0-1 1,-1 0-1,1 1 1,0-1-1,0 1 1,0-1-1,0 1 1,0-1-1,0 0 1,0 1-1,0-1 1,1 1-1,-1-1 1,0 1-1,0-1 1,0 0-1,0 1 1,1-1 0,-1 1-1,0-1 1,0 0-1,1 1 1,-1-1-1,0 0 1,1 1-1,-1-1 1,0 0-1,1 0 1,-1 1-1,0-1 1,1 0-1,-1 0 1,0 0-1,1 1 1,18-5-1991,21-20-1019,2-11 1800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23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462 23 3265,'-4'-5'3267,"-17"-11"7288,19 15-10441,1 1 0,-1 0-1,1 0 1,-1 0-1,1 0 1,-1 0 0,1 0-1,-1 0 1,1 0-1,-1 0 1,1 1 0,-1-1-1,1 1 1,-1-1 0,1 1-1,-2 1 1,-135 69 989,127-66-994,0 0 1,0 1 0,0 0 0,0 1 0,1 0 0,0 1 0,-13 13-1,-7 8 122,22-22-198,1-1 0,0 2 0,0-1 0,0 1 0,1 0 0,0 1 0,-6 11 0,-2 9 110,1 1 0,1 0-1,2 1 1,1 0 0,1 0-1,2 1 1,1 0 0,-1 54 0,6-75-75,0 1 0,1 0 0,0-1 0,1 1 0,0-1 0,1 0 0,1 0 0,-1 0 0,2 0 1,-1 0-1,2-1 0,-1 0 0,1 0 0,14 17 0,7 18 164,-21-33-177,0-1 1,1 0 0,10 12-1,-15-20-26,1 0-1,-1-1 1,1 1-1,0-1 0,-1 0 1,1 0-1,0 0 1,1 0-1,-1 0 1,0-1-1,0 1 0,1-1 1,-1 0-1,1 0 1,-1 0-1,5 0 1,23 0 359,-25-2-286,1 1 1,0 0 0,0 1-1,-1 0 1,1 0 0,0 0 0,12 5-1,-4-1 97,0-1-1,1-1 1,26 3-1,-26-4-37,-7-2-78,0 1 1,0-1-1,-1-1 1,1 1-1,0-1 1,-1-1-1,15-4 0,58-25 104,-14 4-147,-49 21-35,0-1 0,0-1 0,-1-1 0,0 0 0,-1-1 0,0-1 0,18-15 0,-26 18-7,-1 0 0,0-1 0,0 0 1,-1 0-1,0 0 0,0-1 1,-1 0-1,0 0 0,-1 0 0,-1-1 1,1 1-1,3-23 0,-2-6-9,-2 1-1,-1-52 1,-2 80 6,0 1 8,-1-1 1,0 1-1,0 0 0,-1 0 0,-1 0 1,1 0-1,-1 0 0,-1 0 0,0 0 0,0 1 1,0 0-1,-1 0 0,-1 0 0,-8-10 0,2 5 1,-1 0-1,-1 1 0,0 0 0,0 1 0,-1 1 1,-23-12-1,28 15 3,0 1 0,1-2 0,-15-13 0,-5-6 1,-2-2-6,24 22-2,0 0 0,-1 0 0,1 0 0,-18-10 0,22 16-1,1 0 0,-1 0 1,1 0-1,-1 0 0,0 0 0,0 0 0,1 1 0,-1 0 1,0-1-1,0 1 0,0 0 0,0 0 0,1 1 1,-1-1-1,0 0 0,0 1 0,1 0 0,-1 0 1,0 0-1,1 0 0,-1 0 0,-3 2 0,-57 38-1107,63-41 1059,0 0 1,0 0-1,0 0 0,0 0 1,1 0-1,-1 0 1,0 0-1,0 0 1,0 0-1,0 0 1,0 0-1,1 0 0,-1 0 1,0 0-1,0 0 1,0 0-1,0 0 1,0-1-1,0 1 0,0 0 1,1 0-1,-1 0 1,0 0-1,0 0 1,0 0-1,0 0 1,0-1-1,0 1 0,0 0 1,0 0-1,0 0 1,0 0-1,0 0 1,0-1-1,0 1 0,0 0 1,0 0-1,0 0 1,0 0-1,0 0 1,0-1-1,0 1 1,0 0-1,0 0 0,0 0 1,0 0-1,0 0 1,0-1-1,0 1 1,0 0-1,0 0 0,0 0 1,0 0-1,-1 0 1,1 0-1,0 0 1,0-1-1,0 1 0,0 0 1,0 0-1,0 0 1,0 0-1,-1 0 1,1 0-1,0 0 1,0 0-1,20-10-2715,3 0 1133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25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21 5497,'4'-17'9382,"-3"14"-7641,-3 13-1433,-3 8-200,0-1 1,-1 1 0,0-2-1,-2 1 1,-15 25 0,20-37-50,1 0 106,3-7 14,21-26 278,19 0-210,-27 17-190,-13 11-54,-1-1-1,0 1 1,0 0 0,1 0-1,-1-1 1,0 1 0,1 0-1,-1 0 1,1 0 0,-1 0-1,0-1 1,1 1 0,-1 0-1,0 0 1,1 0 0,-1 0-1,1 0 1,-1 0 0,0 0-1,1 0 1,-1 0-1,1 0 1,-1 0 0,0 0-1,1 0 1,-1 1 0,1-1-1,-1 0 1,0 0 0,1 0-1,-1 0 1,0 1 0,1-1-1,-1 0 1,0 0 0,1 1-1,-1-1 1,0 0 0,0 1-1,1-1 1,-1 0 0,0 1-1,0-1 1,1 0 0,-1 1-1,0-1 1,0 0 0,0 1-1,0-1 1,0 1 0,0-1-1,0 0 1,0 1 0,0-1-1,0 1 1,0-1 0,0 0-1,0 1 1,0 0 0,-1 22 21,-2-13-12,0-1 0,0 0 0,-9 17-1,8-19-6,0 1 0,1-1 0,0 1 0,0 0 0,1 0 0,-2 10-1,6-14-3,6-8-8,5-11-1,7-12 39,-12 14 67,1 0-1,1 1 1,0 0 0,0 1-1,13-10 1,-23 20-88,0 1-1,1 0 1,-1 0 0,0-1-1,0 1 1,0 0 0,1 0-1,-1-1 1,0 1 0,0 0-1,0 0 1,1 0 0,-1 0-1,0-1 1,0 1 0,1 0-1,-1 0 1,0 0 0,0 0-1,1 0 1,-1 0 0,0 0-1,1-1 1,-1 1-1,0 0 1,1 0 0,-1 0-1,0 0 1,0 0 0,1 0-1,-1 1 1,0-1 0,1 0-1,-1 0 1,0 0 0,0 0-1,1 0 1,-1 0 0,0 0-1,1 1 1,-1-1 0,0 0-1,0 0 1,0 0 0,1 1-1,-1-1 1,0 0-1,0 1 1,-2 18 150,-14 22-111,-11 4-9,19-34-17,1-1 0,1 1 0,0 0 0,1 0 0,0 1 0,0 0 0,-2 14 0,9-29 203,1 0 1,-1 1 0,1-1 0,0 1-1,0 0 1,0 0 0,0 0-1,0 0 1,0 0 0,5-1 0,-8 3-229,1 0 0,-1 0 1,0 0-1,0 0 1,0 0-1,1 0 1,-1 0-1,0 0 1,0 1-1,1-1 1,-1 0-1,0 0 0,0 0 1,0 0-1,0 0 1,1 1-1,-1-1 1,0 0-1,0 0 1,0 0-1,0 0 0,0 1 1,0-1-1,1 0 1,-1 0-1,0 0 1,0 1-1,0-1 1,0 0-1,0 0 0,0 1 1,0-1-1,0 0 1,0 0-1,0 1 1,0-1-1,0 0 1,0 0-1,0 0 0,0 1 1,0-1-1,-1 0 1,1 0-1,0 0 1,0 1-1,0-1 1,0 0-1,0 0 1,-1 1-1,-5 25-159,-26 59-1203,31-80 250,3-5 455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03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28 301 7074,'-5'-1'1494,"-13"-3"1314,18 4-2749,0 0 1,0 0 0,0 0 0,-1 0 0,1 0 0,0 0 0,0 0 0,0 0 0,0 0-1,0 0 1,-1 0 0,1 0 0,0 0 0,0 0 0,0 0 0,0 0 0,-1 0 0,1 0 0,0 0-1,0 0 1,0-1 0,0 1 0,0 0 0,0 0 0,0 0 0,-1 0 0,1 0 0,0 0 0,0-1-1,0 1 1,0 0 0,0 0 0,0 0 0,0 0 0,0-1 0,0 1 0,0 0 0,0 0 0,0 0-1,0 0 1,0 0 0,0-1 0,0 1 0,0 0 0,0 0 0,0 0 0,0 0 0,0-1 0,0 1-1,0 0 1,0 0 0,0 0 0,0 0 0,0 0 0,1-1 0,-1 1 0,0 0 0,0 0 0,0 0-1,0 0 1,0 0 0,0 0 0,0 0 0,1-1 0,-1 1 0,0 0 0,0 0 0,3-1 203,0 1-1,0-1 1,1 0 0,-1 1 0,0 0 0,0 0 0,0 0 0,0 0 0,1 0 0,-1 1 0,0 0 0,4 0 0,10 2 170,1 0-230,67 8 1249,153 1 0,114-52 56,-97 7-303,0 19-570,-232 14-572,0-2 0,0-1 0,-1 0 1,1-2-1,-1 0 0,0-2 0,-1-1 0,1 0 0,-1-1 0,30-20 1,-44 25-60,0 0-1,0 0 1,1 1 0,-1 0 0,1 0 0,0 0 0,0 1-1,9-1 1,-17-26-7622,-1-11 8415,2 39-757,-1 0 1,1 1 0,0-1-1,-1 0 1,1 0-1,0 1 1,-1-1 0,1 1-1,0-1 1,0 0 0,-1 1-1,1-1 1,0 1-1,0 0 1,0-1 0,0 1-1,0 0 1,0-1-1,0 1 1,1 0 0,20-9 225,23-17 35,-42 25-248,1-1 0,-1 1-1,0 0 1,1 0 0,-1 0-1,1 1 1,0 0 0,-1-1 0,1 1-1,-1 0 1,1 1 0,-1-1-1,1 0 1,-1 1 0,1 0 0,-1 0-1,4 2 1,4 1 198,-1 1-1,0 1 1,15 10-1,-10-6 89,-7-5-183,-3-2 12,0 0 0,0 0 0,0 1 0,-1 0 1,1-1-1,-1 1 0,4 6 0,-7-9-137,-1 0-1,1-1 1,-1 1 0,1 0 0,-1 0-1,0 0 1,1 0 0,-1 0-1,0 0 1,0 0 0,0 0 0,1 1-1,-1-1 1,0 0 0,-1 0-1,1 0 1,0 0 0,0 1 0,-1 0-15,0 0 1,0 0 0,0 0 0,0 0 0,-1-1 0,1 1-1,0 0 1,-1-1 0,1 1 0,-1-1 0,1 1-1,-3 1 1,-6 3-61,0 0-1,0-1 0,0 0 1,0 0-1,-1-1 1,0 0-1,-14 3 0,-45 4-3616,56-11 1361,-1-2-4141,8 0 4054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29.2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70 390 7554,'-59'-14'3023,"59"14"-2882,-1 0 0,1 0 0,-1 0 0,1 0 0,0 0 1,-1 0-1,1 0 0,0 0 0,-1-1 0,1 1 0,-1 0 0,1 0 0,0 0 0,-1 0 0,1 0 1,0-1-1,-1 1 0,1 0 0,0 0 0,0-1 0,-1 1 0,1 0 0,0 0 0,0-1 1,-1 1-1,1 0 0,0-1 0,0 1 0,0 0 0,-1-1 0,1 1 0,0-1 0,0 1 0,0 0 1,0-1-1,0 1 0,0 0 0,0-1 0,0 1 0,0-1 0,0 1 0,0 0 0,0-1 1,0 1-1,0 0 0,0-1 0,1 1 0,-1-1 0,0 1 0,0-1 0,14-11 2033,218-104 1176,-81 15-1458,-106 68-1420,2 2 1,63-33-1,-97 59-2252,-36 18-2404,-1 1 3156,8-4 395,6-4 77,0 0 1,0 0-1,-1-1 1,0-1-1,-14 5 0,-3-1-440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29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269 9 5921,'-83'-7'2650,"81"6"-2298,-1 1-1,0 0 1,0 0 0,0 0-1,0 0 1,0 1-1,0-1 1,0 1 0,0-1-1,0 1 1,1 0 0,-1 0-1,-3 3 1,3-2-128,0 1 1,0-1-1,0 1 1,1 0 0,-1 0-1,1 0 1,0 0-1,0 0 1,0 1-1,0-1 1,-2 6 0,-4 8 639,-4 6-245,1 1 1,2 0-1,-8 27 0,7-20-86,-19 41 0,16-38-352,11-18 299,2-16-447,0 0-1,0 0 0,0 0 0,0 0 0,0 0 1,0 1-1,0-1 0,0 0 0,0 0 0,0 0 1,0 0-1,0 0 0,0 0 0,0 1 0,0-1 1,0 0-1,0 0 0,0 0 0,0 0 0,0 0 1,0 0-1,0 1 0,0-1 0,0 0 0,0 0 1,0 0-1,0 0 0,1 0 0,-1 0 0,0 0 1,0 0-1,0 1 0,0-1 0,0 0 0,0 0 1,0 0-1,1 0 0,-1 0 0,0 0 0,0 0 1,0 0-1,0 0 0,0 0 0,0 0 0,1 0 1,-1 0-1,0 0 0,0 0 0,0 0 0,0 0 1,0 0-1,0 0 0,1 0 0,-1 0 0,0 0 1,0 0-1,0-1 0,15-4 176,0-1 1,1 2 0,-1 0-1,25-3 1,-25 5-101,23-5 208,-10 3 103,35-11 0,-54 12-289,1-1-1,-1 0 0,0 0 1,0-1-1,0 0 1,-1-1-1,9-6 1,-8 4 39,-1 2-5,0 0 0,-1 0 0,1-1-1,-2 0 1,1 0 0,-1 0 0,0-1 0,0 0 0,5-11 0,-11 17-143,1 0-1,-1 0 1,0 0 0,0 0-1,0 0 1,0 0-1,0-1 1,-1 1 0,1 0-1,0 0 1,-1 0 0,0 0-1,1 0 1,-1 0 0,0 0-1,0 0 1,0 0-1,0 1 1,-1-1 0,1 0-1,0 0 1,-1 1 0,1-1-1,-1 1 1,0 0 0,1-1-1,-4-1 1,-1-1-379,0 0 1,-1 0-1,1 1 0,-1 0 1,0 0-1,-12-3 0,18 5 111,1 1 142,0 0 0,-1 0 0,1 0 0,0 0-1,0-1 1,-1 1 0,1 0 0,0 0 0,0 0-1,-1 0 1,1 0 0,0 0 0,-1 0 0,1 0-1,0 0 1,0 0 0,-1 0 0,1 0 0,0 0-1,-1 0 1,1 0 0,0 0 0,0 0 0,-1 0-1,1 1 1,0-1 0,0 0 0,-1 0 0,1 0-1,0 0 1,0 1 0,-1-1 0,1 0 0,0 0-1,0 0 1,0 1 0,0-1 0,-1 0 0,1 0 0,0 1-1,0-1 1,0 1 0,1 9-1533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30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6897,'32'14'7242,"2"-3"-3530,-14-7-3403,0 0 1,0-1 0,0-1 0,0-1 0,1 0 0,33-5 0,36-10 821,-45 5-386,61-2 0,-93 10-592,-1 1 0,0 1 0,0 0 0,0 0 0,0 1 0,0 1 0,0 0 0,-1 1 0,22 9 0,-27-9-65,0-1 1,0 1-1,-1 1 1,0-1 0,1 1-1,-2 0 1,1 0 0,0 1-1,-1-1 1,4 8 0,1 2 48,-1 1 0,10 28 0,-17-42-314,0 1-1,0 0 0,1-1 0,-1 1 0,1-1 0,0 0 0,0 1 0,0-1 0,0 0 0,0 0 0,0 0 0,0-1 0,1 1 0,-1 0 0,1-1 1,-1 1-1,1-1 0,0 0 0,-1 0 0,1 0 0,0 0 0,5 0 0,6 3 114,2 2-293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31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0 139 8402,'43'35'7670,"-37"-31"-7376,0 1 0,1-1 0,-1 1 0,-1 0 0,1 0 0,-1 1 0,0 0 0,0 0 0,-1 0 1,0 0-1,0 1 0,5 10 0,-4-2 62,-1 0-1,-1 1 1,2 17 0,-5-34-345,0 1 0,0 0 0,0-1 1,-1 1-1,1 0 0,0 0 0,0-1 0,0 1 1,-1 0-1,1-1 0,0 1 0,0 0 0,-1 0 1,1 0-1,0-1 0,-1 1 0,1 0 0,0 0 1,-1 0-1,1 0 0,0 0 0,-1 0 0,1-1 1,0 1-1,-1 0 0,1 0 0,0 0 0,-1 0 0,1 0 1,0 0-1,-1 0 0,1 0 0,0 1 0,-1-1 1,1 0-1,0 0 0,-1 0 0,1 0 0,0 0 1,-1 0-1,1 1 0,0-1 0,0 0 0,-1 0 1,1 0-1,0 1 0,0-1 0,-1 0 0,1 1 1,0-1-1,0 0 0,0 0 0,-1 1 0,1-1 1,0 0-1,0 1 0,0-1 0,0 0 0,0 1 0,0 0 1,-6-25 18,0 0 1,3 0 0,-3-45-1,6 57-28,0 0-1,1 0 0,0 0 1,1 0-1,1 0 0,7-22 1,-8 27-89,1 0 0,0 0 0,1 0 0,0 0 0,0 1 0,0 0 0,1-1 0,0 2 0,0-1 0,11-8 1,-14 12-148,0 1 0,0 0 1,0 0-1,0 0 1,1 0-1,-1 0 1,0 1-1,1-1 1,-1 1-1,1-1 1,-1 1-1,0 0 0,1 0 1,-1 0-1,1 0 1,-1 0-1,1 1 1,-1-1-1,0 1 1,1 0-1,-1-1 1,0 1-1,0 0 0,3 2 1,11 9-814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31.9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0 149 8818,'94'54'3499,"-92"-53"-3313,-1 0 0,1 0 0,-1-1-1,1 1 1,0 0 0,-1-1-1,1 1 1,0-1 0,-1 1 0,1-1-1,0 0 1,0 1 0,0-1 0,-1 0-1,1 0 1,0-1 0,3 0 0,-4 1-66,0-1 1,0 1 0,-1-1-1,1 0 1,0 1 0,0-1-1,-1 0 1,1 0 0,0 0-1,-1 0 1,1 0 0,-1 1 0,1-1-1,-1 0 1,0 0 0,1-2-1,2-3 368,26-32 1759,-21 28-1937,1-1 1,-1 0 0,-1 0 0,8-16 0,-15 26-308,1 0 0,0-1 0,-1 1-1,1 0 1,-1-1 0,0 1 0,1 0 0,-1-1 0,0 1 0,0-1 0,0 1 0,0 0 0,0-1 0,0 1 0,0-1 0,-1-1 0,0 2-8,1 1 1,0-1 0,-1 1-1,1-1 1,-1 1 0,1 0-1,-1-1 1,1 1 0,-1-1-1,1 1 1,-1 0 0,1 0-1,-1-1 1,1 1 0,-1 0 0,1 0-1,-1 0 1,0-1 0,1 1-1,-1 0 1,0 0 0,1 0-1,-1 0 1,1 0 0,-2 0-1,-1 1-30,-1-1-1,1 1 0,-1 0 0,1 0 0,-1 0 1,1 1-1,0-1 0,0 1 0,-1 0 0,-3 3 1,0 1 2,1 0 0,1 0 1,-1 0-1,1 1 1,0 0-1,0 0 0,1 0 1,0 0-1,0 1 1,1 0-1,0 0 0,1 0 1,-1 0-1,1 0 1,-1 12-1,3-16 37,-1 0 0,1-1 0,0 1 0,0 0 0,0 0 1,1 0-1,-1 0 0,1 0 0,0-1 0,0 1 0,0 0 0,1-1 0,-1 1 0,1-1 0,0 1 0,0-1 0,0 0 0,0 1 1,1-1-1,0-1 0,-1 1 0,1 0 0,0-1 0,0 1 0,0-1 0,0 0 0,1 0 0,-1 0 0,1 0 0,-1-1 1,1 1-1,0-1 0,-1 0 0,8 1 0,-1-1 16,0 0 1,0-1-1,1 0 1,-1-1-1,0 0 1,0 0 0,0-1-1,0-1 1,0 0-1,-1 0 1,1-1-1,-1 0 1,0 0-1,0-1 1,15-11-1,-8 5 4,0-2 0,0 0 0,-1 0-1,-1-1 1,0-1 0,-1-1 0,11-18 0,-18 28 48,-2 8 122,-1 18 225,-2-4-391,14 51 370,4 0 0,50 120 0,-62-159-365,-9-17-34,2-11-1,0 0 0,-1 0 0,1 0-1,0 0 1,-1 0 0,1 0 0,0 1 0,-1-1 0,1 0 0,0-1 0,-1 1 0,1 0 0,0 0 0,0 0 0,-1 0 0,1 0 0,0 0 0,-1 0 0,1 0 0,0-1-1,-1 1 1,1 0 0,0 0 0,0 0 0,-1-1 0,1 1 0,0 0 0,0 0 0,0 0 0,-1-1 0,1 1 0,0 0 0,0-1 0,0 1 0,-17-35-178,4 16 153,-10-16-21,1 0-1,-25-54 1,35 58 26,-16-56 0,26 78 19,0-1-1,0 0 1,1 0-1,0 0 0,1 0 1,0 1-1,0-1 1,1 0-1,0 0 1,5-14-1,-5 20 5,0 1 0,0 0 0,1 0 0,-1 0 1,1 0-1,0 1 0,0-1 0,0 0 0,0 1 0,0-1 0,0 1 0,1 0 1,-1-1-1,1 1 0,0 0 0,0 1 0,-1-1 0,1 0 0,0 1 0,0 0 1,1 0-1,-1 0 0,0 0 0,0 0 0,1 0 0,-1 1 0,4 0 0,0 0 49,0 0-1,0 1 1,0 0-1,0 0 1,0 1-1,0-1 1,-1 2-1,1-1 1,-1 1-1,0 0 1,1 0-1,5 5 1,-10-7-39,0 1 0,0 0 0,0 0 0,0 0 1,0 0-1,0 0 0,-1 0 0,1 1 0,-1-1 1,1 1-1,-1-1 0,0 1 0,0-1 0,0 1 0,-1 0 1,1-1-1,-1 1 0,1 0 0,-1-1 0,0 1 1,0 0-1,0 0 0,0-1 0,0 1 0,-1 0 0,1 0 1,-1-1-1,0 1 0,-2 4 0,1-1-25,0-1-1,0 1 1,-1-1-1,0 0 1,0 0-1,-1 0 1,1 0-1,-1-1 1,0 1-1,0-1 0,-1 0 1,-9 7-1,10-9-113,1-1-1,-1 1 1,0-1-1,0 0 0,0 0 1,0 0-1,-7 0 0,10 0-48,0-1 0,0 0 1,0 0-1,0 0 0,-1 0 0,1 0 0,0 0 0,0 0 0,0 0 0,0 0 0,0-1 0,-1 1 0,1 0 0,0-1 0,0 1 0,0-1 1,0 1-1,0-1 0,0 0 0,0 1 0,0-1 0,1 0 0,-1 0 0,0 1 0,0-1 0,0 0 0,1 0 0,-1 0 0,0 0 1,1 0-1,-1-2 0,1 2 35,0 1 1,0-1 0,0 0 0,0 1 0,0-1-1,0 1 1,0-1 0,0 0 0,0 1-1,1-1 1,-1 1 0,0-1 0,1 1-1,-1-1 1,0 1 0,1-1 0,-1 1 0,0-1-1,1 1 1,-1-1 0,1 1 0,-1 0-1,1-1 1,-1 1 0,1 0 0,-1-1-1,1 1 1,-1 0 0,2-1 0,14-4-915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32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1 499 4777,'60'-39'1605,"12"-6"3343,-61 36-2918,-9 7-1654,0 0 0,0 0 1,0 0-1,0 0 0,0 1 0,1-1 1,-1 1-1,0 0 0,1-1 0,-1 1 1,1 0-1,-1 0 0,1 1 1,0-1-1,3 0 0,-5 2-298,-1-1 0,1 1 1,-1 0-1,1-1 0,0 1 0,-1 0 0,0 0 0,1-1 0,-1 1 1,1 0-1,-1 0 0,0 0 0,0 0 0,1-1 0,-1 1 1,0 0-1,0 0 0,0 0 0,0 0 0,0 0 0,0 0 0,0 0 1,-1 1-1,-2 27 490,2-22-294,0-1-214,1-1 0,-1 1 0,1-1 1,0 0-1,0 1 0,1-1 0,-1 1 0,1-1 0,1 0 0,-1 1 0,1-1 0,2 6 1,-4-11-61,0 1 0,1-1 1,-1 0-1,0 1 1,1-1-1,-1 0 1,0 1-1,1-1 0,-1 0 1,0 0-1,1 0 1,-1 1-1,0-1 0,1 0 1,-1 0-1,1 0 1,-1 0-1,0 1 1,1-1-1,-1 0 0,1 0 1,-1 0-1,1 0 1,-1 0-1,0 0 1,1 0-1,-1 0 0,1 0 1,-1-1-1,1 1 1,-1 0-1,17-10-2,8-18-99,-8 0-175,-14 23 216,-1 0 0,1 0 1,0 0-1,0 1 0,0-1 1,0 1-1,1 0 0,0 0 1,0 0-1,0 0 0,0 1 1,6-4-1,-8 7 55,0 0 0,1 0 0,-1 1 1,1-1-1,-1 0 0,0 1 0,1 0 0,-1-1 0,0 1 1,0 0-1,0 0 0,1 1 0,-1-1 0,0 0 0,3 3 1,13 6 10,-14-8 3,-1-1-1,1 0 1,0 0-1,0-1 1,0 1-1,0-1 1,0 0-1,0 0 1,0 0-1,0-1 1,0 1-1,0-1 1,0 0-1,-1 0 1,1 0-1,0-1 1,-1 1-1,1-1 1,0 0 0,-1 0-1,0 0 1,0-1-1,1 1 1,-1-1-1,-1 1 1,1-1-1,0 0 1,-1 0-1,1-1 1,-1 1-1,3-6 1,1-1 20,-1-1 1,0 0 0,0 0 0,-1-1-1,0 0 1,-1 1 0,-1-1-1,0 0 1,1-15 0,-2 2-8,-1 0 1,-2 0 0,-4-27 0,5 43-21,-1 1 0,0 0 0,0 0 1,-1 0-1,0 0 0,0 0 0,-1 1 1,0 0-1,0-1 0,-1 1 0,1 1 1,-13-13-1,17 18-2,0 1 0,0-1 1,-1 1-1,1-1 0,-1 1 1,1 0-1,0-1 0,-1 1 0,1-1 1,-1 1-1,1 0 0,-1-1 1,1 1-1,-1 0 0,1-1 0,-1 1 1,1 0-1,-1 0 0,0 0 1,1-1-1,-1 1 0,1 0 1,-1 0-1,0 0 0,1 0 0,-1 0 1,1 0-1,-1 0 0,0 0 1,1 1-1,-1-1 0,1 0 0,-1 0 1,1 0-1,-1 1 0,1-1 1,-1 0-1,0 0 0,1 1 0,0-1 1,-1 1-1,1-1 0,-1 0 1,1 1-1,-1-1 0,1 1 1,0-1-1,-1 1 0,1-1 0,0 1 1,0-1-1,-1 1 0,1-1 1,0 1-1,0 0 0,0-1 0,-1 1 1,1 0-1,-1 4 5,1 0 0,-1 0 0,1 0 1,0 0-1,0 10 0,9 34 41,1 1 1,25 70 0,-33-116-24,-1 0 0,0-1 0,1 1 0,0 0 0,0-1 0,0 1 0,0-1 0,1 1 0,-1-1 0,1 0 0,0 0 0,0 0 0,0-1 0,0 1 0,4 2 0,-4-4 8,-1 0-1,1 0 1,-1 0 0,1-1 0,-1 1 0,1-1 0,0 0-1,-1 0 1,1 0 0,-1 0 0,1 0 0,0 0 0,-1-1-1,1 1 1,-1-1 0,1 0 0,-1 1 0,1-1 0,-1 0 0,0-1-1,1 1 1,-1 0 0,0-1 0,3-1 0,6-7 138,1 0 0,18-21 0,-22 21-104,0 1 1,1 1-1,0-1 1,1 2-1,10-8 1,-18 14-50,-1 0 0,1 0 1,-1 0-1,1 0 0,0 1 1,-1-1-1,1 0 0,-1 1 0,1 0 1,0-1-1,0 1 0,-1 0 0,1 0 1,0 0-1,-1 0 0,1 0 1,0 0-1,0 0 0,2 2 0,-3-2-7,0 1-1,1 0 1,-1 0-1,0 0 0,0 0 1,0 0-1,0 0 1,0 0-1,0 0 1,0 0-1,0 0 0,-1 1 1,1-1-1,0 0 1,-1 1-1,1-1 0,-1 0 1,1 3-1,0 0 0,0 1-1,0 0 0,-1-1 1,0 1-1,0 0 1,0 0-1,0-1 0,-1 1 1,0 0-1,0 0 1,0-1-1,-3 8 0,0-4-41,-1 0-1,1 0 0,-1 0 0,-1 0 0,0-1 0,0 0 1,0 0-1,-1-1 0,0 0 0,0 0 0,-1 0 1,1-1-1,-1 0 0,0-1 0,-1 0 0,1 0 0,-11 3 1,36-20-411,5 2 439,-1-1-1,-1-1 0,0-1 0,25-22 0,9-7 63,-30 20-40,-21 19-16,1 0 1,-1 0-1,1 1 0,0 0 1,0-1-1,1 2 0,4-4 0,-8 6 4,0 0-1,0 0 1,0 0-1,0 1 0,0-1 1,0 0-1,0 1 0,0-1 1,0 0-1,0 1 1,0-1-1,0 1 0,0 0 1,0-1-1,-1 1 0,1 0 1,0-1-1,0 1 1,-1 0-1,1 0 0,0 0 1,-1-1-1,1 1 0,-1 0 1,1 0-1,-1 0 1,0 0-1,1 2 0,13 29 94,-14-32-95,19 61-485,-14-55-475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33.3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6209,'7'11'2153,"3"-5"-2089,6-1 304,2 6-256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33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1 154 8906,'57'79'3407,"-54"-74"-2978,1 0 0,-2 0-1,1 0 1,-1 1 0,1-1 0,-1 1-1,-1-1 1,1 1 0,0 8 0,-1-10-183,-1-1 1,1 1 0,0-1 0,0 1-1,0-1 1,0 1 0,4 5 0,-5-8-222,0-1 0,0 0 1,0 1-1,0-1 1,0 1-1,0-1 1,0 0-1,1 1 0,-1-1 1,0 1-1,0-1 1,0 0-1,1 1 0,-1-1 1,0 0-1,0 1 1,1-1-1,-1 0 0,0 0 1,1 1-1,-1-1 1,0 0-1,1 0 1,-1 1-1,0-1 0,1 0 1,-1 0-1,1 0 1,-1 0-1,0 0 0,1 0 1,-1 1-1,1-1 1,-1 0-1,0 0 0,1 0 1,-1 0-1,1 0 1,-1-1-1,0 1 0,1 0 1,-1 0-1,1 0 1,0 0-1,8-23 289,-4 10-359,44-128-178,-49 141 220,0 0-1,0 0 0,0-1 0,0 1 1,0 0-1,0 0 0,1-1 1,-1 1-1,0 0 0,0-1 1,0 1-1,0 0 0,0 0 1,1 0-1,-1-1 0,0 1 0,0 0 1,0 0-1,1 0 0,-1-1 1,0 1-1,0 0 0,1 0 1,-1 0-1,0 0 0,0 0 1,1-1-1,-1 1 0,0 0 0,1 0 1,-1 0-1,0 0 0,0 0 1,1 0-1,-1 0 0,8 10-53,6 29 55,-8-21-2,-4-12 55,1 0 0,0 0-1,1 0 1,-1 0 0,1-1 0,0 1-1,0-1 1,1 0 0,0 0-1,0-1 1,6 6 0,-8-9 7,-1 1 0,1-1 0,0 0 0,0 1 0,0-1 0,0-1 0,0 1 0,0 0 0,0-1 0,0 1 0,0-1 0,0 0 0,0 0 0,1 0 0,-1-1 0,0 1 0,0-1 0,0 1 0,0-1 0,0 0 0,0 0 0,0 0 0,-1-1 0,1 1 0,5-4 0,2-3-24,1 0 1,-1 0-1,-1-1 1,0 0-1,0 0 1,-1-1-1,0 0 1,0-1-1,-2 0 1,10-19-1,-12 24-64,-1 0 0,-1-1 0,1 1 0,-1-1 0,0 0 0,-1 0 0,0 0 0,0 0 0,0 0-1,-1 0 1,0 0 0,0 0 0,-1 0 0,0 0 0,0 0 0,0 0 0,-1 0 0,0 1 0,-1-1 0,-5-10 0,8 16 21,0 0-1,-1 0 1,1 1 0,-1-1 0,0 0 0,1 0 0,-1 1 0,0-1 0,1 0 0,-1 0 0,0 1 0,0-1 0,1 1 0,-1-1 0,0 1 0,-2-1 0,3 1 6,-1 0 0,1 0 0,-1 0 0,1 0-1,0 0 1,-1 0 0,1 0 0,-1 0 0,1 1 0,-1-1 0,1 0 0,0 0 0,-1 0 0,1 1 0,-1-1 0,1 0 0,0 1 0,-1-1 0,1 0-1,0 1 1,0-1 0,-1 0 0,1 1 0,0-1 0,-1 1 0,0 2-2,-1 1 0,1-1 0,0 1-1,0-1 1,0 1 0,0-1 0,0 7 0,0 3 41,1 1 0,1-1-1,0 1 1,0-1 0,1 1 0,1-1 0,0 0-1,1 0 1,1 0 0,7 16 0,-10-24 34,1-1-1,-1 1 1,1-1-1,0 0 1,0 0-1,1 0 1,-1 0-1,1 0 1,0-1-1,0 1 1,0-1 0,0 0-1,0 0 1,1-1-1,-1 1 1,1-1-1,0 0 1,0-1-1,0 1 1,0-1-1,0 1 1,0-2 0,0 1-1,0 0 1,0-1-1,0 0 1,1 0-1,-1-1 1,8-1-1,0-1 67,-1-1-1,0 0 1,0-1-1,0-1 1,0 1-1,-1-2 1,21-14 0,-15 7-180,0 0 1,-1-1 0,26-31-1,-12 1-1545,-29 42 1310,1 0 0,-1 0 0,0 0 0,0 0 0,0-1 0,0 1 0,0 0 0,-1-1-1,0 1 1,1 0 0,-1-1 0,-1 1 0,0-5 0,-11-14-1210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2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8154,'-2'3'407,"-1"1"0,1 0 0,0-1 0,0 1 1,0 0-1,1 0 0,-1 0 0,1 0 0,0 1 0,0-1 1,0 0-1,1 0 0,-1 7 0,3 58 1320,1-53-1417,0 1 1,1-1-1,1 0 1,0 0 0,1 0-1,1-1 1,1 0-1,8 14 1,84 111 1056,-95-134-1294,31 36 259,1-1-1,2-2 0,2-2 0,1-1 1,2-3-1,1-1 0,2-3 0,1-1 1,55 23-1,-43-25 10,1-2-1,2-3 1,0-2 0,0-4-1,2-2 1,67 4-1,-93-13-214,117 5 567,-141-9-813,1-1-1,0 0 1,0-1-1,-1-1 1,1 0-1,-1-1 1,21-9-1,-16 0-1059,3-9 445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4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18 229 5529,'-12'-12'8266,"6"10"-3948,13 30-2659,-3-16-1803,5 19 330,2 0 1,1 0-1,2-2 0,30 52 0,-42-78-177,1-1 0,-1 1 1,0 0-1,1-1 0,0 1 0,0-1 1,-1 0-1,1 0 0,1 0 0,-1 0 0,0 0 1,0-1-1,1 0 0,-1 1 0,1-1 0,-1 0 1,1-1-1,-1 1 0,1-1 0,0 1 0,-1-1 1,1 0-1,-1-1 0,1 1 0,0 0 1,-1-1-1,1 0 0,-1 0 0,1 0 0,-1 0 1,0-1-1,1 1 0,-1-1 0,3-2 0,3-1-4,-1-1-1,0 0 1,0 0-1,-1-1 0,1 0 1,-2 0-1,1-1 0,-1 0 1,0 0-1,0 0 0,5-12 1,-6 9-54,-1-1 1,0 0-1,-1 0 1,0 0-1,0 0 1,-1-1-1,0-18 1,55 44-72,-51-11 120,0-1 1,0 0-1,0 0 1,0 0-1,0-1 1,0 1 0,1-2-1,-1 1 1,0-1-1,0 0 1,0 0-1,0 0 1,0-1-1,0 0 1,0 0-1,0-1 1,-1 1 0,1-1-1,-1-1 1,0 1-1,6-6 1,-7 6 50,0-1 1,0 0-1,-1 0 1,1-1-1,-1 1 1,0-1-1,0 1 1,0-1-1,-1 0 1,0 0-1,0 0 1,0-1-1,0 1 0,-1 0 1,0-1-1,0 1 1,-1-1-1,1 1 1,-1-1-1,0 1 1,-1-1-1,1 1 1,-1-1-1,0 1 1,-1 0-1,1-1 1,-1 1-1,0 0 1,0 0-1,-1 0 1,0 0-1,1 0 1,-2 1-1,1-1 1,0 1-1,-1 0 1,-7-7-1,1 3-70,0 0-1,-1 0 1,0 1-1,0 1 1,0 0-1,-1 0 1,-14-4-1,15 11-525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03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42 7914,'-9'-42'3560,"15"51"-1447,10 3-369,1 8-127,-2 1-185,-4 0-160,-5-1-96,-2-3-383,3-4-121,-3 2-792,-2-1-528,1 1 416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5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83 838 7122,'8'-11'5545,"2"-15"-3071,-9 25-2206,3-12 716,1-1 1,-2 0-1,0-1 1,3-27-1,-6 36-880,0 0 0,0 0-1,0 0 1,-1-1 0,0 1 0,0 1-1,-1-1 1,1 0 0,-1 0 0,-1 0-1,1 1 1,-1-1 0,0 1 0,-5-8-1,7 12-97,0-1-1,0 1 1,0 0 0,0 0-1,0 0 1,0 0-1,0 0 1,0 0-1,0 0 1,0 1-1,0-1 1,-1 0-1,1 1 1,0-1-1,-1 0 1,1 1-1,0 0 1,-1-1 0,1 1-1,-1 0 1,1 0-1,-1-1 1,1 1-1,0 0 1,-2 1-1,1 0-4,0-1-1,0 1 1,0 0-1,0 1 1,0-1-1,0 0 1,0 1-1,1-1 1,-1 1-1,1-1 1,-1 1 0,1 0-1,-1-1 1,-1 4-1,-2 4 2,0 0-1,1 1 1,0-1 0,0 1-1,-4 18 1,7-18 21,-1-1 0,1 1 0,1 0 0,0 0 0,0 0 0,1 0 0,0-1 0,0 1 0,1 0 0,1-1 0,0 1 0,4 9 0,-6-16-19,1 1 0,0-1 0,0 1 0,0-1 0,1 0 0,-1 0 0,1 0 0,0 0 1,-1-1-1,1 1 0,1-1 0,-1 1 0,0-1 0,0 0 0,1 0 0,-1-1 1,1 1-1,0-1 0,-1 1 0,1-1 0,0 0 0,0-1 0,0 1 0,0-1 1,0 1-1,0-1 0,-1-1 0,1 1 0,0 0 0,0-1 0,0 0 0,5-1 0,0-1-1,-1 0 0,0 0 0,0-1 0,0 0 0,0 0 0,-1-1 0,1 0 0,-1 0 0,-1-1 0,1 1 0,-1-2-1,0 1 1,0-1 0,-1 0 0,0 0 0,6-11 0,5-10 15,-3-2-1,0 1 1,9-35-1,-13 38 4,-6 16 42,1 0 1,-1-1-1,-1 1 1,0 0-1,1-20 1,-13 71 633,8-23-643,0 0 1,3 30-1,-1-42-47,1 0 0,0 0 0,0 0 0,0 0 0,1-1 0,0 1 0,0 0 0,0-1 0,1 1 0,-1-1 1,1 0-1,1 0 0,5 8 0,-9-13-11,0 0 0,1 0 0,-1 1 0,0-1 0,0 0 0,0 0 1,1 1-1,-1-1 0,0 0 0,0 0 0,0 0 0,1 0 0,-1 1 0,0-1 0,0 0 1,1 0-1,-1 0 0,0 0 0,1 0 0,-1 0 0,0 0 0,0 0 0,1 0 0,-1 1 0,0-1 1,1 0-1,-1-1 0,0 1 0,0 0 0,1 0 0,-1 0 0,0 0 0,1 0 0,-1 0 1,0 0-1,0 0 0,1 0 0,-1-1 0,1 1 0,3-14-141,-4-20-58,-1-27-112,-2-16-158,36 106 280,20 11 213,-50-38-18,-1-1-1,0 1 0,0-1 0,1 0 1,-1 0-1,0 0 0,1 0 1,-1 0-1,1-1 0,0 1 0,-1-1 1,1 0-1,-1 0 0,1 1 0,0-2 1,-1 1-1,1 0 0,-1 0 0,1-1 1,0 0-1,-1 1 0,1-1 0,-1 0 1,0 0-1,1 0 0,-1-1 0,0 1 1,0 0-1,1-1 0,-1 0 0,0 1 1,-1-1-1,1 0 0,0 0 0,0 0 1,2-4-1,3-5 8,-1-1 0,0 0-1,-1 0 1,0 0 0,5-19 0,-8 24-2,5-18 31,-1-1 0,-1 0-1,-2 1 1,-1-1 0,0-1 0,-2 1-1,-4-32 1,1 36-24,0 1 0,-1 0 0,-1 0-1,-2 0 1,0 1 0,-1 0 0,0 0 0,-2 0-1,-13-19 1,20 36 9,0-1 1,0 0-1,0 1 0,0 0 0,-1 0 0,1 0 1,-1 0-1,-6-3 0,9 5-10,0 1 0,0 0 0,1-1 0,-1 1 1,0 0-1,0 0 0,1-1 0,-1 1 0,0 0 0,0 0 0,0 0 0,1 0 0,-1 0 1,0 0-1,0 0 0,0 0 0,1 0 0,-1 1 0,0-1 0,0 0 0,-1 1 0,2 0 6,-1 0-1,0 0 0,0 0 0,1 0 0,-1 0 0,0 0 0,1 0 0,-1 0 0,1 0 0,-1 0 0,1 1 0,0-1 1,-1 0-1,1 0 0,0 1 0,0-1 0,0 0 0,0 0 0,0 2 0,0 11 91,1 1 0,1-1 0,0 1 1,1-1-1,0 0 0,1 0 0,1 0 0,10 20 0,8 13 315,33 45 0,-32-52-92,-24-40-331,13 22 305,24 27 1,-34-44-294,0-1 0,1 0 0,-1 0 0,1 0 0,0-1 0,1 0 0,-1 1 0,1-2 0,-1 1 0,1 0 0,0-1 0,0 0 0,9 3 0,-13-5-121,-1 0 0,0 0 0,0-1 0,1 1 0,-1 0 0,0-1 0,0 1 0,1 0 0,-1 0-1,0-1 1,0 1 0,1 0 0,-1-1 0,0 1 0,0 0 0,0-1 0,0 1 0,0 0 0,0-1 0,0 1 0,0-1 0,1 1 0,-1 0 0,0-1 0,0 1-1,-1 0 1,1-1 0,0 1 0,0-1 0,0 1 0,0 0 0,0-1 0,0 1 0,-1-1 0,-3-24-3817,1 9 3441,-4-47-1970,5 15 1191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6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 9354,'-5'3'4385,"0"4"-1865,-4 7-263,2 16-593,1 1-311,1 8-329,6 3-120,9 6-216,2-8-88,5-6-248,5-5-112,2-19-168,2-5-64,6-8-360,-3-16-280,1-11-792,-1-4-1137,-10 0 1681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6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0 6665,'-3'0'353,"0"0"0,0 0 0,0 0 0,0 1-1,1-1 1,-1 1 0,0-1 0,0 1-1,0 0 1,0 0 0,1 0 0,-1 1 0,0-1-1,1 1 1,-1-1 0,1 1 0,-4 3-1,2-1-11,0 1 1,0-1-1,1 1 0,0 0 0,0 0 0,0 0 0,1 0 0,-4 10 0,2-3 10,1 0 1,0 0-1,1 1 1,1-1-1,0 1 1,0-1-1,1 1 1,2 13-1,2-9-78,0 1 1,2-1-1,-1-1 0,2 1 0,0-1 0,1 0 1,12 17-1,-2-6-39,1-1 1,1-1-1,25 25 0,153 121 54,-171-149-278,-26-21-39,1 0 1,-1 0-1,1 1 1,-1-1-1,0 0 1,0 1-1,0-1 1,0 1 0,0-1-1,0 1 1,1 3-1,-2-5-55,1 1 0,-1 0 0,0-1 0,0 1 0,0 0 0,0-1 0,0 1 0,0 0 0,0 0 0,0-1 0,0 1-1,-1 0 1,1-1 0,0 1 0,0 0 0,-1-1 0,1 1 0,0 0 0,-1-1 0,0 2 0,0-1-142,-1 1 0,0-1 0,1 0 0,-1 0 0,0 0 0,1 0 0,-1 0 0,0-1 0,0 1 0,0 0 0,0-1 1,0 1-1,0-1 0,0 0 0,0 0 0,0 0 0,0 0 0,-2 0 0,-23-4-1120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6.7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7 363 8594,'-5'-5'4025,"3"-3"-1849,16-11-447,6 0-145,10-11-328,6-4-144,7 0-383,-1-3-193,-3 1-280,0 6-216,-7-1-488,-1 6-225,-4 6-1215,-5-1-384,-2 4 1399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7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11 5713,'-1'0'282,"1"-1"-1,-1 1 1,1-1 0,0 1-1,-1-1 1,1 1-1,-1-1 1,0 1 0,1 0-1,-1-1 1,1 1 0,-1 0-1,1 0 1,-1-1-1,0 1 1,1 0 0,-1 0-1,0 0 1,1 0-1,-1 0 1,0 0 0,1 0-1,-1 0 1,-1 0-1,-15 10 2848,-16 26-1428,27-28-761,-1 1-604,1-1-1,0 1 1,1 0 0,0 1 0,0-1 0,1 1 0,-4 11 0,7-16-266,-1 1-1,1-1 1,0 1 0,0-1 0,1 1 0,0 0 0,0-1 0,0 1-1,1 0 1,0-1 0,0 1 0,0-1 0,1 1 0,-1-1 0,4 7-1,-4-10-63,0 1 0,1-1 0,-1 0 0,0 0-1,1 0 1,-1 0 0,1 0 0,0 0-1,-1 0 1,1 0 0,0 0 0,0-1 0,0 1-1,0-1 1,1 0 0,-1 1 0,0-1-1,1 0 1,-1 0 0,0-1 0,1 1 0,-1 0-1,1-1 1,-1 0 0,1 1 0,0-1-1,-1 0 1,1 0 0,-1-1 0,1 1 0,-1 0-1,1-1 1,3 0 0,-3-1-2,0 1 1,1-1 0,-1 0-1,0 1 1,0-1 0,0-1-1,0 1 1,0 0-1,-1-1 1,1 1 0,-1-1-1,1 0 1,-1 0 0,0 0-1,0 0 1,0 0-1,-1 0 1,1-1 0,-1 1-1,0 0 1,0-1 0,1-5-1,-1 6 0,-1-1-1,0 1 0,1-1 1,-1 0-1,-1 1 1,1-1-1,-1 0 1,1 1-1,-1-1 0,0 1 1,0-1-1,-1 1 1,-2-6-1,4 9 2,0-1 0,-1 1 0,1 0 0,0 0 0,0-1 0,0 1 0,-1 0 0,1 0-1,0-1 1,0 1 0,0 0 0,0 0 0,0-1 0,0 1 0,0 0 0,0-1 0,0 1 0,0 0 0,0 0 0,0-1 0,0 1-1,0 0 1,0-1 0,0 1 0,0 0 0,0 0 0,0-1 0,0 1 0,0 0 0,1 0 0,-1-1 0,0 1 0,0 0 0,0 0-1,0-1 1,1 1 0,-1 0 0,0 0 0,0 0 0,0-1 0,1 1 0,-1 0 0,0 0 0,0 0 0,1 0 0,-1 0-1,0-1 1,1 1 0,-1 0 0,0 0 0,0 0 0,1 0 0,-1 0 0,0 0 0,1 0 0,-1 0 0,0 0 0,0 0 0,1 0-1,-1 0 1,0 0 0,1 0 0,-1 1 0,0-1 0,0 0 0,1 0 0,-1 0 0,0 0 0,1 1 0,31 9 401,-14-4-113,-13-5-249,0-1 1,-1 1-1,1-1 0,0 0 0,0 0 0,0-1 0,-1 0 0,1 1 0,0-2 0,-1 1 0,1 0 0,-1-1 1,1 0-1,-1 0 0,0 0 0,8-6 0,3-5-65,-13 11-202,0 1 0,0 0 0,0-1 0,-1 1 0,1-1-1,0 0 1,-1 0 0,1 0 0,-1 0 0,0 0 0,0 0 0,0 0 0,0 0 0,0 0-1,0 0 1,0-1 0,0 1 0,-1 0 0,0 0 0,1-1 0,-1 1 0,0-1 0,0 1-1,0-4 1,-5-38-5046,4 17 3668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7.6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3 381 5097,'-3'-55'6960,"12"59"-5230,8 11-316,-15-14-1009,8 7 296,1 0 0,0-1 0,0-1 0,1 0 0,0 0 0,18 5 0,15 7 148,-41-16-804,0 0 0,1 0 0,-1 0 0,1-1 1,-1 0-1,1 0 0,0 0 0,0 0 0,-1-1 0,1 0 0,0 0 0,0 0 1,8-2-1,-11 1-30,1 0-1,-1 0 1,1 0 0,-1 0 0,0 0-1,0-1 1,0 1 0,0-1 0,0 0 0,0 0-1,0 0 1,0 0 0,-1 0 0,1 0-1,-1 0 1,1 0 0,-1 0 0,0-1 0,0 1-1,0-1 1,0 1 0,0-1 0,-1 1 0,1-1-1,0-5 1,0-4 111,0-1 0,-1 1 0,0-1 0,-1 1 0,0-1 0,-1 1 1,-1 0-1,0 0 0,0 0 0,-1 0 0,-1 0 0,0 0 0,-10-15 0,4 9-169,0 0 1,-2 2-1,0-1 1,-1 2-1,-1-1 1,0 2-1,-21-16 0,35 30 16,-17-16-1315,17 15 1232,1 1 0,-1 0 0,1-1 0,0 1 0,-1 0 0,1-1 0,0 1 0,-1 0 0,1-1 0,0 1 0,-1-1 0,1 1 0,0-1 0,0 1 0,-1-1-1,1 1 1,0-1 0,0 1 0,0-1 0,0 1 0,0-1 0,0 1 0,0-1 0,0 0 0,0 1 0,0-1 0,0 1 0,0-1 0,0 1 0,0-1 0,1 1 0,-1-1 0,0 1-1,0-1 1,1 1 0,-1-1 0,0 1 0,1-1 0,16-5-1275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8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8 988 8090,'-8'6'6696,"30"-29"-4065,-6-1-1668,-2-2-1,0 0 1,17-47-1,20-86 712,-50 154-1627,0 3-36,16-67 256,-16 63-258,-1 1 0,1-1 1,-1 0-1,0 1 1,0-1-1,0 0 0,-1 1 1,0-1-1,-2-9 1,3 15-13,0-1 1,0 1 0,0-1-1,0 1 1,-1 0 0,1-1 0,0 1-1,0-1 1,0 1 0,0-1-1,0 1 1,-1-1 0,1 1 0,0 0-1,0-1 1,-1 1 0,1-1-1,0 1 1,0 0 0,-1-1 0,1 1-1,-1 0 1,1 0 0,0-1-1,-1 1 1,1 0 0,-1 0-1,1-1 1,0 1 0,-1 0 0,1 0-1,-1 0 1,1 0 0,-1 0-1,1 0 1,-1 0 0,1 0 0,-1 0-1,1 0 1,0 0 0,-1 0-1,1 0 1,-1 0 0,1 0-1,-1 0 1,1 0 0,-1 1 0,1-1-1,0 0 1,-1 0 0,1 0-1,-1 1 1,1-1 0,0 0 0,-1 1-1,1-1 1,0 0 0,-1 1-1,1-1 1,0 0 0,0 1 0,-1-1-1,1 1 1,-2 3-28,0-1 0,0 0 0,0 1 0,0 0-1,1-1 1,-2 8 0,-1 6-7,2 1-1,0-1 0,1 1 1,1 0-1,3 30 0,-3-41 41,1-1 0,0 1 0,0-1 1,1 0-1,0 0 0,0 1 0,1-1 0,-1 0 0,1-1 0,1 1 0,-1 0 0,1-1 0,0 0 0,0 0 0,0 0 0,1 0 0,0-1 0,0 0 0,6 5 0,-7-7 2,0-1 0,1 0 0,-1 1-1,0-1 1,0-1 0,1 1 0,-1-1 0,0 1 0,1-1 0,-1 0 0,0-1 0,1 1 0,-1-1 0,0 0-1,0 0 1,1 0 0,-1-1 0,0 1 0,0-1 0,0 0 0,-1 0 0,1-1 0,0 1 0,3-4-1,6-4 3,-1 1-1,-1-2 1,0 0-1,0 0 1,14-22-1,-12 12 0,0 0-1,-2-2 0,0 0 1,-2 0-1,0 0 0,-2-1 1,0 0-1,-2-1 0,-1 0 1,-1 0-1,-1 0 0,-1 0 1,-1 0-1,-1 0 0,-1 0 1,-1 1-1,-2-1 0,0 0 1,-2 1-1,-1 0 0,0 1 1,-2 0-1,-1 0 0,0 1 1,-18-24-1,25 40-6,-1 1-1,1-1 1,-2 1 0,1 0 0,-1 0 0,1 1-1,-1-1 1,-12-6 0,16 11 1,0-1-1,1 0 1,-1 0 0,0 1 0,0-1-1,1 1 1,-1-1 0,0 1 0,0 0-1,0 0 1,1-1 0,-1 1 0,0 1-1,0-1 1,0 0 0,1 0 0,-1 1-1,0-1 1,0 1 0,0-1-1,1 1 1,-1 0 0,1 0 0,-1 0-1,0 0 1,1 0 0,-1 0 0,1 0-1,0 0 1,-1 1 0,1-1 0,0 0-1,0 1 1,0-1 0,0 1 0,0-1-1,0 1 1,0 0 0,0 1 0,-2 6 36,0 0 1,1 0-1,0 0 1,0 0-1,1 0 0,0 0 1,1 0-1,0 1 1,0-1-1,1 0 1,0 0-1,4 11 1,3 15 284,23 59 1,-23-73-244,1 0-1,1-1 1,1 0 0,0 0-1,1-1 1,1-1 0,1 0-1,1-1 1,18 17 0,-23-25-51,0-1 0,1 0 0,0-1 0,0 0 0,1-1 0,0 0 0,0-1 0,0 0 0,1-1 0,0-1 0,-1 0 0,1 0 0,0-1 0,0-1 0,1 0 0,24-2 0,-33 0-16,6 1 17,0-2 0,1 1 0,-1-1 0,11-4 0,-19 5-3,-1 0-1,0 0 0,1 0 1,-1 0-1,0 0 1,0 0-1,0 0 0,0-1 1,0 1-1,0-1 0,0 0 1,0 0-1,-1 1 0,1-1 1,0 0-1,-1 0 1,0-1-1,0 1 0,1 0 1,-1 0-1,0-1 0,-1 1 1,1 0-1,1-5 1,-3 5 4,1 0 0,-1 0 1,1 0-1,-1 0 0,1 1 1,-1-1-1,0 0 0,0 0 1,0 1-1,0-1 1,0 1-1,0-1 0,-1 1 1,1-1-1,0 1 0,-1-1 1,1 1-1,-1 0 0,1 0 1,-1 0-1,0 0 1,-2-1-1,-17-15 68,14 10-94,-9-11 23,15 17-25,1 1-1,0 0 1,0-1-1,-1 1 0,1-1 1,0 1-1,0 0 0,0-1 1,0 1-1,-1-1 1,1 1-1,0-1 0,0 1 1,0-1-1,0 1 0,0 0 1,0-1-1,0 1 1,0-1-1,0 1 0,1-1 1,-1 1-1,0-1 1,0 1-1,0 0 0,0-1 1,1 1-1,-1-1 0,0 1 1,0 0-1,1-1 1,-1 1-1,0 0 0,1-1 1,-1 1-1,0 0 0,1-1 1,-1 1-1,0 0 1,1 0-1,-1 0 0,1-1 1,-1 1-1,1 0 0,3-7-4,-1 1-1,0-1 0,-1 0 1,1 0-1,-1 0 0,-1 0 1,2-11-1,-2 15 4,2-50-43,-3 50 42,0 1 1,0-1-1,-1 1 1,1-1-1,-1 1 1,1-1-1,-1 1 1,0-1-1,0 1 1,0-1-1,0 1 1,-1 0-1,1 0 1,-1-1 0,1 1-1,-1 0 1,-3-2-1,4 3-1,1 0 0,-1 0-1,-1 1 1,1-1 0,0 0-1,0 1 1,0-1 0,0 1 0,0 0-1,0-1 1,-1 1 0,1 0 0,0 0-1,0 0 1,0 0 0,-1 0 0,1 0-1,0 0 1,0 0 0,-1 0-1,1 0 1,0 1 0,0-1 0,0 0-1,0 1 1,-1-1 0,1 1 0,0 0-1,0-1 1,0 1 0,0 0 0,0-1-1,0 1 1,1 0 0,-1 0-1,-1 2 1,0-1-2,0 1 1,0-1-1,1 1 0,-1 0 0,1-1 1,-1 1-1,1 0 0,0 0 0,0 0 1,1 0-1,-1 0 0,0 5 0,1 4 6,0 1-1,1-1 0,0 0 0,1 0 1,6 21-1,-6-29 0,-1-1 1,0 1 0,1 0-1,0-1 1,0 0 0,0 1-1,0-1 1,1 0 0,-1 0-1,1-1 1,0 1-1,0 0 1,0-1 0,0 0-1,0 1 1,0-1 0,1 0-1,-1-1 1,1 1 0,-1-1-1,1 1 1,6 0-1,-2 0-152,0-1 0,1 0 0,-1-1 0,0 0 0,1 0 0,-1-1 0,1 0 1,-1 0-1,0-1 0,0 0 0,0 0 0,0-1 0,9-4 0,-6 1-838,0 0 0,0-1 0,-1 0 1,0-1-1,0 0 0,-1 0 0,0-1 0,10-13 1,3-9-313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9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48 564 9466,'-18'19'6338,"6"9"-3785,-1 27-482,12-48-1844,0 0-1,1 0 1,-1 1-1,1-1 0,1 0 1,-1 0-1,1 0 0,1 0 1,2 11-1,-3-16-196,1 1-1,-1-1 1,0 1 0,1-1-1,-1 0 1,1 0 0,-1 0-1,1 0 1,0 0 0,0 0-1,0 0 1,0-1-1,0 1 1,1-1 0,-1 1-1,0-1 1,1 0 0,-1 0-1,1 0 1,-1 0 0,1-1-1,-1 1 1,1-1 0,0 1-1,-1-1 1,1 0-1,0 0 1,3 0 0,0-1-27,-1 0 0,0 0 0,0 0 0,1-1 0,-1 0 0,0 0 0,0 0 0,-1-1 0,1 1 0,0-1 0,-1 0 0,0-1 0,0 1 0,0-1 0,0 0 0,0 0 1,-1 0-1,1 0 0,-1 0 0,0-1 0,-1 0 0,1 1 0,2-8 0,3-6-7,-1 0 1,-1-1-1,0 0 1,-1 0-1,2-24 1,-4 10-35,-2 1 1,0-1 0,-3 0 0,0 0-1,-3 1 1,0 0 0,-2 0 0,-1 0-1,-2 1 1,-1 0 0,-2 0 0,0 2-1,-2 0 1,-22-32 0,30 51 24,1 1 0,-2 1 0,1-1 0,-17-13 1,23 21 15,0 0 0,0 1 0,0-1 1,0 0-1,0 1 0,0-1 1,0 0-1,0 1 0,0-1 0,0 1 1,-1 0-1,1-1 0,0 1 1,0 0-1,-1 0 0,1 0 1,0 0-1,0 0 0,-1 0 0,1 0 1,-2 1-1,2 0 8,-1 0 0,1 0 0,0 0 1,0 1-1,0-1 0,0 1 0,0-1 0,0 1 0,0-1 1,1 1-1,-1-1 0,0 1 0,1 0 0,-1-1 0,1 1 0,0 0 1,-1-1-1,1 1 0,0 0 0,0-1 0,0 3 0,0 13 132,1 0-1,0-1 1,1 1-1,1 0 1,0-1-1,1 0 1,1 0-1,1 0 1,10 22-1,2-3 83,1 0 0,46 61 1,-20-43-529,59 56-1,-94-98-39,-9-10 253,8 10-782,-8-11 798,-1 1 1,0-1-1,0 0 0,0 0 1,0 0-1,1 0 1,-1 1-1,0-1 0,0 0 1,0 0-1,0 0 0,0 1 1,0-1-1,0 0 0,0 0 1,0 1-1,0-1 1,0 0-1,1 0 0,-1 1 1,0-1-1,-1 0 0,1 0 1,0 0-1,0 1 0,0-1 1,0 0-1,0 0 1,0 1-1,0-1 0,0 0 1,0 0-1,0 0 0,0 1 1,-1-1-1,1 0 0,0 0 1,0 0-1,0 0 1,0 1-1,-1-1 0,1 0 1,0 0-1,0 0 0,0 0 1,-1 0-1,1 0 0,0 0 1,0 0-1,0 1 1,-1-1-1,1 0 0,0 0 1,0 0-1,-1 0 0,1 0 1,0 0-1,0 0 1,-1 0-1,1 0 0,0 0 1,-1-1-1,-12-1-1202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9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2 283 9162,'-2'3'6453,"17"-2"-4216,23-7-821,25-19 1076,-47 17-1842,1 1 0,0 0-1,29-6 1,-41 12-612,0 0-1,0 1 1,1-1-1,-1 1 1,0 0-1,1 1 1,-1-1-1,0 1 1,0 0 0,1 1-1,-1-1 1,0 1-1,0 0 1,-1 0-1,1 0 1,8 6-1,0 1-8,-1 1-1,-1 0 0,17 19 1,-30-35-2,0 0 0,0 0 0,0 0 0,1 0 0,0-8 0,-4-10-7,0-1 54,0 1 0,-3-42 0,8 60-248,0 0 0,0-1 0,0 1 0,1 0 0,-1 0 0,2 0-1,-1 0 1,1 0 0,0 0 0,0 0 0,0 0 0,1 0 0,0 1 0,0 0 0,0-1 0,7-7-1,-8 12-29,-2 1 42,0-1 0,1 1 0,-1-1 0,0 1 0,1 0 0,-1-1 0,1 1 0,-1 0 1,1-1-1,-1 1 0,1 0 0,-1 0 0,1-1 0,-1 1 0,1 0 0,-1 0 0,1 0 0,-1 0 0,1 0 0,-1 0 0,1 0 0,-1 0 1,1 0-1,0 0 0,-1 0 0,1 0 0,-1 0 0,1 0 0,-1 0 0,1 1 0,-1-1 0,1 0 0,-1 0 0,1 1 0,-1-1 0,1 1 0,12 5-1026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49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22 4905,'49'-11'1621,"-36"6"-153,-26 6 2478,10 0-3667,0 1 0,0-1 0,1 1 0,-1 0 0,0-1 0,1 1 0,-1 1 0,1-1 0,-1 0 1,1 0-1,0 1 0,0 0 0,0-1 0,0 1 0,1 0 0,-1 0 0,1 0 0,0 0 0,0 0 0,-1 4 0,-5 10 561,2 1 0,-5 21 0,9-33-748,1-1 0,-1 0 0,1 0 0,0 1 0,0-1 0,0 0 0,1 0 0,0 1 0,0-1 0,1 0 0,-1 0 0,1 0 0,0 0 0,0 0 0,0-1 0,6 8 0,-6-10-75,-1 0-1,1 0 0,0 0 0,0 0 1,0-1-1,0 1 0,0-1 0,0 1 0,0-1 1,1 0-1,-1 0 0,1 0 0,-1 0 1,0 0-1,1 0 0,0-1 0,-1 1 1,1-1-1,-1 0 0,1 0 0,-1 0 1,1 0-1,0 0 0,-1-1 0,1 1 0,-1-1 1,1 1-1,-1-1 0,1 0 0,-1 0 1,0 0-1,1 0 0,-1-1 0,0 1 1,3-3-1,1-1 33,1 0 1,-1 0-1,0-1 1,0 0-1,0 0 1,-1-1-1,0 0 1,0 0-1,-1 0 0,0 0 1,0-1-1,-1 1 1,0-1-1,0 0 1,-1 0-1,2-9 1,-3 14-61,0-1 1,-1 0-1,1 1 1,-1-1-1,0 0 0,0 0 1,0 1-1,-1-1 1,1 0-1,-1 0 1,0 1-1,0-1 1,0 0-1,0 1 1,-1-1-1,1 1 0,-1 0 1,0 0-1,0-1 1,0 1-1,-1 0 1,1 0-1,-1 1 1,1-1-1,-1 1 1,0-1-1,0 1 0,0 0 1,0 0-1,-1 0 1,1 0-1,-1 1 1,1-1-1,-1 1 1,1 0-1,-7-1 1,-19-3-1361,5 4 554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25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33 376 6129,'-2'-1'449,"1"1"0,-1-1 0,1 0 0,-1 0 1,0 0-1,1 1 0,-1-1 0,0 1 0,1-1 0,-1 1 0,0 0 0,1 0 0,-1-1 0,0 1 0,0 0 0,-2 1 0,2-1 114,9-2 2664,6-5-2665,3-2-236,15-8 179,-1-1 0,-1-2 0,27-22 0,82-81 923,-24 20-556,-80 79-689,-33 23-182,-1 1 1,1 0 0,0-1 0,0 1 0,0 0 0,-1-1 0,1 1 0,0 0 0,0 0 0,0 0-1,0-1 1,-1 1 0,1 0 0,0 0 0,0 0 0,0 1 0,1-1 0,3 10-30,-10 19-100,-4-6-33,-1 0-1,0-1 0,-2 0 0,-17 24 1,-65 81-262,38-55 513,172-169 1539,-69 53-2667,44-53 0,-56 52 216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0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8 7970,'-4'-7'9387,"3"7"-9093,-12 1 1609,9 1-1941,0-1-1,0 1 1,0 0-1,1 0 0,-1 0 1,-5 6-1,-5 4 210,2 2-1,-1 0 1,2 0-1,0 1 1,1 0-1,-10 19 1,19-32-159,0-1 0,1 0 0,-1 1 1,0-1-1,1 0 0,-1 1 0,1-1 0,0 1 1,-1-1-1,1 0 0,0 1 0,0-1 0,0 1 1,0-1-1,0 1 0,0-1 0,0 1 0,0-1 1,1 1-1,-1-1 0,1 0 0,-1 1 0,1-1 1,1 3-1,-1-3-5,1 0 0,-1 0 0,1 0 0,-1 0 0,1 0 0,0 0 0,0 0 0,-1 0 0,1-1 0,0 1 0,0-1 0,0 0 0,0 1 0,0-1-1,0 0 1,2 0 0,9 0 25,0-1 0,1-1-1,-1 0 1,13-4-1,7-3 35,-25 6-51,0 0 1,1 1-1,-1 0 1,1 0-1,0 1 1,-1 0 0,1 1-1,12 0 1,-20 0-6,0 0 1,0 1-1,0-1 1,0 0 0,0 1-1,0-1 1,1 1 0,-1-1-1,0 1 1,-1 0-1,1-1 1,0 1 0,0 0-1,0-1 1,0 1 0,0 0-1,-1 0 1,1 0-1,0 0 1,-1 0 0,1 0-1,-1 0 1,2 2 0,-1 0 12,-1 0 0,1 0 0,-1 0 0,0 0 0,1 0 1,-1 0-1,0 0 0,-2 6 0,0 4 33,-2 0 0,1 0-1,-7 13 1,10-26-56,-3 8-29,-1 2 41,0 1 1,-1-2-1,-10 19 0,14-27-58,1 0 0,-1 0 0,0 1 0,0-1 0,0 0 0,1 0 0,-1 0 0,0 0 0,-1 0 0,1 0 0,0 0 0,0-1 0,0 1 0,0 0 0,-1 0 0,1-1 0,0 1 0,-1-1 0,1 1 0,0-1 0,-1 0 0,1 0 0,-1 1 0,1-1 0,0 0 0,-1 0 0,1 0 0,-1-1 1,1 1-1,0 0 0,-1 0 0,1-1 0,-1 1 0,1-1 0,0 1 0,0-1 0,-1 1 0,0-2 0,-1-1-201,-1 1 0,2-1-1,-1 0 1,0-1 0,0 1 0,1 0 0,0-1 0,0 1 0,0-1 0,0 0 0,0 1 0,1-1 0,-1 0 0,1 0 0,0 0 0,1 0 0,-1-1 0,1 1 0,-1-4 0,0-40-763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0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 9266,'0'0'184,"0"-1"1,-1 1-1,1-1 0,0 1 1,0-1-1,0 1 1,0 0-1,0-1 0,0 1 1,0-1-1,0 1 1,0-1-1,0 1 0,0-1 1,0 1-1,1 0 0,-1-1 1,0 1-1,0-1 1,0 1-1,0 0 0,1-1 1,-1 1-1,0 0 0,1-1 1,-1 1-1,0 0 1,0-1-1,1 1 0,-1 0 1,1 0-1,-1-1 0,0 1 1,1 0-1,-1 0 1,0 0-1,1-1 0,0 1 1,16 12 2719,21 35-2024,-32-40-171,79 113 1057,27 33-1305,-97-135-1187,-1 0-1,16 29 1,-45-60-4909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1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57 236 9962,'-56'-34'4505,"88"12"-2200,10-10-753,2 0-248,-5-1-528,1 1-272,-8 12-295,-5 1-193,-5 11-449,-5 4-343,-7 8-1368,5 2-513,-10 11 1593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1.5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60 568 8330,'18'-9'740,"-3"3"2906,-27 23-127,4-8-3082,-1 5-115,0-1 1,1 1 0,1 1 0,0-1-1,0 1 1,2 1 0,0-1-1,0 1 1,2 0 0,0 0 0,-1 24-1,4-38-319,-1 0 1,1 1-1,0-1 0,0 1 0,1-1 0,-1 0 0,0 1 0,1-1 0,0 0 0,-1 1 0,1-1 0,0 0 0,0 0 0,0 0 0,0 0 0,1 0 0,-1 0 0,1 0 0,-1 0 1,1 0-1,0 0 0,-1-1 0,4 3 0,-4-3-3,0-1 0,-1 0 0,1 1 1,0-1-1,-1 1 0,1-1 0,0 0 0,0 1 1,-1-1-1,1 0 0,0 0 0,0 0 1,0 1-1,0-1 0,-1 0 0,1 0 0,0 0 1,0 0-1,0-1 0,-1 1 0,1 0 1,0 0-1,0 0 0,0-1 0,-1 1 0,1 0 1,0-1-1,0 1 0,-1-1 0,1 1 1,0-1-1,-1 1 0,1-1 0,-1 1 0,1-1 1,0 0-1,18-29 9,-14 22-12,2-6-172,0-1 0,0 0-1,-2 0 1,0 0-1,0-1 1,-2 0-1,0 0 1,0 0 0,-2 0-1,0-32 1,-1 48 140,0 1 36,1 0-1,-1-1 1,1 1-1,-1 0 1,1 0-1,0 0 1,-1-1-1,1 1 1,0 0-1,0-1 1,-1 1-1,1 0 1,0-1-1,0 1 1,0-1 0,0 0-1,0 1 1,-1-1-1,1 0 1,0 1-1,0-1 1,1 0-1,2 1 8,69 31 92,-72-31-93,1-1 0,-1 1 0,1-1 1,0 0-1,-1 0 0,1 0 0,0 0 0,-1 0 0,1 0 1,0 0-1,-1 0 0,1-1 0,0 1 0,-1-1 0,1 1 1,-1-1-1,1 0 0,-1 1 0,1-1 0,-1 0 0,1 0 1,-1 0-1,0 0 0,0 0 0,2-2 0,0-1 34,0 1 0,0-1 0,0 0 0,-1 0-1,0 0 1,3-5 0,-1-4 42,0 0 0,0 0 0,-1 0 0,-1 0 0,0-1 0,0 1 0,-2-1 0,0 0 0,-3-22 0,-4-12-9,-18-64 0,21 97-66,-7-25-6,-2 1 0,-2 0 1,-1 1-1,-32-54 1,34 75 3,14 17-3,0 0 1,0 0 0,-1 0-1,1 0 1,0 1-1,0-1 1,-1 0 0,1 0-1,0 0 1,0 0-1,0 0 1,-1 1 0,1-1-1,0 0 1,0 0-1,0 0 1,0 1 0,0-1-1,-1 0 1,1 0-1,0 1 1,0-1 0,0 0-1,0 0 1,0 1-1,0-1 1,0 0 0,0 0-1,0 1 1,0-1-1,0 0 1,0 0 0,0 1-1,0-1 1,0 0-1,0 0 1,0 1 0,0-1-1,0 0 1,8 45 331,10 15 141,2 0 0,4-2 0,1 0 1,58 92-1,-25-64-1081,-57-85 554,-1 0-1,0-1 0,0 1 0,0 0 0,0-1 0,0 1 0,1 0 0,-1-1 0,-1 1 0,1 0 0,0 0 0,0-1 0,0 1 0,0 0 0,0-1 0,-1 1 0,1 0 0,0-1 0,0 1 0,-1 0 0,1-1 0,-1 1 0,1-1 0,0 1 0,-1-1 0,1 1 0,-1-1 0,0 1 0,1-1 0,-1 1 0,1-1 0,-2 1 0,-7 1 300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1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51 430 9082,'-47'-97'3377,"47"96"-3309,-1-1 0,1 1 1,-1 0-1,1 0 1,0 0-1,-1-1 1,1 1-1,0 0 0,0 0 1,0-1-1,0 1 1,0 0-1,0 0 0,0-1 1,0 1-1,1 0 1,-1 0-1,1-1 1,-1 1-1,0 0 0,1 0 1,0 0-1,-1 0 1,1 0-1,0 0 0,0 0 1,-1 0-1,1 0 1,0 0-1,0 0 1,0 0-1,0 0 0,0 1 1,0-1-1,0 0 1,0 1-1,1-1 0,-1 1 1,0-1-1,0 1 1,3-1-1,2-1 310,12-8 532,0 1 1,1 1-1,0 0 1,23-5-1,-38 12-782,0 0 0,1 0 0,-1 0 0,1 1 1,-1-1-1,1 1 0,-1 0 0,0 0 0,1 1 0,-1 0 0,1-1 0,-1 1 1,0 1-1,1-1 0,-1 1 0,0-1 0,0 1 0,0 0 0,0 1 0,-1-1 0,1 1 1,-1-1-1,1 1 0,5 7 0,-2 0-71,-1 1 1,0 1-1,0-1 1,-1 1-1,-1 0 1,0 0-1,-1 1 1,3 14-1,6 21-137,-9-43-1066,-3-11-3047,-2 5 2874</inkml:trace>
  <inkml:trace contextRef="#ctx0" brushRef="#br0" timeOffset="1">139 1 9498,'0'13'4313,"9"-6"-1889,3-4-975,0-1-785,-1 0-256,-4-2-880,0 0-576,2-4 656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2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0 10154,'-12'37'5209,"-2"4"-1224,6 0-1992,3 1-369,7-9-504,8-10-312,8-7-392,6-10-152,7-9-136,-4-9-87,3-13-546,1-3-551,-6-9-1632,19 2-3218,-5 4 3882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2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112 130 8802,'2'7'4521,"10"5"-1336,-5 8-1281,8 4-480,-1-1-472,-4-1-239,2-1-401,-1-1-128,-2-5-280,1-6-320,-1-9-1481,2-9 665,6-1 448</inkml:trace>
  <inkml:trace contextRef="#ctx0" brushRef="#br0" timeOffset="1">0 1 7754,'5'8'3072,"11"1"-1767,4-9-2002,11 0 505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3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29 796 8706,'0'5'1368,"-2"32"3287,2-35-4527,0 0 0,0 0 1,-1 0-1,1 0 0,-1 0 0,1-1 0,-1 1 0,0 0 0,0 0 0,0-1 0,0 1 0,0-1 0,0 1 0,0-1 0,0 1 0,-2 1 0,1-7-32,1 0 0,0 0 0,0 1 0,0-1-1,0 0 1,1-8 0,-3-25-88,1 23-11,2 0 0,-1-1 0,2 1 0,0 0 1,5-21-1,-6 30-3,1 1-1,0 0 1,0 0 0,1 0 0,-1 0 0,1 0 0,0 0-1,0 0 1,3-4 0,-4 7 4,0 0 0,0 0 0,0 0 1,0 0-1,0 0 0,1 0 0,-1 0 0,0 0 0,0 1 0,1-1 0,-1 1 0,1-1 0,-1 1 0,0-1 1,1 1-1,-1 0 0,1 0 0,-1-1 0,1 1 0,-1 0 0,1 0 0,-1 1 0,1-1 0,-1 0 0,0 0 1,1 1-1,-1-1 0,1 1 0,-1-1 0,0 1 0,2 1 0,41 19-13,-25-11 57,1 0 0,0-1 0,0-1 0,1-1 0,33 7 0,-49-13-29,0-1 0,0 0 0,0 1-1,0-2 1,0 1 0,0 0 0,0-1 0,-1 0-1,1 0 1,0-1 0,0 1 0,0-1 0,-1 0 0,1 0-1,-1-1 1,0 1 0,1-1 0,-1 0 0,-1 0-1,1-1 1,0 1 0,-1-1 0,1 1 0,-1-1-1,0 0 1,0-1 0,-1 1 0,1 0 0,3-10 0,-3 6 1,-1 0 0,1-1 1,-1 1-1,-1-1 1,1 1-1,-1-1 1,-1 0-1,0 0 1,-1-13-1,-16-82 91,10 70-77,4 13-16,-4-18 12,-1 1 0,-25-70 0,20 74 162,-2 1-1,-1 0 1,-41-60 0,49 86 432,8 13 30,10 19 134,23 25 484,68 81-1,17 23-252,-105-134-1066,6 8-377,-2 1-1,18 39 0,-35-68 358,1 0 0,-1 0-1,0 1 1,0-1 0,0 0 0,1 1-1,-1-1 1,0 0 0,0 0-1,0 1 1,0-1 0,0 0-1,0 1 1,0-1 0,0 0 0,0 1-1,0-1 1,0 1 0,0-1-1,0 0 1,0 1 0,0-1 0,0 0-1,0 1 1,0-1 0,0 0-1,0 0 1,-1 1 0,1-1-1,0 0 1,0 1 0,0-1 0,-1 0-1,1 0 1,0 1 0,0-1-1,-1 0 1,1 0 0,0 1-1,0-1 1,-1 0 0,1 0 0,0 0-1,-1 0 1,1 0 0,0 1-1,-1-1 1,1 0 0,0 0 0,-1 0-1,-2-5-1106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3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1 112 10010,'8'-5'4257,"11"-8"-2273,10-9-1183,10 1-313,-5 3-248,0 1-136,-9 10-784,-3-2-361,5 11 585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4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1198 10338,'7'15'1329,"2"-1"0,19 26-1,-28-39-1284,1-1 0,-1 0-1,1 0 1,-1 0-1,1 1 1,-1-1-1,1 0 1,-1 0 0,1 0-1,-1 0 1,1 0-1,-1 0 1,0 0-1,1 0 1,-1 0 0,1 0-1,-1 0 1,1 0-1,-1 0 1,1-1 0,-1 1-1,1 0 1,-1 0-1,1 0 1,-1-1-1,0 1 1,1 0 0,-1-1-1,1 1 1,-1 0-1,0-1 1,1 1-1,-1 0 1,0-1 0,0 1-1,1-1 1,-1 1-1,0 0 1,0-1 0,0 1-1,1-1 1,-1 1-1,0-1 1,0 1-1,0-1 1,0 1 0,0-1-1,0 1 1,0-1-1,10-35 1277,-8 27-919,1-6-14,0-1-1,-1 1 1,0-1-1,-1 1 1,-1-1 0,-2-19-1,2 30-345,-1 0 0,0 0 0,0 1 0,0-1 0,0 1 1,0-1-1,-1 1 0,0-1 0,0 1 0,0 0 0,-1 0 0,0 0 0,1 0 0,-1 0 0,0 0 0,-1 1 0,1 0 0,-1 0 0,1 0 0,-1 0 0,0 0 1,0 1-1,0-1 0,-8-2 0,12 5-41,-1-1 0,0 1 0,1 0 0,-1 0 0,1-1 0,-1 1 0,0 0 0,1 0 0,-1 0 0,0 0 0,1 0 0,-1 0 0,1 0 0,-1 0 0,0 0 0,1 0 0,-1 0 0,0 0 0,1 0 0,-1 1 0,1-1 0,-1 0 0,0 0 0,1 1 0,-1-1 0,1 0 0,-1 1 0,1-1 0,-1 1 0,0 0 0,1 0 1,-1 0-1,1 1 0,-1-1 1,1 0-1,0 0 0,0 1 1,0-1-1,0 0 1,0 1-1,0-1 0,0 0 1,0 1-1,1 1 0,15 42 34,-16-45-33,6 10 39,0 0 0,0 0-1,1 0 1,0-1 0,1 0 0,0 0 0,11 9 0,-16-15-7,0 0 0,0 0 1,0-1-1,1 1 0,-1-1 0,1 0 1,-1 0-1,1 0 0,0-1 1,0 1-1,0-1 0,0 0 0,0 0 1,0 0-1,0 0 0,0-1 0,0 0 1,0 0-1,1 0 0,-1 0 0,0-1 1,0 1-1,6-3 0,-6 1-12,-1 0 0,0 0 0,0 0 0,0 0-1,0-1 1,0 1 0,0-1 0,-1 0 0,1 0 0,-1 0-1,0 0 1,0 0 0,0-1 0,0 1 0,1-4 0,3-9 24,-1 0 0,4-19 0,-5 18-19,13-70 54,-11 53-74,12-42 1,-18 75-5,0 0 0,0 0 0,0 1-1,1-1 1,-1 0 0,0 1-1,0-1 1,1 0 0,-1 0 0,1 1-1,-1-1 1,0 1 0,1-1-1,-1 0 1,1 1 0,0-1-1,-1 1 1,1-1 0,-1 1 0,1-1-1,0 1 1,-1 0 0,1-1-1,0 1 1,0 0 0,-1 0 0,1-1-1,0 1 1,0 0 0,-1 0-1,1 0 1,0 0 0,0 0 0,-1 0-1,1 0 1,0 0 0,0 0-1,-1 0 1,1 0 0,0 1 0,0-1-1,-1 0 1,1 0 0,0 1-1,-1-1 1,1 1 0,0-1 0,-1 1-1,1-1 1,-1 1 0,1-1-1,0 1 1,6 5 115,0 0 0,-1 0 1,10 13-1,-9-11 46,1 1-17,1 1-6,0 0 1,0-1-1,2 1 0,-1-2 1,14 9-1,-22-15-155,1-1 0,0 1-1,0-1 1,0 0 0,0 0 0,0 0 0,0 0 0,0-1 0,0 1 0,0-1 0,0 0-1,0 0 1,0 0 0,0 0 0,0 0 0,1-1 0,-1 1 0,0-1 0,0 0 0,0 0 0,-1 0-1,1 0 1,0-1 0,0 1 0,-1-1 0,1 0 0,0 1 0,1-4 0,7-5-650,-1-1 1,0-1-1,-1 0 1,0 0-1,-1-1 0,13-26 1,5-8-1578,-19 36 1901,0 0-1,0-1 1,-1 0-1,-1 0 1,0 0-1,0-1 0,-1 1 1,-1-1-1,2-16 1,-5 29 370,0 0 0,0 0 0,0-1 0,0 1-1,0 0 1,0 0 0,0 0 0,0 0 0,0 0 0,0-1 0,0 1 0,0 0 0,0 0 0,0 0 0,0 0 0,0 0 0,0-1 0,0 1 0,0 0-1,0 0 1,0 0 0,0 0 0,0 0 0,0 0 0,-1 0 0,1-1 0,0 1 0,0 0 0,0 0 0,0 0 0,0 0 0,0 0 0,0 0 0,-1 0 0,1 0-1,0 0 1,0 0 0,0 0 0,0 0 0,0 0 0,-1 0 0,1 0 0,0 0 0,0 0 0,0 0 0,0 0 0,0 0 0,0 0 0,-1 0 0,1 0-1,0 0 1,0 0 0,0 0 0,0 0 0,0 0 0,-1 0 0,1 0 0,0 0 0,0 0 0,0 0 0,0 1 0,0-1 0,0 0 0,0 0 0,-10 14 3020,0 9-2407,-11 24 751,-17 63 0,30-72-902,8-36-478,0-1 0,0 1 0,0 0-1,0 0 1,0 0 0,0 0 0,1 0 0,-1 0 0,1 0 0,-1 0-1,1-1 1,0 1 0,0 0 0,-1 0 0,1-1 0,1 1 0,0 2-1,-1-4-24,0 0-1,0 0 0,-1 0 1,1 0-1,0 0 0,0 0 1,0 0-1,-1 0 0,1 0 0,0 0 1,0-1-1,-1 1 0,1 0 1,0 0-1,-1-1 0,1 1 1,0 0-1,-1-1 0,1 1 1,0-1-1,-1 1 0,1-1 1,-1 1-1,1-1 0,-1 1 0,1-1 1,-1 0-1,1 1 0,-1-1 1,0 0-1,1 0 0,16-26-653,-13 16 392,-1 0 0,0 1 0,-1-1 0,0 0 0,0-13 1,-2 14 23,1-1 0,1 1 0,0 0 0,0-1 0,7-17 0,-8 27 238,-1 1 0,0-1 0,1 1 0,-1 0 0,1 0-1,-1-1 1,1 1 0,-1 0 0,0 0 0,1-1 0,-1 1 0,1 0 0,-1 0 0,1 0 0,-1 0 0,1 0 0,0 0 0,-1 0 0,1 0-1,-1 0 1,1 0 0,-1 0 0,1 0 0,-1 0 0,1 0 0,-1 0 0,1 1 0,-1-1 0,0 0 0,1 0 0,-1 1 0,1-1 0,0 1 0,23 13-197,-11-7 61,-9-5 149,0-1 1,0 1-1,0-1 0,1 0 0,-1 0 1,0-1-1,1 1 0,-1-1 0,0 0 1,1 0-1,-1-1 0,0 1 1,1-1-1,-1 0 0,0 0 0,0 0 1,0-1-1,1 1 0,4-4 1,-4 2 43,-1-1 1,0 0-1,0 0 1,-1 0-1,1 0 1,-1 0-1,1-1 1,-1 1-1,-1-1 1,1 0-1,-1 0 1,0 0-1,0 0 1,2-9-1,2-19 310,3-50-1,-8 71-325,0 30-39,2 40-1,-2-53 13,0-1 0,0 0 0,0 1-1,0-1 1,1 0 0,0 0 0,0 0 0,0 0 0,0 0 0,5 6 0,-7-9-2,1 0 0,0 0 0,0 0 0,0-1 0,0 1 0,0 0 0,0 0 0,0-1 0,0 1 1,0 0-1,0-1 0,1 1 0,-1-1 0,0 1 0,0-1 0,0 0 0,1 0 0,-1 1 0,0-1 1,0 0-1,1 0 0,-1 0 0,0 0 0,0 0 0,1-1 0,1 0 0,0 0 0,0 0 0,0-1 0,0 0 0,0 1 0,-1-1 0,1 0 0,-1-1 0,1 1 0,-1 0 0,3-4 0,3-5 2,0-1 0,0 0 0,10-23 0,-6 9 10,-1 0-1,-2-1 0,-1 0 1,0-1-1,-3 0 1,0 0-1,-1 0 0,-2-1 1,-1 1-1,-1-1 1,-2 1-1,-6-41 0,2 32-8,4 18-6,-1 0-1,-1 1 1,0 0 0,-2 0 0,-8-21 0,12 67 129,6 26 460,3 0 1,19 75 0,-20-106-420,1-1 0,1 0 1,1 0-1,1-1 0,1 0 1,1 0-1,0-1 0,20 22 1,-19-32-565,-11-12-1529,-7-7-3334,2 5 4014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25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16 359 8202,'-15'-1'6793,"29"-21"-3780,24-18-1070,72-60 0,-82 75-1338,95-80 1147,-109 93-1681,28-24 69,-39 34-132,-1 0 0,1 0-1,0 0 1,0 1 0,-1-1 0,1 1 0,0-1-1,0 1 1,6-2 0,-9 5-7,0-1 0,0 0 0,0 0 0,0 0 0,0 0 0,0 0 0,0 0 0,0 0 0,-1 0 0,1 0 0,0 0 0,-1-1 0,1 1 0,-1 0 0,1 0 0,-1 0 0,1 0 0,-1 0 0,0-1 0,-1 2 0,-18 30 14,-25 32 30,12-19 21,2 0 0,2 2-1,-26 60 1,54-105-39,0 0 0,0 1 1,0-1-1,0 0 0,1 1 0,-1-1 0,1 1 1,-1 0-1,1-1 0,0 1 0,0-1 0,0 1 1,0-1-1,1 4 0,0-5-11,0 0 1,-1-1 0,1 1-1,0 0 1,0 0-1,0-1 1,0 1-1,-1 0 1,1-1-1,0 1 1,0-1-1,0 1 1,1-1-1,-1 0 1,0 1-1,0-1 1,0 0 0,0 0-1,0 0 1,0 0-1,0 0 1,0 0-1,1 0 1,-1 0-1,0 0 1,0 0-1,0 0 1,0-1-1,0 1 1,0-1-1,0 1 1,2-1 0,12-4 91,-1-1 1,1 0 0,-1-1-1,0 0 1,13-10 0,66-51 184,-56 39-228,-6 5-37,57-38-220,-85 60 88,6-4-728,-9 6 806,1 0-1,-1 0 1,0 0 0,0 0 0,0 0-1,0 0 1,0-1 0,0 1 0,0 0 0,0 0-1,0 0 1,1 0 0,-1 0 0,0 0 0,0 0-1,0 0 1,0 0 0,0 0 0,0-1 0,0 1-1,0 0 1,0 0 0,0 0 0,0 0-1,0 0 1,0 0 0,0 0 0,0 0 0,0-1-1,0 1 1,0 0 0,0 0 0,0 0 0,0 0-1,0 0 1,0 0 0,0 0 0,0 0-1,0-1 1,0 1 0,0 0 0,0 0 0,0 0-1,0 0 1,0 0 0,-1 0 0,1 0 0,0 0-1,0 0 1,0-1 0,0 1 0,0 0 0,0 0-1,0 0 1,0 0 0,-15-2-865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5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73 328 7386,'-65'-93'3099,"64"92"-3037,1 0 0,-1 0 0,0 1 1,1-1-1,-1 0 0,0 0 0,1 0 0,0 0 0,-1 0 0,1 0 1,-1 0-1,1-1 0,0 1 0,0 0 0,0 0 0,0 0 1,0 0-1,0 0 0,0 0 0,0 0 0,0 0 0,0-1 1,0 1-1,1 0 0,-1 0 0,0 0 0,1 0 0,-1 0 0,1 0 1,0 0-1,-1 0 0,1 0 0,0 1 0,-1-1 0,1 0 1,0 0-1,0 0 0,-1 1 0,1-1 0,0 0 0,0 1 0,0-1 1,0 1-1,0-1 0,0 1 0,0 0 0,2-1 0,3-2 312,4-3 93,1 1 0,-1 0 0,1 1 0,0 0 0,0 0 0,0 1 1,1 1-1,-1 0 0,1 1 0,0 0 0,-1 0 0,1 2 0,15 1 0,-21-2-316,1 1 1,-1 0-1,0 1 0,0-1 0,0 1 0,0 1 0,0-1 0,0 1 0,0 0 0,-1 0 0,1 1 0,-1-1 0,0 1 0,0 0 0,0 1 0,-1-1 1,1 1-1,-1 0 0,0 0 0,-1 0 0,1 1 0,-1-1 0,0 1 0,-1 0 0,4 8 0,-3-2-178,0 1 0,-1 0 0,1 22-1,-4-3-3002,0-27 2198,-5-4 66</inkml:trace>
  <inkml:trace contextRef="#ctx0" brushRef="#br0" timeOffset="1">122 18 8386,'0'-5'3152,"5"3"-2279,8 0-953,-2-1-569,6-2 409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5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12 8138,'-8'6'1427,"0"1"0,0 1 0,1-1 0,0 1 0,1 0 0,-8 12 0,11-16-1254,1 0 0,0 0 0,0 0 0,0 0 0,0 1 1,1-1-1,-1 0 0,1 1 0,0-1 0,0 1 0,1-1 0,0 1 1,-1-1-1,1 1 0,1-1 0,-1 1 0,2 5 0,-2-9-156,1 1 0,-1 0 0,1-1-1,0 1 1,0-1 0,0 1 0,0-1 0,0 1-1,0-1 1,0 0 0,0 0 0,0 1 0,0-1 0,1 0-1,-1 0 1,1 0 0,-1 0 0,1 0 0,-1-1-1,1 1 1,-1 0 0,1-1 0,0 1 0,-1-1-1,1 1 1,0-1 0,0 0 0,-1 0 0,1 0-1,0 0 1,-1 0 0,1 0 0,0 0 0,0-1-1,-1 1 1,1-1 0,2 0 0,1-1 50,-1 1 0,0-1 1,1 0-1,-1 0 0,0-1 0,0 1 1,-1-1-1,1 0 0,-1 0 1,1 0-1,-1 0 0,0-1 0,5-6 1,-1-3 219,1 1 1,0 0 0,1 0-1,0 0 1,1 1 0,1 1-1,0 0 1,0 0 0,0 1 0,24-14-1,-33 22-227,0 0 0,0 0 0,-1 0 0,1 0-1,0 0 1,0 0 0,0 1 0,0-1 0,1 1 0,-1 0-1,0-1 1,0 1 0,0 0 0,0 0 0,0 0 0,0 1-1,1-1 1,3 1 0,-5 0-22,1 0 1,-1 0-1,1 0 1,-1 0-1,0 0 0,1 0 1,-1 1-1,0-1 0,0 0 1,0 1-1,0-1 0,0 0 1,0 1-1,0 0 1,0-1-1,-1 1 0,1-1 1,0 3-1,0 1-19,0 0-1,0 0 1,0 0 0,-1 0-1,0 0 1,0 0 0,-1 0-1,1 0 1,-1 0 0,0 0-1,0 0 1,0 0 0,-1 0-1,-4 8 1,-33 40-4009,36-49 1117,4-7 1118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4:56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1 13619,'-10'46'6801,"-9"-12"-2080,1 5-1776,-8-11-1393,-1-12-759,12-8-1978,10-6 889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55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15 8658,'-41'-14'3195,"40"13"-3112,1 1 1,-1 0-1,0 0 0,1 0 0,-1 0 1,1 0-1,-1 0 0,0 0 0,1 1 1,-1-1-1,0 0 0,1 0 0,-1 0 1,0 1-1,1-1 0,-1 0 0,1 1 1,-1-1-1,1 0 0,-1 1 0,1-1 1,-1 1-1,1-1 0,-1 1 0,1-1 1,0 1-1,-1-1 0,1 1 0,0-1 1,-1 1-1,1 0 0,0-1 0,0 1 1,-1-1-1,1 1 0,0 0 0,0-1 1,0 1-1,0 0 0,0-1 0,0 1 1,0 0-1,0-1 0,0 1 0,0 0 0,0-1 1,1 2-1,7 35 1952,-6-31-1730,9 39 617,-2 0 1,-2 1-1,2 69 0,-31 384 1267,14-385-1837,6 174 290,4-232-564,-3-28-27,1-27-56,0-1 1,0 1 0,0 0 0,0 0 0,0 0 0,0 0 0,0 0 0,0 0 0,0 0 0,-1-1 0,1 1 0,0 0 0,-1 0 0,1 0-1,-1 0 1,1-1 0,-1 1 0,1 0 0,-1-1 0,0 2 0,-1-2-55,1-1 1,-1 0-1,1 0 0,-1 0 0,1 0 1,0 0-1,-1 0 0,1-1 0,0 1 1,0 0-1,0-1 0,0 1 1,0-1-1,-1-2 0,-13-26-891,13 27 773,-9-25-1224,2-1 1,0 0-1,-4-33 1,2 10-497,-4-9 727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56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27 9546,'-4'4'868,"0"1"1,0-1-1,0 1 0,0-1 0,1 1 1,0 0-1,0 1 0,-4 9 1,-16 53 140,9-25-102,2-11-518,-1 4 251,-33 61 0,46-97-633,0 0 0,0 0 1,0 0-1,0-1 0,0 1 0,0 0 1,0 0-1,0 0 0,0 0 1,0 0-1,0-1 0,0 1 0,-1 0 1,1 0-1,0 0 0,0 0 0,0 0 1,0-1-1,0 1 0,-1 0 1,1 0-1,0 0 0,0 0 0,0 0 1,0 0-1,0 0 0,-1 0 1,1 0-1,0 0 0,0 0 0,0 0 1,-1 0-1,1 0 0,0 0 0,0 0 1,0 0-1,0 0 0,-1 0 1,1 0-1,0 0 0,0 0 0,0 0 1,0 0-1,-1 0 0,1 0 0,0 0 1,0 0-1,0 0 0,0 0 1,-1 1-1,1-1 0,0 0 0,0-21 89,10-63-69,27-113 0,-36 192-30,0 1-3,0 1 1,0-1-1,0 1 1,0-1 0,1 1-1,-1-1 1,1 1-1,0 0 1,0 0-1,3-4 1,-5 7 4,1-1 0,0 0 0,0 1 0,-1-1 0,1 1 0,0 0 0,0-1 0,0 1 0,0 0 0,0-1 0,0 1 0,0 0 0,0 0 1,-1 0-1,1 0 0,0 0 0,0 0 0,0 0 0,0 0 0,0 0 0,0 0 0,0 0 0,0 1 0,0-1 0,0 0 0,0 1 0,0-1 0,-1 0 0,1 1 1,0 0-1,0-1 0,0 1 0,-1-1 0,1 1 0,0 0 0,-1-1 0,1 1 0,-1 0 0,1 0 0,0 1 0,39 49 158,-31-37 48,1-1-1,0 0 1,22 19-1,-13-17 497,35 21 0,-14-11 219,-39-25-893,0 1 0,0-1 1,-1 1-1,1-1 0,0 1 0,0 0 1,-1 0-1,1-1 0,0 1 0,-1 0 1,1 0-1,-1 0 0,1 0 0,-1-1 1,1 1-1,-1 0 0,0 0 0,0 0 1,1 0-1,-1 0 0,0 0 0,0 0 0,0 0 1,0 0-1,0 0 0,0 0 0,0 0 1,0 0-1,-1 1 0,0 1 0,0 0 0,0 0 0,-1 0 0,0-1-1,1 1 1,-1 0 0,0-1 0,0 0 0,-4 5 0,0-2-18,1 0 1,-1-1-1,0 1 1,0-1-1,-1 0 1,1-1-1,-1 0 0,-9 4 1,13-6-6,1-1-1,0 1 1,1 0 0,-1-1 0,0 1-1,0-1 1,1 1 0,-1-1 0,0 0 0,0 0-1,0 0 1,1 0 0,-1 0 0,0 0 0,0-1-1,0 1 1,1-1 0,-1 1 0,0-1 0,1 1-1,-1-1 1,0 0 0,1 0 0,-1 0 0,1 0-1,-1 0 1,1 0 0,0 0 0,-1-1-1,0 0 1,0 1-5,0 1 1,0 0-1,0 0 0,0 0 0,0 0 1,1 1-1,-1-1 0,0 0 0,0 1 0,0-1 1,0 1-1,1 0 0,-1 0 0,0 0 0,0 0 1,1 0-1,-3 2 0,-2 0-1,-12 7 1,13-6 2,0-1 0,0 0 0,-1 0 0,0-1 1,1 1-1,-1-1 0,-11 2 0,17-4-24,-1 0-1,1 1 0,0-1 1,-1 0-1,1 0 0,-1 0 1,1 0-1,0 0 0,-1 0 1,1 0-1,-1 0 0,1 0 1,0 0-1,-1 0 1,1 0-1,-1 0 0,1 0 1,-1 0-1,1 0 0,0 0 1,-1 0-1,1 0 0,0-1 1,-1 1-1,1 0 0,-1 0 1,1 0-1,0-1 0,-1 1 1,1 0-1,0-1 1,0 1-1,-1 0 0,1-1 1,0 1-1,0 0 0,-1-1 1,1 1-1,0 0 0,0-1 1,0 1-1,0-1 0,0 1 1,-1-1-1,6-18-1228,2-1 665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57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64 7106,'-2'-9'6610,"-2"4"-3489,4 6-3069,-1-1 0,1 0-1,-1 0 1,1 1 0,-1-1 0,1 0 0,-1 1 0,1-1 0,-1 1 0,1-1 0,-1 0 0,1 1 0,0-1 0,-1 1 0,1-1 0,0 1-1,-1 0 1,1-1 0,0 1 0,0-1 0,0 1 0,-1-1 0,1 1 0,0 0 0,0-1 0,0 1 0,0-1 0,0 2 0,-4 12 115,0-1 1,-1 1-1,-12 21 1,3-4-16,12-27-116,1 1 0,0-1 0,-1 0 0,2 1 0,-1-1 0,0 1 0,1-1 0,0 1 0,0-1 0,0 1 0,1-1 0,0 0 0,-1 1 0,2-1 0,-1 1 0,0-1 0,1 0 0,0 0 0,0 0 0,0 0 0,0 0 0,1 0 0,5 6 0,-6-7-10,1 0 1,0-1-1,0 1 1,0-1-1,0 0 1,0 0-1,1 0 0,-1 0 1,1 0-1,-1-1 1,1 1-1,-1-1 1,1 0-1,0 0 1,0 0-1,0-1 0,0 1 1,-1-1-1,1 0 1,0 0-1,0-1 1,0 1-1,0-1 1,0 1-1,4-3 0,1-1 14,0-1-1,0 0 0,0-1 0,0 0 0,-1 0 0,0-1 1,0 0-1,-1-1 0,0 1 0,0-1 0,-1-1 0,0 1 1,-1-1-1,1 0 0,-2-1 0,7-15 0,-9 19 0,0 0-1,0 0 1,-1 0-1,0 0 1,0-1 0,0 1-1,-1-1 1,0 1-1,0 0 1,-1-1-1,1 1 1,-3-9-1,1 11-12,0-1-1,1 1 0,-2 0 0,1 0 0,0 0 1,-1 0-1,0 0 0,0 0 0,0 1 0,0-1 1,0 1-1,-1 0 0,0 0 0,0 0 0,1 0 0,-2 1 1,1 0-1,-5-3 0,3 3-81,-1 0 0,1 0-1,0 1 1,0 0 0,-1 0 0,1 1-1,-1-1 1,1 2 0,0-1 0,-1 0-1,1 1 1,-1 0 0,1 1 0,0 0-1,-7 2 1,-20 4-2403,33-10 574,9-8 786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58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24 118 7234,'54'124'10376,"-36"-89"-9260,2-1-1,2-1 1,28 33 0,-40-54-884,-5-7-145,0 1 1,0 0-1,0 0 1,-1 0-1,0 0 1,-1 1-1,7 13 1,-42-39-39,9-3-67,0-1-1,2-1 0,0 0 0,-17-29 1,26 34-23,1 0-1,0 0 1,1-1 0,2 0 0,0-1 0,-9-35 0,16 51 35,0 0 0,1-1 0,-1 1 0,1-1 0,0 1 0,0-1 0,1 1 0,-1-1 0,1 1 0,0 0 0,1-1 0,0 1 1,-1 0-1,2 0 0,-1 0 0,0 0 0,1 0 0,0 1 0,5-7 0,-4 7 19,0 1 1,-1 0-1,1 0 1,0 0-1,0 0 1,1 1-1,-1 0 1,0 0-1,1 0 1,-1 0-1,1 1 1,0 0-1,-1 0 0,1 0 1,0 0-1,0 1 1,0-1-1,0 1 1,0 1-1,-1-1 1,10 3-1,-10-3 9,-1 1 1,0-1-1,0 1 0,0 0 0,0 0 0,0 1 1,0-1-1,0 1 0,0-1 0,-1 1 0,1 0 0,0 0 1,-1 0-1,0 0 0,1 1 0,-1-1 0,0 1 1,0-1-1,0 1 0,2 4 0,-2-2 12,-1 0-1,0-1 1,1 1-1,-1 0 1,-1 0-1,1 0 1,-1 0-1,0 0 0,0 0 1,0-1-1,-1 1 1,-1 7-1,0-3-168,-1 0 1,1 0-1,-1-1 0,-1 1 0,0-1 0,0 0 0,0 0 1,-1 0-1,0-1 0,-1 0 0,0 0 0,0 0 0,0-1 1,-11 9-1,12-12-285,1-1 0,-1 0 0,1 1 1,-1-2-1,-9 4 0,12-5 277,0 0-1,0 1 1,0-1-1,0 0 1,0 0 0,0 0-1,0 0 1,0 0-1,0-1 1,0 1-1,0-1 1,0 1-1,0-1 1,0 0 0,0 1-1,0-1 1,0 0-1,-2-2 1,-16-23-683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58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8530,'0'-1'128,"0"1"0,0 0 0,0 0 0,0-1 0,0 1 0,0 0 0,0-1 0,0 1 0,0 0 0,0 0 0,0-1 0,0 1 0,0 0 0,0-1 0,0 1 0,0 0 0,0 0 0,0-1 0,0 1 0,0 0 1,1 0-1,-1-1 0,0 1 0,0 0 0,0 0 0,0-1 0,1 1 0,-1 0 0,0 0 0,0 0 0,1 0 0,-1-1 0,0 1 0,0 0 0,1 0 0,-1 0 0,0 0 0,0 0 0,1 0 0,-1 0 0,0 0 0,0-1 0,1 1 0,0 0 0,10 13 2091,7 26-497,94 216 3898,29-14-4857,-142-238-3037,-6-7 303,-11-9-989,3-1 1377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58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71 405 8154,'-18'-20'1175,"1"-1"0,-15-24 1,32 44-1108,-1 0 1,1 0 0,-1 0-1,1 0 1,0 0 0,-1 0-1,1 0 1,0 0-1,-1 0 1,1 0 0,0 0-1,0 0 1,0 0 0,0 0-1,0 0 1,1 0-1,-1 0 1,0 0 0,0-1-1,1 1 1,-1 0 0,0 0-1,1 0 1,-1 1-1,1-1 1,-1 0 0,1 0-1,0 0 1,-1 0 0,2 0-1,26-16 1346,-19 13-909,10-6 442,2-3 435,1 2-1,44-16 1,-62 26-1217,1-1 0,0 1 1,0-1-1,0 1 0,0 1 1,0-1-1,0 1 0,0 0 0,0 0 1,0 0-1,0 1 0,0 0 1,-1 0-1,1 0 0,0 0 1,0 1-1,-1 0 0,1 0 1,0 0-1,5 4 0,-5 0-115,0-1-1,0 1 1,-1-1-1,0 1 1,0 1-1,0-1 1,-1 0-1,0 1 1,0 0-1,-1 0 0,3 12 1,2 10-410,3 41 0,-11-56-2777,-7-27-1108,2-2 2987</inkml:trace>
  <inkml:trace contextRef="#ctx0" brushRef="#br0" timeOffset="1">168 1 6609,'-21'13'4153,"11"-6"352,2 0-2496,8-4-1025,0 4-376,8-7-360,11-2-3017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6:59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1 757 7450,'21'16'1016,"8"5"4000,26 24 1,-48-39-4673,-1 0 0,1 0 0,-1 1 0,0-1 0,-1 1 0,0 1 0,0-1 0,0 1-1,-1 0 1,0 0 0,-1 0 0,0 0 0,0 1 0,2 12 0,-1 4-103,3 20-98,-5-36-86,-3-21 35,-4-125-64,5 94-24,0 30-3,1 0 1,0 0 0,1 0-1,0 1 1,1-1 0,6-18-1,-8 29 8,0 0-1,0-1 1,0 1-1,0 0 0,0-1 1,0 1-1,1 0 1,-1 0-1,0 0 1,1 0-1,0 0 0,0 1 1,-1-1-1,1 0 1,0 1-1,0-1 1,0 1-1,1 0 0,-1 0 1,0 0-1,0 0 1,1 0-1,-1 0 1,1 0-1,-1 1 0,0 0 1,1-1-1,-1 1 1,1 0-1,-1 0 1,1 0-1,-1 0 0,1 1 1,-1-1-1,1 1 1,-1-1-1,1 1 1,-1 0-1,0 0 1,5 2-1,-1 0 63,-1 1-1,1 0 1,0 0 0,-1 0 0,0 0 0,0 1-1,0 0 1,-1 0 0,0 0 0,5 8-1,5 9 302,15 33 0,-5-7-59,-23-47-308,0 1 0,0-1 0,-1 1 0,1-1 0,0 0 1,0 1-1,0-1 0,0 0 0,1 0 0,-1 0 0,0 0 0,0 1 0,1-2 0,-1 1 1,2 1-1,-2-2-5,0 0 0,0-1 0,0 1 0,0-1 1,0 1-1,0 0 0,0-1 0,-1 1 0,1-1 1,0 0-1,0 1 0,0-1 0,-1 0 0,1 1 1,0-1-1,-1 0 0,1 0 0,-1 0 0,1 0 1,-1 0-1,1 1 0,-1-1 0,0 0 0,1 0 0,-1-2 1,5-12-40,0 0 0,-1 0 0,-1-1 0,-1 0 1,0 1-1,-1-28 0,0 19-61,7-45 0,-8 68 93,0-1 0,1 0 0,-1 1 1,0-1-1,1 1 0,-1-1 0,1 1 1,0-1-1,-1 1 0,1-1 0,0 1 1,0 0-1,0-1 0,0 1 0,0 0 1,0 0-1,3-2 0,-3 2 6,0 1-1,-1 0 1,1 0 0,0 0-1,0 0 1,0 0 0,0 0-1,0 0 1,0 0-1,0 0 1,-1 0 0,1 0-1,0 1 1,0-1 0,0 0-1,0 1 1,-1-1-1,1 1 1,0-1 0,0 1-1,-1-1 1,1 1 0,0 0-1,7 6 44,-1 1 1,-1-1-1,1 1 0,6 13 0,-4-8 107,-5-7-34,1 0 1,0 0-1,0-1 1,1 1-1,-1-1 0,1 0 1,0-1-1,0 1 1,9 3-1,-13-7-95,0 0-1,0 0 1,1-1 0,-1 1-1,0-1 1,0 1-1,1-1 1,-1 0 0,0 0-1,1 0 1,-1 0-1,0 0 1,0-1 0,1 1-1,-1-1 1,0 1-1,0-1 1,1 0 0,-1 0-1,0 0 1,0 0-1,0 0 1,0-1 0,-1 1-1,1-1 1,0 1-1,0-1 1,-1 1 0,1-1-1,-1 0 1,0 0-1,1 0 1,-1 0 0,1-2-1,11-20 11,-1-1-1,-1 0 0,-1-1 0,-1 0 0,7-39 0,-2 13 0,-8 36-20,-5 16-9,-1 0-1,0 0 1,0 0 0,0 0 0,0 0 0,0 0-1,0 0 1,1 0 0,-1 0 0,0 0-1,0 0 1,0 0 0,0 0 0,0 0-1,0 0 1,0 0 0,1 0 0,-1 0-1,0 0 1,0 0 0,0 0 0,0 0 0,0 0-1,0 1 1,0-1 0,1 0 0,-1 0-1,0 0 1,0 0 0,0 0 0,0 0-1,0 0 1,0 0 0,0 0 0,0 1 0,0-1-1,0 0 1,0 0 0,0 0 0,0 0-1,0 0 1,0 0 0,0 0 0,1 1-1,-1-1 1,0 0 0,0 0 0,0 0 0,-1 0-1,1 0 1,0 0 0,0 1 0,0-1-1,0 0 1,2 33-18,-14 83 60,7-76-201,0 61 1,-6-188-285,3 36-97,3-1 0,1-58 0,3 110 533,1-1-1,0 1 1,0-1 0,0 1 0,0-1-1,0 1 1,0-1 0,0 1-1,0 0 1,0-1 0,0 1 0,0-1-1,0 1 1,0-1 0,0 1 0,0-1-1,0 1 1,0 0 0,1-1-1,-1 1 1,0-1 0,0 1 0,1 0-1,-1-1 1,0 1 0,0-1 0,1 1-1,-1 0 1,0 0 0,1-1 0,-1 1-1,1 0 1,-1-1 0,0 1-1,1 0 1,-1 0 0,1 0 0,-1 0-1,0-1 1,1 1 0,-1 0 0,2 0-1,16 16-120,13 31 51,-23-32 58,-2-4 16,0 0 1,0-1-1,2 1 0,-1-1 1,10 9-1,-16-17 5,0-1-1,1 1 1,0-1 0,-1 0-1,1 0 1,0 1 0,0-1 0,-1 0-1,1 0 1,0-1 0,0 1-1,0 0 1,0-1 0,0 1 0,1-1-1,-1 1 1,0-1 0,0 0 0,0 0-1,0 0 1,0 0 0,0-1-1,0 1 1,0 0 0,1-1 0,-1 1-1,0-1 1,0 0 0,-1 0-1,1 0 1,0 0 0,0 0 0,0 0-1,-1 0 1,1-1 0,2-2-1,7-8 39,0-1-1,-1 0 0,0-1 0,-1 0 0,-1-1 0,0 0 0,-1 0 0,-1 0 0,9-33 0,-10 28 3,0-1 0,-2 1 0,-1-1 0,0 0 0,-1 0 0,-2 0-1,0 0 1,-1 1 0,-1-1 0,-1 0 0,-1 1 0,0 0 0,-2 0 0,0 1 0,-2-1-1,-20-34 1,29 53-42,-28-32-4,28 32 5,-1 0-1,0 0 1,0 0-1,1 0 0,-1 0 1,0 0-1,0 1 1,0-1-1,0 0 0,0 1 1,0-1-1,0 0 1,0 1-1,0 0 1,0-1-1,-1 1 0,1 0 1,0-1-1,0 1 1,0 0-1,0 0 1,-1 0-1,1 0 0,0 0 1,0 0-1,0 0 1,0 1-1,-1-1 0,1 0 1,0 1-1,0-1 1,0 0-1,0 1 1,-2 0-1,1 2 8,0 0 0,1-1 0,-1 1 0,0 0 0,1 0 1,-1 0-1,1 0 0,0 0 0,0 0 0,0 1 0,0-1 0,1 0 0,-1 6 0,1 50 158,0-46-117,2 23 145,1 0 1,2 0-1,2 0 0,15 49 1,-15-61-9,2-1 1,1-1 0,0 1-1,2-2 1,1 1-1,0-2 1,24 29 0,-31-43-107,-1 0-1,1-1 1,0 0 0,1 0 0,-1 0 0,1-1 0,12 7 0,-16-10-51,0 0 1,0 1 0,0-1-1,0-1 1,0 1-1,1 0 1,-1-1-1,0 0 1,0 1 0,1-1-1,-1-1 1,0 1-1,1 0 1,-1-1-1,0 0 1,0 1-1,0-1 1,1-1 0,-1 1-1,0 0 1,3-3-1,2-2 16,-1 0 1,1-1-1,-1 0 0,0-1 0,-1 1 1,0-1-1,0-1 0,-1 1 0,0-1 1,0 0-1,4-14 0,1-3-336,-1 0 1,10-54-1,-14 27-2090,-1 0-3837,4 38 3353,8 4 1309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39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51 7218,'-4'-4'1341,"0"0"1,0 0 0,0 0 0,1-1 0,0 1 0,0-1 0,0 0 0,-3-7 2407,11 14-2241,8 1-1260,-1 0 0,1 1-1,13 6 1,-17-6-157,-1 0-1,1-1 1,0-1-1,-1 1 1,1-1-1,0-1 1,0 0 0,1 0-1,13-1 1,131-20 948,-112 12-832,1 2 0,71-1 0,-112 7-204,0-1-1,0 1 0,0 0 0,0 0 0,0 0 0,0 1 0,0-1 0,0 0 0,0 1 0,0-1 0,0 1 0,0 0 0,0-1 0,0 1 0,0 0 0,-1 0 0,3 2 0,-4-3-1,0 0 0,0 1-1,0-1 1,0 0 0,0 0 0,0 1-1,0-1 1,0 0 0,-1 1-1,1-1 1,0 0 0,0 1-1,0-1 1,0 0 0,0 0-1,0 1 1,-1-1 0,1 0 0,0 0-1,0 1 1,0-1 0,-1 0-1,1 0 1,0 0 0,0 1-1,-1-1 1,1 0 0,0 0-1,0 0 1,-1 0 0,1 0-1,0 0 1,-1 0 0,1 1 0,0-1-1,-1 0 1,1 0 0,0 0-1,-1 0 1,-17 3-4,15-2-8,-42 6-107,-1-2 0,0-3 0,-76-4 0,63-1 112,-84 7 0,123-2 21,1 1 0,-1 1-1,1 0 1,0 2 0,0 0 0,0 1-1,1 1 1,-20 12 0,55-20 204,15-5-143,180-34 354,30-6 299,-227 40-674,-12 4-41,0 0-1,1 0 1,-1 0 0,1 1-1,-1-1 1,1 1 0,-1 0 0,7 0-1,-47 12 820,16-4-789,-15 5-76,-1 2-732,-50 12-1,82-26-904,15-6 648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00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6905,'1'0'3377,"3"2"-1064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07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1 685 7538,'7'-2'3927,"11"0"-2413,-7 1-590,22-7 982,58-21 0,-9 2-940,97-19 249,209-65 1412,-372 105-2480,332-113 2317,11 27-1343,-287 79-847,-1-4 1,-1-2-1,0-4 1,90-43-1,-131 52-115,-13 7-63,0 0 1,-1-1-1,0-1 0,0-1 0,22-18 0,-39 26-69,-9 5-36,-19 7-17,-49 25-41,-169 68-468,-691 242-76,875-321 612,-45 18-5,-2-5 1,-137 28-1,248-65 4,-27 3 16,21-6-5,13-6-14,21-8-8,1 1-1,0 2 0,1 1 1,0 1-1,33-8 0,17-8 20,875-322 77,-602 242 175,-124 39 216,-219 64-413,-24 6 25,-166 47-91,157-43 5,-288 82 10,-11 47-37,78-31 4,-163 67 19,302-128-5,950-379 70,-234 88 902,-544 224-889,-127 61-184,27-20-6,-205 108-3657,188-93 2939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27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59 304 5825,'-4'-1'460,"0"-1"0,0 1-1,0-1 1,0 0-1,0 0 1,1 0 0,-1 0-1,0-1 1,-3-3 0,5 5-330,1-1 0,-1 1 0,1-1 1,0 1-1,0-1 0,-1 1 0,1-1 0,0 0 0,1 0 1,-1 1-1,0-1 0,0 0 0,1 0 0,-1 0 1,1 0-1,0 0 0,-1 0 0,1 0 0,0 0 1,0 0-1,0 0 0,1-3 0,-1 5-73,1 0 0,-1-1 0,0 1 0,1-1 0,-1 1 0,0-1 0,1 1 0,-1 0 0,1-1 0,-1 1 0,1 0 0,-1-1 0,1 1 0,-1 0 0,1 0 0,-1 0 0,1-1 0,-1 1 0,1 0 0,-1 0 0,1 0 0,-1 0 0,1 0 0,-1 0 0,1 0 0,-1 0 0,2 0 0,16 2 618,-15-2-509,99 16 2031,-54-7-1467,71 3 1,-14-12 55,203-27 1,108-47 293,202-21 1055,-322 82-775,-47 15-1015,29-1 339,-198 1-328,-55 0-259,1-1 0,-1-2 0,37-4-1,-59 4-228,0 0-1,-1 0 1,1 0 0,0-1-1,0 1 1,-1-1 0,1 1-1,-1-1 1,1 0-1,-1 0 1,0 0 0,0 0-1,0-1 1,0 1 0,0 0-1,0-1 1,0 0-1,1-3 1,9-18-619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35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450 14 4969,'1'-11'9501,"11"8"-5193,-11 3-4249,0 0 381,7 44 681,-7-35-1058,-1-2-21,1-1 1,-1 1 0,-1 0 0,1 0 0,-1 0 0,0-1 0,-1 1 0,1 0 0,-5 9 0,-11 24 21,-2-1 1,-1 0 0,-2-1 0,-2-2-1,-32 39 1,30-44 233,-1-1 0,-1-1 0,-2-2 0,-1-1 0,-65 42 0,89-64-300,0 0 0,0-1 0,0 0 0,0 0-1,0-1 1,0 1 0,-11 0 0,28-15-9212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36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3 6737,'-23'6'6559,"-1"7"-3385,-21 25-1486,27-22-434,-13 13 109,24-22-1113,0 0 0,0 0 0,0 0 0,-1-1 0,0-1 0,-1 1-1,-16 7 1,26-13-243,-1 0 0,0 0 0,0 0 0,1-1 0,-1 1 0,0 0 0,0 0 0,0-1 0,1 1 0,-1 0 0,0-1 0,0 1 0,0 0 0,0-1 0,0 1 0,1 0-1,-1-1 1,0 1 0,0 0 0,0-1 0,0 1 0,0 0 0,0-1 0,0 1 0,0 0 0,0-1 0,0 1 0,-1 0 0,1-1 0,0 1 0,0 0 0,0-1 0,0 1 0,0 0 0,-1-1 0,1 1 0,0 0 0,0 0 0,0-1-1,-1 1 1,1 0 0,0 0 0,0-1 0,-1 1 0,1 0 0,0 0 0,-1 0 0,1 0 0,0-1 0,-1 1 0,1 0 0,0 0 0,-1 0 0,1 0 0,0 0 0,-1 0 0,1 0 0,0 0 0,-1 0 0,72-55 15,-7 4-3,-62 49-19,7-4-2,-1 0 0,1 0 0,0 1 0,0 0-1,12-4 1,-19 8 2,1 0-1,-1 1 0,1-1 0,-1 1 1,1 0-1,-1 0 0,1 0 0,-1 0 1,1 0-1,0 0 0,-1 1 0,1-1 0,-1 1 1,0-1-1,1 1 0,-1 0 0,1 0 1,-1 0-1,0 1 0,0-1 0,0 0 0,0 1 1,0-1-1,0 1 0,0 0 0,2 2 1,7 8 117,0 1 1,19 27 0,-62-32 2021,2-2-1770,19-3-228,0-1 0,0 0 0,0-1 0,0 0 0,-1 0 0,1-1 0,0-1 0,-18-2 0,27 2-11,-3-1-1732,19-2-1378,15-3 1619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46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59 875 6161,'-43'38'2528,"31"-32"3799,8-13-3286,7-15-1597,-3 20-1210,2-8 35,0 0 1,0 0-1,1 1 0,5-11 1,9-33 601,-14 40-634,21-102 847,-23 102-1052,0-1 0,0 1 1,-1-1-1,-1 1 0,0-1 0,-5-19 1,6 33-34,0-1 1,0 1 0,1-1 0,-1 1 0,0-1-1,-1 1 1,1-1 0,0 1 0,0-1-1,0 1 1,0-1 0,0 1 0,0-1 0,0 1-1,-1-1 1,1 1 0,0-1 0,0 1-1,-1 0 1,1-1 0,0 1 0,-1-1 0,1 1-1,0 0 1,-1-1 0,1 1 0,-1 0-1,1-1 1,-1 1 0,1 0 0,0 0 0,-1 0-1,1-1 1,-1 1 0,1 0 0,-1 0-1,0 0 1,-10 18-29,-3 33-35,10-33 50,1 0 1,1 1-1,1-1 0,1 27 0,0-40 14,0-1 1,1 1-1,-1 0 0,1-1 1,0 1-1,0 0 0,0-1 0,1 1 1,0-1-1,0 0 0,0 1 1,0-1-1,0 0 0,1 0 0,0-1 1,0 1-1,0 0 0,0-1 1,1 0-1,-1 0 0,1 0 0,5 4 1,-6-6-6,0 0 1,0-1 0,0 1 0,0-1 0,0 1 0,0-1-1,0 0 1,0 0 0,0 0 0,0 0 0,0-1 0,-1 1-1,1-1 1,0 0 0,0 0 0,0 0 0,0 0 0,-1 0-1,1-1 1,0 1 0,-1-1 0,4-3 0,4-2-13,-1-1 0,-1 0 0,0-1-1,12-14 1,-3-1 17,0-2 1,-1 0-1,-2-1 0,-1-1 0,-1 0 0,-1-1 1,-2 0-1,-1 0 0,-1-1 0,-1 0 0,-2 0 0,-1-1 1,-1 1-1,-2-1 0,-1 1 0,-1-1 0,-2 1 1,-1 0-1,-1 0 0,-2 0 0,-14-36 0,19 61 4,1 0 0,0 0-1,-1 0 1,0 0-1,0 1 1,-1-1 0,1 1-1,-1 0 1,0 0 0,-6-4-1,9 7-2,0 0 0,0 0 0,0 1 0,-1-1 0,1 1-1,0-1 1,0 1 0,-1 0 0,1-1 0,0 1 0,0 0 0,-1 0 0,1 0-1,0 0 1,-1 0 0,1 0 0,0 0 0,-3 1 0,3-1-1,-1 1 1,0 0-1,0 0 1,1 1 0,-1-1-1,1 0 1,-1 0-1,1 1 1,-1-1-1,1 1 1,0-1-1,-1 1 1,1-1 0,0 1-1,-1 3 1,-2 4 18,1 0 0,0 1 0,0-1 0,1 0 0,0 1 0,1-1 0,0 1 0,0 0 1,1 0-1,1 12 0,2 7 91,2 0 0,8 33 0,-7-40-57,2 0 0,0-1 1,1 1-1,1-2 0,1 1 1,26 34-1,-31-46-43,1 0 1,0-1-1,1 0 0,-1 0 0,2 0 1,-1-1-1,1-1 0,0 1 1,0-1-1,1-1 0,0 0 0,0 0 1,0-1-1,1 0 0,-1-1 1,13 2-1,-18-4-2,0-1 1,0 0 0,1 0-1,-1 0 1,0-1-1,0 0 1,0 0-1,0 0 1,0-1 0,0 1-1,0-1 1,0 0-1,0-1 1,-1 1-1,1-1 1,-1 0-1,0 0 1,0 0 0,0-1-1,0 0 1,0 1-1,-1-1 1,0 0-1,0-1 1,0 1 0,0-1-1,0 1 1,2-9-1,-1 4 6,-1 0 0,0 0-1,0 0 1,-1-1 0,0 1 0,-1 0-1,0-1 1,0 0 0,-1 1 0,-1-1-1,1 1 1,-2-1 0,1 1 0,-1 0-1,-4-11 1,5 18-12,0-1-1,0 1 1,0-1-1,0 1 1,-1 0-1,1-1 1,-1 1-1,0 0 1,0 0 0,0 0-1,0 0 1,0 1-1,0-1 1,0 0-1,0 1 1,-1 0 0,1-1-1,-1 1 1,1 0-1,-1 0 1,1 0-1,-6 0 1,7 1-4,-1 0 1,0 0-1,0 0 0,0 0 1,0 0-1,1 0 0,-1 1 1,0-1-1,0 1 0,0 0 1,1-1-1,-1 1 1,0 0-1,1 0 0,-1 0 1,1 0-1,-1 0 0,1 1 1,0-1-1,-1 0 0,1 1 1,0-1-1,0 0 0,0 1 1,0 0-1,0-1 1,0 1-1,0 0 0,1-1 1,-1 1-1,0 0 0,1 0 1,-1 2-1,0 0 1,1 0 0,-1-1 0,1 1 0,0 0 1,0 0-1,0-1 0,0 1 0,1 0 0,0 0 0,-1-1 0,1 1 1,0 0-1,1-1 0,-1 0 0,1 1 0,0-1 0,0 0 0,0 1 0,0-1 1,0 0-1,0 0 0,1-1 0,0 1 0,-1-1 0,1 1 0,0-1 1,0 0-1,6 3 0,-3-1-1,0-1 1,0 0-1,0-1 1,0 0-1,1 0 1,-1 0-1,1 0 1,-1-1-1,1 0 1,0-1-1,-1 0 1,1 0-1,0 0 1,-1 0-1,12-4 1,-8 2-168,-1-2 0,1 0 0,-1 0 0,-1 0-1,1-1 1,0-1 0,-1 1 0,0-1 0,-1-1 0,9-7 0,-6 3-980,-1 0 0,-1 0 0,1-1 0,-2 0 0,0 0-1,9-21 1,-5 12 1589,3 0-52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46.8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6 594 4745,'20'-67'2779,"-19"65"-2412,-1 1 1,1-1-1,-1 0 0,1 0 0,-1 0 1,0 0-1,0 0 0,0 0 0,0 1 0,0-1 1,0 0-1,0 0 0,-1 0 0,0-3 0,-4 5 3001,0 13 52,-2 20-2691,5-22-562,-1 0 0,1 1 1,1 0-1,0-1 0,1 1 0,0 0 0,3 19 0,-3-28-143,0-1 0,0 1 0,1 0 1,-1 0-1,1 0 0,0 0 0,0 0 0,0-1 0,0 1 0,1 0 0,-1-1 1,1 1-1,-1-1 0,1 0 0,0 1 0,0-1 0,0 0 0,0 0 1,0 0-1,1 0 0,-1-1 0,0 1 0,1 0 0,0-1 0,-1 0 0,1 0 1,0 0-1,-1 0 0,1 0 0,0 0 0,4 0 0,-2-1-61,0 0-1,0-1 0,0 1 0,-1-1 1,1 0-1,-1 0 0,1-1 1,0 1-1,-1-1 0,0 0 1,1 0-1,-1-1 0,0 1 0,0-1 1,-1 0-1,1 0 0,0 0 1,5-7-1,-2 1-128,0-1 1,-1 1-1,0-1 1,0 0-1,-1 0 1,0-1-1,-1 1 0,0-1 1,3-18-1,-4 10 25,0 0 0,-2 0-1,0 0 1,-1 0 0,-3-23-1,-4-3 56,-2 0 0,-2 1 0,-33-85-1,40 119 91,-3-12 15,-2 1 0,-1 0 0,0 0 0,-21-29 0,30 49 1,0-1-1,0 1 0,0 0 1,0 0-1,0 0 1,0 0-1,0 0 1,-1 0-1,1 0 1,0 0-1,0 0 1,-1 1-1,1-1 0,-2 0 1,2 1 1,1 0-1,-1 0 1,1 0 0,-1 0-1,1 0 1,0 0 0,-1 0-1,1 0 1,-1 1 0,1-1-1,-1 0 1,1 0 0,0 0-1,-1 1 1,1-1 0,0 0-1,-1 1 1,1-1 0,0 0-1,-1 1 1,1-1 0,0 0-1,-1 1 1,1-1 0,0 0-1,0 1 1,0-1 0,-1 1-1,1 0 1,-1 3 100,0 0-1,0 0 1,1 0 0,0 0 0,-1 0-1,1 0 1,0 0 0,1 0 0,0 5-1,7 26 21,2-1 0,1 0-1,1 0 1,2-1 0,1-1 0,2-1 0,1 0-1,1-1 1,2-1 0,46 51 0,-57-73-1724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47.2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61 355 9250,'-60'-3'6079,"63"3"-5835,0 0 0,0 0 1,0-1-1,0 1 0,0-1 0,0 0 1,0 0-1,0 0 0,0-1 1,0 1-1,0 0 0,-1-1 1,1 0-1,-1 0 0,1 0 0,2-2 1,38-40 1947,-40 41-1976,28-33 1196,44-45 514,-73 79-1911,1 0-1,-1 0 1,1 0 0,-1 0-1,1 1 1,0-1-1,-1 1 1,1-1 0,0 1-1,0 0 1,0 0 0,5-1-1,-7 2-13,1 0 0,-1 0-1,1 1 1,-1-1 0,1 0 0,-1 0 0,1 1-1,-1-1 1,1 1 0,-1-1 0,0 1 0,1 0-1,-1-1 1,0 1 0,0 0 0,0 0-1,1 0 1,-1 0 0,0 0 0,0 0 0,0 0-1,0 0 1,-1 1 0,1-1 0,0 0 0,0 1-1,0 2 1,55 110 84,-48-103-45,-3-18 3,-2-27-16,-2 17-71,6-97 147,-5 103-176,-1 0-1,2 1 1,-1-1-1,1 1 1,1 0 0,0 0-1,0 0 1,12-17-1,-14 25-300,-1 1 0,1 0 0,0 0-1,1-1 1,-1 2 0,0-1 0,0 0-1,0 0 1,0 1 0,1-1 0,-1 1-1,0-1 1,1 1 0,-1 0 0,0 0-1,1 0 1,-1 0 0,0 1 0,0-1-1,1 0 1,2 2 0,10 0-2542,4-2 1595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47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61 7378,'1'3'9151,"4"6"-7138,2 6-2074,-6-14 79,5 12 314,0 0 0,2 0-1,-1 0 1,17 19 0,-22-30-261,-1 0 0,1 0 0,0 0 0,0 0 1,1-1-1,-1 1 0,0-1 0,1 1 0,-1-1 0,1 0 0,-1 0 0,1 0 1,-1 0-1,1 0 0,3 0 0,-4-1-21,0 0 0,0-1 0,1 1 1,-1-1-1,0 1 0,0-1 0,0 0 0,0 0 0,0 0 1,1 0-1,-2 0 0,1 0 0,0 0 0,0-1 0,0 1 0,-1-1 1,1 1-1,0-1 0,-1 0 0,0 0 0,3-3 0,-2 2 13,0 0 1,1 0-1,-2-1 0,1 1 0,0 0 0,-1-1 0,1 1 0,-1-1 0,0 0 0,0 1 0,0-1 0,-1 0 0,1 0 0,-1 1 0,0-1 0,0 0 0,0 0 0,-1 1 0,1-1 0,-1 0 0,0 0 0,0 1 0,0-1 0,-1 1 0,1-1 0,-1 1 1,0-1-1,0 1 0,0 0 0,0 0 0,-1 0 0,1 0 0,-1 0 0,0 1 0,-5-5 0,3 3-361,-1-1 1,-1 1 0,1 0-1,-1 0 1,1 1 0,-1 0-1,0 0 1,0 0 0,-1 1-1,1 0 1,0 1-1,-1-1 1,1 2 0,-1-1-1,1 1 1,-1 0 0,-10 1-1,-14 12-1110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48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1 624 8194,'0'0'186,"0"-1"0,0 1 0,0 0 0,0 0 0,0-1 1,0 1-1,0 0 0,0-1 0,0 1 0,0 0 0,0-1 0,0 1 1,0 0-1,0 0 0,0-1 0,0 1 0,0 0 0,0 0 1,1-1-1,-1 1 0,0 0 0,1-1 745,-1 1-745,0-1 0,1 1 0,-1 0 0,0 0 0,0 0 1,1 0-1,-1 0 0,0-1 0,0 1 0,1 0 0,-1 0 0,0 0 1,1 0-1,12 7 2076,11 18-1445,-20-16-638,1 0 0,-2 1 0,1 0-1,-1-1 1,-1 1 0,3 14 0,-4-15-116,1 0 1,0 1-1,0-1 1,1 0 0,1 0-1,7 15 1,-7-55 69,-2-25 27,11-64 0,-10 102-41,0-1 0,2 1 0,1-1 0,0 2 0,1-1-1,1 1 1,13-23 0,-20 38-94,0 0 0,0 1 0,0-1 0,1 0 0,-1 1 0,0-1 0,1 1 0,-1 0 0,1-1 0,0 1 0,-1 0 0,1 0 0,0 0 0,0 0 0,-1 0 0,1 0 0,0 1 0,0-1 0,0 1 0,0-1 0,0 1 0,0 0 1,0-1-1,0 1 0,0 0 0,0 0 0,0 1 0,0-1 0,0 0 0,0 1 0,0-1 0,0 1 0,0 0 0,0-1 0,0 1 0,3 2 0,6 5 23,0-1 0,0 1 0,-1 1 0,16 18 0,3 0 65,-26-24-106,1 0 0,0 0 0,0 0 0,0-1 0,1 0 0,-1 1 0,1-2 0,-1 1-1,1 0 1,-1-1 0,1 0 0,0 0 0,0 0 0,0-1 0,9 0 0,-10 0-4,1-1-1,-1 0 1,0-1 0,0 1-1,0-1 1,-1 1 0,1-1-1,0 0 1,-1-1 0,1 1-1,-1 0 1,1-1 0,-1 0-1,0 0 1,0 0-1,-1 0 1,1 0 0,-1-1-1,4-4 1,1-6 11,0 0-1,-1 0 1,-1 0 0,0 0-1,0-1 1,-2 0 0,0 0-1,2-24 1,-4 27-5,0 0 0,-1 0-1,-1-1 1,0 1 0,0 0 0,-1 0-1,-1 0 1,0 0 0,-1 0 0,0 1-1,-6-13 1,10 23-9,-1 0-1,0-1 0,0 1 1,1 0-1,-1 0 1,0 0-1,0 0 1,0-1-1,0 1 1,0 1-1,0-1 1,-1 0-1,1 0 1,-2-1-1,3 2 0,-1 0 1,1 0-1,-1 0 1,1 0-1,-1 0 0,1 0 1,-1 0-1,1 0 0,-1 0 1,1 0-1,-1 0 0,1 1 1,0-1-1,-1 0 0,1 0 1,-1 0-1,1 1 0,-1-1 1,1 0-1,0 0 0,-1 1 1,1-1-1,-1 0 0,1 1 1,0-1-1,0 0 0,-1 1 1,-1 2-3,1-1 0,0 1 0,0 0 0,-1 0 0,2 0 0,-1-1 0,0 1 0,0 0-1,1 0 1,0 0 0,-1 3 0,1-1 3,1 0 0,-1 1-1,1-1 1,0 0-1,0 0 1,0 0 0,1 0-1,0 0 1,0-1-1,0 1 1,0-1 0,1 1-1,-1-1 1,1 0 0,1 1-1,-1-2 1,0 1-1,1 0 1,0-1 0,0 1-1,0-1 1,0 0-1,0 0 1,1-1 0,-1 0-1,10 4 1,-8-4 3,1 0 1,-1 0-1,1-1 1,-1 0-1,1 0 0,0 0 1,-1-1-1,1 0 1,0 0-1,-1-1 0,1 0 1,0 0-1,-1-1 1,1 0-1,-1 0 1,0 0-1,0-1 0,0 0 1,0 0-1,6-4 1,-2-1 84,0-1 0,-1 0 1,0 0-1,-1-1 0,0 0 0,0-1 1,-1 0-1,9-16 0,-8 10 186,-1 1 0,-1-1-1,0 0 1,-1 0 0,5-26-1,-10 9 159,0 32-420,0 1 0,0-1 0,0 1 0,-1 0-1,1 0 1,0-1 0,-1 1 0,1 0 0,-1-1 0,0 1 0,1 0 0,-1 0 0,0 0 0,0 0-1,1 0 1,-1 0 0,0 0 0,0 0 0,0 0 0,0 0 0,-3-1 0,3 2-12,0 0-1,1 0 1,-1 0 0,0 0 0,0 0 0,0 0 0,0 0 0,0 0-1,0 1 1,0-1 0,0 0 0,0 1 0,0-1 0,1 1 0,-1-1-1,0 0 1,0 1 0,0 0 0,1-1 0,-1 1 0,0 0 0,1-1-1,-1 1 1,1 0 0,-1-1 0,0 2 0,-15 23-40,9-12 13,1-1 1,1 1-1,-7 22 1,10-30 8,1 1 0,0-1 1,0 0-1,1 0 1,-1 1-1,1-1 0,1 0 1,-1 1-1,1-1 1,-1 0-1,1 0 1,3 9-1,-3-13 8,-1 0 0,0 0 0,1 0 0,-1 0 0,1 0 0,-1 0 0,1-1 0,-1 1 0,1 0 0,0 0 0,0 0 0,-1-1-1,1 1 1,0 0 0,0-1 0,0 1 0,-1-1 0,1 1 0,0-1 0,0 1 0,0-1 0,0 0 0,0 0 0,0 1 0,0-1 0,0 0 0,0 0 0,0 0 0,0 0 0,0 0 0,0 0 0,0 0 0,0 0 0,0 0 0,0-1 0,0 1 0,0 0 0,0-1 0,2 0 0,3-2-30,1-1 1,-1 0 0,0-1-1,10-7 1,1-2 41,-14 12 0,-1 1-1,0 0 1,1-1 0,-1 1-1,1 0 1,-1 0 0,1 0-1,-1 1 1,1-1 0,0 1 0,0-1-1,-1 1 1,1 0 0,5 0-1,-4 1 8,0 1 0,-1-1 0,1 0 1,0 1-1,-1 0 0,1 0 0,-1 0 0,1 1 0,4 4 0,-1-2 30,0 2 1,-1-1 0,1 1-1,-2 0 1,1 0-1,-1 0 1,0 1 0,0 0-1,-1 0 1,0 0-1,5 16 1,-6-11-9,0 0-1,-1 0 1,0 0 0,-1 0-1,-1 0 1,0 0 0,-2 20 0,-3-6-14,0 0 0,-2-1 1,-1 1-1,-1-1 1,-1-1-1,-1 0 1,-19 30-1,30-55-17,-18 30 40,-23 30 0,36-54-139,-1 1 0,1 0 1,-1-1-1,0 0 0,-1-1 1,0 1-1,0-1 0,0 0 1,0-1-1,-11 5 1,16-8 3,0-1 0,0 1 1,0 0-1,0-1 1,0 0-1,0 1 0,-1-1 1,1 0-1,0 0 1,0 0-1,-3-1 1,-16-12-632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42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1 118 6849,'0'0'83,"0"0"0,0 0 0,0 0 0,0 1 0,0-1-1,0 0 1,-1 0 0,1 0 0,0 0 0,0 0-1,1 1 1,-1-1 0,0 0 0,0 0 0,0 0-1,0 0 1,0 1 0,0-1 0,0 0 0,0 0 0,0 0-1,0 0 1,0 0 0,0 1 0,0-1 0,1 0-1,-1 0 1,0 0 0,0 0 0,0 0 0,0 0 0,0 0-1,0 1 1,1-1 0,-1 0 0,0 0 0,0 0-1,0 0 1,0 0 0,1 0 0,-1 0 0,0 0-1,0 0 1,0 0 0,0 0 0,0 0 0,1 0 0,-1 0-1,0 0 1,0 0 0,17-1 1465,18-5-361,18-6 109,1 2 0,0 2 0,90 0 1,166 22 56,-189-11-576,183-18 1,-20 0 594,-225 15-780,0 3 1,106 18 0,-164-21-577,37 8 432,38 2-1,-66-9-372,1-1 1,0 0-1,0 0 0,0-1 0,-1-1 0,1 0 1,-1 0-1,12-5 0,-6-3 114,-16 10-187,0 0 0,0-1 0,0 1 0,0 0 0,0 0 1,0 0-1,0-1 0,0 1 0,0 0 0,0 0 0,0-1 0,0 1 1,0 0-1,0 0 0,0 0 0,0-1 0,0 1 0,0 0 0,-1 0 1,1 0-1,0-1 0,0 1 0,0 0 0,0 0 0,-1 0 0,1 0 1,0 0-1,0-1 0,0 1 0,-1 0 0,1 0 0,0 0 0,0 0 1,0 0-1,-1 0 0,1 0 0,0 0 0,0 0 0,-1 0 0,-38-5-104,-297 18-1305,-11 1 1228,398-26 80,44-4 41,288-1-80,-266 16 132,189-25 206,23-1 818,-311 27-927,-8-1 37,0 1-1,-1 0 1,1 1 0,0 0 0,0 0-1,13 5 1,-14 0 334,-16-2-138,-22 1-101,22-5-268,-935 48-217,504-46-457,284 1 537,87 0 159,-1-3 1,-114-15-1,144 10 17,1 1 0,-1 2 0,0 2 0,-54 6 0,-149 36-305,150-24 252,199-33-157,84-6 234,-55 20-13,241 32 1,-6 0 60,-233-19-23,-79-6-23,-181 1-14,-17-15-197,-156-30 0,179 19 178,0 6-1,-162 0 1,262 14 7,-34 2-10,46-3 15,1 1 1,-1-1 0,0 1-1,1-1 1,-1 1-1,1 0 1,-1 0-1,1 1 1,-1-1-1,1 0 1,0 1-1,0-1 1,-3 4 0,4-5 0,1 0 0,0 0 0,0 1 0,-1-1 0,1 0 0,0 1 0,0-1 0,0 0 0,-1 1 0,1-1 0,0 0 0,0 1 0,0-1 0,0 0 0,0 1 1,0-1-1,0 0 0,0 1 0,0-1 0,0 1 0,0-1 0,0 0 0,0 1 0,0-1 0,0 0 0,0 1 0,0-1 0,0 0 0,1 1 0,-1-1 0,0 0 1,0 1-1,0-1 0,1 0 0,-1 1 0,0-1 0,0 0 0,1 0 0,-1 1 0,0-1 0,1 0 0,-1 1 0,19 7 8,7 1 9,0-2-1,1-1 1,40 4 0,87 0 31,-153-10-48,115 2 101,139-17 0,112-32 1145,-321 40-999,-15 2-165,-10 2-148,41-3 1,-59 7-675,-8 1-280,-15 3-1448,-4 2-173,-4 2 889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50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61 978 4977,'-5'-2'788,"-32"-9"3826,36 10-4511,1 1 1,-1 0 0,0 0 0,1 0 0,-1 0 0,0 0 0,1 0 0,-1 0 0,0 1 0,1-1 0,-1 0 0,0 0 0,1 1 0,-1-1 0,0 0-1,1 0 1,-1 1 0,1-1 0,-1 1 0,1-1 0,-1 1 0,1-1 0,-1 1 0,1-1 0,-1 1 0,1-1 0,-1 1 0,1-1 0,0 1 0,-1 0-1,1-1 1,0 1 0,0 0 0,0-1 0,-1 1 0,1 0 0,0-1 0,0 1 0,0 0 0,0-1 0,0 1 0,0 0 0,0-1 0,0 1-1,0 0 1,1-1 0,-1 2 0,2 3 170,-1-1-1,1 0 1,0 0-1,0 0 1,0 0-1,0 0 1,1 0-1,0-1 0,0 1 1,0-1-1,0 0 1,0 0-1,6 4 1,-2 0 151,1-1 0,1 0 0,-1-1 1,17 8-1,-22-12-329,0 0 0,0 0 0,0 0 0,0-1-1,0 1 1,0-1 0,0 1 0,1-1 0,-1 0 0,0 0 0,0-1 0,0 1 0,0-1 0,1 1-1,-1-1 1,0 0 0,0 0 0,5-3 0,-3 1-7,0-1 0,-1 1-1,1-1 1,-1 0 0,0 0 0,0 0 0,0-1-1,0 1 1,4-10 0,0 0-2,-1 0-1,-1 0 1,0 0 0,-1-1-1,-1 0 1,6-31 0,-8 30-68,-1-1 1,-1 1 0,-1-18-1,1 30-20,0 1 0,0 0 0,-1-1 0,1 1 0,-1 0 0,0 0 0,0 0 0,0-1-1,0 1 1,-1 0 0,1 0 0,-1 1 0,0-1 0,1 0 0,-2 0 0,1 1 0,0-1 0,0 1 0,-1 0-1,1 0 1,-6-4 0,7 6-5,1-1 1,-1 1-1,0-1 0,0 1 0,0 0 0,0-1 0,0 1 0,0 0 0,0 0 1,0-1-1,0 1 0,0 0 0,0 0 0,0 0 0,0 0 0,0 0 0,0 1 1,0-1-1,0 0 0,0 0 0,0 1 0,0-1 0,0 0 0,0 1 1,0-1-1,0 1 0,0-1 0,1 1 0,-1 0 0,0-1 0,0 1 0,1 0 1,-1 0-1,0-1 0,1 1 0,-1 0 0,1 0 0,-1 0 0,1 0 0,-1 0 1,1 0-1,0 0 0,-1 0 0,1 0 0,0 0 0,0 0 0,0 0 0,0 0 1,0 0-1,0 0 0,0 1 0,-1 5-18,1 0 0,0 1-1,1-1 1,0 0 0,0 0 0,2 7 0,-2-9 20,1-1 1,-1 1 0,1-1 0,0 0 0,0 0-1,0 0 1,1 0 0,-1 0 0,1 0 0,0 0 0,0-1-1,0 0 1,1 0 0,-1 0 0,1 0 0,5 4-1,-5-6 4,-1 1 0,1-1-1,-1 0 1,1 0 0,0 0-1,-1-1 1,1 1 0,0-1-1,0 0 1,-1 0 0,1 0-1,0 0 1,0-1 0,-1 1-1,1-1 1,0 0 0,-1 0-1,1-1 1,-1 1 0,7-4-1,-1-1 1,-1 0 0,1 0 0,-1 0 0,0-2 0,-1 1-1,1-1 1,-2 0 0,1 0 0,-1 0 0,0-1 0,-1 0 0,0-1 0,0 1 0,-1-1-1,3-11 1,0 1 4,-1 0-1,-2-1 1,0 0-1,-1 0 1,-1 0-1,-1-33 1,-2 27 2,-2 0 1,-1 0 0,-10-33-1,11 46 1,-2 1 0,0-1 0,0 1 0,-1 0 0,-1 1 0,0 0 1,-18-23-1,25 34 0,-1-1 0,-1 1 0,1-1 0,0 1 0,0 0 0,0-1 0,-1 1 0,1 0 0,-1 0 0,1 0 0,-1 0 0,1 0 0,-1 0 0,1 1 0,-1-1 0,0 0 0,0 1 0,1-1 0,-1 1 0,0 0 0,0 0 0,1-1 0,-1 1 0,0 0 0,0 1 0,0-1 0,1 0 0,-1 0 0,0 1 0,0-1 0,1 1 0,-1-1 0,0 1 0,-2 1 0,2 1 10,0-1 0,-1 0 0,2 0-1,-1 1 1,0-1 0,0 1 0,1-1 0,-1 1-1,1 0 1,0 0 0,0 0 0,0-1 0,0 1 0,0 0-1,1 0 1,0 0 0,-1 0 0,1 1 0,0-1-1,1 3 1,1 16 86,1 0 0,2 0 0,0-1 0,1 0 0,18 41 0,-5-23 23,1-1 0,29 40 1,-37-60-75,2 1 0,1-2 0,0 0 0,1 0 0,1-2 0,25 19 1,-36-30-43,0 0-1,1 0 1,-1-1 0,1 0 0,0 0 0,0-1 0,0 0 0,0 0 0,0-1 0,11 2 0,-13-3-11,0 0 1,0-1 0,0 0-1,0 1 1,0-2 0,0 1-1,-1 0 1,1-1-1,0 0 1,-1 0 0,1-1-1,-1 1 1,1-1 0,-1 0-1,0 0 1,6-6 0,-5 4 0,0-1 0,0 0 0,-1 0 0,0 0 0,0 0 0,-1 0 0,1-1 0,-1 0 0,-1 0 0,1 0 0,-1 0 0,0 0 0,-1 0 0,0 0 0,0-1 0,0 1 0,-1 0 0,0-1 0,-1 1 0,0 0 0,0-1 0,0 1 0,-1 0 0,0 0 0,0 0 0,-1 0 0,0 0 0,-6-10 0,8 15-4,0 0 1,-1 1-1,1-1 1,0 1-1,0 0 1,-1-1 0,1 1-1,-1 0 1,1 0-1,-1 0 1,0 0-1,1 0 1,-1 0-1,0 0 1,-3 0 0,4 1-1,-1 0 0,1 0 1,0 0-1,0 0 0,0 0 0,-1 0 1,1 0-1,0 1 0,0-1 1,0 0-1,-1 1 0,1-1 1,0 1-1,0-1 0,0 1 1,0 0-1,0-1 0,0 1 1,-1 1-1,0 0 0,0 0 0,0 1 0,1-1-1,-1 1 1,1-1 0,-1 1 0,1 0 0,0-1 0,0 1 0,0 0 0,0 0 0,0 0 0,1 0-1,-1 0 1,1 0 0,0 0 0,0 0 0,1 6 0,-1-5 4,1 1 0,0-1 0,0 0 1,0 1-1,1-1 0,-1 0 0,1 0 0,0 0 0,0 0 1,1 0-1,-1-1 0,1 1 0,-1-1 0,1 1 0,1-1 1,-1 0-1,0 0 0,5 3 0,-3-4-13,0 1 0,1-1 0,-1 1 0,0-1 0,1-1 0,0 1 0,-1-1 0,1 0 0,0 0 0,0-1 0,0 0 0,8 0 0,-3-1-135,0-1-1,-1 0 1,1 0-1,-1-1 1,1 0-1,-1-1 0,0 0 1,0-1-1,-1 0 1,1 0-1,-1-1 1,0 0-1,-1-1 1,13-12-1,-10 4-393,-1-1 0,-1 0-1,-1 0 1,0-1 0,10-31 0,-12 30 40,-3 8 464,-1-1 1,0 1-1,0-1 1,-2 0-1,1 0 1,-1 0-1,-1 1 1,0-1 0,0 0-1,-1 0 1,-4-10-1,4 16 1754,1 14-1388,3 17-415,3-12 384,-8-16 562,2 3-832,0 0 1,1-1-1,-1 1 1,0 0-1,1-1 0,-1 1 1,1 0-1,-1 0 1,1-1-1,-1 1 0,1 0 1,0 0-1,-1 0 1,1 0-1,0 0 1,0-1-1,0 1 0,-1 0 1,1 0-1,0 1 1,0 0 17,-2 7 12,-1 0 0,0-1-1,0 1 1,-1 0 0,-8 15 0,-2 2 70,13-24-107,0 0-1,1 0 0,-1 0 0,0 0 0,1-1 0,-1 1 0,1 0 1,0 0-1,0 0 0,0 0 0,0 0 0,0 0 0,0 0 0,0 0 1,1 0-1,-1 0 0,1 0 0,-1 0 0,1 0 0,0 0 1,-1 0-1,1-1 0,0 1 0,0 0 0,1-1 0,-1 1 0,0 0 1,1-1-1,-1 0 0,0 1 0,1-1 0,0 0 0,1 2 0,0-2-4,0 1 0,1-1 0,-1 1 0,0-1 0,1 0-1,-1 0 1,1 0 0,-1-1 0,1 1 0,0-1-1,-1 0 1,1 0 0,-1 0 0,1 0 0,4-2 0,0 0-14,0-1 1,-1 0 0,1-1-1,-1 0 1,0 0 0,0-1-1,0 1 1,-1-1-1,0-1 1,0 1 0,0-1-1,0 0 1,-1-1 0,0 1-1,-1-1 1,1 0 0,-1 0-1,0-1 1,-1 1 0,4-11-1,-3 5-9,0 0 0,-1 0 0,0-1-1,-1 1 1,-1-1 0,0 1 0,-1-1-1,0 0 1,-1 1 0,0-1 0,-6-21 0,-3 5 8,-1 1 0,-1 0 0,-2 0 1,0 1-1,-2 1 0,-2 1 1,0 0-1,-29-32 0,23 39 57,15 21 8,7 14 17,4 1 47,1 0 0,1-1 0,0 0 0,1 0 0,1 0 0,1 0 0,0-1 0,16 25 0,-3-9 32,2-1 0,50 53-1,-30-48-204,-34-30-507,-1 0 0,0 0 1,0 1-1,-1 0 0,0 0 1,8 11-1,-13-16-762,-1-1 1194,0 1 0,0-1-1,0 0 1,0 0 0,1 0-1,-1 0 1,0 1 0,0-1 0,0 0-1,0 0 1,0 0 0,0 0-1,-1 1 1,1-1 0,0 0-1,0 0 1,0 0 0,0 0-1,0 1 1,0-1 0,0 0-1,0 0 1,0 0 0,0 0-1,-2 1-953,-2-2-516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51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54 345 7850,'-23'-11'1639,"-4"-3"-254,23 9 680,12 1 1996,2 2-3340,0-2 0,0 1 1,-1-1-1,0-1 1,0 0-1,17-11 0,22-12 1530,-45 26-2165,0 1 0,0 0-1,0-1 1,0 1 0,0 0 0,0 1 0,1-1 0,-1 0 0,0 1 0,0 0-1,1 0 1,-1 0 0,0 0 0,1 1 0,-1-1 0,0 1 0,0-1-1,6 3 1,-4 0-59,-1 0-1,1 1 0,-1-1 0,1 1 0,-1 0 1,0 0-1,0 1 0,-1-1 0,6 10 1,36 55 41,-45-69-67,0 0 0,0 0 1,0 0-1,1 0 0,-1 0 0,0 0 1,0 0-1,0 0 0,0 0 1,0 0-1,1 0 0,-1 0 1,0 0-1,0 0 0,0 0 0,0 0 1,0 0-1,1 0 0,-1 0 1,0 0-1,0 0 0,0-1 1,0 1-1,0 0 0,0 0 0,0 0 1,1 0-1,-1 0 0,0 0 1,0 0-1,0-1 0,0 1 1,0 0-1,0 0 0,0 0 1,0 0-1,0 0 0,0-1 0,0 1 1,0 0-1,0 0 0,0 0 1,0 0-1,0 0 0,0-1 1,0 1-1,0 0 0,0 0 0,0 0 1,0 0-1,0 0 0,0-1 1,0 1-1,0 0 0,0 0 1,0 0-1,0 0 0,0 0 0,0 0 1,0 0-1,-1-1 0,1 1 1,0-17 48,0 16-50,-11-120-4,4 54 4,5 52-4,1 7 1,0 1-1,0-1 0,1 0 1,2-14-1,-2 22-18,0-1 0,0 1 0,0 0 0,1 0 0,-1-1 0,0 1 0,0 0 0,1-1 0,-1 1 0,0 0 1,0 0-1,1 0 0,-1-1 0,0 1 0,1 0 0,-1 0 0,0 0 0,0 0 0,1 0 0,-1 0 0,0-1 0,1 1 0,-1 0 0,1 0 0,-1 0 0,0 0 0,1 0 0,-1 0 0,0 0 0,1 0 0,-1 1 0,0-1 0,1 0 0,-1 0 0,0 0 0,1 0 0,-1 0 0,0 0 0,0 1 0,1-1 0,-1 0 0,0 0 0,0 1 0,1-1 0,-1 0 0,0 0 0,0 1 0,1-1 0,-1 1 0,20 15-1367,-16-13 939,1 2-78,0 0 0,1-1-1,0 0 1,0-1-1,0 1 1,0-1 0,0 0-1,7 2 1,-10-5 350,0 1 1,0-1-1,0 1 0,0-1 1,0 0-1,0 0 0,0-1 1,0 1-1,0 0 0,0-1 1,0 0-1,-1 0 1,1 0-1,0 0 0,0 0 1,-1-1-1,1 1 0,-1-1 1,1 1-1,3-5 1,-4 5 272,-1 0 0,1-1 0,-1 1 0,1 0 0,-1 0 0,1 0 0,0 0 0,0 0 0,-1 0 0,1 0 0,0 1 0,0-1 0,0 1 0,0-1 0,0 1 0,3-1 0,-4 2 101,1 0 0,-1 0 0,1-1 0,-1 1 0,0 0 1,1 0-1,-1 0 0,0 1 0,0-1 0,1 0 1,-1 0-1,0 1 0,0-1 0,0 0 0,-1 1 0,1-1 1,0 1-1,0 0 0,0 1 0,32 73 3335,-32-75-3501,0 1-1,-1-1 0,1 0 0,0 0 0,0 0 1,0 0-1,0 0 0,-1 0 0,2 0 0,-1-1 1,0 1-1,0 0 0,0 0 0,0-1 0,0 1 0,0-1 1,1 1-1,-1-1 0,0 1 0,1-1 0,-1 0 1,0 0-1,0 0 0,1 0 0,-1 1 0,0-2 1,1 1-1,-1 0 0,0 0 0,1 0 0,-1-1 0,2 0 1,0 0 6,-1 1 1,0-1 0,0 0 0,0 0-1,0-1 1,0 1 0,0 0-1,0-1 1,0 1 0,-1-1 0,1 0-1,0 1 1,-1-1 0,1 0 0,-1 0-1,0 0 1,2-4 0,0 0 30,-1 1 1,-1-1 0,1 0-1,-1 0 1,0 1 0,0-1-1,-1 0 1,0 0 0,0 0-1,0 0 1,0 0 0,-3-7-1,2 8-62,-1 0 1,0 1-1,-1-1 0,1 1 0,-1 0 1,0 0-1,0 0 0,0 0 0,0 0 0,-1 0 1,0 1-1,0 0 0,0 0 0,0 0 0,-6-4 1,0 2-318,1 0 1,-1 0 0,0 1-1,0 0 1,0 1 0,0 0 0,-1 1-1,1 0 1,-14-1 0,19 3 85,-1-1 1,1 2 0,-1-1 0,1 0-1,-1 1 1,1 0 0,0 0 0,-1 1-1,1-1 1,0 1 0,0 1 0,0-1 0,0 0-1,0 1 1,1 0 0,-1 0 0,1 1-1,0-1 1,0 1 0,-4 4 0,-10 21 174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52.2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13 267 10434,'0'0'154,"0"-1"-1,0 1 1,-1 0-1,1 0 1,0 0-1,-1-1 0,1 1 1,0 0-1,0 0 1,-1 0-1,1 0 1,0 0-1,-1 0 1,1 0-1,0 0 1,-1 0-1,1-1 1,0 1-1,0 0 0,-1 1 1,1-1-1,0 0 1,-1 0-1,1 0 1,0 0-1,-1 0 1,1 0-1,0 0 1,0 0-1,-1 0 1,1 1-1,0-1 0,-1 0 1,1 0-1,0 0 1,0 1-1,0-1 1,-1 0-1,1 0 1,0 1-1,0-1 1,0 0-1,-1 0 1,1 1-1,0-1 0,0 0 1,0 1-1,0-1 1,0 0-1,0 0 1,0 1-1,0-1 1,0 1-1,1 28 2139,16 33-1934,-17-60-111,6 14-58,0 0 0,1 0 0,1-1 1,0 0-1,13 18 0,-21-33-188,0 0 0,0 0 0,0 0 0,0 0 0,0 0 0,0 0 0,0 1 0,0-1 1,0 0-1,0 0 0,1 0 0,-1 0 0,0 0 0,0 0 0,0 0 0,0 0 0,0 0 0,0 0 0,0 0 0,0 0 0,0 0 0,1 0 1,-1 0-1,0 0 0,0 0 0,0 0 0,0 0 0,0 0 0,0 0 0,0 0 0,1 0 0,-1 0 0,0 0 0,0 0 0,0 0 1,0 0-1,0 0 0,0 0 0,0 0 0,0 0 0,0 0 0,1 0 0,-1 0 0,0 0 0,0 0 0,0 0 0,0 0 0,0-1 1,0 1-1,0 0 0,0 0 0,0 0 0,0 0 0,0 0 0,4-11 23,1-17-7,-5 22-1,9-71 57,3-26-12,-10 92-58,1 1 1,0 0-1,0 0 1,1 0 0,1 1-1,-1-1 1,10-12 0,-13 21-3,0-1 1,-1 1 0,1 1 0,0-1 0,0 0 0,0 0-1,0 0 1,1 0 0,-1 1 0,0-1 0,0 1 0,0-1 0,0 1-1,1-1 1,-1 1 0,0-1 0,1 1 0,-1 0 0,0 0-1,1 0 1,-1 0 0,0 0 0,1 0 0,-1 0 0,0 0-1,0 1 1,1-1 0,-1 0 0,0 1 0,1-1 0,-1 1-1,0-1 1,0 1 0,0 0 0,0-1 0,2 3 0,5 2 22,-1 1 1,1 0-1,12 14 0,-14-13 4,1 0 46,-1-1-1,1-1 1,0 1 0,0-1 0,0 0-1,1 0 1,0-1 0,13 5 0,-19-8-45,1 0 0,-1-1 0,1 1 0,-1-1 1,1 0-1,-1 1 0,1-1 0,-1 0 0,1-1 1,0 1-1,-1 0 0,1-1 0,-1 0 0,1 1 1,-1-1-1,0 0 0,1 0 0,-1 0 0,0-1 1,0 1-1,0 0 0,1-1 0,-1 1 0,-1-1 1,1 0-1,0 0 0,0 0 0,-1 0 0,1 0 1,-1 0-1,0 0 0,1 0 0,0-5 0,5-7 147,-1-1 0,0 0 0,-2 0 0,5-22 0,-7 27-96,-1 0 0,0 0 0,0 0 0,-1 0 0,0 0 0,-1 0 1,0 0-1,-2-11 0,3 21-80,0-1 1,0 0 0,0 1 0,0-1-1,0 0 1,0 0 0,0 1-1,-1-1 1,1 0 0,0 1 0,0-1-1,-1 1 1,1-1 0,0 0 0,-1 1-1,1-1 1,-1 1 0,1-1-1,0 1 1,-1-1 0,1 1 0,-1-1-1,0 1 1,1-1 0,-1 1-1,1 0 1,-1-1 0,0 1 0,1 0-1,-1-1 1,1 1 0,-1 0 0,0 0-1,0 0 1,1 0 0,-1 0-1,0-1 1,1 1 0,-1 1 0,0-1-1,1 0 1,-1 0 0,0 0-1,1 0 1,-1 0 0,0 1 0,1-1-1,-1 0 1,0 0 0,1 1 0,-1-1-1,1 1 1,-1-1 0,0 0-1,1 1 1,-1-1 0,1 1 0,0-1-1,-1 1 1,0 0 0,-2 3-8,0 0 0,0-1-1,1 1 1,-1 0 0,1 0 0,0 0 0,0 0 0,-2 7 0,2-3-2,0 0 1,1 1-1,1-1 0,-1 0 1,1 1-1,0-1 1,1 0-1,0 1 1,4 13-1,-5-19 6,1-1 1,0 1-1,0-1 0,0 1 0,0-1 1,0 1-1,0-1 0,1 0 0,-1 0 1,1 0-1,0 0 0,-1 0 0,1 0 1,0 0-1,0 0 0,0-1 0,1 1 1,-1-1-1,0 1 0,0-1 1,1 0-1,-1 0 0,1 0 0,-1 0 1,1-1-1,-1 1 0,1-1 0,0 1 1,-1-1-1,1 0 0,0 0 0,-1 0 1,1 0-1,3-1 0,1-1 7,1 0 0,-1-1 0,0 0 0,0 0 0,-1 0 0,1-1 0,-1 0 0,0 0 0,0-1-1,0 1 1,0-1 0,9-12 0,6-7 595,28-44 0,-47 65-517,4-10 293,-5 9-139,-6 7-80,4 0-188,-1 0 1,1 1-1,1-1 0,-1 1 1,0-1-1,1 1 1,0 0-1,0-1 0,0 1 1,0 0-1,1 6 0,-1-7-12,4 33-167,-2-27 7,1-11 94,-2-12-6,-1 13 111,0 0 1,-1 0 0,1 1 0,0-1-1,-1 0 1,1 0 0,0 0 0,0 0-1,0 0 1,0 0 0,0 0 0,0 0-1,0 0 1,0 0 0,0 0 0,1 0-1,-1 0 1,0 0 0,1 0 0,-1 0-1,1 0 1,-1 0 0,1 0 0,-1 0-1,1 1 1,1-3 0,0 3 1,1 0-1,-1-1 1,1 1 0,-1 0 0,1 0-1,-1 1 1,1-1 0,-1 0 0,1 1-1,-1 0 1,0-1 0,1 1 0,4 2-1,7 4 10,0 0-1,-1 0 1,0 1-1,0 1 1,0 0-1,-1 1 1,-1 0-1,1 1 1,-2 0-1,15 19 0,-9-10 30,-2 1-1,0 1 0,-1 0 0,-1 0 1,-1 1-1,14 45 0,-21-54-10,0 1 0,-2-1-1,0 1 1,0 0 0,-1 0 0,-1 0-1,-1 0 1,0-1 0,0 1 0,-2 0-1,0 0 1,-1-1 0,-5 15 0,8-26-9,0 0 0,0-1 0,0 1 0,-1 0 0,1 0 0,-1-1 0,0 1 0,1-1 0,-1 1 0,-1-1 0,1 0 0,0 0 0,0 0 0,-1 0 0,1 0 1,-1 0-1,0-1 0,1 1 0,-4 0 0,3-1-4,1-1 1,-1 0 0,1 0 0,-1 0-1,0 0 1,1 0 0,-1 0 0,0-1-1,1 1 1,-1-1 0,1 0-1,-1 0 1,1 0 0,0 0 0,-1 0-1,1 0 1,0-1 0,0 1-1,-1-1 1,1 0 0,0 1 0,-2-4-1,-5-5-3,1 1-1,0-2 1,1 1-1,0-1 1,0 0-1,1-1 1,1 1-1,0-1 1,1 0-1,0-1 1,0 1-1,1-1 1,1 1-1,1-1 1,-1-15-1,1 5-175,1-1-1,2 0 0,0 0 1,1 0-1,2 1 0,0 0 0,13-33 1,19-25-2416,-19 47 1087,7-25-7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56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13 5817,'-14'-11'8854,"3"9"-4680,9 3-4076,0 0-1,0 1 1,0-1-1,0 1 1,1-1-1,-1 1 1,0 0-1,1 0 1,-1 0-1,-1 2 1,-11 13 64,-34 35 9,43-45-163,0-1 1,1 1-1,0 0 0,0 0 1,1 1-1,0-1 0,0 1 1,1-1-1,0 1 1,0 0-1,0 0 0,1 0 1,1 0-1,-1 0 0,1 0 1,1 1-1,-1-1 0,3 10 1,-2-16-9,0 0 1,0 0 0,0 0-1,0 0 1,0 0 0,0 0-1,1 0 1,-1 0 0,0 0-1,1 0 1,0-1 0,-1 1-1,1-1 1,0 1 0,0-1-1,0 0 1,0 0 0,0 0-1,2 1 1,52 21 82,-33-14 33,-15-6-66,-1 1 0,1 0 0,0 0 0,-1 1 0,0 0 0,0 0 0,-1 1 0,1 0 0,-1 0 0,-1 0 0,1 1 0,6 11 0,-8-13-44,-2 1 0,1 0 0,-1 0 0,1 1 0,-2-1 0,1 0 0,-1 1 0,0-1 0,0 1 0,-1-1 0,1 1-1,-2-1 1,1 1 0,-1-1 0,0 1 0,0-1 0,-3 9 0,-2 5-1,-17 36 0,20-49-5,-1 0 0,0 1 0,-1-2 0,0 1 1,0-1-1,0 1 0,-12 9 0,16-15 1,0 0 0,0 0 0,0 0 0,0 0 0,-1 0 0,1-1 0,0 1 0,0 0 0,-1-1 0,1 1 0,0-1 0,0 0 0,-1 1-1,1-1 1,-1 0 0,1 0 0,0 0 0,-1 0 0,1 0 0,-1 0 0,1 0 0,0 0 0,-1-1 0,-1 1 0,2-1 2,-1-1 0,0 1-1,1 0 1,-1 0 0,1-1-1,-1 1 1,1-1 0,0 1-1,0-1 1,0 0 0,-1 1-1,1-1 1,1 0 0,-2-3-1,-1-3 38,0 0 0,1-1 0,0 1 0,1-1 0,0 1 0,0-15 0,1 17 14,0 0 0,1 1 0,0-1-1,1 0 1,-1 0 0,1 0 0,0 1 0,1-1 0,-1 1-1,1-1 1,0 1 0,0 0 0,1 0 0,-1 1 0,1-1 0,0 1-1,0-1 1,1 1 0,-1 1 0,9-6 0,-7 4-844,-1 0 0,0-1 0,0 1 1,0-1-1,0 0 0,-1-1 0,6-11 0,3 0-465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56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68 6073,'-9'-3'12667,"16"3"-11995,15-4-176,-5-3-288,41-32-424,-44 27 3313,-9 9-2385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59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34 7378,'-11'-21'9194,"-4"9"-6041,14 12-3143,0 0 0,0 0 0,0 0 0,0 0 1,0 0-1,0 0 0,0 0 0,0 0 0,0 0 0,1 0 1,-1 1-1,0-1 0,0 0 0,0 1 0,0-1 1,0 1-1,0-1 0,1 0 0,-2 2 0,0 0 34,-1 0 0,1 1-1,-1-1 1,1 1 0,0 0-1,0-1 1,-3 7 0,-3 5 25,4-10-43,1 1 1,0 0-1,0-1 1,0 2-1,1-1 1,0 0-1,0 0 1,0 1-1,1-1 1,0 1-1,0-1 1,0 1-1,1 0 1,-1 8-1,3-3 19,0 0-1,0 0 0,1-1 0,0 1 0,1-1 0,0 1 0,0-1 1,1 0-1,8 11 0,5 4 111,41 44 1,3 4 305,-56-65-425,-1 0 1,-1 0-1,0 1 0,0 0 1,-1 0-1,0 0 1,0 0-1,-1 0 0,0 1 1,1 10-1,-3-16-30,1 0 0,-1 0 0,0 0 0,0 0 0,0 0 0,-1 0 0,1 1 0,-1-1 0,0 0 0,0 0-1,0-1 1,-1 1 0,1 0 0,-1 0 0,0-1 0,0 1 0,0-1 0,-1 1 0,1-1 0,-1 0 0,0 0 0,0 0 0,0 0 0,0-1 0,-5 4 0,6-5-3,0 0 1,-1 0 0,1 0-1,0 0 1,-1-1-1,1 1 1,-1 0 0,1-1-1,-1 0 1,1 0-1,-1 0 1,1 0 0,-1 0-1,1 0 1,-1-1-1,1 1 1,-1-1 0,-2 0-1,1-1 0,0 0 0,0-1 0,0 1 0,0-1 0,1 1 0,-1-1 0,1 0 0,0 0 0,-5-6 0,1-1-3,0 0 0,0-1 1,1 0-1,0 0 0,1 0 1,-5-16-1,7 16-5,0 1-1,0 0 1,1-1 0,1 1 0,0-1 0,0 1-1,1-1 1,2-16 0,-1 23-10,0 0 0,0 0 0,0 0-1,0 1 1,1-1 0,-1 0 0,1 1 0,0-1-1,0 1 1,0-1 0,1 1 0,-1 0 0,1 0 0,0 0-1,0 0 1,0 0 0,0 1 0,0 0 0,1-1-1,-1 1 1,1 0 0,-1 1 0,1-1 0,0 1 0,4-2-1,2 0 14,-1 1-840,1-1 1,-1-1-1,0 1 0,0-1 0,9-6 0,-2-2 416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59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0 231 6929,'46'-41'3825,"-37"47"-608,4-10-1289,2-3-231,2-5-393,4-1-256,1 4-440,-2 4-208,0 2-231,-3 0-81,-8 1-96,-1 2-128,-8-2-529</inkml:trace>
  <inkml:trace contextRef="#ctx0" brushRef="#br0" timeOffset="1">121 22 9178,'-44'-22'4177,"47"51"-1873,11 7-295,-1 0-417,7 3-256,9-4-479,-7-3-193,0-8-328,-1 2-64,-1-11-856,16 3 1936,1-7-1144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04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159 1 6193,'-25'13'1166,"10"-6"261,1 1 0,-25 18 0,33-21-1213,0 1 0,1-1 0,-1 2 0,1-1 0,0 1 0,1-1 0,0 1 1,0 0-1,0 1 0,1-1 0,0 1 0,0 0 0,1-1 0,0 1 0,0 0 0,0 11 0,3-16-164,0 1 0,0-1 0,0 1 0,0-1 0,1 0-1,-1 0 1,1 0 0,0 0 0,0 0 0,0 0 0,0 0 0,1 0 0,-1-1-1,1 1 1,4 2 0,51 35 754,-42-30-480,28 13 449,-36-20-657,0 1 0,0 0-1,-1 0 1,1 1 0,-1 0-1,0 0 1,0 1 0,0-1-1,-1 2 1,8 7 0,-13-10-102,0-1 1,0 0-1,0 0 1,0 1-1,0-1 1,0 1-1,-1-1 1,0 1-1,1-1 1,-2 0-1,1 1 1,0-1-1,0 1 1,-1-1-1,0 1 1,0-1-1,0 0 1,0 1-1,0-1 1,-1 0-1,0 0 1,1 0-1,-5 5 1,2-2-14,0 0-1,-1 0 1,0 0 0,0-1-1,-1 1 1,1-1 0,-1-1 0,0 1-1,0-1 1,-7 4 0,7-5-16,1-1 1,0 1 0,-1-1-1,0 0 1,1 0 0,-1-1-1,0 1 1,0-1 0,0-1-1,0 1 1,0-1 0,-10-1-1,15 1 13,1 0-1,-1-1 1,0 1-1,1 0 0,-1-1 1,0 1-1,1-1 1,-1 1-1,0-1 1,1 1-1,-1-1 1,1 0-1,-1 1 1,1-1-1,0 0 1,-1 1-1,1-1 1,0 0-1,-1 1 0,1-1 1,0 0-1,0 0 1,-1 0-1,1 1 1,0-1-1,0 0 1,0 0-1,0 1 1,0-1-1,0 0 1,0 0-1,1 0 1,-1 1-1,0-2 0,12-32-32,-7 22 23,0 1-363,0 1-1,0 0 0,1 0 1,0 0-1,1 0 1,0 1-1,0 0 1,1 1-1,10-9 1,0 3-415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04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89 9058,'49'-3'4025,"-29"3"-2057,4-2-303,3-3-521,2-9-360,0-1-336,0-5-288,-7-9-136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38.1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53 139 4737,'-13'-5'748,"10"4"-544,1 1 0,-1-1 0,1 0 0,0 0 0,-1 0 0,1-1 0,0 1 0,0 0 1,0-1-1,0 0 0,0 1 0,0-1 0,-2-3 0,3 5 81,0-1 0,1 0 0,-1 1 0,1-1 0,-1 0 0,1 0 0,-1 1 0,1-1 0,0 0 0,-1 0 1,1 1-1,0-1 0,0 0 0,-1 0 0,1 0 0,0 0 0,0 1 0,0-1 0,0 0 0,0 0 0,0 0 0,0 0 0,0 0 0,1 1 0,-1-1 1,0 0-1,0 0 0,1 0 0,-1 1 0,1-1 0,-1 0 0,0 0 0,1 1 0,-1-1 0,1 0 0,0 1 0,-1-1 0,1 0 0,0 1 0,0-1 1,18-8 4401,7 2-4461,15-2 1524,70-28 0,-102 33-1482,1 0 1,-1 1-1,19-3 0,-27 5-281,1 1 0,-1-1 0,0 1 0,0 0 0,1 0 0,-1-1 0,0 1 0,1 0 0,-1 0 0,0 1 0,1-1 0,-1 0 0,0 0 1,0 1-1,1-1 0,-1 0 0,0 1 0,0-1 0,0 1 0,1 0 0,-1-1 0,0 1 0,0 0 0,0 0 0,0 0 0,0-1 0,0 1 0,-1 0 1,1 0-1,0 0 0,0 1 0,-1-1 0,1 0 0,0 0 0,-1 0 0,1 0 0,-1 1 0,0-1 0,1 2 0,-1 6-1219,4 2 472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48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253 777 7362,'-28'37'2544,"28"-37"-2495,0 0 1,0 0-1,0 0 0,-1 1 1,1-1-1,0 0 0,0 0 1,0 0-1,0 1 0,0-1 1,0 0-1,0 0 0,0 1 1,0-1-1,0 0 0,0 0 1,0 0-1,0 1 0,0-1 1,0 0-1,0 0 0,0 1 1,0-1-1,0 0 0,0 0 1,0 0-1,0 1 0,0-1 1,1 0-1,-1 0 0,0 0 1,0 1-1,0-1 0,0 0 0,1 0 1,-1 0-1,0 0 0,0 1 1,0-1-1,0 0 0,1 0 1,-1 0-1,0 0 0,0 0 1,1 0-1,-1 0 0,0 0 1,0 0-1,0 0 0,1 0 1,-1 0-1,0 0 0,0 0 1,1 0-1,-1 0 0,0 0 1,19 0 2536,-14 0-2087,87-1 1659,132 3 2122,-182 1-4113,1-2 0,-1-1 0,1-3 0,-1-1 0,0-3 0,0-1 0,-1-2 0,0-2 0,-1-1 0,0-3 0,54-28 0,-83 38-115,-1-1-1,1 0 0,-1-1 1,0 0-1,-1 0 1,0-1-1,0 0 0,13-19 1,-17 19-11,0 0 1,0-1 0,-1 0-1,0 1 1,0-1-1,-1-1 1,-1 1 0,0 0-1,0-1 1,0-20-1,-2 14-37,-1 1 0,0 0 0,-2-1 0,1 1 0,-2 0 0,0 0 0,-1 1 0,-1-1 0,0 1 0,-1 0 0,-1 1 0,0 0 0,-1 0 0,-1 0 0,-17-18 0,-83-67 12,101 91-17,-1 0-1,1 1 1,-1 0-1,-1 0 1,1 1-1,-1 1 0,0-1 1,0 2-1,-20-6 1,-9 0-21,-64-6 1,7 1 7,65 9 16,0 0-1,0 3 0,-44-1 1,57 5-7,0 1 1,1 0 0,-1 1 0,1 1 0,-1 1 0,1 1 0,-19 8-1,2 2-16,0 1 0,-62 42 0,84-49 21,-1 1 0,1 0 0,1 1 0,0 0 0,1 1 0,0 0 0,1 1 0,1 0 1,-9 16-1,9-10-8,0 0 1,1 1 0,1-1 0,1 1-1,0 1 1,2-1 0,1 1-1,-2 42 1,6-53 32,-1 0 0,1 0 0,1 0 0,0-1 0,0 1 0,1-1 0,1 1 0,-1-1 0,2 0 0,-1 0 0,2-1 0,-1 1 0,1-1 0,0 0 0,1-1 0,0 1 0,1-1 0,-1-1 0,18 13 0,-14-13 126,1 0 0,0-1 0,0 0 0,1-1 0,0-1 0,0 0 0,0-1-1,13 2 1,18 1 719,48 0 0,-77-5-669,77-1 985,-81 0-1003,-1-1 0,1-1 0,0 0 0,-1 0 1,1-1-1,12-5 0,-22 7-148,1 0 1,0 1-1,-1-1 0,1 0 1,-1 0-1,1 0 1,-1 0-1,1 0 0,-1 0 1,0 0-1,1 0 0,-1 0 1,0-1-1,0 1 1,0-1-1,0 1 0,0-1 1,0 1-1,-1-1 0,1 1 1,0-1-1,-1 0 0,1 1 1,-1-1-1,1 0 1,-1 0-1,0 1 0,0-1 1,0-2-1,-1 1-34,0 0-1,1 0 1,-2 1 0,1-1 0,0 0-1,0 1 1,-1-1 0,0 1 0,1 0-1,-1-1 1,0 1 0,0 0 0,0 0-1,0 0 1,-1 0 0,-4-2 0,-3-5-1260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40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0 4665,'-2'1'529,"-1"1"-1,1-1 1,-1 0 0,0 0 0,1 0 0,-1-1-1,0 1 1,1-1 0,-1 1 0,0-1-1,0 0 1,0 0 0,0 0 0,1-1-1,-1 1 1,0-1 0,0 1 0,1-1-1,-1 0 1,0 0 0,1 0 0,-3-2-1,7 9 3627,10 4-3515,93 29 1621,-99-38-2074,1 0 0,-1-1 0,1 1 0,0-1-1,-1-1 1,1 1 0,-1-1 0,1 0-1,0-1 1,-1 1 0,0-2 0,0 1-1,1 0 1,10-8 0,-11 7-95,0 0 0,1 0-1,-1 1 1,0 0 0,1 0 0,-1 0 0,1 1-1,0 0 1,0 0 0,7 0 0,-13 1-118,0 0 0,-1 0 1,1 0-1,-1 0 0,1 1 0,0-1 1,-1 0-1,1 0 0,-1 0 0,1 0 1,-1 1-1,1-1 0,0 0 0,-1 1 0,1-1 1,-1 0-1,1 1 0,-1-1 0,0 1 1,1-1-1,-1 1 0,1-1 0,-1 1 1,0-1-1,1 1 0,-1-1 0,0 1 0,0-1 1,1 1-1,-1-1 0,0 1 0,0 0 1,0-1-1,0 1 0,0 0 0,4 9-988,2-7 355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42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0 5681,'-60'27'2762,"61"-27"-2695,-1 0 0,0 0 0,0-1 1,0 1-1,0 0 0,0 0 0,0-1 0,0 1 0,0 0 0,0 0 0,0-1 0,0 1 0,0 0 1,0-1-1,0 1 0,0 0 0,0 0 0,0-1 0,0 1 0,0 0 0,0 0 0,0-1 0,-1 1 1,1 0-1,0 0 0,0-1 0,0 1 0,0 0 0,-1 0 0,1 0 0,0-1 0,0 1 1,0 0-1,-1 0 0,1 0 0,0 0 0,0-1 0,-1 1 0,1 0 0,0 0 0,0 0 0,-1 0 1,1 0-1,0 0 0,0 0 0,-1 0 0,1 0 0,0 0 0,-1 0 0,1 0 0,0 0 0,0 0 1,-1 0-1,1 0 0,0 0 0,-1 0 0,2 0 69,-1-1 0,0 1 0,1-1 0,-1 1 0,1-1 0,-1 1 0,1 0 0,-1-1 0,1 1 0,-1-1 0,1 1 0,0 0 0,-1 0 0,1-1 0,-1 1 0,1 0 0,0 0 0,-1 0 1,1 0-1,0-1 0,-1 1 0,1 0 0,0 0 0,-1 0 0,1 1 0,0-1 0,-1 0 0,1 0 0,0 0 0,-1 0 0,1 1 0,-1-1 0,1 0 0,0 0 0,-1 1 0,2 1 900,3 12 339,46 121 291,-44-120-1426,24 51 464,3-1 0,3-2 0,3-1 1,74 88-1,-100-133-658,30 28 1,-40-41-77,0 0 1,1-1-1,-1 0 0,1 0 0,0 0 1,0 0-1,0-1 0,0 0 0,0 0 1,1 0-1,-1 0 0,11 1 0,-15-3-52,0 0 0,0 0-1,0 0 1,0 0 0,0 0-1,0 0 1,0-1 0,0 1-1,-1 0 1,1 0 0,0-1 0,0 1-1,0 0 1,0-1 0,0 1-1,-1-1 1,1 1 0,0-1-1,0 0 1,-1 1 0,1-1-1,0 0 1,-1 1 0,1-1-1,-1 0 1,1 0 0,-1 0-1,1 1 1,0-3 0,0 1-253,-1-1 0,1 0-1,-1 1 1,0-1 0,1 0 0,-1 0 0,0 1 0,-1-1 0,1 0-1,-1-2 1,-6-24-1118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7:42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51 4529,'-1'2'1000,"-1"0"0,1-1 0,0 1-1,-1 0 1,1 0 0,0 0 0,0 0 0,0 0 0,0 4 0,-2 22 2541,11 26-4550,-4-36 2008,9 68 456,-11-76-1084,-1-15-127,-4-29-52,1 15-203,-20-121 35,20 109-12,3 28-11,-1 0 1,0-1 0,0 1-1,0-1 1,-1 1 0,1-1 0,-1 1-1,0 0 1,0-1 0,-2-3-1,44 33 306,73 64 336,-106-83-565,-1-4 5,-1 2 0,0-1 0,0 1 0,-1 0-1,1 0 1,-1 1 0,0-1 0,6 11 0,-11-15-49,0 0-1,1 0 1,-1 0-1,0 0 1,0 0-1,0 0 1,0 0 0,0 0-1,0 0 1,-1 0-1,1 0 1,0 0-1,-1 0 1,1 0 0,0 0-1,-1 0 1,1 0-1,-1 0 1,1 0-1,-1 0 1,0 0 0,1 0-1,-1-1 1,0 1-1,0 0 1,1-1-1,-1 1 1,-2 1 0,-32 19 426,18-12-358,-16 17-1126,44-27 667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09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74 7322,'2'-24'5704,"-1"20"-5077,0 0-1,0 0 0,1 0 1,-1 0-1,1 0 1,0 0-1,0 0 0,0 1 1,1-1-1,-1 1 1,4-4 545,-3 12-652,3 8-412,1 1 0,-2 0 0,0 1 0,0 0 0,-2-1 0,0 1 0,0 0 0,-1 1 0,-1-1 0,-2 24 0,-53 983 1179,46-788-870,8-227-417,0-4-3,0-1-1,0 0-1,1 0 1,-1 0-1,0 1 1,0-1-1,0 0 0,-1 0 1,1 0-1,0 0 1,-1 0-1,0 0 1,1 0-1,-1 0 0,0 0 1,0 0-1,0 0 1,0 0-1,0 0 1,-1-1-1,1 1 0,0 0 1,-3 1-1,4-5-153,-1 0 0,1-1 0,-1 1 0,1 0-1,0 0 1,0 0 0,0-1 0,1 1 0,-1 0 0,1-3-1,-1 2-189,-5-38-2130,0 16 1026,2-17 129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09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61 7306,'-3'-5'1287,"0"1"-316,-1-1 0,2 0 0,-1 0 0,1-1 0,-1 1 0,1 0 0,-2-12 0,4 17-920,0 0 0,0 0 0,0 0 1,0-1-1,0 1 0,0 0 0,0 0 0,0 0 1,0 0-1,0 0 0,0 0 0,0 0 0,0-1 1,0 1-1,0 0 0,0 0 0,0 0 0,0 0 0,0 0 1,0 0-1,0 0 0,0-1 0,0 1 0,0 0 1,0 0-1,0 0 0,0 0 0,0 0 0,-1 0 1,1 0-1,0 0 0,0 0 0,0 0 0,0-1 1,0 1-1,0 0 0,0 0 0,0 0 0,-1 0 1,1 0-1,0 0 0,0 0 0,0 0 0,0 0 0,0 0 1,0 0-1,0 0 0,-1 0 0,1 0 0,0 0 1,0 0-1,0 0 0,0 0 0,0 0 0,0 0 1,0 0-1,-1 0 0,1 0 0,0 1 0,0-1 1,-7 12 1256,-32 164 605,-7 22-601,46-197-1307,-7 20 37,3-17-34,3-14 10,6-252-598,-5 257 568,0 0 0,1 0-1,-1 1 1,1-1-1,0 0 1,0 1 0,0-1-1,4-8 1,-4 12 10,0-1 1,0 1-1,0 0 0,0 0 0,1 0 1,-1-1-1,0 1 0,0 1 1,1-1-1,-1 0 0,0 0 0,1 0 1,-1 1-1,1-1 0,-1 1 1,1-1-1,-1 1 0,1-1 0,-1 1 1,1 0-1,0 0 0,-1 0 1,1 0-1,-1 0 0,1 0 1,0 0-1,-1 1 0,1-1 0,2 1 1,6 2 1,0 0 1,0 1 0,0 0-1,-1 1 1,1 0-1,-1 1 1,10 6 0,60 54 201,-45-36 5,-28-25-158,-1-1 0,0 1 0,0 0 0,0 0 0,-1 0 0,7 12 0,-10-16-35,-1-1-1,0 1 1,1 0-1,-1-1 1,0 1-1,0 0 1,1-1-1,-1 1 1,0 0-1,0 0 1,0-1-1,0 1 1,0 0-1,0 0 0,0-1 1,0 1-1,-1 0 1,1 0-1,0-1 1,0 1-1,-1 0 1,1-1-1,0 1 1,-1 0-1,0 0 0,0 1 22,-1-1-1,0 0 0,0 0 0,1 0 0,-1 0 0,0 0 1,0-1-1,0 1 0,0-1 0,0 1 0,0-1 0,0 0 1,0 1-1,-3-1 0,-17 1 238,6 0-72,0 0 1,-31 8 0,41-7-192,1-1-1,-1 2 1,1-1 0,0 0-1,0 1 1,0 0-1,0 1 1,0-1 0,1 1-1,0 0 1,-8 8 0,-16 17-2482,45-54 1677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1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139 140 4881,'-5'-6'254,"-1"-2"329,0 0 0,0 0 0,1-1 0,0 1 0,0-1 0,1 0 0,0-1 0,-4-15 0,7 21-143,0 0 0,0 0-1,0 0 1,-1 0 0,0 1-1,-3-7 1,4 9-355,1 1 0,0-1 0,-1 1 0,1-1 0,-1 1 0,1 0 1,0-1-1,-1 1 0,1 0 0,-1-1 0,1 1 0,-1 0 0,1-1 0,-1 1 0,1 0 0,-1 0 1,0 0-1,1 0 0,-1 0 0,1-1 0,-1 1 0,1 0 0,-2 0 0,1 1 25,0-1-1,0 1 0,0-1 1,0 1-1,0 0 0,0-1 1,0 1-1,0 0 0,0 0 1,0-1-1,0 1 0,1 0 1,-1 0-1,0 0 0,1 0 1,-2 2-1,-4 7 227,1 0 0,0 1-1,1 0 1,0 0 0,1 0 0,0 1-1,1-1 1,-2 13 0,-2 98 1039,6-107-1228,0 15 6,2 0 1,1 0 0,2 0-1,0-1 1,2 0-1,14 36 1,-3-19 62,2-1 1,2-1-1,29 43 0,-47-81-487,0 1 0,0-1 0,-1 1 0,0 0 0,0 0 0,-1 0 0,2 8 0,-3-13 198,-1-1 0,0 1 1,0-1-1,0 0 0,0 1 0,0-1 0,-1 1 1,1-1-1,0 1 0,0-1 0,-1 0 0,1 1 1,-1-1-1,0 0 0,1 0 0,-1 1 0,0-1 1,0 0-1,1 0 0,-1 0 0,0 0 0,0 0 1,0 0-1,0 0 0,-1 0 0,1 0 0,0 0 1,0-1-1,0 1 0,-1 0 0,1-1 0,0 1 1,-1-1-1,1 0 0,0 1 0,-1-1 0,1 0 1,-1 0-1,1 0 0,-1 0 0,1 0 0,-3 0 1,0 0-429,1-1-1,-1 1 1,1 0 0,-1-1 0,1 0 0,-1 0 0,-3-1 0,0-1-594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1.9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12 326 6617,'-12'10'5705,"38"-35"-3464,42-37 737,-42 38-1951,1 0 0,46-31 0,9-5-622,-55 39-3381,46-28 0,-51 33 1984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2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5073,'106'35'3178,"-88"-34"390,-18-1-3513,0-1 0,1 1 0,-1 0 0,0 0 0,0 0 0,0 0 0,0-1 1,1 1-1,-1 0 0,0 0 0,0 0 0,0 0 0,0-1 0,0 1 0,0 0 1,0 0-1,0-1 0,0 1 0,0 0 0,0 0 0,0 0 0,0-1 0,0 1 1,0 0-1,0 0 0,0-1 0,0 1 0,0 0 0,0 0 0,0 0 0,0-1 1,0 1-1,0 0 0,0 0 0,-1-1 0,1 1 60,0-1 0,0 1-1,0-1 1,0 1 0,-1 0-1,1-1 1,0 1 0,0 0 0,-1-1-1,1 1 1,0 0 0,-1-1-1,1 1 1,0 0 0,-1-1 0,1 1-1,0 0 1,-1 0 0,1 0-1,-1-1 1,1 1 0,0 0 0,-1 0-1,1 0 1,-1 0 0,1 0-1,0 0 1,-1 0 0,1 0 0,-1 0-1,1 0 1,-1 0 0,1 0 0,-1 0-1,1 0 1,0 0 0,-1 0-1,1 1 1,-1-1 0,1 0 0,0 0-1,-1 0 1,1 1 0,-1-1-1,-27 54 964,17-39-960,6-8-34,-1 1-1,1-1 1,0 1 0,1-1-1,0 1 1,0 1 0,1-1-1,0 0 1,0 1 0,1 0-1,0 0 1,1-1 0,-1 11 0,2-18-77,0 0 1,0 0 0,0 0-1,0 0 1,1 1 0,-1-1-1,0 0 1,1 0 0,-1 0-1,1 0 1,-1 0-1,1 0 1,-1 0 0,1 0-1,0 0 1,-1 0 0,1 0-1,0 0 1,0 0 0,0-1-1,0 1 1,0 0 0,0-1-1,0 1 1,0 0 0,0-1-1,0 1 1,0-1 0,0 0-1,0 1 1,0-1 0,1 0-1,-1 0 1,0 1 0,0-1-1,0 0 1,0 0 0,1-1-1,-1 1 1,0 0 0,0 0-1,0 0 1,2-1 0,0 0-3,0 0 1,0 0-1,0 0 1,-1 0-1,1 0 1,0-1 0,-1 1-1,1-1 1,-1 0-1,0 1 1,0-1 0,1 0-1,-1 0 1,0-1-1,-1 1 1,1 0-1,2-5 1,34-98 662,-38 103-646,0 2-18,1-1 1,-1 0-1,0 1 0,0-1 1,0 0-1,1 1 0,-1-1 1,0 0-1,1 1 0,-1-1 1,0 1-1,1-1 0,-1 1 1,1-1-1,-1 1 0,1-1 1,-1 1-1,1-1 0,-1 1 1,1-1-1,-1 1 0,1 0 1,0-1-1,-1 1 0,1 0 1,0 0-1,-1 0 0,1-1 1,0 1-1,-1 0 0,1 0 1,0 0-1,-1 0 0,1 0 1,0 0-1,0 0 0,-1 0 1,1 0-1,0 1 0,-1-1 1,2 0-1,-2 1 78,14 10 7,51 38-26,-64-48-106,0 0 1,1 0-1,-1 0 1,1 0-1,-1 0 1,1 0-1,0-1 1,-1 1-1,1 0 1,0-1-1,0 0 1,-1 1-1,1-1 1,0 0-1,0 0 1,-1 0 0,1 0-1,0 0 1,0 0-1,0 0 1,-1-1-1,1 1 1,0-1-1,-1 1 1,1-1-1,0 0 1,-1 1-1,1-1 1,-1 0-1,1 0 1,-1 0-1,1 0 1,-1-1-1,0 1 1,2-2-1,1-2-613,0-1-1,-1 1 0,0-1 0,0 0 0,0 0 0,-1 0 0,3-8 0,4-39-3697,4 25 3411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2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0 308 6345,'11'-44'3089,"-10"44"-2920,0 0 1,-1 0-1,1 0 0,0 0 1,-1 0-1,1 0 1,-1 0-1,1 0 0,0 1 1,-1-1-1,1 0 0,-1 0 1,1 1-1,-1-1 0,1 0 1,-1 1-1,1-1 0,-1 0 1,1 1-1,-1-1 1,1 1-1,-1-1 0,0 1 1,1-1-1,-1 1 0,0-1 1,1 1-1,-1-1 0,0 1 1,0 0-1,1 0 0,17 25 2456,-17-24-2299,10 15 639,1 0 1,0-1-1,1-1 1,26 25 0,-39-39-948,1-1 1,-1 0 0,1 0-1,-1 0 1,1 1 0,-1-1-1,1 0 1,0 0 0,-1 0 0,1 0-1,-1 0 1,1 0 0,-1 0-1,1 0 1,-1 0 0,1 0 0,0 0-1,-1 0 1,1-1 0,-1 1-1,1 0 1,-1 0 0,1-1 0,-1 1-1,1 0 1,-1-1 0,1 1-1,-1 0 1,0-1 0,1 1 0,-1 0-1,1-1 1,-1 1 0,0-1-1,0 1 1,1-1 0,-1 1 0,0-1-1,0 1 1,1-1 0,-1 0-1,9-24 319,-6 10-166,0 0-1,-2 0 1,0 0 0,0 0-1,-2 0 1,0 0-1,-3-19 1,-29-102 244,33 134-420,-20-40-497,2 2-3074,18 28 1130,14 9 1061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3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7 832 7522,'-7'13'10605,"7"-13"-10529,13-9 3093,6-8-3645,-3-1 902,0 0-1,-2-1 1,0-1-1,-1 0 1,-1-1-1,12-28 0,-20 39-287,11-27 197,-1-1 0,12-52 0,-27 55-278,1 35-57,0 0 0,-1 1 0,1-1 0,0 1 0,0-1 0,-1 0 0,1 1 0,0-1-1,0 0 1,-1 1 0,1-1 0,0 0 0,-1 0 0,1 1 0,0-1 0,-1 0 0,1 0 0,0 0 0,-1 1 0,1-1 0,0 0 0,-1 0-1,1 0 1,-1 0 0,1 0 0,0 0 0,-1 0 0,1 0 0,-1 0 0,1 0 0,-1 0 0,1 0 0,0 0 0,-1 0 0,1 0 0,-1 0-1,1 0 1,0-1 0,-1 1 0,1 0 0,0 0 0,-1-1 0,1 1 0,0 0 0,-1 0 0,1-1 0,0 1 0,-1 0 0,1-1 0,0 1-1,0 0 1,0-1 0,-1 1 0,1 0 0,0-1 0,0 1 0,0 0 0,0-1 0,0 1 0,-1-1 0,1 1 0,0 0 0,0-1 0,0 1-1,0-1 1,-4 8-14,1 0 0,0 1 0,0-1 0,0 1 0,1 0 0,0 0 0,0 0 0,1 0 0,0 0 0,1 0 0,0 9 0,0 4 2,1 0 1,1 0-1,6 23 1,-6-35 11,0 0 1,1 0 0,0-1-1,0 1 1,1-1 0,0 0 0,1 0-1,9 14 1,-11-19-1,0 0 1,1 1-1,-1-1 1,0-1-1,1 1 0,0 0 1,-1-1-1,1 0 1,0 0-1,0 0 1,1 0-1,-1 0 0,0-1 1,0 0-1,1 0 1,-1 0-1,1-1 0,-1 1 1,9-1-1,-5-1 2,-1 1 0,0-1 0,0-1 0,1 1 0,-1-1 0,0-1 0,-1 1 0,1-1 0,0 0 0,-1-1 0,1 1 0,-1-1 0,0-1 0,6-5 0,-4 3 6,-1-2-1,1 1 1,-1-1 0,-1 0 0,0-1-1,0 1 1,-1-1 0,6-17 0,-3 3 10,-1 0 0,-1 0-1,-1-1 1,-1 0 0,-1 0 0,-2 0 0,-2-43 0,-1 37 7,-2 0-1,-1 1 1,-2 0 0,-1 0-1,-1 0 1,-1 1 0,-2 0-1,0 1 1,-33-51 0,40 72-22,0 0 0,-1 1 1,0 0-1,-8-7 0,13 12-3,1 0 1,-1 0-1,0 1 0,1-1 0,-1 1 1,0-1-1,0 1 0,1-1 0,-1 1 1,0-1-1,0 1 0,0 0 0,0-1 1,1 1-1,-1 0 0,0 0 1,0-1-1,0 1 0,0 0 0,0 0 1,0 0-1,0 0 0,0 0 0,1 0 1,-1 1-1,0-1 0,0 0 0,0 0 1,0 1-1,0-1 0,0 0 0,1 1 1,-1-1-1,0 1 0,0-1 1,1 1-1,-1-1 0,0 1 0,1 0 1,-1-1-1,0 1 0,1 0 0,-1 0 1,1-1-1,-1 1 0,1 0 0,0 0 1,-1 0-1,1 0 0,0-1 0,0 1 1,-1 0-1,1 0 0,0 1 0,-2 6 5,1-1-1,0 1 1,0-1-1,1 1 1,0 0 0,1 0-1,-1-1 1,4 14-1,21 66 75,-10-40-39,-7-12 34,3 0 0,1-1-1,1-1 1,2 0 0,27 45-1,-36-68-46,1-1-1,1 1 0,0-1 0,0-1 1,1 0-1,0 0 0,0 0 0,18 9 0,-19-12-24,1-2 0,-1 1 0,1-1-1,0 0 1,0-1 0,0 0-1,0 0 1,0-1 0,0 0 0,1-1-1,-1 0 1,15-2 0,-21 2-80,0 0 1,1-1 0,-1 0 0,0 1 0,1-1 0,-1 0 0,0-1 0,0 1-1,0 0 1,0-1 0,0 0 0,0 0 0,0 0 0,-1 0 0,1 0 0,-1 0-1,1-1 1,-1 1 0,3-4 0,-2-1-695,1 0 0,-1-1 0,0 1 0,-1-1 1,0 1-1,2-12 0,9-30-6752,-7 34 5994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3:12.0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 9378,'-1'0'151,"1"0"1,0 0-1,0-1 1,0 1-1,0 0 1,0-1-1,0 1 1,0 0-1,0-1 1,0 1-1,0 0 1,0-1-1,0 1 1,0 0-1,0-1 1,0 1-1,0 0 1,0 0-1,1-1 1,-1 1-1,0 0 1,0-1-1,0 1 1,0 0-1,1 0 1,-1-1-1,0 1 1,0 0-1,1 0 1,-1 0-1,0-1 1,0 1-1,1 0 1,-1 0-1,0 0 1,0 0-1,1-1 1,-1 1-1,0 0 1,1 0-1,-1 0 1,0 0-1,1 0 1,-1 0-1,15 10 2177,11 21-1124,-4 4-75,29 63 1,2 6 86,-45-91-1327,-3-6-281,0 0-1,-1 0 1,0 1-1,0-1 1,0 1-1,-1 0 1,-1 0-1,3 13 1,-5-21 304,1 0 0,-1 1 0,0-1 1,0 0-1,-1 0 0,1 1 0,0-1 0,0 0 1,0 0-1,0 1 0,0-1 0,0 0 0,0 0 1,0 1-1,0-1 0,0 0 0,-1 0 0,1 0 0,0 1 1,0-1-1,0 0 0,-1 0 0,1 0 0,0 1 1,0-1-1,0 0 0,-1 0 0,1 0 0,0 0 1,0 0-1,-1 0 0,1 0 0,0 0 0,0 1 1,-1-1-1,1 0 0,0 0 0,0 0 0,-1 0 0,1 0 1,0 0-1,0 0 0,-1 0 0,1-1 0,0 1 1,0 0-1,-1 0 0,1 0 0,0 0 0,-1 0 1,-8-3-1327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08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49 5281,'0'-11'2256,"2"-24"9816,-2 35-12007,0 0 0,0 0 0,0 0 1,0 0-1,1 0 0,-1 0 0,0 0 0,0 0 1,0 0-1,0 0 0,0 0 0,0 0 1,0 0-1,2-1 1370,-2 1-1370,0 0 0,0 0 0,0 0 1,0 0-1,0 0 0,0 0 0,0 0 0,0-1 1,0 1-1,0 0 0,0 0 0,0 0 1,0 0-1,0 0 0,0 0 0,0 0 0,0 0 1,0 0-1,0-1 0,8 22 656,0 7-506,1 0 138,-1 1 0,-2 0 0,0 0 0,1 35 0,-10-40 271,0-17-1348,16-22-7990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4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25 467 6873,'15'-47'3053,"-14"47"-2958,-1-1 0,0 1-1,0 0 1,1-1 0,-1 1-1,0 0 1,0-1 0,0 1-1,0 0 1,0-1 0,1 1 0,-1 0-1,0-1 1,0 1 0,0-1-1,0 1 1,0 0 0,0-1-1,0 1 1,0-1 0,0 1 0,-1 0-1,1-1 1,0 1 0,0-1-1,0 1 1,0 0 0,0-1-1,-1 1 1,1 0 0,0-1 0,0 1-1,-1 0 1,1 0 0,0-1-1,0 1 1,-1 0 0,1 0 0,0-1-1,-1 1 1,1 0 0,0 0-1,-1 0 1,1-1 0,-1 1-1,1 0 1,0 0 0,-1 0 0,1 0-1,0 0 1,-1 0 0,1 0-1,-1 0 1,1 0 0,0 0-1,-1 0 1,1 0 0,-1 0 0,1 0-1,0 0 1,-1 1 0,-5 4 4985,0 13-4547,0 0 1,-3 20 0,8-31-421,0 0 0,0 0 0,1 0 0,0 0 0,1 0 0,-1 0 0,1 0 0,0 0 0,4 10 0,-3-12-96,0-1-1,0 0 1,0 1-1,1-1 1,0 0-1,0-1 1,0 1 0,0 0-1,1-1 1,-1 0-1,1 1 1,0-1-1,0-1 1,0 1 0,0-1-1,0 1 1,1-1-1,-1 0 1,1-1 0,0 1-1,7 0 1,-8-1-55,0 0 0,0 0 1,1-1-1,-1 0 1,0 0-1,1 0 1,-1 0-1,0-1 0,1 0 1,-1 1-1,0-2 1,0 1-1,0 0 1,0-1-1,0 0 0,0 0 1,0 0-1,-1 0 1,1-1-1,-1 1 1,1-1-1,-1 0 0,0 0 1,3-5-1,1-1-254,-1-1 0,-1 0-1,0-1 1,0 1-1,-1-1 1,-1 0 0,0 0-1,0 0 1,-1-1 0,0 1-1,-1-1 1,-1-21-1,-2-1-614,-1-1-1,-2 1 1,-10-34-1,-2 5-993,-28-68-1,43 126 1899,-1-1 0,0 1 0,0 0 0,-1-1 0,1 2 0,-1-1 0,0 0 0,0 1 0,-1 0 0,-5-5 0,-7-4 7579,21 23-6114,4 13-1563,91 201 2078,-76-173-1855,48 79 0,-55-98-541,-15-31 345,-1-1 0,1 1 0,-1 0 0,0 0 0,1-1 0,-1 1 1,0 0-1,0 0 0,1 0 0,-1-1 0,0 1 0,0 0 0,0 0 0,0 0 0,0 0 0,0-1 0,0 1 0,0 0 0,-1 0 0,1 0 1,0-1-1,0 1 0,-1 0 0,1 0 0,0 0 0,-1-1 0,1 1 0,-1 0 0,1-1 0,-1 1 0,1 0 0,-1-1 0,0 1 0,1-1 1,-1 1-1,0-1 0,1 1 0,-2 0 0,0-1-111,1 0 1,0 0-1,0-1 1,-1 1-1,1 0 1,0-1-1,0 1 0,-1 0 1,1-1-1,0 0 1,0 1-1,0-1 1,0 0-1,0 1 0,0-1 1,0 0-1,0 0 1,0 0-1,0 0 1,0 0-1,0 0 1,0 0-1,0-1 0,-19-31-2194,18 30 2044,-16-27-523,-2 1 1,-1 0 0,-28-27 0,34 34 1124,12 15 49,8 7 196,-5 1-360,4-1-376,-1 0 73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5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19 143 4401,'-2'-14'7724,"-2"14"-7261,4 0-382,0 0 0,-1 0-1,1-1 1,0 1-1,-1 0 1,1 0-1,0 0 1,-1 0-1,1 0 1,0 0-1,-1 0 1,1 0 0,0 0-1,-1 0 1,1 0-1,0 0 1,-1 0-1,1 0 1,0 0-1,-1 0 1,1 0-1,0 0 1,-1 0 0,1 1-1,0-1 1,-1 0-1,1 0 1,0 0-1,0 1 1,-1-1-1,1 0 1,0 0-1,0 1 1,-1-1 0,1 0-1,0 0 1,0 1-1,0-1 1,0 0-1,-1 1 1,1-1-1,0 0 1,0 1-1,0-1 1,0 0 0,0 1-1,0-1 1,0 0-1,0 1 1,0-1-1,0 0 1,0 1-1,0-1 1,0 0-1,0 1 1,0-1 0,1 1-1,-1 3 2475,24-11-1872,-13 0-655,0 1 0,-1-2 1,0 1-1,12-13 1,-11 11-19,-10 9-9,0-1 1,0 0-1,0 0 1,1 0-1,-1 0 1,0 0-1,0 0 1,0 0-1,0 0 1,-1 0-1,1-1 1,0 1-1,0 0 1,-1 0-1,1-1 1,-1 1-1,1 0 1,-1-1-1,1-2 1,-2 3-2,1 0 0,-1-1 1,1 1-1,-1 0 0,0 0 1,1 0-1,-1 0 1,0 0-1,0 1 0,0-1 1,0 0-1,0 0 0,0 0 1,0 1-1,-1-2 0,-16-14 662,3 0 1274,4 10-3109,2 8-5432,9 0 5727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5.5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8 152 8610,'-7'53'3390,"7"-53"-3328,0 0 0,0 0 0,0 0 1,0 1-1,0-1 0,-1 0 0,1 0 0,0 1 0,0-1 1,0 0-1,0 0 0,0 1 0,0-1 0,0 0 0,0 0 0,0 1 1,0-1-1,0 0 0,0 0 0,0 1 0,0-1 0,1 0 1,-1 0-1,0 0 0,0 1 0,0-1 0,0 0 0,0 0 1,0 1-1,0-1 0,1 0 0,-1 0 0,0 0 0,0 0 1,0 1-1,1-1 0,-1 0 0,0 0 0,0 0 0,0 0 1,1 0-1,-1 0 0,0 0 0,0 1 0,1-1 0,-1 0 0,0 0 1,0 0-1,1 0 0,-1 0 0,0 0 0,0 0 0,1 0 1,-1 0-1,0 0 0,0 0 0,1-1 0,-1 1 0,10-6 712,-9 5-517,11-7 400,-1 0 1,0-1-1,0-1 0,-1 0 0,12-16 1,-16 19-415,0 0 1,-1-1-1,0 0 1,-1 0-1,0-1 1,0 1-1,-1-1 1,0 0-1,3-13 1,-6 21-234,0-1 0,0 1 1,0 0-1,0-1 0,0 1 0,0-1 0,0 1 0,0 0 1,0-1-1,-1 1 0,1 0 0,-1-1 0,1 1 1,-1 0-1,1 0 0,-1-1 0,0 1 0,0 0 1,0 0-1,1 0 0,-1 0 0,0 0 0,0 0 1,0 0-1,-1 0 0,1 0 0,0 1 0,0-1 1,0 0-1,-1 1 0,1-1 0,0 1 0,-1-1 1,1 1-1,-2-1 0,0 1-7,0-1-1,0 1 1,0 0 0,0-1-1,0 1 1,-1 1-1,1-1 1,0 0 0,0 1-1,0 0 1,0-1 0,0 1-1,0 0 1,0 1 0,-4 2-1,2-1 11,1 0 0,-1 1 0,1 0 0,0 0 0,1 0 0,-1 0 0,1 0 0,0 1 0,0 0-1,0-1 1,0 1 0,1 0 0,0 1 0,0-1 0,0 0 0,1 0 0,0 1 0,0-1 0,0 1 0,1-1-1,0 1 1,0-1 0,0 1 0,0-1 0,3 10 0,-2-10-16,0 0 1,1 0-1,-1-1 1,1 1-1,0-1 1,1 1-1,-1-1 0,1 0 1,-1 0-1,1 0 1,0 0-1,1 0 1,-1-1-1,1 0 1,-1 1-1,1-1 0,0-1 1,0 1-1,1 0 1,-1-1-1,0 0 1,1 0-1,0 0 0,-1-1 1,1 0-1,0 1 1,0-2-1,-1 1 1,9 0-1,-3-1-362,-1 0 1,1-1-1,-1 0 0,1-1 1,-1 0-1,12-4 0,-13 4-468,-1-1-1,0-1 0,0 0 1,0 0-1,0 0 0,-1 0 1,0-1-1,8-8 1,3-5-614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5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32 440 6921,'37'-111'3507,"-32"85"-1370,-9 17-325,3 9-1679,0 0 0,1 0 0,-1 0 0,0 0-1,0 0 1,1 0 0,-1 0 0,0 1 0,1-1 0,-1 0-1,0 0 1,1 1 0,-1-1 0,0 0 0,1 1 0,-1-1-1,0 0 1,1 1 0,-1-1 0,1 1 0,-1 0 0,-4 5 286,0 1 0,0 0 0,1 0 0,0 0 0,0 1 0,1-1 0,0 1 0,1-1 0,-3 12 0,0 6 533,-4 43 0,9-62-880,0 0-1,0 0 1,0 0 0,1 0-1,0 0 1,0 0-1,0 0 1,1 0-1,0-1 1,0 1-1,1-1 1,-1 1-1,1-1 1,4 6-1,-5-9-64,0 1 0,0-1 0,1 1 0,-1-1 0,1 0-1,-1 0 1,1 0 0,0 0 0,-1 0 0,1-1 0,0 1-1,0-1 1,1 0 0,-1 0 0,0 0 0,0 0 0,0 0-1,1-1 1,-1 1 0,0-1 0,1 0 0,-1 0 0,0 0-1,1-1 1,-1 1 0,6-2 0,-3-1-9,0 1 0,0-1-1,-1 0 1,1 0 0,0-1 0,-1 0 0,0 0 0,0 0-1,0 0 1,-1-1 0,1 0 0,-1 0 0,0 0 0,-1-1-1,1 1 1,2-7 0,2-4-27,-1 1-1,0-1 1,-2 0-1,1 0 1,2-18 0,-6 11-7,0 0 0,-1-1 0,-1 1 0,-1 0 0,-1-1 1,-1 1-1,-1 0 0,-1 0 0,-2 1 0,0 0 0,-1 0 0,-1 0 1,-1 1-1,-1 0 0,-22-31 0,33 51 37,0 0 0,-1 0-1,1 0 1,-1 1 0,1-1-1,-1 0 1,1 0 0,-1 0-1,1 1 1,-1-1 0,0 0 0,1 1-1,-1-1 1,0 1 0,0-1-1,1 1 1,-1-1 0,0 1 0,0-1-1,0 1 1,0 0 0,0-1-1,0 1 1,0 0 0,1 0 0,-1 0-1,0 0 1,0 0 0,0 0-1,0 0 1,0 0 0,0 0 0,-2 0-1,2 2 7,0-1 0,0 0 0,1 0 0,-1 1 0,0-1 0,0 1 0,1-1 0,-1 1 0,1-1 0,-1 1 0,1-1 0,0 1 0,-1-1 0,1 1 0,0 0 0,0-1 0,0 1 0,0-1 0,0 1 0,1 1 0,1 11 79,0 0 0,1-1 1,1 1-1,0-1 0,0 0 0,2 0 0,0 0 1,8 13-1,9 11 230,36 42 0,4 4-956,-63-82 552,0-1 0,1 0 0,-1 1 0,0-1 1,1 0-1,-1 0 0,0 1 0,1-1 0,-1 0 0,0 1 0,0-1 0,0 1 0,1-1 1,-1 0-1,0 1 0,0-1 0,0 1 0,0-1 0,0 0 0,0 1 0,0-1 0,0 1 1,0-1-1,0 1 0,0-1 0,0 0 0,0 1 0,0-1 0,0 1 0,0-1 0,0 1 0,-1-1 1,1 0-1,0 1 0,0-1 0,0 0 0,-1 1 0,1-1 0,0 0 0,0 1 0,-1 0 1,0-1-176,0 0 1,0 0 0,0 0 0,0 0 0,-1 0 0,1 0-1,0 0 1,0 0 0,0 0 0,0-1 0,0 1-1,0 0 1,1-1 0,-1 1 0,0 0 0,-2-2 0,-10-8-1111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6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48 274 9314,'-22'-13'1373,"-4"-3"2192,26 16-3524,0 0 1,0-1-1,0 1 0,0 0 0,0 0 1,0 0-1,0 0 0,0 0 1,0-1-1,0 1 0,0 0 0,0 0 1,0 0-1,0 0 0,0 0 1,0 0-1,0-1 0,0 1 0,0 0 1,0 0-1,1 0 0,-1 0 1,0 0-1,0 0 0,0-1 0,0 1 1,0 0-1,0 0 0,0 0 1,0 0-1,0 0 0,1 0 0,-1 0 1,0 0-1,0 0 0,0 0 1,0 0-1,0 0 0,0 0 0,1-1 1,-1 1-1,0 0 0,0 0 1,0 0-1,0 0 0,0 0 0,1 0 1,-1 0-1,0 0 0,0 0 1,0 1-1,22-2 2188,45 1 2224,-52-2-3705,0 2-1,0 0 1,-1 1-1,24 4 1,-33-4-681,0 0 0,0 1 0,0 0 1,0 0-1,-1 1 0,1-1 0,0 1 1,-1 0-1,0 0 0,0 1 0,0-1 0,0 1 1,0 0-1,-1 0 0,0 0 0,0 0 0,3 5 1,28 64 5,-36-80-158,1 0 0,0 1 0,1-1-1,0-11 1,-1-5 24,-1-17-32,-1-84-384,3 106 322,1 0 0,1 0 0,1 1 0,8-33 0,-11 49 86,0 0 0,1 0 1,-1 0-1,0 0 1,1 0-1,-1 0 1,0 0-1,1 0 1,-1 0-1,1 0 0,0 0 1,-1 0-1,1 1 1,0-1-1,-1 0 1,1 0-1,0 1 0,0-1 1,0 0-1,-1 1 1,1-1-1,0 1 1,0-1-1,0 1 1,0-1-1,0 1 0,0 0 1,0 0-1,0-1 1,0 1-1,1 0 1,-1 0-1,0 0 0,0 0 1,0 0-1,0 0 1,0 0-1,0 1 1,0-1-1,0 0 1,0 1-1,0-1 0,1 1 1,6 3-915,-1 1-1,-1 0 1,1 0 0,-1 0 0,6 6 0,10 8-1093,-13-12 1640,0-1 1,-1 1-1,13 12 1,-17-13 767,1 0 1,-1 0 0,-1 0 0,1 0 0,-1 1 0,0 0 0,0-1-1,-1 1 1,0 0 0,2 10 0,-1-2 495,2 0-1,0 0 1,0 0-1,10 18 1,-14-30-719,1 1 0,0-1 0,-1 0 0,1 0 0,1 0-1,-1 0 1,0 0 0,1 0 0,-1-1 0,1 1 0,0-1 0,0 1 0,0-1-1,0 0 1,0-1 0,0 1 0,1 0 0,-1-1 0,1 0 0,-1 1 0,1-1-1,-1-1 1,1 1 0,4 0 0,-5-2-43,-1 0 0,1 0 0,-1 0 0,0 0 0,1 0 0,-1 0 0,0-1 1,0 1-1,1-1 0,-1 0 0,-1 0 0,1 1 0,0-1 0,0 0 0,-1-1 0,1 1 0,2-4 0,19-42 566,-21 43-595,0 0 0,-1 0 0,0 0 0,0-1 0,0 1 0,-1 0 1,0-1-1,0 1 0,0 0 0,-1-1 0,0 1 0,0 0 0,0 0 1,0-1-1,-1 1 0,0 0 0,0 1 0,0-1 0,-1 0 0,0 0 1,-6-7-1,5 6-105,-2 0 1,1 1-1,-1 0 1,0 0-1,0 0 0,0 0 1,0 1-1,-1 0 1,0 1-1,0-1 1,0 1-1,0 1 1,-1-1-1,-11-2 0,-2 3-1844,-37 0-1,29 2 455,-4-3 440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7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199 13 5329,'-31'-6'8225,"26"4"-7858,0 1 0,-1 0 0,1 0 0,-1 0-1,1 0 1,-8 1 0,8 0-234,-1 0 1,0 1-1,0 0 1,0 0-1,0 0 0,1 0 1,-1 1-1,0 0 0,1 0 1,-1 1-1,1 0 0,0-1 1,0 2-1,0-1 1,1 1-1,-1-1 0,1 1 1,-1 1-1,1-1 0,1 0 1,-1 1-1,-4 7 0,8-12-115,-1 1-1,1 0 0,0 0 0,-1 0 0,1 0 0,0 0 0,0 0 1,-1 0-1,1 0 0,0 0 0,0 0 0,0 0 0,0 0 1,0 0-1,1 0 0,-1 0 0,0 0 0,0 0 0,1 0 0,-1 0 1,0 0-1,1 0 0,-1 0 0,1 0 0,-1 0 0,1-1 1,0 1-1,-1 0 0,1 0 0,0-1 0,0 1 0,-1 0 0,1-1 1,0 1-1,1 0 0,35 17 186,-31-16-131,12 6 75,52 23 430,-65-28-518,1 0 1,-1 1 0,0-1-1,0 1 1,-1 0 0,1 1-1,-1-1 1,0 1 0,0 0-1,3 5 1,-6-6-28,0-1 0,0 1 0,0-1 0,0 1 1,-1-1-1,0 1 0,0-1 0,0 1 0,0 0 0,0-1 0,-1 1 0,1-1 0,-1 1 1,0-1-1,0 1 0,-1-1 0,1 0 0,-1 0 0,1 1 0,-1-1 0,-4 5 1,4-5-110,0 1 1,0-1-1,-1 0 1,1 0-1,-1 0 1,0 0-1,0 0 1,0 0-1,0-1 1,0 0-1,-1 1 1,1-1-1,-1-1 1,1 1-1,-1 0 1,0-1 0,0 0-1,0 1 1,-4-1-1,7-1-57,-1 0 0,1 0 1,0 0-1,0 0 0,0 0 0,0-1 0,-1 1 1,1 0-1,0-1 0,0 1 0,0-1 0,0 1 0,0-1 1,0 0-1,0 1 0,0-1 0,0 0 0,0 0 1,0 0-1,1 1 0,-1-1 0,-1-2 0,1 1-86,-1-1 0,1 0 0,0 0 0,0 0 0,0 0 0,1 1 0,-1-1 0,0-5 0,0-31-678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7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8834,'0'0'256,"0"-1"1,0 1 0,0-1-1,0 1 1,0-1-1,0 1 1,0-1 0,0 1-1,1-1 1,-1 1-1,0-1 1,0 1 0,0-1-1,1 1 1,-1-1-1,0 1 1,1 0 0,-1-1-1,0 1 1,1 0-1,-1-1 1,0 1-1,1 0 1,-1-1 0,1 1-1,-1 0 1,1-1-1,-1 1 1,1 0 0,14 8 3340,14 29-1839,-24-30-1167,44 62 915,68 126-1,-104-166-1712,-13-27 48,1-1 1,0 0-1,-1 0 0,1 1 1,-1-1-1,0 0 0,1 1 1,-1-1-1,0 1 0,0-1 1,0 0-1,0 1 0,0-1 1,0 1-1,0-1 0,-1 0 1,0 3-1,1-4-46,-1 0 0,0 0 0,1-1 0,-1 1 0,1 0 0,-1 0 0,0-1-1,1 1 1,-1 0 0,1-1 0,-1 1 0,1-1 0,-1 1 0,1-1 0,-1 1 0,1-1 0,0 1 0,-1-1 0,1 1-1,0-1 1,-1 0 0,0-1-40,-13-16-996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7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90 160 9066,'-90'-42'4361,"98"42"-1649,3-4-335,16-14-665,2-3-151,3-2-505,-2-3-256,-4 13-528,-2 2-200,-4 10-552,-1 1-368,-4 8-736,-2 6-817,1-1-536,-2 4 1713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8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22 410 9106,'83'-19'3829,"-90"38"1725,-25 34-4013,26-44-1321,-6 8 101,1 1 0,-14 29 1,23-43-312,0 1 1,1-1-1,-1 1 1,1-1-1,0 1 1,0 0-1,0-1 1,1 1-1,-1 0 1,1 0-1,0 0 1,1 0 0,-1-1-1,1 1 1,0 0-1,0 0 1,2 4-1,-3-9-11,0 1 0,1-1 0,-1 1-1,0-1 1,0 0 0,1 1 0,-1-1 0,0 0-1,1 1 1,-1-1 0,0 0 0,1 0-1,-1 1 1,0-1 0,1 0 0,-1 0 0,1 0-1,-1 1 1,0-1 0,1 0 0,-1 0-1,1 0 1,-1 0 0,1 0 0,-1 0 0,0 0-1,1 0 1,-1 0 0,1 0 0,-1 0 0,1 0-1,-1 0 1,0 0 0,1-1 0,-1 1-1,1 0 1,-1 0 0,0 0 0,1-1 0,-1 1-1,0 0 1,1 0 0,-1-1 0,0 1-1,1 0 1,-1-1 0,0 1 0,1 0 0,-1-1-1,16-19-57,-11 9 14,-1-1 0,1 0 0,-2 0 1,4-21-1,-6 23-114,1 0-1,0 0 1,1 1 0,0 0 0,0-1 0,1 1 0,0 0 0,11-16 0,-15 24 140,1 1 0,-1-1 1,0 0-1,1 1 0,-1-1 0,1 0 0,-1 1 1,1-1-1,-1 1 0,1-1 0,0 1 1,-1-1-1,1 1 0,0-1 0,-1 1 0,1-1 1,0 1-1,-1 0 0,1 0 0,0-1 1,0 1-1,-1 0 0,1 0 0,0 0 0,0 0 1,-1 0-1,1 0 0,0 0 0,0 0 0,0 0 1,-1 0-1,1 0 0,0 0 0,0 1 1,-1-1-1,1 0 0,0 0 0,0 1 0,2 2-24,0 0 0,-1 0-1,0 0 1,1 1-1,-1-1 1,3 7 0,14 19 39,-16-25 19,1-1 1,0 0-1,1 1 1,-1-1-1,1-1 0,-1 1 1,1-1-1,9 4 1,-12-6 0,0 0 0,0 1 0,0-1-1,0 0 1,0 0 0,0 0 0,0 0 0,0-1 0,0 1 0,-1 0 0,1-1 0,0 1-1,0-1 1,0 0 0,0 0 0,0 0 0,-1 0 0,1 0 0,0 0 0,-1 0 0,1 0 0,-1 0-1,1-1 1,-1 1 0,0-1 0,0 1 0,1-1 0,0-2 0,3-5 7,0 0 0,-1 0 1,0-1-1,-1 1 1,0-1-1,0 0 0,-1 0 1,0 0-1,-1 0 0,0 0 1,-1-18-1,-2-3-3,-1-1-1,-10-45 1,-16-35 10,24 97-31,-1 1 1,0 0 0,-1 0-1,0 1 1,-13-19 0,19 32 0,1-1 0,0 0 0,-1 1 1,1-1-1,-1 0 0,1 1 1,-1-1-1,0 0 0,1 1 0,-1-1 1,0 1-1,1-1 0,-1 1 1,0-1-1,1 1 0,-1 0 1,0-1-1,0 1 0,0 0 0,1 0 1,-1-1-1,0 1 0,0 0 1,-1 0-1,1 1 6,1-1 0,-1 1 0,0-1 0,1 1 0,-1-1 0,0 1 0,1-1 0,-1 1 0,1 0 1,-1 0-1,1-1 0,0 1 0,-1 0 0,1 0 0,0-1 0,-1 1 0,1 0 0,0 0 0,0 1 0,-2 5 66,2 0-1,-1 0 1,1 0 0,0 12-1,5 15 236,1-1-1,1 1 1,2-1-1,1 0 1,2-1-1,1-1 1,2 0-1,0 0 1,3-2-1,26 37 1,-23-40-151,-16-19-5048,-7-9 4844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8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40 299 9634,'-11'-8'1072,"-14"-13"928,22 15-668,12 6 700,-1 1-1602,1-1 0,-1 0-1,0 0 1,1-1 0,-1 0-1,0-1 1,0 0 0,0 0-1,0 0 1,14-8 0,-11 6-317,0 0 1,0 0-1,0 1 1,23-2 0,-7 2-1219,6 0-6447,-28 14 9699,3 7-1151,9 22 1717,30 48 0,-33-72-2133,-7-10-591,-5-8-860,-5-2-2295,1 2 1993</inkml:trace>
  <inkml:trace contextRef="#ctx0" brushRef="#br0" timeOffset="1">179 0 8058,'4'9'3256,"7"1"-2135,5 0-449,1-1-544,0 3-216,5-6-888,1 5 207,-1 4 329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09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 5113,'43'-38'16092,"-36"62"-15365,2 8 14,-6-26-678,4 7 200,0 0 0,-1 1 0,-1 0 0,7 25-1,14 103 2136,-22-149-6715,1-10 3058,-3 4 1127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19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8682,'107'33'3742,"-105"-33"-3549,0 1 0,0 0 0,0-1-1,0 1 1,-1 0 0,1 0 0,0 0 0,0 0 0,-1 1 0,1-1 0,-1 0-1,1 1 1,-1-1 0,0 1 0,1-1 0,0 3 0,-1-2-52,-1 0 0,1-1-1,-1 1 1,0 0 0,0-1 0,1 1 0,-1 0 0,0-1 0,-1 1-1,1 0 1,-1 2 0,1 8 711,2 30 1288,3 21 655,-5-62-2780,0 0 1,0 0 0,0 0-1,0 0 1,0 0 0,0 0 0,1-1-1,-1 1 1,0 0 0,1 0-1,-1 0 1,1 0 0,-1 0-1,1 0 1,-1-1 0,1 1 0,-1 0-1,1 0 1,0-1 0,-1 1-1,1-1 1,0 1 0,0 0 0,-1-1-1,1 1 1,0-1 0,0 0-1,0 1 1,0-1 0,0 0-1,0 1 1,-1-1 0,1 0 0,0 0-1,0 0 1,0 0 0,0 0-1,0 0 1,0 0 0,0 0 0,0 0-1,0 0 1,0 0 0,0-1-1,0 1 1,0 0 0,-1-1-1,1 1 1,0-1 0,0 1 0,1-2-1,3-1-55,0 0 0,0-1-1,-1 0 1,0 0 0,1 0 0,6-9-1,-1-3-1176,1-1 0,10-24-1,-20 37 1011,17-28-860</inkml:trace>
  <inkml:trace contextRef="#ctx0" brushRef="#br0" timeOffset="1">322 23 9330,'0'0'5417,"0"25"-960,-30 46-1936,-4-30-2025,-20-5-360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33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405 1121 5489,'-32'-15'3743,"31"14"-3366,-1 0-1,1 0 1,0 0-1,-1 0 1,1 0-1,0 0 1,0 0 0,0 0-1,0-1 1,0 1-1,0 0 1,0-1 0,1 1-1,-1-1 1,0 1-1,1-1 1,-1 1-1,1-1 1,-1-1 0,2 1-291,1 1 0,-1 0 1,0 0-1,1 0 0,-1 1 1,0-1-1,1 0 0,-1 0 1,1 1-1,-1-1 0,1 1 1,-1-1-1,1 1 1,0 0-1,1-1 0,3 0-21,0 0 0,0 1 0,0-1 0,0 1 0,0 0 0,0 1 0,0-1 0,0 1 0,8 3 0,0-1 56,16 4 210,-1 1 0,0 2 0,41 19 0,-63-26-288,126 61 739,37 15 346,-134-65-917,-1-2 0,1-1 1,39 6-1,-22-10 26,0-2-1,94-3 1,109-23 372,-126 8-338,222-7 89,-280 18-278,89-14-1,-130 10-18,0 0-1,-1-3 0,0 0 1,0-2-1,39-20 0,-42 16-27,1 1 1,1 2-1,0 1 0,0 1 0,1 1 0,0 2 0,0 1 0,1 2 0,0 0 0,53 2 0,74 20 1,-118-11-19,1-2 0,0-1 0,-1-3 0,54-4 0,-44-4 36,1 3 0,73 2 0,-107 2-51,1-1 1,0-1 0,0 0-1,-1-1 1,1-1-1,-1-1 1,24-10-1,-18 7 18,70-16 331,-90 22-338,-1 1 1,1-1-1,0 0 1,-1 0 0,0 0-1,1 0 1,-1 0 0,0 0-1,0-1 1,0 1-1,0-1 1,0 0 0,-1 1-1,1-1 1,-1 0-1,0 0 1,0 0 0,0 0-1,0 0 1,0 0-1,-1 0 1,1 0 0,-1 0-1,0 0 1,0-1-1,0 1 1,0 0 0,-1 0-1,0-5 1,-2-1-12,1 0 1,0 0-1,1 0 1,0 0-1,0-12 0,-14-23-147,14 34 147,0-1-1,-1 1 0,0 0 1,0 0-1,-7-18 1,4 16 2,2 0 0,-1 0 0,-1-15 0,-11-111 18,15 131-23,0 0 0,0 0 1,-1 1-1,0-1 1,0 1-1,0-1 0,-1 1 1,0 0-1,-1 0 0,1 0 1,-1 0-1,0 0 1,-9-8-1,-6-5 9,-1 1 0,-26-19 0,30 25-14,-7-3 1,0 1 0,-1 1 0,-1 1 0,-49-17 0,-35-15-2,-109-67 22,198 101-16,-1 1 0,0 1 0,-1 2 0,0 0 1,0 1-1,-25-2 0,-136-2 0,73 7 1,-105-14-8,-120-3-13,-35 20-6,339-3 30,-1-2-1,1-1 1,-51-16 0,45 11-14,-1 1 0,-39-4 1,40 11 3,0 1 0,0 3 0,-61 8 0,-109 34-12,185-39 15,0-1 4,1-1 1,-1-1-1,0 0 0,0-2 0,0-1 0,0 0 1,0-2-1,0-1 0,0 0 0,1-2 0,-27-9 1,32 10-3,0 1 1,-1 0 0,0 2-1,0 0 1,0 1 0,0 0-1,0 2 1,0 0 0,0 1-1,1 0 1,-1 1 0,0 1-1,-29 12 1,-130 56-40,-31 10 35,197-79-2,7-2 7,0 0-1,-1 0 0,1 0 0,0 0 1,0 0-1,0 0 0,0 1 1,0 0-1,0-1 0,-4 5 1,5 0-12,0 0 1,0 1-1,1-1 1,0 1-1,0 0 1,1-1-1,-1 1 1,2 10-1,-1 3 0,-2 4 12,-10 46 0,8-53 3,0 0 0,2 0-1,0 1 1,0 20 0,5-2-4,2 1 1,1-1-1,1 0 1,2 0-1,24 58 0,-10-40 2,2-2 1,61 93-1,-80-135 19,0-1 1,1 0 0,1 0-1,-1 0 1,1-1 0,1 0-1,-1-1 1,1 0 0,1 0 0,-1-1-1,1 0 1,0-1 0,0 0-1,1 0 1,0-1 0,0-1-1,0 1 1,0-2 0,0 0-1,0 0 1,1-1 0,-1 0-1,1-1 1,22-3 0,-3-2 14,0-2 0,-1-1 1,1-2-1,39-18 0,-62 25-65,1-1-347,0 1 1,0 0 0,0 1-1,1 0 1,-1 1-1,1 0 1,11 0-1,27-1-855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40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1004 5705,'-19'17'2925,"18"-15"-2492,0-1 0,0 1 0,0-1-1,-1 1 1,1-1 0,0 0 0,-1 0-1,1 0 1,-1 0 0,0 0 0,1 0 0,-3 1-1,29 7 843,-2 1-933,-1-3 42,1 0 1,0-2 0,33 4 0,-16-3 50,-1 3 0,1 0 0,-1 3 0,54 24 0,-5-4 36,-12-5-127,18 6 61,2-3-1,144 25 0,-129-42-138,1-6 0,182-10 0,223-49 117,-272 22-113,6 15 55,48-8 137,-238 11-354,115-37-1,-112 28-71,84-16 0,-29 8 6,-27 5 7,-70 21-6,0 0 0,27 1 1,23-2 46,-67 3-84,-1 0 1,1-1 0,-1 1 0,1-1 0,-1 0 0,1 0 0,-1-1-1,0 1 1,0-1 0,0 0 0,0 0 0,4-4 0,19-14 136,-25 19-138,0 1 1,-1-1 0,1 1 0,-1-1 0,0 0-1,1 0 1,-1 0 0,0 0 0,0 0 0,0 0 0,0 0-1,0 0 1,-1 0 0,1 0 0,0 0 0,-1-1-1,0 1 1,0 0 0,1 0 0,-1-1 0,-1 1-1,1 0 1,-1-4 0,4-28 25,-2 27-30,0 1 0,0 0 0,-1-1-1,0 1 1,0 0 0,-1-1 0,1 1-1,-2 0 1,1-1 0,-4-8 0,-4-32-3,8 37 0,-1 0 0,0 1 1,-1-1-1,0 1 0,-1-1 0,-7-13 0,6 13-1,0-1 0,1-1 0,-5-17 0,1-3-60,-15-39 0,-7-22-151,29 89 210,-1-1 1,1 1 0,-1-1-1,0 1 1,-1 0 0,1 0 0,-1 0-1,0 0 1,0 0 0,0 1 0,0-1-1,-1 1 1,1 0 0,-1 0 0,0 0-1,0 1 1,-8-5 0,-14-10-13,-27-39-125,45 50 119,0 0 1,-1 1 0,1 0 0,-1 1-1,-1-1 1,1 2 0,0-1 0,-1 2-1,0-1 1,0 1 0,-12-1 0,-43-12-40,50 10 57,0 2 0,0-1 1,-24-1-1,20 3 7,0-1 0,0-1 0,0-1 1,-34-13-1,29 9 0,0 2 1,-26-5-1,-119-4 28,20 3-18,124 9-8,0-1-1,0-1 0,-46-18 1,54 16-2,-131-49 23,125 51-1,1 0-1,-1 2 1,0 0 0,-44 0 0,-293 1 767,314 4-675,-382 22 166,131 0-279,233-23-2,0-3-1,-103-17 0,135 15-3,-1 1-1,1 2 0,0 2 0,-34 3 0,-130 23-22,60-6 15,129-19 3,1 0 0,0 0 0,-1 0 0,1 1 0,0 0 0,0 0-1,0 1 1,0-1 0,1 1 0,-9 6 0,7-3-1,1 0 1,0 0-1,0 1 0,0 0 0,1 0 1,0 1-1,-5 7 0,-65 95 11,52-78 0,0 0 1,-33 67-1,38-58-4,1 1 0,2 0 0,-16 75 0,28-95 1,0 0 0,1 0-1,1 0 1,2 0-1,0 0 1,1 0 0,1-1-1,1 1 1,11 35-1,-2-21 10,1 0-1,2 0 0,1-1 0,22 32 0,-31-55-4,0-1 0,0 0 0,1 0 0,0-1 0,1 0 0,0 0 0,1-1 0,0-1 0,0 0 1,1 0-1,0-1 0,0-1 0,1 0 0,20 7 0,-22-11-6,0 0 1,0-1 0,0 0-1,1-1 1,-1 0 0,0-1-1,0 0 1,0-1 0,0 0-1,0 0 1,17-8-1,6-3-307,-1-2-1,40-25 0,17-15-62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40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28 939 3561,'-19'-14'9225,"18"14"-9026,1-1 0,-1 1 0,1-1 0,-1 1 0,0-1 0,1 1 0,0-1-1,-1 0 1,1 1 0,-1-1 0,1 1 0,0-1 0,-1 0 0,1 1 0,0-1 0,-1 0-1,1 0 1,0 1 0,0-1 0,0 0 0,0 1 0,0-1 0,0 0 0,0 0-1,0 1 1,0-1 0,0 0 0,0 0 0,1 1 0,-1-1 0,0 0 0,1 0-1,25-24 459,-14 13-336,0 1 0,0 0 0,1 1 0,0 1-1,29-15 1,-23 15-49,0 2-1,1 1 1,1 0-1,-1 1 0,0 1 1,1 1-1,36 0 0,152 15 600,-110-3-589,19 0 56,-18 0-31,117-5 0,-153-11-47,0-2-1,69-21 1,-121 27-234,11-3 82,-14 4-44,-1-1 0,1 1 0,-1 1 0,1 0 0,-1 0 0,1 1 0,0-1 0,12 3 1,-6-47 36,24-37-101,-35 72-1,0 1-1,-1-1 1,-1 0-1,1 0 1,-2-1-1,1 1 1,-1-13-1,3-20-5,4 3-2,-4 22 0,-1 1 0,2-35 0,-5 46 11,0 0 0,0-1 0,-1 1-1,-1 0 1,1-1 0,-1 1 0,0 0 0,0 0-1,0 0 1,-1 0 0,-7-10 0,6 11-6,0 0 1,0-1 0,-1 2 0,0-1 0,0 1-1,-7-5 1,-16-15 0,25 22 3,-1-1-1,1 1 1,-1-1-1,0 1 1,1 0 0,-1 0-1,-8-2 1,-14-6-2,6 1-10,0 1 1,-1 1-1,0 1 1,-1 1-1,-25-3 1,-1 7-20,-73 6 0,82-2-28,0-1 1,0-2-1,-56-8 1,86 6 33,0 0 0,0-1 0,0-1 0,-12-6 0,12 5 15,0 1 0,-1 0 0,-12-3 0,-32-1-18,-12-2-116,61 8 131,0 1 0,1-1-1,-1 1 1,1-1 0,0-1-1,0 1 1,0-1 0,0 1-1,0-1 1,0 0 0,-4-6-1,5 6 19,0 0-1,0 0 0,0 0 1,0 0-1,0 0 0,-1 1 0,0 0 1,1-1-1,-1 1 0,0 1 1,0-1-1,0 1 0,0-1 0,0 1 1,0 0-1,0 0 0,0 1 1,-1-1-1,1 1 0,0 0 0,0 0 1,-1 1-1,1-1 0,0 1 1,0 0-1,0 0 0,-7 3 0,4-2 34,0 1-1,-1-1 0,0 0 0,-12 1 0,12-3 16,0 2 1,0-1-1,0 1 0,-11 5 1,8-5 274,6-2-1109,16-9-4774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41.9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1080 85 3905,'-14'-7'10333,"2"-8"-5933,10 12-4248,1 1 0,-1 0 0,0 0 0,0 0 0,1 0 0,-1 0 0,-1 0 0,1 1 0,0-1 0,0 1 0,-3-2 0,-4 1-112,-1 1-1,1 0 1,0 0 0,0 1 0,-1 1 0,1-1-1,-18 5 1,18-3-3,-1 0 0,0-1 0,0-1 0,1 1 0,-1-2 0,0 1 0,-11-3 1,4-3-15,15 4-18,-1 1 0,1 0 0,0 1 1,-1-1-1,1 0 0,0 1 0,-1-1 0,1 1 0,-5 0 0,-61 4 78,46-2-10,-1-1 0,1 0 0,-42-6 0,-113-10 222,169 14-292,0 1 1,1-2-1,-1 1 1,-9-4-1,11 4-1,1-1-1,-1 1 1,0 0 0,1 0-1,-1 0 1,0 1-1,0 0 1,-10 1 0,-3 4-1,1 1 1,1 1-1,-1 1 1,1 0-1,1 1 0,-1 1 1,2 0-1,-1 1 1,-25 25-1,38-33-3,1 0-1,-1 0 1,1 1-1,0-1 1,0 1-1,0 0 1,0-1-1,0 1 1,-1 7 0,-12 23-4,3-17 7,1 1 0,1 0 0,1 1 0,1-1 1,-12 38-1,16-42-3,1 1 1,1-1-1,0 0 1,1 0-1,0 1 1,1-1-1,1 1 1,0-1-1,4 19 1,1-10 19,2-1 0,0 1 0,1-1 0,1-1 0,25 40 0,-19-34 16,1-1 0,1-1 0,41 44-1,-51-61-24,1 0 0,1 0-1,-1-1 1,1-1-1,1 0 1,-1 0 0,1 0-1,0-2 1,0 1-1,0-1 1,1-1 0,-1 0-1,18 2 1,34 2 287,131 18 893,-185-24-1199,-1 1 1,1-1-1,-1-1 0,1 1 0,0-2 0,-1 1 0,1-1 0,0 0 0,-1-1 0,1 0 0,-1 0 0,0-1 0,0 0 0,0-1 0,0 1 0,0-2 0,-1 1 1,0-1-1,10-8 0,24-23-1233,11-6 515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43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5865,'-3'4'2449,"0"-1"-1537,8-1-576,-5-4-488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44.6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0 7682,'-43'53'13395,"55"-55"-15300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46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10 148 6721,'-10'5'13659,"26"-6"-12770,19-18-201,47-42-272,-43 19-416,-12 13-24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48.3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3929,'-14'3'17449,"50"4"-17700,-33-7 378,54 6-1235,-53-7 1039,-1 1 0,1 0 1,-1-1-1,1 1 0,-1-1 1,1 0-1,5-3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0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44 744,'0'0'228,"7"-31"9930,-5 19-5412,3 13-2078,5 27-1811,-7-16-759,-2 0-1,0 0 0,0 0 0,-1 0 0,0 0 1,-1 0-1,-4 18 0,-23 180 1099,25-184-1124,-6-3 380,1-17-1619,8-6 945,-1 0-1,1 0 0,-1 0 0,1 0 0,0-1 1,-1 1-1,1 0 0,-1 0 0,1 0 0,0-1 1,-1 1-1,1 0 0,0-1 0,-1 1 0,1 0 0,0-1 1,0 1-1,-1 0 0,1-1 0,0 1 0,0-1 1,0 1-1,-1 0 0,1-1 0,0 1 0,0-1 0,-1-7-1437,0-7 775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10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 4529,'2'-15'6034,"1"4"2907,6 8-7130,-9 4-1729,1 0-1,0 0 1,-1-1-1,1 1 1,-1 0-1,1 0 1,-1 0-1,1 0 1,-1 0-1,0 0 1,1 0-1,-1 0 1,0 0-1,0 0 1,0 0-1,0 0 1,0 2-1,9 27 594,-2-18-538,-1-3 94,0 1 0,-1 0 0,0 0 0,6 22 0,-9-25-71,0 1-1,1-1 1,-1 1-1,1-1 0,1 0 1,-1 0-1,1 0 1,9 12-1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0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8 7658,'-1'-1'404,"0"0"1,0 1-1,1-1 1,-1 0-1,0 1 1,0-1 0,0 1-1,0-1 1,0 1-1,0-1 1,0 1-1,0 0 1,0 0 0,0-1-1,0 1 1,0 0-1,0 0 1,0 0-1,0 0 1,0 0-1,-1 0 1,0 2-207,0 0 0,0 0-1,1 0 1,-1 0 0,1 0-1,-1 0 1,1 0 0,0 0 0,-2 4-1,-2 2-503,-82 143 1538,82-145-1102,6-14-79,8-19-41,-4 13-10,2-4-6,0 0 0,1 1 1,1 0-1,13-19 0,-21 35 4,0 0 1,0 0-1,0 0 1,0 0-1,0 1 1,1-1-1,-1 0 0,0 1 1,1-1-1,-1 1 1,0-1-1,1 1 1,-1 0-1,0 0 1,1-1-1,-1 1 1,0 0-1,1 0 0,-1 0 1,3 1-1,34 7 11,-17-2 30,-17-6-4,0 1 0,-1 0 0,1 0 0,0 0 0,-1 1 0,1-1 0,-1 1 0,1 0 0,-1 0 0,0 0 0,0 0 0,0 1 0,0-1 0,0 1 0,-1 0 0,1-1 0,-1 1 0,1 1 0,-1-1 0,0 0 0,-1 0 0,4 8 0,-3-6 40,-1 0-1,1 1 1,-1-1 0,0 1 0,0-1 0,-1 1-1,0-1 1,0 1 0,0 0 0,-1-1-1,0 1 1,0-1 0,0 1 0,-4 9 0,5-15-111,0 0 0,0 1 0,0-1 0,0 0 0,0 0 0,0 0 0,1 0 0,-1 1 1,0-1-1,0 0 0,0 0 0,0 0 0,-1 0 0,1 1 0,0-1 0,0 0 0,0 0 0,0 0 1,0 0-1,0 0 0,0 1 0,0-1 0,0 0 0,0 0 0,0 0 0,0 0 0,-1 0 0,1 1 1,0-1-1,0 0 0,0 0 0,0 0 0,0 0 0,0 0 0,-1 0 0,1 0 0,0 0 0,0 0 1,0 0-1,0 0 0,-1 0 0,1 1 0,0-1 0,0 0 0,0 0 0,0 0 0,-1 0 0,1 0 1,0 0-1,0-1 0,0 1 0,0 0 0,-1 0 0,1 0 0,0 0 0,0 0 0,0 0 0,0 0 1,0 0-1,-1 0 0,0-2-783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1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24 4513,'0'-1'433,"0"1"0,0-1 0,-1 0 0,1 0 0,0 0 0,0 0 0,-1 0 0,1 0 0,-1 1 0,1-1 0,0 0 0,-1 0 1,1 0-1,-1 1 0,0-1 0,1 0 0,-1 1 0,0-1 0,1 1 0,-2-2 0,1 2-368,0-1-1,0 0 1,0 0 0,-1 1-1,1-1 1,0 1 0,0-1-1,0 1 1,-1-1 0,1 1-1,0 0 1,0 0 0,-1 0-1,1 0 1,0 0 0,-1 0-1,1 0 1,0 0 0,0 0-1,-1 0 1,1 1 0,0-1 0,0 0-1,-1 1 1,1-1 0,0 1-1,0 0 1,0-1 0,0 1-1,0 0 1,0 0 0,0-1-1,0 1 1,0 0 0,0 0-1,0 0 1,-1 2 0,-1 5 35,0 0 0,-1 0 1,0-1-1,-1 0 1,-7 11-1,-4 4 46,15-20-127,0 0 0,0 0 0,1 0 0,-1-1 0,1 1 0,-1 0 0,1 0 0,0 0 0,-1 0 0,1 0 0,0 0 0,0 0 0,1 0 0,-1 0 0,0 0 0,1 0 0,-1 0 0,1 0 0,-1-1 0,1 1 0,0 0 0,0 0 0,0 0 0,0-1 0,0 1 0,0-1 0,2 3 0,2 2 18,1-1 0,0 0 0,0 0 0,11 8 0,-14-11-29,5 3-40,1 0-1,0-1 0,0 0 0,0-1 0,0 1 0,13 1 0,-18-4-135,-1 0-1,1-1 0,-1 0 1,0 0-1,1 0 0,-1 0 0,1 0 1,-1-1-1,7-1 0,-8 1 3,-1 1-1,0-1 1,1 0 0,-1 0-1,1 1 1,-1-1-1,0 0 1,0 0-1,0 0 1,1-1-1,-1 1 1,0 0 0,0 0-1,-1-1 1,1 1-1,0 0 1,0-1-1,-1 1 1,1-1 0,0 1-1,-1-1 1,1-1-1,2-20-1820,-1-5 855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2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5897,'-9'5'7954,"7"8"-5382,7 29-2744,-3-32 889,8 43 149,2-1 0,27 74 0,-22-84-449,-9-20-209,1 0-1,0 0 1,2-1 0,1 0 0,20 29 0,-26-45-479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2.5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 7394,'33'-19'2898,"-26"10"496,-9 14-839,2 13-2365,-1-10-149,0 1 0,1-1-1,0 1 1,1-1 0,0 1 0,0-1-1,1 0 1,0 1 0,1-1-1,0 0 1,0 0 0,0-1-1,6 9 1,-6-12-36,0-1 0,0 0 1,0 0-1,1 0 0,0 0 0,-1 0 1,1-1-1,0 1 0,1-1 0,-1 0 0,0-1 1,0 1-1,1-1 0,-1 1 0,1-1 1,-1-1-1,1 1 0,0 0 0,-1-1 1,1 0-1,-1 0 0,1-1 0,5-1 0,-6 2 2,-1 0-1,0-1 1,0 0-1,0 0 1,0 0-1,0 0 1,0 0-1,0-1 1,0 1-1,0-1 1,-1 0-1,1 0 1,-1 0-1,1 0 0,-1 0 1,0-1-1,0 1 1,0 0-1,0-1 1,0 0-1,0 0 1,-1 1-1,1-1 1,-1 0-1,0 0 1,0 0-1,0 0 1,0-1-1,-1 1 0,1 0 1,-1 0-1,0 0 1,0-5-1,0 4 3,-1 0 0,0 0-1,-1 1 1,1-1 0,-1 1-1,1-1 1,-1 1 0,0-1 0,0 1-1,-1 0 1,1 0 0,0 0-1,-1 0 1,0 1 0,0-1-1,0 1 1,0-1 0,-5-2-1,1 1-140,1 0 0,0 1-1,-1 0 1,0 0-1,0 0 1,0 1-1,0 0 1,-11-2-1,7 4-2268,14 0 1654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3.0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6497,'111'46'2741,"-107"-45"-2499,-1 1-1,1-1 1,-1 1 0,1 0-1,-1 0 1,0 0 0,0 0 0,0 0-1,0 1 1,0-1 0,0 1-1,-1 0 1,1 0 0,-1 0-1,0 0 1,1 0 0,-2 1 0,1-1-1,0 0 1,2 8 0,1 3 371,-3-10-502,5 11 231,-7-15-341,1 1 1,-1-1 0,0 0 0,0 0-1,0 0 1,0 1 0,0-1-1,0 0 1,1 0 0,-1 1 0,0-1-1,0 0 1,0 0 0,0 1 0,0-1-1,0 0 1,0 0 0,0 1 0,0-1-1,0 0 1,0 0 0,0 1-1,0-1 1,0 0 0,0 0 0,0 1-1,0-1 1,-1 0 0,1 0 0,0 0-1,0 1 1,0-1 0,0 0 0,0 0-1,-1 0 1,1 1 0,0-1-1,0 0 1,0 0 0,-1 0 0,1 0-1,0 1 1,0-1 0,0 0 0,-1 0-1,1-21-601,0 15 644,0-1-1,0 0 1,1 1-1,0-1 1,0 1-1,0-1 1,1 1 0,0 0-1,4-8 1,-6 13-5,1 0 0,0 0 0,-1 0 1,1 0-1,0 0 0,0 0 0,0 1 0,0-1 1,0 0-1,0 0 0,0 1 0,0-1 1,0 0-1,0 1 0,0-1 0,0 1 0,0-1 1,1 1-1,-1 0 0,0 0 0,0-1 1,3 1-1,-1 1 27,0-1 1,0 1-1,0 0 1,0 0 0,0 0-1,0 0 1,0 0-1,0 1 1,0 0 0,0-1-1,0 1 1,-1 0-1,3 3 1,4 1 44,-1 1 0,-1 0 0,1 1 0,-1 0 0,-1 0 0,1 0 0,-1 1 0,7 13 0,0-2 103,-8-16-3601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3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80 5105,'15'-13'849,"-9"8"-194,0-1-1,0 0 0,-1 0 1,6-8-1,4 2 1749,-6 6-1040,-9 6-1316,0 0 0,0-1 0,0 1 0,0 0 0,0 0 1,0 0-1,0 0 0,0 0 0,0 0 0,0 0 0,0 0 0,0-1 0,0 1 1,0 0-1,0 0 0,0 0 0,0 0 0,0 0 0,0 0 0,0 0 0,0 0 1,0-1-1,0 1 0,0 0 0,0 0 0,0 0 0,0 0 0,0 0 0,0 0 1,0 0-1,-1 0 0,1 0 0,0 0 0,0 0 0,0 0 0,0-1 0,0 1 1,0 0-1,0 0 0,0 0 0,0 0 0,0 0 0,-1 0 0,1 0 0,0 0 1,0 0-1,0 0 0,0 0 0,0 0 0,0 0 0,0 0 0,0 0 0,-1 0 1,1 0-1,0 0 0,0 0 0,0 0 0,0 0 0,0 0 0,0 0 0,0 1 1,0-1-1,0 0 0,-1 0 0,1 0 0,0 0 0,0 0 0,0 0 0,-1 1-15,1-1-1,-1 1 1,0 0-1,0-1 1,1 1-1,-1 0 0,0-1 1,1 1-1,-1 0 1,1 0-1,-1 0 1,1 0-1,0-1 0,-1 1 1,1 0-1,0 0 1,0 0-1,-1 0 1,1 0-1,0 0 0,0 1 1,-3 22-34,3-20 3,0 1 1,1-1 0,-1 1-1,1-1 1,0 0-1,0 1 1,1-1-1,-1 0 1,1 0-1,0 1 1,0-1-1,1-1 1,3 7-1,-3-8 15,0 0 0,0 0 0,-1-1 0,1 1 0,0-1 0,0 0-1,0 1 1,1-1 0,3 0 0,11 5 93,23 6 42,-40-12-133,1 0 0,0 0-1,0-1 1,0 1 0,0-1 0,-1 1-1,1-1 1,0 1 0,0-1 0,-1 0-1,1 0 1,-1 0 0,1 0 0,-1 0-1,1 0 1,-1-1 0,0 1 0,1 0 0,-1-1-1,2-2 1,0 0 19,0 0 1,0-1-1,-1 1 1,0 0-1,4-10 1,-5 11-32,-1 0 0,1 0 0,-1-1 1,0 1-1,1 0 0,-1 0 1,-1-1-1,1 1 0,0 0 1,-1 0-1,0 0 0,0-1 0,0 1 1,0 0-1,0 0 0,-1 0 1,1 1-1,-1-1 0,0 0 1,1 0-1,-1 1 0,-1-1 1,1 1-1,0 0 0,-1 0 0,1 0 1,-1 0-1,1 0 0,-1 0 1,0 1-1,0-1 0,0 1 1,0 0-1,0 0 0,0 0 0,0 0 1,0 0-1,0 1 0,-1-1 1,1 1-1,0 0 0,0 0 1,-1 0-1,1 0 0,0 1 1,0 0-1,0-1 0,-1 1 0,1 0 1,0 0-1,0 1 0,0-1 1,1 1-1,-5 1 0,5-1 146,2-2-206,0 1 0,-1-1-1,1 1 1,-1-1 0,1 0 0,-1 1 0,1-1 0,-1 0 0,1 1-1,-1-1 1,1 0 0,-1 0 0,0 0 0,1 1 0,-1-1-1,1 0 1,-1 0 0,0 0 0,1 0 0,-1 0 0,1 0 0,-1 0-1,0 0 1,1 0 0,-1 0 0,1 0 0,-1-1 0,0 1 0,1 0-1,-1 0 1,1-1 0,-1 1 0,1 0 0,-1 0 0,0-1 0,1-1 978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4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 6553,'56'15'1279,"44"13"3125,-89-25-3635,-1 1 0,1 0 0,-1 0 0,1 1 0,16 12 0,-25-15-702,1 0 0,-1 0 0,1 1-1,-1-1 1,0 1 0,0 0 0,0 0 0,0-1-1,-1 1 1,1 0 0,-1 1 0,0-1-1,0 0 1,0 0 0,0 0 0,0 1 0,-1-1-1,1 0 1,-1 1 0,0-1 0,0 0 0,0 1-1,-1 3 1,-2-3 99,0-10-64,-2-12-46,3-8-24,0 12-8,1 1 1,1-1-1,0 1 0,0-1 0,1 0 0,1 1 1,6-25-1,-7 35 43,0 0 0,0 1 1,0-1-1,1 0 0,-1 0 0,1 0 1,-1 1-1,1-1 0,0 1 0,0-1 1,0 1-1,0 0 0,0 0 0,1 0 1,-1 0-1,1 0 0,-1 1 1,1-1-1,0 1 0,4-2 0,-3 2 25,1 0 0,0 0-1,-1 1 1,1 0-1,-1 0 1,1 0 0,0 0-1,-1 1 1,1-1 0,-1 1-1,1 1 1,-1-1-1,5 2 1,25 5-1759,-12-9 976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5.7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41 309 3689,'-13'-12'6206,"9"9"-4931,1 0 0,-1 0 0,0-1 0,1 0 0,-6-8 0,9 11-1200,0 0-1,-1 0 1,1 0 0,0 0-1,0 0 1,0 0 0,0 0 0,0 0-1,1 0 1,-1 0 0,0 0-1,0 0 1,1 0 0,-1 0-1,1 0 1,-1 0 0,1 0-1,-1 0 1,1 0 0,0 0-1,-1 0 1,1 0 0,0 1-1,-1-1 1,1 0 0,0 1-1,0-1 1,0 0 0,0 1-1,0-1 1,0 1 0,0 0-1,1-1 1,7-6 57,35-32 521,51-59 0,-88 90-559,1-1 6,0-1 0,0 1 0,1 0 0,0 1 0,1 0 0,0 1 0,0 0 0,18-10-1,-24 15-1326,-9 1-712,3 1 2842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6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1 6969,'-61'35'2765,"42"-20"6021,18-13-8793,0-1-1,0 1 0,1 0 0,-1-1 1,1 1-1,-1 0 0,1-1 0,0 1 1,-1 0-1,1 0 0,0 0 0,0-1 1,1 4-1,-1 14 731,-1 6-544,-1-1 0,-1 0 0,-1 0-1,-2 0 1,-9 28 0,13-46-143,0-1-1,1 1 1,0-1-1,0 1 1,0 7-1,0-3 28,-7-1 140,7-8 115,8-2-32,-3 1-224,46-9 555,75-24 1,-39 10 34,-77 22-721,0-1-130,-7-5-6065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6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3 7074,'-16'-3'6616,"27"19"-3248,-4-5-3188,10 18 882,-1 1-1,-2 1 0,20 64 0,0-2-57,-23-65-852,-5-11-203,1 0 0,1 0 0,0-1 1,14 20-1,-18-31-2367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13.2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0 7458,'2'8'5717,"-8"-7"-2362,4 46-1008,1-37-2278,-1 8 211,1 0 1,0 0-1,2 22 1,0-34-166,0 0 1,0 0 0,1 0-1,-1 0 1,1 0-1,1-1 1,-1 1-1,1-1 1,0 0 0,0 1-1,1-1 1,-1-1-1,8 9 1,16 10 303,-26-23-678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7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97 7458,'3'-5'556,"-1"0"0,1 1 0,0-1 0,0 1 0,1 0 0,-1 0 0,1 0 0,0 0 0,0 1 0,0-1 1,0 1-1,1 0 0,8-4 0,1 0 171,-1 0 0,2 2 0,21-7 0,-30 10-620,0 1 1,0 0 0,-1 0 0,1 0 0,0 1-1,0 0 1,0 0 0,0 0 0,0 1 0,-1 0-1,1 0 1,0 0 0,0 1 0,-1 0 0,1 0-1,-1 0 1,9 6 0,-10-5-70,0 0-1,-1 0 1,1 1-1,-1-1 1,0 1 0,0 0-1,0 0 1,0 0-1,-1 0 1,1 0-1,-1 1 1,0-1 0,-1 1-1,1 0 1,-1-1-1,0 1 1,0 0 0,0 0-1,-1 0 1,1-1-1,-2 9 1,0-5-7,0 1 0,0-1 1,-1 0-1,0 0 1,-1 0-1,0 0 0,0 0 1,-1-1-1,0 1 0,0-1 1,-1 0-1,-8 11 0,9-13-110,-1 0 1,1 0-1,-1-1 0,0 1 0,0-1 0,0 0 1,-1-1-1,1 1 0,-1-1 0,0 0 0,0 0 1,0-1-1,0 0 0,0 0 0,-1 0 0,-11 1 1,16-3-74,0 0 0,0 0 0,0 0 0,1 0 1,-1 0-1,0 0 0,0 0 0,1-1 0,-1 1 1,0-1-1,0 0 0,1 1 0,-1-1 0,1 0 0,-1 0 1,0 0-1,1 0 0,0 0 0,-1 0 0,1-1 1,0 1-1,-1 0 0,1-1 0,0 1 0,0-1 1,0 1-1,0-1 0,1 1 0,-2-3 0,2-17-764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8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55 7930,'-2'0'7078,"-7"1"-4131,2 2-2806,0 1 1,0 0-1,0 0 1,1 0-1,-1 1 1,1 0-1,0 0 1,0 1-1,1-1 1,-9 13 0,8-11-32,-1 2-8,1 0 0,0 0 0,0 0 0,1 1 0,-4 10 0,7-16-56,0 1 0,1-1-1,-1 1 1,1-1 0,1 1-1,-1 0 1,1-1-1,-1 1 1,1 0 0,1-1-1,0 10 1,-1-13-41,1 1 1,-1-1-1,0 1 0,1-1 1,-1 0-1,1 1 1,-1-1-1,1 0 1,0 0-1,-1 0 0,1 1 1,0-1-1,0 0 1,0 0-1,0 0 1,0 0-1,0 0 0,0-1 1,0 1-1,1 0 1,-1 0-1,0-1 1,0 1-1,3 0 0,-2 0-1,1-1-1,-1 0 0,0 0 1,1 0-1,-1-1 0,0 1 1,1-1-1,-1 1 0,0-1 0,1 0 1,-1 1-1,0-1 0,3-2 1,2-1-5,0-1 1,0 0-1,0 0 1,-1 0 0,1-1-1,-1 0 1,6-8-1,-9 10-24,-1 0-1,1 0 1,-1 0-1,0-1 1,0 1-1,0-1 0,0 1 1,-1-1-1,0 0 1,0 0-1,0 0 0,0 1 1,-1-1-1,0 0 1,0 0-1,0 0 0,-1 0 1,1 0-1,-1 0 1,-2-6-1,-3 6-1409,21 9-309,-7-3 1360,1 0 1,-1 0-1,0-1 0,0 0 1,0-1-1,1 0 1,-1 0-1,0-1 1,0 0-1,0 0 1,0-1-1,-1 0 1,1 0-1,12-8 0,-15 8 63,-1 0 0,0 0-1,0 0 1,-1 0-1,1-1 1,0 1 0,-1-1-1,0 0 1,0 0-1,5-9 1,-7 11 500,0 1 1,1 0-1,-1-1 0,1 1 1,0 0-1,-1-1 0,1 1 1,0 0-1,0 0 0,0 1 1,0-1-1,0 0 0,0 1 1,0-1-1,0 1 0,0-1 1,0 1-1,0 0 0,0 0 1,0 0-1,0 0 0,0 0 1,0 1-1,0-1 0,0 1 1,0-1-1,0 1 1,0 0-1,0-1 0,3 3 1,1-1 236,0 1 0,1 0 1,-1 1-1,-1-1 1,1 1-1,0 0 1,-1 0-1,6 6 0,-9-6-251,-1-1 0,1 1 0,0-1 0,-1 1 0,0 0 0,0 0-1,0 0 1,0-1 0,-1 7 0,1-9-152,-1 0 0,0 1 0,1-1 1,-1 0-1,0 0 0,0 1 0,0-1 0,0 0 0,0 0 0,0 1 1,0-1-1,-1 0 0,1 0 0,0 1 0,-1-1 0,1 0 1,-1 0-1,1 0 0,-1 0 0,0 0 0,1 0 0,-1 0 0,0 0 1,0 0-1,1 0 0,-1 0 0,0 0 0,0 0 0,-2 0 0,3-1-10,0 0-1,-1 0 0,1 0 0,-1 0 0,1 0 1,0 0-1,-1 0 0,1 0 0,0 0 0,-1-1 1,1 1-1,0 0 0,-1 0 0,1 0 0,0-1 0,-1 1 1,1 0-1,0 0 0,-1-1 0,1 1 0,0 0 1,0 0-1,0-1 0,-1 1 0,1 0 0,0-1 1,0 1-1,0-1 0,0 1 0,-1 0 0,1-1 0,0 1 1,0 0-1,0-1 0,0 1 0,0-1 0,0-15-14,0 14 17,0-3-5,0-1 0,0 1 0,1 0 0,-1 0 0,1-1-1,1 1 1,-1 0 0,1 0 0,2-7 0,0 5 1,-3 4-66,1 0 0,-1 0 0,1 0 0,0 0 0,0 0 0,1 0-1,-1 1 1,1-1 0,-1 1 0,1 0 0,0 0 0,-1 0 0,1 0 0,0 0 0,5-2 0,1 1-1003,0 0 1,-1 0-1,1 1 1,10-2-1,-3 2 271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8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9074,'10'33'8550,"5"15"-5401,-1-7-2469,19 41 0,67 135 601,-99-213-1384,1 0 0,-1 0-1,0 0 1,0 1-1,0-1 1,-1 0 0,1 6-1,-1-9-95,0 0 1,0 0-1,0 1 0,0-1 0,-1 0 0,1 0 1,0 0-1,-1 1 0,1-1 0,0 0 0,-1 0 1,1 0-1,-1 0 0,0 0 0,1 0 1,-1 0-1,0 0 0,0 0 0,0 0 0,0 0 1,0 0-1,1 0 0,-2-1 0,1 1 0,0 0 1,0-1-1,0 1 0,-2 0 0,-8 2-1052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8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1 328 8186,'25'-87'3657,"9"75"-1681,2-1-40,3 6-215,-5 3-161,-7 11-280,-5 7-223,-8 8-305,3 3-120,-11-3-296,3 0-88,-2-1-184,-4-6-48,0-5-384,3-5-328,-5-10-3449,-1 4 3233</inkml:trace>
  <inkml:trace contextRef="#ctx0" brushRef="#br0" timeOffset="1">181 0 8546,'-10'15'3721,"6"-4"-1977,6-6-984,10 2-736,1-1-256,4-4-512,5 1-472,9-1 808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9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52 357 6545,'52'36'3234,"-52"-35"-3116,1-1-1,-1 0 0,0 0 0,1 1 0,-1-1 0,0 0 0,1 1 0,-1-1 0,0 0 0,0 1 0,1-1 1,-1 1-1,0-1 0,0 1 0,0-1 0,1 0 0,-1 1 0,0-1 0,0 1 0,0-1 0,0 1 0,0-1 1,0 1-1,0-1 0,0 0 0,0 1 0,0-1 0,-1 1 0,1-1 0,0 1 0,0-1 0,0 1 0,0-1 1,-1 0-1,1 1 0,0-1 0,-1 1 0,-11 11 830,11-11-494,-12 14 380,1 0 0,0 0 0,-11 20 0,-9 14-527,47-94-2299,14-12 1030,-27 57 933,-1 0-1,0 0 0,1 0 0,-1 0 0,0 0 0,1 0 1,-1 1-1,0-1 0,0 1 0,1-1 0,-1 1 0,0-1 0,0 1 1,0 0-1,0-1 0,0 1 0,2 1 0,29 13 512,-26-13-418,-3-1-40,-1 1 0,0-1 0,1 0 0,-1-1 1,0 1-1,1 0 0,-1-1 0,1 1 0,-1-1 0,1 0 0,0 0 0,-1 0 0,1 0 1,-1-1-1,1 1 0,-1 0 0,1-1 0,-1 0 0,0 0 0,1 1 0,-1-2 0,0 1 1,1 0-1,-1 0 0,3-3 0,6-6 101,-1-1 0,0 0 0,-1-1 0,0 0 0,0-1 0,-1 1 0,-1-2 0,-1 1 0,9-24 0,-12 26-82,0 0-1,-1 0 1,0 0 0,-1-1 0,-1 1-1,1-1 1,-2 1 0,0-1 0,0 1-1,-1 0 1,0-1 0,-1 1 0,-5-13-1,-1 0-33,-17-32 0,21 48-5,1 0 0,-1 0-1,-1 0 1,0 1 0,0 0-1,-14-13 1,20 19 0,-1 1 0,0-1-1,1 1 1,-1-1 0,0 1 0,1-1 0,-1 1-1,0-1 1,0 1 0,1 0 0,-1-1 0,0 1-1,0 0 1,0 0 0,1-1 0,-1 1-1,0 0 1,0 0 0,0 0 0,0 0 0,1 0-1,-1 0 1,0 0 0,0 0 0,0 1 0,0-1-1,1 0 1,-2 1 0,1 0 5,0 0 1,0 0-1,0 0 0,0 1 0,0-1 1,0 0-1,0 0 0,1 1 1,-1-1-1,1 1 0,-1-1 0,1 1 1,-1-1-1,1 3 0,-2 7 65,1 0 0,0 0-1,2 13 1,-1-23-66,1 34-109,3 1 1,0-1 0,3 0-1,1 0 1,1-1 0,2 0-1,1-1 1,2 0 0,28 48-1,-18-41-582,-5 0 131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10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169 589 5865,'-12'6'1138,"-1"0"-1,1-1 0,-1-1 0,0 0 1,0-1-1,-15 2 0,25-4-917,1-1 0,-1 0-1,0 0 1,1-1 0,-1 1 0,0 0-1,1-1 1,-1 0 0,1 1 0,-1-1-1,0 0 1,1 0 0,0 0 0,-1-1-1,-3-2 1,4 2-100,1 0 0,-1 0 0,0-1-1,0 1 1,1 0 0,-1-1 0,1 0 0,0 1-1,0-1 1,0 0 0,0 0 0,0 1 0,1-1 0,-1 0-1,1 0 1,0 0 0,0-5 0,1-8 133,0 0 0,1 0 0,1 1 0,0-1 0,1 1 0,1-1-1,0 1 1,1 1 0,1-1 0,12-20 0,-7 16-29,0 1 0,1 1 0,1 0 0,0 1 0,1 0 0,1 1 0,21-15 0,-34 27-199,1 1 1,-1 0-1,1-1 1,-1 1-1,1 0 0,0 1 1,0-1-1,0 1 0,0-1 1,0 1-1,0 0 0,1 1 1,-1-1-1,5 1 0,-6 0-19,0 1-1,0 0 1,0 0 0,0 0-1,0 0 1,0 0-1,-1 1 1,1-1 0,0 1-1,-1 0 1,1 0-1,-1 0 1,1 0 0,-1 0-1,0 1 1,0-1-1,0 0 1,0 1 0,2 3-1,0 2 1,0 0-1,-1 0 1,0 0-1,0 1 1,-1-1 0,3 13-1,-4-14-1,0 0-1,0-1 1,1 1 0,0-1-1,0 1 1,1-1 0,0 0 0,0 0-1,0 0 1,1 0 0,0 0-1,4 4 1,-6-8-3,1-1-1,-1 1 1,0-1-1,1 0 1,-1 0-1,1 0 1,0-1 0,-1 1-1,1 0 1,-1-1-1,1 0 1,0 1 0,-1-1-1,1 0 1,0-1-1,0 1 1,-1 0 0,1-1-1,-1 1 1,5-3-1,4 0 3,-1 0-1,0-1 1,17-10 0,-14 6-1,0 0 0,-1-1 1,0 0-1,0-1 1,-1 0-1,0-1 0,-1 0 1,0-1-1,-1 0 1,0-1-1,-1 0 0,0 0 1,-1-1-1,5-14 1,-11 26-5,-1 0 1,1 0 0,-1 0 0,0 0 0,1 0-1,-1 0 1,0-1 0,0 1 0,-1 0 0,1 0-1,0 0 1,-1 0 0,1 0 0,-1 0 0,0 0-1,1 0 1,-1 0 0,0 1 0,0-1-1,0 0 1,-1 0 0,1 1 0,0-1 0,-1 1-1,1-1 1,-1 1 0,1-1 0,-1 1 0,0 0-1,1 0 1,-1 0 0,0 0 0,0 0 0,0 0-1,0 0 1,0 1 0,0-1 0,0 1 0,0 0-1,0-1 1,0 1 0,0 0 0,0 0 0,0 0-1,0 0 1,0 1 0,0-1 0,0 0-1,0 1 1,0 0 0,0-1 0,-4 3 0,3-1-1,0 0 1,0 0 0,0 0-1,0 1 1,0 0 0,0-1-1,0 1 1,1 0 0,0 0-1,-1 0 1,1 1 0,0-1-1,1 0 1,-1 1 0,0 0-1,1-1 1,0 1 0,0 0-1,0-1 1,1 1 0,-1 6-1,0-7 4,1 1 1,-1 0-1,1-1 0,0 1 1,0 0-1,1-1 0,-1 1 0,1 0 1,0-1-1,0 1 0,0-1 1,0 1-1,1-1 0,-1 1 0,1-1 1,0 0-1,0 0 0,0 0 1,0 0-1,0 0 0,1 0 0,0-1 1,3 3-1,0-2 0,0 0 0,0 0 0,0-1 0,0 0 0,1-1-1,-1 1 1,1-1 0,-1-1 0,1 1 0,0-1 0,-1 0 0,1 0 0,-1-1 0,1 0 0,-1 0 0,1-1 0,10-3 0,0-1-6,1-1 1,-1-1 0,0 0-1,-1-2 1,18-11 0,-19 10-14,-1 0 1,0 0-1,-1-1 1,0-1-1,-1 0 1,0-1-1,-1 0 0,-1-1 1,0 0-1,-1-1 1,-1 0-1,8-21 1,-15 35 17,-1 1 0,1 0 0,-1-1 0,1 1 0,-1-1-1,0 1 1,1-1 0,-1 0 0,0 1 0,0-1 0,0 1 0,-1-1 0,1 1 0,0-1 0,0 1 0,-1-1 0,1 1 0,-1-1 0,0 1 0,1 0 0,-1-1-1,0 1 1,0 0 0,-1-3 0,1 4 0,1 0-1,-1-1 0,1 1 0,-1 0 1,1 0-1,-1-1 0,1 1 1,-1 0-1,0 0 0,1 0 1,-1 0-1,1 0 0,-1 0 0,1 0 1,-1 0-1,0 0 0,1 0 1,-1 0-1,1 0 0,-1 0 1,1 0-1,-1 0 0,0 1 1,-1 0-2,1 0 0,-1 0 0,1 0 0,0 0 0,-1 0 0,1 0 0,0 0 0,0 1 1,0-1-1,0 0 0,-2 3 0,-4 12 4,0-1 0,1 1 0,1 0 0,0 0 0,-2 18-1,6-27 10,0-3-2,0 0-1,0 0 1,1 0-1,0 0 0,0 0 1,0 1-1,0-1 1,0 0-1,1 0 1,0 0-1,0 0 1,0 0-1,0 0 0,1 0 1,0 0-1,2 4 1,-2-6-9,-1 0 1,1-1-1,-1 1 1,1-1 0,0 0-1,-1 0 1,1 1-1,0-1 1,0 0-1,0 0 1,0-1-1,0 1 1,0 0 0,0-1-1,0 1 1,0-1-1,0 1 1,0-1-1,0 0 1,0 0-1,0 0 1,1 0 0,-1-1-1,0 1 1,0 0-1,0-1 1,0 1-1,0-1 1,0 0-1,0 0 1,0 0-1,0 0 1,3-2 0,-1 0 1,1 1 0,-1-1 0,0 0 0,1-1 0,-2 1 0,1-1 0,0 0 1,0 1-1,-1-2 0,0 1 0,3-5 0,0-4 13,0 1-1,7-25 1,0 0 16,-12 37-32,-1-1-1,1 1 1,0-1 0,-1 1 0,1-1 0,-1 1 0,1-1 0,0 1-1,-1 0 1,1-1 0,0 1 0,-1 0 0,1 0 0,0-1 0,-1 1 0,1 0-1,0 0 1,0 0 0,-1 0 0,1 0 0,0 0 0,0 0 0,-1 0-1,1 0 1,0 0 0,0 1 0,-1-1 0,1 0 0,0 0 0,-1 1 0,1-1-1,0 0 1,-1 1 0,1-1 0,-1 1 0,1-1 0,0 1 0,28 18-9,-27-17 9,18 13 92,0 2-1,-1 0 1,-2 1 0,1 1-1,-2 0 1,-1 1-1,19 32 1,-26-38-35,-1 1 0,0-1-1,-1 2 1,0-1 0,-1 0 0,-1 1 0,-1 0 0,0 0 0,-1 0 0,-1 0 0,0 1 0,-3 27 0,0-27-42,-1-1 0,0 0 1,-1 0-1,-1 0 0,-1 0 1,0 0-1,-1-1 0,0 0 1,-17 24-1,22-37-12,1 0-1,-1 0 1,1 0-1,-1 0 1,1 0-1,-1 0 1,0-1 0,0 1-1,0-1 1,0 1-1,0-1 1,0 0-1,0 0 1,0 0 0,-1 0-1,1 0 1,0-1-1,-1 1 1,1 0-1,0-1 1,-1 0-1,1 0 1,-1 0 0,1 0-1,0 0 1,-1 0-1,1 0 1,-1-1-1,1 1 1,0-1 0,-1 0-1,1 0 1,0 0-1,0 0 1,-1 0-1,-2-3 1,0 1 3,0-1-1,1-1 1,-1 1-1,1-1 1,0 1-1,0-1 1,0 0-1,1-1 1,0 1-1,0-1 1,0 1-1,1-1 1,-3-10-1,1 0-27,1-1 0,0 1 1,2-1-1,0 0 0,0 0 0,2 0 0,0 1 0,7-32 1,-2 24-64,1 0 1,1 0-1,2 1 1,0 0 0,19-29-1,3-25-4610,-10 45 3478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10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1 14763,'-5'17'5865,"-5"3"-3888,-2-5-1065,-2-6-1560,-1-14 496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3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7394,'-8'8'3200,"3"4"-1447,1 2-81,6 3-304,8 1 9,12 6-337,5 3-200,-6 4-328,-1-2-176,-5-2-184,-6-2-80,6-4-64,-10-4-40,-5-6-400,-2 0-272,-4-8-968,0 0-481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4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1 243 6529,'13'-43'3457,"-1"40"-664,9 3-1409,-1-2-272,-5-3-360,4 2-223,-6-4-289,6-1-56,-9-3-112,0 0-80,1-8-416,-5 4-273,1-4-439,-3 0-280,-3 4-168,1-5-1,-2-2-671,-2 1 1448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4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69 4193,'-21'-69'5272,"21"84"160,2 13-3676,5-8-1022,1 0 1,0 0 0,2-1-1,0 0 1,1-1-1,18 24 1,-14-25-1753,0 0-1,1-1 1,22 18-1,-34-33 680,-3-2 97</inkml:trace>
  <inkml:trace contextRef="#ctx0" brushRef="#br0" timeOffset="1">375 106 10762,'14'-5'5025,"1"-5"-2440,7 0-1081,-2 2-520,1-3-631,-1 5-265,-10-3-553,-3 1-879,-3-6 848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13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12 5745,'-16'-11'9122,"16"11"-8972,-1 0 0,1 0 0,0 0 0,-1 0 0,1 0 1,-1 0-1,1 0 0,-1 0 0,1 0 0,0 0 1,-1 0-1,1 0 0,-1 0 0,1 0 0,-1 0 0,1 0 1,0 1-1,-1-1 0,1 0 0,0 0 0,-1 1 1,1-1-1,0 0 0,-1 0 0,1 1 0,-2 2-46,1-1-1,0 0 1,1 1-1,-1-1 0,0 1 1,1 0-1,-1-1 1,1 1-1,0-1 1,0 1-1,0 0 1,0-1-1,0 1 1,2 3-1,1 12 405,2 1 1,9 23-1,-8-24-74,0 0-1,0 1 1,-2 0-1,4 35 1,-8-49-502,1 18 242,-1-23-219,0 0 0,0 1 1,0-1-1,0 0 0,0 1 0,0-1 0,0 0 0,1 0 1,-1 1-1,0-1 0,0 0 0,0 1 0,0-1 0,1 0 0,-1 0 1,0 1-1,0-1 0,0 0 0,1 0 0,-1 0 0,0 1 1,1-1-1,-1 0 0,0 0 0,0 0 0,1 0 0,-1 0 0,0 0 1,1 1-1,-1-1 0,0 0 0,1 0 0,-1 0 0,0 0 1,1 0-1,-1 0 0,0 0 0,1 0 0,-1 0 0,0-1 0,0 1 1,1 0-1,-1 0 0,0 0 0,1 0 0,-1 0 0,0 0 1,1-1-1,-1 1 0,0 0 0,0 0 0,1 0 0,-1-1 1,0 1-1,0 0 0,1-1 0,10-8-813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5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22 7146,'-15'-7'599,"12"5"-293,0 0-1,0 0 1,0 0-1,-1 1 1,1 0 0,-1 0-1,1 0 1,-1 0 0,-5 0-1,9 1-235,0 0 0,-1 0 0,1 0 0,-1 0 1,1 1-1,0-1 0,-1 0 0,1 0 0,-1 0 0,1 1 0,0-1 0,-1 0 0,1 1 0,0-1 0,0 0 0,-1 1 1,1-1-1,0 0 0,0 1 0,-1-1 0,1 1 0,0-1 0,0 0 0,0 1 0,0-1 0,0 1 0,0-1 0,0 1 1,0 0-1,4 28 2373,6 1-1402,2-1 0,1-1 0,1 0 0,2-1 0,21 29-1,16 28 23,-30-48-870,-15-26-206,-1 0-1,-1 1 1,0 0-1,-1 0 1,8 21 0,-14-35-385,0 1 0,0-1 0,-1 0 0,0 0 1,1 1-1,-1-1 0,0 1 0,-3-3 0,3 2-57,-1 0-1,0 0 0,1-1 1,0 1-1,0-1 1,-3-7-1,-4-21-739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5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 5601,'1'0'631,"1"-1"1,-1 1-1,0-1 0,0 1 0,0-1 0,0 0 0,0 1 1,0-1-1,0 0 0,0 0 0,0 0 0,0 0 0,0 0 1,0 0-1,0 0 0,-1 0 0,2-1 0,1 1-415,0 0 0,1 0-1,-1 1 1,1-1 0,-1 1-1,1 0 1,-1 0 0,1 0-1,-1 1 1,5 0 0,-5 0-140,1 0 0,0 0-1,-1 1 1,0-1 0,1 1 0,-1 0 0,0 0 0,4 3 0,-6-5-169,-1 1-1,1-1 1,0 1 0,0 0 0,0 0 0,0 0 0,0-1-1,-1 1 1,1 0 0,0 0 0,-1 0 0,1 0-1,-1 0 1,1 0 0,-1 0 0,1 0 0,-1 0-1,0 1 1,1-1 0,-1 0 0,0 0 0,0 0 0,0 0-1,0 0 1,0 1 0,0-1 0,0 0 0,0 0-1,-1 0 1,1 2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5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0 9370,'-54'43'7182,"54"-43"-7103,14-4 1458,22-8-518,-33 11-725,13-4 23,1 0 0,0 1 0,0 1 0,0 1 0,1 0-1,25 1 1,-41 1-292,1 0-1,-1 1 1,1-1 0,-1 0-1,0 1 1,1 0-1,-1-1 1,0 1-1,0 0 1,1 0-1,-1 1 1,0-1-1,0 0 1,0 1 0,0-1-1,-1 1 1,1-1-1,0 1 1,-1 0-1,3 2 1,-2 0 2,0 0 0,0 0 1,-1-1-1,1 2 0,-1-1 0,0 0 1,0 0-1,0 0 0,0 0 0,-1 9 1,0-5-8,0 0 1,0 0 0,-1-1-1,-1 1 1,1 0 0,-1 0-1,0-1 1,-1 1 0,0-1-1,0 1 1,-1-1 0,-5 8 0,0-4-53,0-1 0,0 0 0,-12 9 0,18-17-267,-1 1 0,1-1 0,0 0 0,0 0 0,-1 0 0,1 0 0,-1 0 0,0-1 0,1 0 0,-1 0 0,0 0 0,0 0 0,0 0 0,0-1 0,-5 0 0,4-4-1703,6-10 887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6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 6489,'-12'48'6343,"7"5"-3645,5-50-2615,0 1 0,1-1 0,-1 1 1,0 0-1,1-1 0,0 1 0,0-1 0,0 1 1,1-1-1,-1 0 0,1 1 0,0-1 1,-1 0-1,1 0 0,1 0 0,-1 0 1,0-1-1,1 1 0,-1-1 0,1 1 1,0-1-1,0 0 0,0 0 0,0 0 1,0 0-1,4 1 0,0 0 18,0-1 0,0 0 1,1 0-1,-1 0 0,0-1 0,1 0 0,8 0 0,-13-1-63,0 0-1,0 0 0,0-1 1,0 1-1,0-1 1,0 1-1,0-1 1,0 0-1,-1 0 0,1 0 1,0-1-1,-1 1 1,1-1-1,-1 1 1,1-1-1,-1 0 0,0 0 1,1 0-1,-1 0 1,0 0-1,1-3 0,-2 4-28,0 0 0,-1 0-1,1 0 1,-1 0-1,0 0 1,1 1-1,-1-1 1,0 0-1,0 0 1,1 0 0,-1 0-1,0 0 1,0 0-1,0 0 1,0 0-1,0 0 1,0 0-1,0 0 1,-1 0-1,1 0 1,0 0 0,0 0-1,-1 0 1,1 0-1,-2-1 1,1-1 2,-1 1 0,0 0 0,0 0 0,0 0-1,0 1 1,0-1 0,0 0 0,-1 1 0,-2-2 0,-5-2-49,0 1 0,0 0 0,-19-4 1,-33 0-1915,32 5 3579,17 0-840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6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14 131 9810,'24'38'5522,"-20"-32"-5087,1 0-1,-1 1 1,0-1-1,0 1 1,3 10-1,-6-15-412,-1 0 0,1 0 0,-1 0 0,0 0 0,1 0 0,-1 0 0,0 1 0,0-1-1,-1 0 1,1 0 0,0 0 0,-1 0 0,1 0 0,-1 0 0,0 0 0,0 0 0,0 0 0,0 0 0,0 0 0,0 0 0,0 0-1,0-1 1,-3 4 0,3-5-72,1 1 0,-1 0 1,1-1-1,-1 1 0,1 0 0,-1-1 0,0 1 0,1 0 0,-1-1 0,0 1 0,1-1 0,-1 0 1,0 1-1,0-1 0,1 1 0,-1-1 0,0 0 0,0 0 0,0 1 0,0-1 0,1 0 0,-1 0 1,0 0-1,0 0 0,0 0 0,0 0 0,0 0 0,1 0 0,-1-1 0,0 1 0,-1 0 0,0-2-91,1 1 1,-1 0-1,1-1 0,0 1 0,0-1 0,0 0 0,0 1 0,0-1 0,0 0 0,0 1 0,0-1 0,0 0 0,0-2 0,-2-9-877,0 1 0,-2-25 0,5 34 1000,-1 1 0,1 0 0,0-1 0,0 1 0,0 0 0,0-1 0,0 1 0,0 0 0,1-1 0,-1 1 0,1 0 0,0 0 0,0 0 0,-1-1 0,1 1 0,1 0 0,-1 0 0,0 0 0,0 0 0,1 1 0,-1-1 0,1 0 0,0 1 0,2-3 0,0 2 284,0 0 0,0 1 0,0 0 0,0 0 1,0 0-1,0 0 0,0 1 0,1-1 0,-1 1 0,0 0 0,0 0 0,5 2 0,12-1 1006,-7 1-795,0-1 1,0 0-1,0-1 0,0 0 0,27-5 0,-41 4-571,0 1-1,0 0 0,1 0 0,-1 0 0,0 0 0,0 0 0,1-1 1,-1 1-1,0 0 0,0 0 0,0 0 0,1-1 0,-1 1 0,0 0 1,0 0-1,0-1 0,0 1 0,0 0 0,1 0 0,-1-1 0,0 1 1,0 0-1,0 0 0,0-1 0,0 1 0,0 0 0,0 0 0,0-1 1,0 1-1,0-1 0,0-1-923</inkml:trace>
  <inkml:trace contextRef="#ctx0" brushRef="#br0" timeOffset="1">192 25 7738,'-47'-24'4201,"47"46"-1281,6 3-871,6 1-249,9-2-736,-8-6-304,6-1-376,-4-5-111,-3-5-305,3 0-249,-5-7-1127,-1-2-544,6-8 1104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7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 10426,'51'-39'4657,"-42"59"-2416,6 2-625,-3-5-288,-6-9-239,1 1-193,20 18-384,4 2-176,-9-5-240,-12-13-72,-6-4-368,-6-2-264,-5-6-617,-3-8-7256,-9-8 7360</inkml:trace>
  <inkml:trace contextRef="#ctx0" brushRef="#br0" timeOffset="1">22 16 6001,'0'0'197,"0"0"0,0-1 0,0 1 0,0-1-1,-1 1 1,1-1 0,0 1 0,0 0 0,0-1 0,0 1-1,0-1 1,1 1 0,-1-1 0,0 1 0,0-1-1,0 1 1,0 0 0,0-1 0,1 1 0,-1-1 0,0 1-1,0 0 1,0-1 0,1 1 0,-1 0 0,0-1 0,1 1-1,-1 0 1,0-1 0,1 1 0,-1 0 0,0 0-1,1-1 1,-1 1 0,1 0 0,-1 0 0,1 0 0,-1 0-1,0 0 1,1-1 0,-1 1 0,1 0 0,-1 0-1,1 0 1,-1 0 0,0 0 0,1 0 0,-1 0 0,2 1-1,36-2 2465,-20 2-2412,5-2 82,4 0 411,0 0 0,0 2 0,40 7 0,-59-6-502,-1 0 1,0 0-1,0 0 0,0 1 1,0 0-1,0 0 0,11 9 1,-15-10-126,0 1 1,0-1-1,0 1 0,0 0 1,-1 0-1,1 0 1,-1 0-1,0 1 0,0-1 1,0 1-1,-1-1 1,1 1-1,-1 0 0,0-1 1,2 8-1,-3-6-55,1-1-1,-1 0 0,-1 1 1,1-1-1,0 0 1,-1 1-1,0-1 0,0 0 1,0 0-1,-1 0 0,0 0 1,1 0-1,-1 0 1,0 0-1,-1-1 0,1 1 1,-6 5-1,-2 2-29,1-1 0,-2 0-1,0-1 1,-13 9 0,22-16-127,-1 0 0,1 0-1,-1-1 1,0 1 0,1-1 0,-1 1 0,0-1 0,0 0 0,0 0 0,0 0 0,0-1-1,0 1 1,0-1 0,0 1 0,0-1 0,0 0 0,0 0 0,0-1 0,0 1-1,0-1 1,0 1 0,0-1 0,0 0 0,0 0 0,0 0 0,0 0 0,-4-4 0,-17-17-721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2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0 8282,'-9'6'548,"7"-5"-316,1-1 0,0 1 0,-1 0 0,1 0 0,0 0 0,-1 0 0,1 0-1,0 1 1,0-1 0,0 0 0,-2 3 0,3-3-88,0 0 1,0 0-1,0 1 0,0-1 0,0 0 0,0 0 0,1 0 0,-1 1 1,0-1-1,1 0 0,-1 0 0,1 0 0,-1 0 0,1 0 1,-1 0-1,1 0 0,0 0 0,0 0 0,1 1 0,25 37 954,-1 2-1,-3 0 0,-1 1 0,-2 1 0,-1 1 0,15 61 1,-19-49-710,-3 1 0,-2 1 1,-3 0-1,0 103 0,-7-150-394,0-2-31,0 1-1,-1 0 1,1-1 0,-2 1-1,1-1 1,-2 0-1,-5 18 1,8-26-39,0-1-1,0 1 0,-1 0 1,1-1-1,0 1 1,0-1-1,-1 1 0,1-1 1,0 1-1,-1-1 1,1 1-1,-1-1 1,1 1-1,0-1 0,-1 0 1,1 1-1,-1-1 1,1 0-1,-1 1 0,1-1 1,-1 0-1,0 1 1,1-1-1,-1 0 1,1 0-1,-1 0 0,1 0 1,-1 0-1,0 0 1,1 1-1,-1-1 0,1-1 1,-1 1-1,0 0 1,1 0-1,-1 0 1,1 0-1,-1 0 0,0 0 1,1-1-1,-1 1 1,1 0-1,-1 0 0,1-1 1,-1 1-1,1 0 1,-1-1-1,1 1 1,-1-1-1,1 1 0,0-1 1,-1 1-1,1-1 1,-1 1-1,1-1 1,-1 0-1,-18-35-6758,9 14 4648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3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60 7178,'-1'1'256,"0"-1"1,0 1 0,0-1 0,0 1-1,0 0 1,0-1 0,0 1 0,0 0-1,0 0 1,1 0 0,-1 0 0,0 0-1,0 0 1,1 0 0,-1 0 0,1 0-1,-1 0 1,1 0 0,-1 0-1,1 1 1,0-1 0,-1 0 0,1 0-1,0 0 1,0 1 0,0-1 0,0 0-1,0 0 1,0 0 0,1 2 0,6 46 1209,-3-32-632,0 114 1201,-2-169-1974,-4-50 1,0 60-55,2 0 0,0-1 0,7-42 0,-7 70-4,0 1-1,0 0 1,0 0 0,0 0-1,0-1 1,0 1 0,0 0-1,0 0 1,0 0 0,1-1-1,-1 1 1,0 0 0,0 0-1,0 0 1,0-1 0,0 1-1,0 0 1,0 0 0,0 0-1,1-1 1,-1 1 0,0 0 0,0 0-1,0 0 1,0 0 0,1 0-1,-1 0 1,0-1 0,0 1-1,0 0 1,1 0 0,-1 0-1,0 0 1,0 0 0,0 0-1,1 0 1,-1 0 0,0 0-1,1 0 1,6 7 125,5 12 130,-1 2-31,42 79 844,-46-89-1089,2 1 1,-1-1-1,2 0 1,-1-1-1,1 0 1,14 10-1,36 19-1778,-37-22 1081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8:59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290 607 4625,'-37'47'8807,"38"-47"-8657,11 5 1224,27 0-1297,-31-4-6,1-1 0,-1 0 0,0 0 1,1-1-1,-1 0 0,0 0 1,0-1-1,0 0 0,0-1 1,0 0-1,0 0 0,-1 0 1,1-1-1,7-5 0,2-5-4,0-1 0,-1 0 0,-1-1 0,0-1 0,-1 0 0,-1-1-1,-1-1 1,0 0 0,-2 0 0,0-1 0,9-25 0,-17 35-65,0 1-1,0-1 1,-1 1-1,0-1 1,-1 0 0,0 1-1,-1-1 1,0 0 0,0 1-1,-1-1 1,0 1 0,0-1-1,-1 1 1,-1 0-1,0 0 1,0 1 0,0-1-1,-9-11 1,2 5 5,0 1 0,-1 0-1,-1 1 1,0 0 0,-1 1 0,0 0-1,-1 1 1,-27-15 0,18 12-15,5 2 73,-1 1-1,0 1 1,-1 1 0,-24-8-1,40 16-34,1-1-1,-1 1 1,0 0-1,0 1 1,1-1-1,-1 1 1,0 0 0,0 0-1,0 0 1,0 1-1,1 0 1,-1 0-1,0 0 1,0 0-1,1 1 1,-1 0-1,1 0 1,0 0-1,-1 0 1,1 1-1,0 0 1,0 0-1,1 0 1,-8 7 0,-8 13 116,1 2 0,1 0 1,1 1-1,1 1 1,2 0-1,0 1 1,2 0-1,1 1 0,-9 47 1,17-70-90,1 1-1,0 0 1,1-1 0,0 1-1,0 0 1,0-1 0,1 1-1,0-1 1,0 1 0,0-1 0,1 1-1,0-1 1,5 10 0,-3-9-5,1 0 0,0 0 0,0-1 1,0 0-1,1 0 0,0 0 0,0 0 0,1-1 1,0 0-1,10 6 0,9 3-186,-1-1 0,2 0 0,-1-3 0,2 0 0,-1-1 0,1-2 0,49 6 0,-6-10-361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1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5889,'-12'86'2406,"12"-86"-2213,0 1 1,-1 0-1,1-1 1,0 1-1,0 0 0,0 0 1,-1 0-1,1-1 0,0 1 1,0 0-1,0 0 0,0-1 1,0 1-1,1 0 0,-1 0 1,0 0-1,0-1 0,0 1 1,1 0-1,-1-1 0,0 1 1,1 0-1,-1-1 0,1 1 1,-1 0-1,0-1 1,2 2-1,13-8 210,-15 5-478,0 1 0,1-1 0,-1 1 0,1 0 0,-1-1 0,1 1 0,-1 0 0,1-1 0,-1 1 0,1 0 0,-1-1 1,1 1-1,-1 0 0,1 0 0,0-1 0,-1 1 0,1 0 0,-1 0 0,1 0 0,0 0 0,-1 0 0,1 0 0,-1 0 0,1 0 1,0 0-1,-1 0 0,1 1 0,-1-1 0,1 0 0,-1 0 0,1 0 0,0 1 0,-1-1 0,1 0 0,0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14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24 2176,'-43'-12'1490,"29"5"5224,-1 2 2461,15 22-8844,1 0 0,1 0 0,7 26 0,-2-4 381,4 9 1176,17 50 0,-27-103-5218,3-4 2097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1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0 6697,'-2'0'2537,"-1"12"-1921,-3-2-224,3-5-528,0-1-312,1-4 248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01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8 5505,'-2'0'258,"0"1"0,0-1-1,1 1 1,-1 0 0,0-1 0,0 1-1,1 0 1,-1 0 0,0 0 0,1 1-1,0-1 1,-1 0 0,1 0 0,-1 1-1,1-1 1,0 1 0,0-1 0,0 1-1,-1 2 1,2-3-123,-1 1 1,1-1-1,0 1 0,0-1 0,0 0 0,0 1 0,0-1 0,0 1 1,0-1-1,1 1 0,-1-1 0,1 1 0,-1-1 0,1 0 1,-1 1-1,1-1 0,0 0 0,-1 0 0,3 2 0,0 1 75,0 0 0,0-1 0,0 0 0,1 1 0,0-1 0,0-1 0,0 1 0,0 0 0,0-1 0,0 0 0,0 0 0,1 0 0,-1-1 0,8 2 0,-4-2-116,1-1 0,-1 0-1,1 0 1,-1-1 0,0 0 0,16-5 0,23-2-3832,-34 7 2861</inkml:trace>
  <inkml:trace contextRef="#ctx0" brushRef="#br0" timeOffset="1">878 84 6305,'23'-2'2433,"5"-1"-1833,5 0-328,0-6-128,1 1-96,-4 1-24,-8-2 288,0 1 208,-12 1 280,6 0 121,-11 2-97,-7 0-160,-1-2-296,1 6-304,0-1-88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6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311 880 5337,'-37'40'1918,"36"-39"-1467,1-1 0,-1 1 0,1-1-1,-1 1 1,1-1 0,0 1 0,-1 0 0,1-1 0,-1 1 0,1 0 0,0-1 0,0 1-1,-1 0 1,1 0 0,0-1 0,0 1 0,0 0 0,0 1 0,8 4 2258,29-3-3992,-23-4 2208,15 1-643,1-1 0,54-11 0,65-13 1171,213-11 0,-313 32-1287,-1-3 1,0-2 0,-1-2-1,0-2 1,0-2 0,82-39 0,-94 39-60,-12 6-38,0-1-1,33-20 1,-52 27-48,0 0 1,0 1-1,0-1 1,0-1-1,0 1 1,-1-1-1,1 1 1,-1-1-1,0 0 1,0 0-1,0 0 1,-1-1-1,0 1 1,1-1-1,-2 1 1,1-1-1,0 0 1,1-7-1,-3 6 0,0 0 1,-1 1-1,0-1 0,1 1 1,-2-1-1,1 1 0,-1-1 1,-3-6-1,-23-46 54,20 42-55,-1 1-18,0 0 1,-1 0-1,-1 1 0,0 1 1,-1 0-1,-1 0 1,0 1-1,0 1 0,-1 0 1,-21-11-1,-17-8-6,-98-39 1,96 46 52,-80-45 0,123 61-57,-88-50 461,85 51-322,0 0-1,0 1 1,0 1-1,-1 0 1,-25-4-1,-66-9-25,-15-2-35,103 18-58,1 0 1,-1 1 0,0 1-1,-33 6 1,28-2-9,1 0-1,0 1 1,0 2 0,1 0 0,0 1-1,0 1 1,1 1 0,1 1 0,0 1 0,0 1-1,1 0 1,1 1 0,0 1 0,1 1 0,1 0-1,1 1 1,-24 38 0,28-38-7,0 1 0,1 0 1,1 1-1,0 0 0,2 0 0,1 1 0,-6 35 1,10-42 4,1 0 0,0 0 0,0 0 1,2 0-1,0 0 0,0 0 0,1 0 0,1 0 1,1-1-1,-1 0 0,2 0 0,11 21 1,-9-22-6,0 0 0,1 0 0,0-1 0,1 0 0,0-1 0,0 0 0,1-1 0,1 0 0,0 0 0,0-2 0,0 1 0,1-1 0,0-1 0,0 0 0,1-1 0,0-1 0,0 0 0,17 3 0,9-2-653,-1-1 0,1-2 0,0-2 0,0-2 0,58-9 0,12-5-577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7.1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1127 3953,'-56'37'2067,"32"-29"4582,33-13-4445,177-84-249,22-10-914,217-89 85,215-26-219,-473 166-827,43-14 193,-168 47-7,-1-1 0,-1-3 0,38-24 0,118-89 1769,-114 74-204,178-96-1,-258 153-1839,4-3-49,1 0 1,1 1-1,-1 0 1,0 0-1,1 1 1,-1 0-1,1 0 0,0 1 1,0 0-1,-1 0 1,1 1-1,14 1 1,16-1-7416,-17-3 4835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8.3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88 421 7930,'-3'-6'7814,"6"11"-4282,5 15-3097,-4-11-386,0-1 0,0 1 0,-1 0-1,0 1 1,-1-1 0,0 0 0,0 1-1,-1-1 1,0 1 0,-1-1 0,0 14-1,0-22-46,0-1-1,0 1 0,-1 0 0,1 0 1,0 0-1,0 0 0,-1-1 1,1 1-1,0 0 0,-1 0 0,1-1 1,-1 1-1,1 0 0,-1 0 1,1-1-1,-1 1 0,1 0 1,-1-1-1,0 1 0,0-1 1,1 1-1,-1-1 0,1 0 1,-1 0-1,0 0 1,1 0-1,-1 0 1,1 0-1,-1 0 1,1 0-1,-1 0 0,1-1 1,-1 1-1,1 0 1,-1 0-1,1 0 1,-1-1-1,1 1 1,-1 0-1,1 0 0,-1-1 1,1 0-1,-3-1 5,0-1 0,0 0 0,0 0 0,1 0 0,-1 0-1,-2-6 1,-7-18-106,2 0-1,1 0 0,1-1 0,1 0 0,-5-45 0,6 36-7,0 0-127,-3-59 0,9 86 229,-1 0-1,2 1 1,0-1 0,0 0 0,0 1 0,1-1 0,1 1 0,0 0 0,0 0 0,0 0 0,10-17 0,-11 23 35,0 0 0,0 1 0,0-1 0,1 0 0,-1 1 0,1-1 0,-1 1 0,1 0 0,0 0 0,0 0 1,0 0-1,0 0 0,0 1 0,1-1 0,-1 1 0,0 0 0,1 0 0,-1 0 0,0 1 0,1-1 0,-1 1 0,1 0 0,0 0 0,4 0 0,-4 1 48,1 0-1,-1 1 1,1-1 0,-1 1-1,0 0 1,0 0-1,0 0 1,0 1 0,0 0-1,0-1 1,-1 1 0,1 1-1,-1-1 1,0 0-1,0 1 1,0 0 0,0-1-1,2 5 1,52 107 1014,0 0-692,-56-113-433,7 14-269,2-1 1,0 0-1,0 0 1,2-1-1,0 0 1,22 19-1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8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4 182 8610,'-3'8'4097,"5"-4"-1673,11-9-967,4-7-241,5-8-424,4-3-232,1 3-320,-2 1-120,1 1-408,1 1-264,-2 0-1016,-1-3-601,-5-3 1313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9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0 7042,'-5'0'811,"0"1"0,0-1 0,0 1 0,0 0 0,0 0 1,0 1-1,1-1 0,-1 1 0,1 0 0,-7 4 0,4-1-280,0 0-1,0 0 0,0 1 1,1-1-1,-8 11 0,1 1-68,0 0-1,1 1 1,-17 37-1,26-48-365,0 1-1,0-1 1,0 1-1,1-1 1,1 1-1,-1 0 1,1 0-1,0-1 1,1 1-1,0 0 0,0 0 1,1 0-1,0 0 1,0 0-1,3 9 1,-2-12-84,0-1 0,0 1 0,0-1 0,0 0 0,1 0 0,-1 0 0,1 0 0,0 0 0,0-1 0,1 1 0,-1-1 0,1 0 0,0 0 0,0 0 0,0 0 0,0-1 0,0 0 0,0 1 0,1-2 0,-1 1 0,1 0 0,-1-1 0,1 0 0,0 0 0,8 1 0,-3-2-109,0 0 1,0 0 0,0 0 0,0-1-1,-1-1 1,1 0 0,0 0 0,-1-1-1,0 0 1,1-1 0,13-7 0,-7 2-845,-1-1 1,-1 0 0,0-1 0,0-1 0,19-22-1,-5 1-171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39:59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64 332 7746,'23'-37'1299,"-14"23"-49,-1-1 0,0 1-1,7-19 1,-15 31-954,12-34 3434,-12 35-3682,0 0-1,0 1 1,0-1 0,0 0 0,0 1 0,0-1 0,0 0 0,0 1 0,0-1 0,0 1 0,-1-1 0,1 0 0,0 1 0,0-1 0,-1 1-1,1-1 1,0 1 0,-1-1 0,1 0 0,0 1 0,-1 0 0,1-1 0,-1 1 0,1-1 0,-1 1 0,1-1 0,-1 1 0,1 0 0,-1-1-1,1 1 1,-1 0 0,1 0 0,-1-1 0,0 1 0,1 0 0,-1 0 0,0 0 0,1 0 0,-1 0 0,1 0 0,-1 0 0,0 0 0,1 0-1,-1 0 1,0 0 0,1 0 0,-1 0 0,1 1 0,-1-1 0,0 0 0,1 0 0,-1 1 0,0 0 0,-4 1 53,0 0 0,0 0 1,0 1-1,1-1 0,0 1 0,-1 0 1,1 1-1,0-1 0,0 1 1,1 0-1,-6 7 0,1-2 10,1 1-1,1 0 1,0 1 0,-5 11-1,7-12-63,0 0 0,1 0 1,0 0-1,1 1 0,0-1 0,1 1 0,0-1 0,1 1 0,0-1 1,0 1-1,3 14 0,-2-20-38,0 0 0,0-1-1,1 1 1,-1 0 0,1-1 0,0 0 0,1 1 0,-1-1-1,0 0 1,1 0 0,0 0 0,0 0 0,1-1 0,-1 1-1,1-1 1,-1 0 0,1 0 0,0 0 0,0-1-1,0 1 1,1-1 0,-1 0 0,0 0 0,1 0 0,0-1-1,7 2 1,-5-2-1,1 0-1,-1-1 1,1 0-1,-1 0 1,1 0-1,-1-1 0,1 0 1,-1-1-1,1 0 1,-1 0-1,0 0 1,0-1-1,0 0 1,0-1-1,-1 1 0,1-1 1,-1 0-1,0-1 1,0 0-1,0 0 1,8-9-1,-1-2-2,0 0 1,-1 0-1,0-1 1,-2-1-1,0 0 0,14-37 1,-21 49-3,-1-1 1,0-1-1,0 1 1,0 0 0,-1 0-1,0-1 1,-1 1-1,0 0 1,0-1 0,0 1-1,-1-1 1,-2-8-1,3 15-3,0 0 0,0 0-1,0 1 1,0-1 0,-1 0-1,1 1 1,0-1 0,0 0-1,-1 1 1,1-1 0,0 0-1,-1 1 1,1-1-1,-1 1 1,1-1 0,-1 0-1,1 1 1,-1-1 0,1 1-1,-1 0 1,1-1 0,-1 1-1,0-1 1,1 1 0,-1 0-1,0 0 1,1-1 0,-1 1-1,0 0 1,0 0 0,1 0-1,-1 0 1,0 0 0,0 0-1,1 0 1,-1 0-1,0 0 1,1 0 0,-1 0-1,0 0 1,0 0 0,1 0-1,-1 1 1,0-1 0,1 0-1,-1 1 1,0-1 0,1 1-1,-1-1 1,1 0 0,-1 1-1,1-1 1,-2 2 0,-2 1-8,1 1 1,-1-1-1,1 1 1,0 0-1,0 0 1,-4 7 0,4-4 4,1 1 0,-1 0 1,1 0-1,1 0 1,-1 0-1,1 0 0,1 1 1,-1-1-1,2 0 1,-1 0-1,1 0 0,0 0 1,1 1-1,-1-1 1,5 8-1,-5-11 4,1-1-1,0 1 1,0-1 0,0 0-1,1 0 1,-1 0 0,1 0-1,0 0 1,0-1 0,1 1-1,-1-1 1,5 3 0,-5-4-2,0 0 1,0-1-1,0 1 1,0-1-1,0 0 1,0 0 0,1 0-1,-1 0 1,0 0-1,1-1 1,-1 0-1,1 0 1,-1 0 0,0 0-1,1 0 1,-1 0-1,1-1 1,4-1-1,3-2 4,0 0-1,0 0 0,0-2 0,-1 1 0,0-1 0,0 0 1,-1-1-1,1 0 0,-1-1 0,-1 0 0,1 0 0,-2-1 1,1 0-1,-1-1 0,9-15 0,-8 12 3,-1 0 0,-1-1 0,0 1 0,-1-1 0,0-1 0,-2 1 0,1 0-1,-2-1 1,0 0 0,0 0 0,-2 1 0,0-16 0,-3 13 17,10 44 28,27 71 394,28 88 432,-53-150-765,0 0 0,-3 0-1,3 47 1,-11-65-88,2-18-23,0 0 1,-1 1 0,1-1-1,0 0 1,0 0 0,0 0-1,0 0 1,0 0 0,-1 0-1,1 1 1,0-1 0,0 0-1,0 0 1,0 0 0,-1 0-1,1 0 1,0 0 0,0 0 0,0 0-1,-1 0 1,1 0 0,0 0-1,0 0 1,0 0 0,0 0-1,-1 0 1,1 0 0,0 0-1,0 0 1,0 0 0,-1 0-1,1 0 1,0 0 0,0 0-1,0-1 1,0 1 0,-1 0 0,1 0-1,0 0 1,0 0 0,0 0-1,0-1 1,-3-1 2,1-1 0,0 0 0,0 1 0,0-1 1,1 0-1,-1 0 0,1 0 0,-2-5 0,-17-58-107,3-1 1,3 0-1,-5-77 0,16 124 44,1-1-1,1 0 0,4-35 1,-3 52 55,1-1 1,-1 0 0,1 1 0,0-1-1,0 1 1,1-1 0,0 1-1,-1 0 1,1 0 0,1-1-1,-1 1 1,1 1 0,-1-1 0,1 0-1,0 1 1,1-1 0,-1 1-1,0 0 1,1 0 0,0 0 0,0 1-1,7-5 1,-9 6 6,-1 1 0,1-1 0,-1 1 0,1-1 1,-1 1-1,1 0 0,-1 0 0,1 0 0,0-1 0,-1 2 0,1-1 0,0 0 0,-1 0 1,1 0-1,-1 1 0,1-1 0,-1 1 0,1-1 0,-1 1 0,1-1 0,1 2 0,0 0 15,-1 0 0,0 0 0,0 1 0,1-1 0,-1 0 0,-1 1-1,1-1 1,0 1 0,-1 0 0,3 4 0,-1 1 53,0 1 1,0-1-1,-1 1 0,0 0 0,-1 0 1,1 15-1,-2-6 14,-1 0 1,-1-1-1,-4 19 1,5-31-102,0 1 1,0-1-1,-1 1 1,0-1 0,0 0-1,-1 0 1,1 0-1,-1 0 1,0 0 0,0-1-1,-1 1 1,1-1-1,-8 7 1,10-10-118,-1 0 0,0 0 0,0 0 0,0 0 0,0 0 1,0 0-1,0 0 0,0-1 0,0 1 0,-1-1 0,1 1 0,0-1 0,0 0 0,0 0 0,-1 0 0,1 0 0,0 0 0,0 0 0,-1-1 0,1 1 0,0-1 1,0 0-1,0 1 0,0-1 0,0 0 0,0 0 0,0 0 0,0-1 0,-3-1 0,2 0-265,0 0-1,-1 0 1,1-1 0,1 1-1,-1 0 1,0-1 0,1 0-1,0 0 1,0 0 0,0 0-1,0 0 1,0 0 0,-1-7-1,1-19-772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0:00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7674,'3'18'8910,"8"15"-7317,-4-10-563,15 47 546,126 360 3476,-145-423-5026,-1-2-23,0 1 0,1-1 0,-1 0 0,1 0 0,0 0 0,0 0 0,1-1 0,7 9 0,-11-13-20,1 0 0,-1 0-1,0 0 1,0 0 0,0 0-1,0 1 1,0-1 0,1 0 0,-1 0-1,0 0 1,0 0 0,0 0-1,0 0 1,1 0 0,-1-1 0,0 1-1,0 0 1,0 0 0,0 0-1,0 0 1,1 0 0,-1 0 0,0 0-1,0 0 1,0 0 0,0 0-1,0 0 1,0 0 0,1-1 0,-1 1-1,0 0 1,0 0 0,0 0-1,0 0 1,0 0 0,0 0 0,0-1-1,0 1 1,0 0 0,0 0-1,0 0 1,1 0 0,-1-1-1,0 1 1,0 0 0,0 0 0,0 0-1,0 0 1,0 0 0,0-1-1,0 1 1,-1 0 0,1 0 0,0 0-1,0 0 1,0-1 0,0 1-1,0 0 1,0 0 0,0 0 0,0 0-1,0 0 1,0 0 0,-1-1-1,-3-13-1686,-22-26-2971,10 12 3366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0:00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89 187 8722,'-88'0'4329,"96"0"-1137,14-3-1639,5-7-145,4-14 200,4 0 1,-2-5-185,1 4-256,-7 6-608,-3 2-231,-8 5-337,-4 4-153,-5 3-575,-3 1-544,-4-2-3577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7:21.3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75 252 5105,'-7'-3'550,"0"0"0,1-1 0,-1 0-1,1-1 1,0 1 0,0-1 0,0 0 0,1-1-1,0 1 1,-8-12 0,14 15 88,8 0 486,119-3-199,1-6 1,166-37-1,-104 15 142,1 8 0,241-1 0,116-6 811,-21 30-677,-70 4 225,-387-6-1122,0 2-1,0 3 1,0 4-1,78 15 1,-33 5 368,2-5 1,135 6-1,217-6 1175,-306-25-1130,-103 1-238,72 4-1,-84 12-349,-46-12-170,-1 1 0,0 0-1,1 0 1,-1 0 0,0 0-1,1 0 1,-1 1 0,0-1-1,0 1 1,0-1 0,0 1-1,0 0 1,-1 0 0,1 0-1,0 0 1,-1 0 0,2 2-1,-3-2-96,0-1 0,0 0 0,0 0 0,0 0 0,0 0 0,-1 0-1,1 0 1,0 0 0,-1 1 0,1-1 0,0 0 0,-1 0 0,1 0 0,-1 0 0,0-1-1,1 1 1,-1 0 0,0 0 0,0 0 0,1 0 0,-3 1 0,-20 16-2397,22-17 2415,-24 14-900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0:00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 8810,'14'-9'1258,"19"-11"252,-26 18 172,-12 12 1706,-1-2-3039,1 0 0,1 1 1,0 0-1,0 0 1,0 0-1,1 0 0,0 0 1,1 1-1,0-1 1,1 1-1,0 0 0,0-1 1,1 1-1,2 16 1,-2-17-252,2 0 1,-1-1 0,1 1 0,1-1 0,-1 0 0,1 0 0,7 12 0,-8-15-50,1-1 1,-1 0-1,1 0 0,0 0 0,1-1 1,-1 1-1,1-1 0,-1 0 1,1 0-1,0 0 0,0 0 1,0-1-1,8 4 0,-9-5-26,-1 0 0,1 0 0,-1 0 0,1 0 0,-1-1 0,1 1 0,-1-1 0,1 1 0,-1-1-1,1 0 1,0 0 0,-1 0 0,1-1 0,0 1 0,-1-1 0,1 1 0,-1-1 0,1 0 0,-1 0 0,1 0 0,-1 0-1,0 0 1,0-1 0,1 1 0,-1-1 0,0 0 0,0 1 0,0-1 0,-1 0 0,1 0 0,0 0 0,-1 0-1,1 0 1,-1-1 0,0 1 0,0 0 0,1-3 0,1-2 21,0-1 0,-1 1-1,0 0 1,0-1 0,-1 1 0,0-1 0,0 0-1,-1 1 1,0-1 0,0 0 0,-3-12 0,2 14-28,-1 1 1,1-1 0,-1 1-1,0-1 1,-1 1 0,1 0-1,-1 0 1,0 0-1,-1 0 1,1 0 0,-1 1-1,-8-8 1,11 10-102,-1 1 0,0 0 0,0-1 0,0 1 0,0 0-1,0 0 1,0 1 0,0-1 0,0 0 0,0 1 0,-1-1 0,1 1 0,0 0 0,0-1-1,-3 1 1,2 1-251,1-1 0,-1 1 0,0 0 0,1-1 0,-1 1 0,1 1 0,-1-1 0,1 0 0,-1 0 0,1 1 0,0 0 0,-1-1 0,1 1 0,-3 4 0,-5 2-1968,-3-3 1046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0:01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0 287 8394,'119'-24'3194,"-118"23"-3072,1 1 0,0 0 0,0-1 1,0 1-1,0 0 0,0 0 0,0 0 0,0 1 1,0-1-1,0 0 0,-1 1 0,1-1 1,0 1-1,0 0 0,0 0 0,-1-1 0,1 1 1,0 0-1,-1 0 0,1 1 0,-1-1 0,1 0 1,-1 0-1,1 1 0,-1-1 0,0 1 0,0-1 1,0 1-1,0 0 0,0-1 0,2 5 0,4 6 964,-2-6-303,4 4 236,-1 0 0,14 21 0,-21-29-933,0 0-1,0 1 0,0-1 0,0 0 0,0 0 0,-1 0 1,1 1-1,-1-1 0,0 0 0,1 3 0,-1-4-70,0 0-1,-1 0 0,1 0 0,0 0 1,0 0-1,-1-1 0,1 1 0,0 0 0,-1 0 1,1 0-1,-1-1 0,1 1 0,-1 0 1,1 0-1,-1-1 0,0 1 0,1-1 0,-1 1 1,0 0-1,1-1 0,-1 1 0,0-1 1,0 0-1,0 1 0,-1 0 0,1-1-11,1 0 1,-1 0-1,0 0 0,0 0 0,0 0 0,1 0 1,-1 0-1,0 0 0,0 0 0,1 0 0,-1 0 1,0 0-1,0-1 0,1 1 0,-1 0 0,0 0 1,0-1-1,1 1 0,-1-1 0,1 1 0,-1-1 1,0 1-1,1-1 0,-1 1 0,1-1 0,-1 1 1,1-1-1,-1 0 0,1 1 0,-1-1 0,1 0 1,0 1-1,-1-1 0,1 0 0,0 1 0,0-1 1,0 0-1,-1 0 0,1 0 0,0 1 0,0-2 0,-5-42 23,4 36-20,-1-25-19,-1 1-65,1-44 1,2 68 47,1 1 1,-1-1-1,2 1 1,-1 0-1,1-1 1,0 1-1,0 0 1,1 0 0,0 0-1,1 0 1,5-9-1,-8 15 12,-1 1 0,1-1 0,-1 0 0,1 1-1,-1-1 1,1 0 0,-1 1 0,1-1 0,0 1 0,-1-1-1,1 1 1,0 0 0,0-1 0,-1 1 0,1 0 0,0-1-1,0 1 1,0 0 0,-1 0 0,1 0 0,0-1 0,0 1-1,0 0 1,-1 0 0,1 0 0,0 1 0,0-1-1,0 0 1,0 0 0,-1 0 0,1 1 0,0-1 0,0 0-1,-1 1 1,1-1 0,0 0 0,0 1 0,-1-1 0,1 1-1,-1-1 1,1 1 0,0-1 0,-1 1 0,1 0 0,0 1-1,4 4-908,0 0-1,-1 1 0,8 14 0,-6-10-1413,2 0 1217</inkml:trace>
  <inkml:trace contextRef="#ctx0" brushRef="#br0" timeOffset="1">594 0 10410,'-12'10'4729,"-2"6"-2264,-15 9-1513,-1 4-912,-1 5-112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0:29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27 205 3793,'-2'-3'377,"-1"1"0,1-1 0,0 0 0,0 0 0,0 0 0,0 0 0,1 0 0,-1 0 0,1 0 0,0-1 0,0 1 0,0 0 0,0-1 1,0 1-1,1-7 0,-2-1 585,2 10-904,0 0 1,0 0 0,0 1 0,0-1 0,0 0-1,0 0 1,0 0 0,1 0 0,-1 0 0,0 0-1,1 1 1,-1-1 0,0 0 0,1 0 0,-1 1-1,1-1 1,-1 0 0,1 0 0,0 1 0,-1-1-1,1 1 1,0-1 0,-1 0 0,1 1 0,0-1-1,0 1 1,0 0 0,-1-1 0,1 1 0,0 0-1,0-1 1,1 1 0,35-7 749,-29 5-597,65-8 873,1 2 0,131 4 1,-20 27-538,-22-1-334,244-23 313,-9 0 444,-331 7-865,0-3-1,0-4 1,0-2 0,-1-3 0,67-15-1,-19-6 50,9-2 9,161-19 0,-228 46-124,0 3-1,83 10 0,42 2-14,-64-9 487,157 27 0,-237-26-234,-14-3 84,0 1 1,-1 1-1,1 1 1,-1 1-1,0 1 0,-1 1 1,29 14-1,-40-16-234,-3-1 20,-1-1 0,1 0 1,0-1-1,0 1 0,0-1 1,0-1-1,1 1 0,14 2 1794,-9-56-6051,-7 6 2364,-6 23 796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0:52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3 4529,'-16'-3'16105,"30"6"-16637,437 61 4377,-363-57-3087,0-4 0,0-4 0,105-14 0,-158 8-437,-28 5-115,1 0 1,0 1 0,-1-1-1,1 2 1,0-1 0,0 1-1,0 0 1,0 0 0,15 4-1,-22-4-58,-10 0-3136,7-2 2123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0:54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79 5625,'-39'14'2269,"39"-14"-2202,0 0 0,0 0-1,0 1 1,-1-1 0,1 0 0,0 0 0,-1 0 0,1 0 0,0 0 0,0 0 0,-1 0 0,1 1 0,0-1 0,0 0 0,-1 0-1,1 0 1,0 0 0,-1 0 0,1 0 0,0 0 0,-1 0 0,1-1 0,0 1 0,0 0 0,-1 0 0,1 0 0,0 0 0,0 0-1,-1 0 1,1 0 0,0-1 0,0 1 0,-1 0 0,1 0 0,0 0 0,0-1 0,0 1 0,-1 0 0,1 0 0,0-1 0,0 1-1,0 0 1,0 0 0,0-1 0,-1 1 0,1 0 0,0 0 0,0-1 0,0 1 0,0 0 0,0-1 0,5-12 4701,12 1-4183,-1 1 0,2 0-1,29-14 1,-40 22-444,0 1-1,0-1 1,1 1 0,-1 0-1,0 1 1,1 0 0,-1 0-1,1 1 1,0-1-1,-1 2 1,12 1 0,12-1 305,581 6 3464,-250 4-681,-345-10-3024,-8-1 36,1 0 0,0 1 0,-1 1 0,1 0 0,-1 0 0,0 0 0,10 5-1,-25-6 540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8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180 382 7458,'-2'-1'578,"-1"-1"1,1 0 0,0 0 0,0 0 0,0 0-1,0 0 1,1 0 0,-3-4 0,-12-15 1522,-17-18-233,33 38-1777,-1 0 1,1 0 0,-1 1 0,0-1 0,1 0-1,-1 1 1,0-1 0,1 1 0,-1-1-1,0 1 1,1-1 0,-1 1 0,0-1 0,0 1-1,0 0 1,0 0 0,1-1 0,-1 1 0,0 0-1,0 0 1,0 0 0,0 0 0,0 0 0,0 0-1,1 0 1,-1 0 0,0 0 0,0 0 0,0 0-1,-1 1 1,-14 16 1247,13-12-1112,-4 7 78,0 0 0,1 1 1,0 0-1,1 0 0,0 0 0,1 1 0,0-1 0,-1 19 1,-9 114 1194,14-142-1453,-1 16 153,-1-2-25,1 0 0,2 19 1,0-33-160,-1-1 0,0 1 0,1-1 1,-1 0-1,1 1 0,0-1 1,0 0-1,1 0 0,-1 0 1,1 0-1,-1 0 0,1 0 1,0 0-1,0 0 0,0-1 1,1 1-1,2 2 0,-4-4-16,1 0 0,-1 0 0,0 0 0,1 0 0,-1 0 0,1-1 0,0 1 0,-1-1 0,1 1 0,-1-1 0,1 1 0,0-1 0,-1 0 0,1 0 0,0 0 0,-1 0 0,1 0 0,0 0 0,0 0 0,-1 0 0,1-1 0,-1 1 0,1-1 0,0 1 0,1-2 0,1 0-2,-1-1 0,0 1 0,0-1 0,0 0 0,0 0 0,0 0 0,0 0 0,-1-1 0,0 1 0,3-5 1,3-8-17,-1-1 0,0 0 0,8-32 0,-9 21-48,4-37 1,-9 56 39,0 0 0,-1 0 1,0-1-1,-1 1 0,0 0 0,0 0 1,-1-1-1,-3-9 0,0 11-101,5 7 7,24 3 71,-17-3 53,0 0-1,0 0 0,-1 0 1,1-1-1,0 0 0,0-1 1,-1 1-1,1-1 0,-1-1 1,0 1-1,0-1 1,0 0-1,-1 0 0,1-1 1,-1 1-1,0-1 0,0-1 1,0 1-1,-1-1 0,4-7 1,1-4 33,0-1 1,-2-1 0,0 0-1,-1 0 1,5-34 0,-7 32 105,1-1 1,1 1-1,1 0 0,12-25 1,-16 41-69,0 0 1,1 0-1,-1 0 0,1 1 1,0-1-1,1 1 1,-1 0-1,1 0 1,-1 1-1,1-1 1,0 1-1,1 0 0,-1 0 1,1 1-1,-1-1 1,1 1-1,10-2 1,-12 3-32,-1 1 0,0-1 0,1 1 1,-1 0-1,0 0 0,1 0 0,-1 0 1,0 1-1,1-1 0,-1 1 0,0 0 1,0 0-1,1 0 0,-1 1 0,0-1 1,0 1-1,0-1 0,-1 1 0,1 0 0,0 0 1,-1 0-1,1 1 0,-1-1 0,1 0 1,-1 1-1,0 0 0,0-1 0,-1 1 1,1 0-1,0 0 0,-1 0 0,2 6 1,0-1 10,-1 1 0,0-1 0,0 1 0,-1-1 0,0 1 0,-1 0 0,0-1 1,0 1-1,-1 0 0,0-1 0,-3 12 0,0-6-132,0 0-1,-1-1 1,-1 1 0,0-2-1,0 1 1,-10 13 0,15-24-71,0 0 1,1-1 0,-1 1-1,0-1 1,0 1 0,-1-1-1,1 1 1,0-1 0,0 0 0,-1 1-1,1-1 1,0 0 0,-1 0-1,1 0 1,-1 0 0,0 0-1,1 0 1,-1-1 0,0 1-1,1-1 1,-1 1 0,0-1 0,0 1-1,0-1 1,1 0 0,-1 0-1,0 0 1,0 0 0,0 0-1,0 0 1,1-1 0,-1 1-1,0 0 1,-2-2 0,-21-18-1084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2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0 6497,'-1'0'308,"0"0"0,0 0 0,0 0 0,-1 0 0,1 0 0,0 1 0,0-1 0,0 0 0,0 1 0,-1-1 0,1 0 0,0 1 0,0 0 0,0-1 0,0 1 0,0-1 0,0 1-1,0 0 1,0 0 0,0 0 0,1 0 0,-3 1 0,1 2 115,0-1 0,0 0 0,1 1 0,-1-1 0,1 1 0,-1 0 0,0 5 0,-1 6 372,1 0-1,-1 26 1,4-15-479,1 0 0,2 0 0,0-1 0,1 1 0,2-1 0,0 0 0,2 0-1,1-1 1,1 0 0,1-1 0,0 0 0,2-1 0,1-1 0,1 0 0,0-1 0,29 27 0,-28-34-396,1 0 0,0-1 1,0-1-1,27 12 0,-13-8-878,-8 2-1217,-23-16 1988,0 0 1,-1 0-1,1 0 1,0 0 0,-1 0-1,1 0 1,-1 0-1,1 0 1,-1 0 0,0 0-1,1 0 1,-1 0-1,0 0 1,0 0-1,0 0 1,0 0 0,0 1-1,0-1 1,0 0-1,0 0 1,0 0-1,0 0 1,-1 0 0,0 2-1,-9 18-1392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3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1 789 8410,'0'-2'4421,"21"-44"1282,21-23-3127,-16 29-1285,-22 33-1118,41-69 2082,77-97 0,-119 169-2246,1 0-1,-1 0 1,1 1-1,0-1 0,-1 1 1,2 0-1,-1 0 1,0 0-1,0 1 0,1 0 1,0 0-1,-1 0 1,1 0-1,0 0 0,0 1 1,0 0-1,0 0 1,0 1-1,6-1 0,-1 2-13,-1 0 0,1 1 0,0 0 0,-1 0 0,0 1-1,0 0 1,0 1 0,17 9 0,71 48 27,-96-61-21,-1 1 0,0-1 0,1 0 0,-1 1 0,0-1 0,1 0 0,-1 0 0,0 1 0,1-1 0,-1 0-1,0 0 1,1 0 0,-1 0 0,0 1 0,1-1 0,-1 0 0,1 0 0,-1 0 0,1 0 0,-1 0 0,0 0-1,1 0 1,-1 0 0,1 0 0,-1 0 0,0 0 0,1 0 0,-1-1 0,1 1 0,0 0 0,0-13 25,-14-27 24,11 33-34,-6-22-47,2-1 1,1 0-1,-3-56 1,8 78-133,0-1 0,1 1 0,0 0 0,0 0 0,1 0 0,0 0 0,0 0 0,1 0 1,0 0-1,0 1 0,1-1 0,0 1 0,1 0 0,6-9 0,-6 11-734,0-1 0,0 0 0,1 1 0,0 0 0,0 0 0,0 1 0,1 0 0,0 0 0,13-6 0,5 2-705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53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1 527 7890,'32'-31'6248,"-34"35"-5679,0-1 1,1 1 0,-1-1-1,1 1 1,0 0 0,0 0-1,-1 7 1,2 53 1657,0-46-1502,1-5-316,-1 4 97,1 0 0,4 28 0,-4-41-478,-1-1 0,1 0 1,0 1-1,0-1 0,0 0 0,1 0 0,-1 1 0,1-1 1,0 0-1,0 0 0,0-1 0,0 1 0,0 0 0,1-1 0,-1 1 1,1-1-1,0 0 0,-1 0 0,5 3 0,-6-5-24,0 0 1,0 0-1,0 0 0,0 0 1,0 1-1,0-1 0,0 0 1,0-1-1,0 1 0,0 0 1,0 0-1,0 0 0,0-1 1,0 1-1,0 0 0,0-1 0,0 1 1,0-1-1,0 1 0,0-1 1,-1 0-1,1 1 0,0-1 1,0 0-1,-1 1 0,1-1 1,0 0-1,-1 0 0,1 0 1,-1 0-1,1 0 0,0-1 0,14-31 90,-10 15-40,-1 1 0,-1-1 0,-1 0 0,-1 0 0,0 0 0,-3-29 0,0 24 37,2 0 0,1 0 0,4-28 0,-5 49-79,0 1-1,0 0 1,0-1 0,0 1 0,1-1 0,-1 1 0,0 0-1,1 0 1,-1-1 0,1 1 0,-1 0 0,1 0 0,0-1-1,-1 1 1,1 0 0,0 0 0,0 0 0,0 0 0,0 0-1,0 0 1,0 0 0,0 1 0,0-1 0,0 0 0,0 0-1,0 1 1,1-1 0,-1 1 0,0-1 0,0 1 0,1 0-1,-1-1 1,0 1 0,1 0 0,-1 0 0,0 0 0,1 0-1,-1 0 1,0 0 0,1 0 0,-1 0 0,0 1 0,1-1-1,-1 0 1,0 1 0,0-1 0,1 1 0,-1 0 0,0-1-1,0 1 1,2 1 0,4 2 32,0 1 0,-1 0 0,0 0 0,1 0 0,-2 1 0,1 0 0,6 8 0,6 22 63,-16-30-68,0 0-1,1 0 0,0 0 1,0-1-1,1 0 0,5 7 1,-8-21 394,0-24-308,6-51 0,-6 74-128,1 0-1,0 0 1,1 0 0,0 0 0,0 1 0,1-1 0,0 1 0,1 0 0,10-16 0,-14 24 4,0-1 0,0 1 1,0-1-1,1 1 0,-1-1 1,0 1-1,1 0 0,-1 0 1,1-1-1,-1 1 0,1 0 1,0 0-1,-1 1 0,1-1 1,0 0-1,0 0 0,-1 1 1,1-1-1,0 1 0,0 0 1,0 0-1,0-1 0,0 1 0,-1 0 1,1 0-1,0 1 0,0-1 1,0 0-1,0 1 0,0-1 1,-1 1-1,1 0 0,0-1 1,0 1-1,-1 0 0,1 0 1,0 0-1,-1 0 0,1 0 1,-1 1-1,0-1 0,1 0 1,-1 1-1,2 1 0,6 9 77,0 0 0,-1 1 0,0 0 0,10 22 0,-8-15 152,-10-19-226,0-1 1,0 0 0,0 0 0,0 0 0,0 0 0,0 0-1,0 0 1,0 1 0,0-1 0,0 0 0,1 0-1,-1 0 1,0 0 0,0 0 0,0 0 0,0 0-1,0 1 1,0-1 0,0 0 0,0 0 0,0 0 0,0 0-1,0 0 1,0 0 0,0 0 0,1 0 0,-1 0-1,0 0 1,0 0 0,0 1 0,0-1 0,0 0 0,0 0-1,0 0 1,1 0 0,-1 0 0,0 0 0,0 0-1,0 0 1,0 0 0,0 0 0,0 0 0,0 0 0,1 0-1,-1 0 1,0 0 0,0 0 0,0 0 0,0 0-1,0 0 1,0-1 0,1 1 0,-1 0 0,0 0 0,0 0-1,0 0 1,0 0 0,0 0 0,0 0 0,0 0-1,0 0 1,0 0 0,0-1 0,1 1 0,1-14 191,0-27 33,-2 33-157,0-40 179,0 8 64,9-72 0,-7 100-188,1 0 0,0 1 1,0-1-1,1 1 0,1 0 0,-1 0 0,2 0 0,0 0 0,0 1 0,11-14 1,-16 23-103,0 0 1,1-1-1,-1 1 1,0 0-1,0-1 1,1 1-1,-1 0 1,1 0-1,-1 0 1,1 0-1,0 0 1,-1 1-1,1-1 1,0 0-1,-1 1 1,1-1-1,0 1 1,0 0-1,0-1 1,-1 1 0,5 0-1,-4 1-4,1 0 0,0 0 0,-1 0 0,1 0 0,-1 0 0,1 0 1,-1 1-1,1-1 0,-1 1 0,0-1 0,0 1 0,0 0 0,2 2 0,6 9-181,0-1 1,-1 1-1,-1 1 1,8 15-1,-11-19-213,-3-5-54,1-1 1,-1 1-1,1-1 0,1 1 1,-1-1-1,0 0 0,1 0 1,0 0-1,7 5 1,19 1-947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01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783 97 4393,'-53'-53'1747,"48"49"-1503,0 0 1,0 0-1,0 0 1,0 1-1,-1-1 0,0 1 1,1 1-1,-1-1 1,0 1-1,0 0 0,-1 0 1,-7-1-1,-1 1 158,0 1 0,-1 1 0,-19 1 0,23 0-141,-45 5 1188,-108 25 0,139-25-1097,2 0-19,0 1 0,1 1-1,-1 1 1,2 0 0,-1 2-1,-39 26 1,54-31-261,0-1-1,0 2 1,1-1 0,0 1 0,0 0-1,0 0 1,1 1 0,0 0 0,1 0 0,0 0-1,0 1 1,1-1 0,-1 1 0,2 0-1,0 1 1,0-1 0,0 1 0,1-1-1,1 1 1,-1 12 0,3 1-37,1-1 0,1 0 0,1 0 0,1 0-1,1-1 1,0 1 0,19 37 0,-9-28-5,0 0-1,3-2 1,0 0-1,33 37 1,-33-46 34,2 0 0,0-1 0,1-2 0,1 0 1,0-1-1,1-1 0,1-2 0,0 0 0,1-1 1,0-2-1,1-1 0,45 10 0,-49-15 10,0 0-1,0-1 0,1-1 1,-1-1-1,0-2 0,1 0 1,-1-1-1,0-2 1,0 0-1,0-1 0,-1-2 1,1 0-1,-2-1 0,1-2 1,33-18-1,-39 15 54,1 0 0,-2-1 0,0 0 0,0-1 0,-1-1 0,-1-1 0,-1 1 0,-1-2 0,0 0 0,-1 0 0,-1-1 0,0 0 0,-2-1 0,0 0 0,-1 0 0,-1 0 0,-1-1 0,1-23 0,-3 19 158,-1-1 1,-1 1 0,-7-51-1,5 65-225,-1-1 0,-1 0 0,0 1 0,0 0 0,-1 0 0,-1 0 0,1 0 0,-2 1 0,0 0-1,-13-16 1,3 9-39,0 0-1,-1 0 1,0 2-1,-1 0 1,-1 1-1,0 1 1,-25-11-1,28 16-40,0 1 0,0 1-1,0 1 1,0 0 0,-1 2 0,0 0 0,0 0-1,0 2 1,0 0 0,-23 3 0,17 0-522,-1 2 0,1 1 0,1 1 0,-1 1 0,1 1 0,0 1 0,-35 19 0,35-12-517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55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82 156 2168,'-34'15'1053,"27"-12"-248,-9-9 4886,1-3 2378,5 6-4744,11 2-3205,0 0-1,0 0 0,-1 0 1,1 1-1,0-1 1,0 0-1,0 0 1,0 1-1,0-1 1,0 1-1,0-1 0,0 1 1,0-1-1,0 1 1,0 0-1,0-1 1,2 1-1,35-12 352,-4 1 126,63-11 1,-78 20-469,0 1 0,0 1 0,27 3 0,-26-1-13,0-1-1,38-3 1,-57 2-203,0 0 0,1 0 0,-1 0 1,0 0-1,0 0 0,0 0 1,0-1-1,1 1 0,-1 0 0,0-1 1,0 1-1,0-1 0,0 1 1,0-1-1,0 0 0,0 1 0,0-1 1,0 0-1,0 0 0,0 1 1,-1-1-1,1 0 0,0 0 0,-1 0 1,1 0-1,0 0 0,-1 0 1,1 0-1,-1-1 0,0 1 0,1 0 1,-1 0-1,0 0 0,1 0 1,-1 0-1,0-3 0,-1 2-152,1-1 0,-1 1 0,0 0-1,0-1 1,1 1 0,-2 0 0,1 0-1,0 0 1,0-1 0,-1 1 0,1 0 0,-1 1-1,0-1 1,1 0 0,-1 0 0,-3-1 0,-37-27-6363,36 24 5963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02.7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397 1190 5593,'2'1'548,"0"-1"-1,1 1 1,-1-1-1,0 0 1,1 0 0,-1 0-1,1 0 1,-1 0-1,3-1 1,23-8 1329,22-22-497,-31 15-983,-2-1 1,1 0 0,-2-1 0,0 0-1,-2-2 1,0 0 0,15-29-1,-5 3 41,-2-2-1,22-68 0,-32 77-184,-1 0 0,-2-1 0,-2 0 0,-2-1 0,-1 1 0,-2-1 0,-6-72 0,2 94-220,-1 1-1,0-1 0,-2 0 1,0 1-1,-1 0 1,-1 0-1,0 0 1,-1 1-1,-1 0 0,-1 1 1,-1 0-1,0 1 1,-1 0-1,0 0 1,-1 1-1,-1 1 0,0 0 1,-27-17-1,32 23-29,-2 1 0,1 1-1,-1 0 1,0 0 0,0 1-1,0 1 1,-21-5 0,25 7-4,0 1 0,-1-1 0,1 1 1,-1 0-1,1 1 0,-1 0 0,1 0 1,0 1-1,0 0 0,0 0 0,-1 0 0,2 1 1,-12 6-1,-10 10 9,0 2 0,2 1 0,0 1 0,2 1 0,0 1 0,2 1 0,-38 58 0,41-54-1,2 2-1,1 0 1,1 1 0,2 1-1,1 0 1,2 1 0,-8 48-1,13-57 72,2 1-1,1-1 1,1 1-1,1 0 1,2 0-1,1-1 1,0 1-1,2-1 1,1 0-1,15 40 0,-15-53-15,0-1 0,0 0-1,1 0 1,1-1 0,0 0-1,0 0 1,1-1 0,1 0-1,-1 0 1,2-1-1,-1 0 1,1-1 0,1-1-1,-1 1 1,1-2 0,0 1-1,25 7 1,-20-9-124,0 0 0,1-2 0,-1 0 0,0-1-1,1-1 1,0 0 0,-1-1 0,1-1 0,-1-1 0,1-1 0,-1 0 0,0-1 0,27-10 0,-18 4-770,-1-2 0,0 0 1,-1-1-1,29-22 0,7-20-541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03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6 489 6497,'0'0'103,"0"0"-1,0 0 1,-1 0-1,1 0 0,0 0 1,0 0-1,0 0 0,-1 0 1,1 0-1,0 0 1,0 0-1,0 0 0,0 0 1,-1 0-1,1 0 1,0 0-1,0 0 0,0 0 1,0 1-1,-1-1 1,1 0-1,0 0 0,0 0 1,0 0-1,0 0 1,0 0-1,0 1 0,-1-1 1,1 0-1,0 0 0,0 0 1,0 0-1,0 1 1,0-1-1,0 0 0,0 0 1,0 0-1,0 1 1,0-1-1,0 0 0,0 0 1,0 0-1,0 0 1,0 1-1,0-1 0,0 0 1,0 0-1,0 0 0,0 0 1,0 1-1,0-1 1,1 0-1,8 15 1875,21 19-1135,-26-31-428,29 30 386,1-2 1,2-1-1,2-2 1,0-2 0,62 32-1,-37-28-484,2-3 0,133 38 0,-178-59-264,-1-2-1,1-1 1,0 0-1,0-1 1,-1-1-1,31-3 1,-39 1-10,0-1 0,0 0 0,-1-1 1,1 0-1,-1-1 0,0 0 0,0 0 0,0-1 0,-1-1 1,1 1-1,-1-2 0,-1 1 0,13-12 0,-9 6 55,-1 1 0,-1-1 1,0-1-1,-1 0 0,0-1 0,-1 1 0,0-2 0,-1 1 0,-1-1 0,0 0 0,-1 0 0,-1-1 0,0 1 0,-1-1 0,-1 0 1,0 0-1,-1 0 0,-1 0 0,-1 0 0,0 0 0,-1 0 0,0 0 0,-8-23 0,-1 9-27,-1 1 0,-1 0 0,-2 1 0,0 0-1,-2 2 1,-2-1 0,0 2 0,-1 1 0,-2 0 0,0 2-1,-1 0 1,-2 2 0,0 0 0,-1 2 0,-34-18 0,48 30-78,0 0 1,0 1-1,-1 0 1,0 1 0,0 1-1,0 0 1,-1 1-1,1 0 1,0 1 0,-1 0-1,1 1 1,-1 1-1,1 0 1,-1 1-1,1 0 1,0 1 0,0 1-1,0 0 1,-18 8-1,13-3-23,0 1-1,0 1 1,1 0-1,0 1 1,1 1-1,1 1 1,0 0-1,0 1 1,2 1-1,0 0 0,-21 34 1,25-35-124,-26 48-577,32-58 369,1 1 0,-1 0 1,1 0-1,1 0 0,-1 0 0,1 0 0,0 0 0,0 11 0,1-17 331,0 0-1,0 1 1,0-1-1,0 0 1,0 0 0,0 1-1,0-1 1,0 0-1,0 0 1,0 1 0,0-1-1,0 0 1,0 0-1,0 0 1,0 1-1,0-1 1,1 0 0,-1 0-1,0 0 1,0 1-1,0-1 1,0 0 0,1 0-1,-1 0 1,0 0-1,0 1 1,0-1-1,0 0 1,1 0 0,-1 0-1,0 0 1,0 0-1,1 0 1,-1 0 0,0 0-1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04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674 1277 5737,'3'0'6379,"4"-8"-3508,14-19-2210,-11 13-94,7-7-145,-1-1-1,-1-1 1,-2 0-1,16-36 1,-9 9 16,-2 0 0,-2-2 0,-3 0 0,-2 0 0,-2-1 0,2-78 0,-11 103-357,0 0-1,-3 1 0,0-1 0,-1 1 0,-2 0 0,-1 0 0,-1 0 1,-1 1-1,-1 0 0,-2 1 0,0 0 0,-2 1 0,0 1 0,-26-31 0,22 33-78,-2 0 0,0 2 0,-2 0 0,0 2 0,-1 0-1,-45-25 1,49 32-6,-1 1-1,1 1 0,-1 0 1,-1 2-1,1 0 1,-1 1-1,0 1 0,0 2 1,-37-2-1,48 5 4,1 0-1,-1 1 0,1 0 1,0 0-1,0 1 0,0 0 1,0 0-1,0 1 1,0 0-1,1 1 0,0 0 1,0 0-1,1 1 1,-1 0-1,1 0 0,0 1 1,1 0-1,-1 0 0,2 0 1,-7 11-1,-6 11 4,2 0 0,1 2-1,1 0 1,-12 44 0,9-22 46,4 2 0,1 0 0,3 0 0,2 1 0,3 0 0,2 0 1,3 0-1,2 0 0,3 0 0,2-1 0,2 0 0,35 107 0,-37-139 35,1-1-1,1 1 0,0-2 0,2 0 1,21 31-1,-26-44-52,-1 0-1,1-1 1,1 0 0,0 0 0,-1 0 0,2-1 0,-1 0-1,1-1 1,0 0 0,0 0 0,0-1 0,1 0 0,0-1-1,-1 0 1,15 3 0,-4-4-19,0 0 0,0-2 0,0 0 1,0-1-1,0-1 0,0-1 0,-1 0 0,22-8 0,-7 0-281,-1-1 0,0-1 0,54-33 0,-3-9-138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14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246 139 4281,'-2'-1'410,"0"0"0,0 0 0,0 0 0,1 0 0,-1 0 1,0 0-1,1-1 0,-1 1 0,1-1 0,-2-1 0,0 0-45,1-1 0,0 1 0,1-1 0,-1 0 0,1 0 0,-2-6-1,-1-1 930,-5-3 2322,9 13-3531,0 1 1,-1 0 0,1 0 0,-1 0 0,1 0 0,0 0-1,-1 0 1,1 0 0,0 0 0,-1 0 0,1 0 0,0 0-1,-1 0 1,1 0 0,0 0 0,-1 0 0,1 1-1,0-1 1,-1 0 0,1 0 0,0 0 0,-1 0 0,1 1-1,0-1 1,0 0 0,-1 0 0,1 1 0,-1-1 0,-1 4 55,0-1 0,0 1 0,0-1 1,0 1-1,0 0 0,1-1 1,-2 7-1,0-2-109,-14 56 520,15-57-460,1-1-1,1 1 1,-1 0 0,1 0 0,0-1-1,1 1 1,-1 0 0,4 10 0,-4-16-89,0-1 1,0 0 0,0 0 0,0 0-1,0 0 1,0 0 0,0 1 0,0-1-1,0 0 1,0 0 0,0 0 0,0 0 0,0 0-1,0 0 1,0 0 0,0 1 0,0-1-1,0 0 1,0 0 0,0 0 0,1 0-1,-1 0 1,0 0 0,0 0 0,0 0 0,0 0-1,0 1 1,0-1 0,0 0 0,0 0-1,1 0 1,-1 0 0,0 0 0,0 0-1,0 0 1,0 0 0,0 0 0,0 0 0,1 0-1,-1 0 1,0 0 0,0 0 0,0 0-1,0 0 1,0 0 0,0 0 0,1 0-1,-1 0 1,0 0 0,0 0 0,0-1 0,0 1-1,6-8 95,5-17 5,-10 23-73,5-16 75,0 1-1,-1-1 1,-1 0-1,3-22 0,-6 36-78,-1 0 0,1 0 1,-1 0-1,0-1 0,0 1 0,0 0 0,-1-1 0,1 1 0,-1 0 0,0 0 0,0 0 0,-1 0 0,1 0 0,-1 0 0,0 0 0,0 0 0,0 1 0,-1-1 1,1 1-1,-1-1 0,0 1 0,1 0 0,-2 0 0,-3-3 0,5 5-3,0 0-1,0 1 1,-1-1-1,1 1 1,-1-1 0,1 1-1,0 0 1,-1 0 0,1 0-1,0 0 1,-1 0 0,1 0-1,-1 1 1,1-1 0,0 1-1,-1 0 1,1 0-1,0-1 1,0 1 0,0 1-1,0-1 1,0 0 0,0 0-1,0 1 1,0 0 0,0-1-1,1 1 1,-1 0 0,-2 2-1,-6 8 99,0-1 0,1 2 0,-9 14 0,8-10 44,0 0 0,-11 27-1,19-38-136,0-1 0,0 0-1,0 1 1,1-1 0,0 1-1,0 0 1,1-1 0,0 1-1,0 0 1,0 0-1,0-1 1,1 1 0,2 7-1,-3-12-44,0 0-1,0 0 1,0-1-1,0 1 1,0 0-1,1 0 1,-1 0-1,0-1 1,1 1-1,-1 0 1,0 0-1,1-1 1,-1 1-1,1 0 1,-1-1-1,1 1 1,-1-1-1,1 1 1,0-1-1,-1 1 1,1-1-1,0 1 1,-1-1-1,1 1 1,0-1-1,0 0 1,-1 1-1,1-1 1,0 0-1,0 0 1,0 0-1,-1 0 1,1 1-1,0-1 1,0 0-1,0 0 1,0-1-1,-1 1 1,1 0 0,0 0-1,1-1 1,3-1-253,-1-1 1,0 1-1,1-1 1,-1-1 0,0 1-1,6-8 1,39-38-687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15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86 6361,'-26'-55'9568,"26"55"-9514,0 0 0,0 0 0,0 0 1,0 0-1,0 0 0,0-1 1,0 1-1,0 0 0,0 0 0,0 0 1,0 0-1,0 0 0,-1 0 0,1 0 1,0 0-1,0-1 0,0 1 0,0 0 1,0 0-1,0 0 0,0 0 0,-1 0 1,1 0-1,0 0 0,0 0 0,0 0 1,0 0-1,0 0 0,0 0 0,-1 0 1,1 0-1,0 0 0,0 0 0,0 0 1,0 0-1,0 0 0,0 0 0,-1 0 1,1 0-1,0 0 0,0 0 0,0 0 1,0 0-1,0 0 0,0 1 0,0-1 1,-1 0-1,1 0 0,0 0 0,0 0 1,0 0-1,0 0 0,0 0 0,0 0 1,0 0-1,0 1 0,0-1 0,0 0 1,-4 11 703,2 9-384,1 0-1,2 1 1,4 38 0,1-9 352,-6-45-659,0 0 1,1 0 0,0-1 0,0 1-1,0 0 1,1 0 0,-1-1-1,3 5 1,-3-7-52,0-1 0,0 1-1,1-1 1,-1 0 0,0 0-1,0 1 1,0-1 0,1 0-1,-1 0 1,1 0 0,-1-1-1,1 1 1,-1 0 0,1 0-1,-1-1 1,1 1 0,0-1-1,-1 1 1,1-1 0,0 0-1,-1 0 1,1 0 0,0 0-1,-1 0 1,1 0 0,0 0-1,1-1 1,2 0 8,0 0 0,0 0 0,0-1 0,-1 0 1,1 0-1,-1 0 0,1 0 0,-1-1 0,0 1 0,0-1 0,0 0 0,6-7 0,-4 4 2,0-1 0,0 0 0,-1-1 0,0 1-1,0-1 1,0 0 0,2-9 0,-4 11 1,0-1 1,0 1-1,-1-1 1,0 0-1,-1 0 1,1 0-1,-1 0 1,-1 0-1,1 0 1,-1 0-1,-1 0 1,1 0-1,-1 0 1,0 0-1,-1 0 1,0 0-1,0 0 1,0 0-1,-1 1 1,-3-8 0,5 12-15,0 1 0,-1-1 0,1 0 0,0 1 0,-1-1 0,1 1 0,-1 0 1,0-1-1,1 1 0,-1 0 0,0 0 0,0 0 0,0 0 0,1 0 1,-1 0-1,0 1 0,0-1 0,0 1 0,0-1 0,-1 1 0,-2 0 0,1 0 0,0 0-1,1 1 0,-1 0 0,1 0 1,-1 0-1,1 1 0,0-1 0,-1 1 1,1 0-1,0 0 0,-4 3 0,-6 5 21,2 1 0,-1 0-1,2 1 1,-15 19-1,8-7 52,-27 49-1,43-72-125,0 0 0,1 0 0,-1 0-1,1 0 1,-1 0 0,1 0 0,-1 0 0,1 0 0,0 0 0,-1 0-1,1 0 1,0 1 0,0-1 0,0 0 0,0 0 0,0 0-1,0 0 1,0 1 0,1-1 0,-1 0 0,0 0 0,1 0 0,-1 0-1,0 0 1,1 0 0,0 0 0,-1 0 0,1 0 0,-1 0-1,1 0 1,0 0 0,1 1 0,19-3-454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16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251 22 5593,'-13'-9'12011,"0"-1"-8144,12 9-3795,-1 1 0,1 0 1,0-1-1,-1 1 0,1 0 0,0 0 0,-1 0 0,1 0 0,-1 0 0,1 0 0,0 0 1,-1 1-1,1-1 0,0 0 0,-1 1 0,1-1 0,-2 2 0,-1 0 26,0 1 0,1 0-1,-1 0 1,1 0 0,-1 1-1,-3 5 1,-4 4 51,1 1 0,1 0 0,0 0-1,0 1 1,2 0 0,0 1 0,1 0 0,0 0-1,-3 19 1,9-34-144,-10 77 525,9-72-483,1 0-1,0 0 0,1 0 1,-1 0-1,1 0 1,0-1-1,0 1 1,1 0-1,0 0 0,4 9 1,-5-14-37,0 1 0,0-1 0,0 0 0,0 1 0,0-1 0,0 0 0,0 0 0,0 0 0,0 0 0,0 0 0,1 0 0,-1 0 0,0 0 0,1 0 0,-1-1 0,0 1 0,1 0 0,-1-1 0,1 1 0,0-1 0,-1 0 0,1 0 0,1 1 0,0-2 3,0 1 0,-1-1 1,1 1-1,0-1 0,0 0 1,-1 0-1,1 0 0,-1 0 1,1-1-1,-1 1 0,5-4 1,2-3 28,0 0 0,0 0-1,-1-1 1,13-18 0,-19 24-30,11-15 49,-1-1 1,12-24-1,-22 39-35,0-1 0,0 1-1,0-1 1,-1 1 0,1-1 0,-1 0 0,0 0 0,0 0-1,-1 0 1,0 0 0,0 0 0,0 0 0,0 0 0,-1 0-1,1 0 1,-3-6 0,2 9-14,0 1 0,1 0 1,-1 0-1,0-1 0,0 1 0,0 0 0,0 0 0,0 0 1,0 0-1,0 0 0,-1 0 0,1 1 0,0-1 0,0 0 0,-1 1 1,1-1-1,0 1 0,-1-1 0,1 1 0,-1-1 0,1 1 1,-1 0-1,1 0 0,0 0 0,-1 0 0,1 0 0,-1 0 0,1 0 1,-1 0-1,1 1 0,-1-1 0,1 0 0,-2 2 0,-7 1 14,1 0 0,-1 1 0,-13 7 0,20-9-23,-25 14-8,2 2 0,0 2 0,-26 23 0,16-13-382,29-23-1484,18-14-1052,-6 4 2542,27-16-1088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17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210 27 6409,'-14'-13'12027,"-5"2"-8283,18 11-3671,0-1 1,0 1 0,0 0-1,0-1 1,0 1-1,0 0 1,0 0 0,0 0-1,0-1 1,-1 1 0,1 0-1,0 1 1,0-1 0,0 0-1,0 0 1,0 0 0,0 1-1,-1-1 1,1 1-1,0-1 1,0 1 0,0-1-1,0 1 1,0-1 0,1 1-1,-1 0 1,0-1 0,0 1-1,0 0 1,0 0-1,1 0 1,-1 0 0,0 0-1,1 0 1,-1 1 0,-5 9 96,0 0 1,1 0-1,1 0 1,0 1-1,-5 22 1,9-29-129,0 0 1,1-1 0,-1 1 0,1 0 0,0 0 0,0-1 0,0 1 0,1-1-1,-1 1 1,1-1 0,0 0 0,1 1 0,-1-1 0,1 0 0,-1 0 0,1-1-1,1 1 1,-1-1 0,0 1 0,1-1 0,-1 0 0,1 0 0,0-1-1,0 1 1,9 3 0,-9-4-16,1 1 0,0-1 0,1-1-1,-1 1 1,0-1 0,0 0 0,1 0 0,-1 0-1,11 0 1,-13-2-16,0 1 0,0 0 0,0-1 0,0 1 0,0-1 0,0 0 0,0 0-1,0 0 1,0-1 0,0 1 0,-1-1 0,1 1 0,-1-1 0,1 0 0,-1 0 0,0 0 0,4-4 0,-4 4 17,0-1 0,-1 1 0,1-1 0,0 1 1,-1-1-1,1 0 0,-1 0 0,0 1 1,0-1-1,0 0 0,0 0 0,0 0 0,-1 0 1,0 0-1,1-1 0,-1 1 0,0 0 1,0 0-1,-1 0 0,1 0 0,-1 0 0,-1-4 1,1 3 0,-1 0 1,0 1 0,0-1-1,-1 1 1,1 0 0,-1 0-1,1-1 1,-1 2 0,0-1-1,0 0 1,0 1 0,-1-1-1,1 1 1,-1 0 0,1 0-1,-8-3 1,-1 0-9,0 1 0,0 0-1,0 1 1,0 0 0,-1 0 0,0 2 0,1 0-1,-1 0 1,-14 1 0,21 1-21,1 0-1,-1 0 1,0 0-1,1 0 1,0 1-1,-1 0 1,1 0-1,0 1 1,0-1-1,0 1 1,0 0 0,1 0-1,-1 1 1,1-1-1,0 1 1,0 0-1,0 1 1,0-1-1,1 0 1,-1 1-1,1 0 1,-4 9-1,7-13-75,-1 0 0,1 1 0,-1-1 0,1 0 0,0 1 0,0-1 0,0 0 0,-1 1 0,1-1 0,1 1 0,-1-1 0,0 1 0,0-1 0,0 0 0,1 1 0,-1-1 0,1 0 0,-1 1 0,1-1 0,0 0 0,-1 0 0,1 1 0,0-1 0,0 0 0,0 0 0,0 0 0,0 0 0,0 0 0,0 0 0,0 0 0,0-1 0,0 1 0,2 1 0,2 2-543,6 9-588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23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 7618,'-29'115'2192,"24"-101"-2416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24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7538,'13'-8'3000,"13"-1"-1872,1 1-1536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29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27 5865,'-7'23'1052,"6"-15"1121,9-18 340,-2 2-1723,-3 5-447,0-1 0,0 0 1,1 1-1,-1 0 0,1 0 0,-1 0 0,1 0 0,0 0 0,0 1 0,5-3 0,-6 4-222,0 1 1,0-1-1,0 0 0,0 1 1,1 0-1,-1 0 0,0 0 1,0 0-1,0 0 0,0 0 0,0 1 1,1 0-1,-1-1 0,0 1 1,0 0-1,4 3 0,11 4 144,-1 1 1,0 1-1,0 1 0,-1 0 0,0 1 0,-1 1 0,15 16 0,-9-5-32,-2 0 1,0 1-1,29 51 0,-13-4 194,-3 1 0,36 121-1,-6 46 308,-54-193-620,-2 0 1,-3 0-1,-1 56 0,0-49-35,-1-40-67,0-1-1,-1 1 1,-2 15 0,2-12 6,1 1 45,-2-17-57,1-1 0,0 1-1,0-1 1,0 1 0,-1-1 0,1 0 0,0 1 0,0-1-1,-1 1 1,1-1 0,0 0 0,-1 1 0,1-1 0,0 0 0,-1 1-1,1-1 1,0 0 0,-1 0 0,1 1 0,-1-1 0,1 0-1,-1 0 1,1 0 0,-1 0 0,1 0 0,-1 0 0,1 1-1,0-1 1,-1 0 0,1 0 0,-2-1 0,2-1-181,-1 0 0,1 0-1,0 0 1,0 0 0,0 0 0,0 0 0,0 0 0,1 0 0,-1 0 0,1-3-1,0 4 114,3-24-2168,-2 11 1108,0 0 1,0-1-1,-1 1 0,-2-25 0,1 14-91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56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 5985,'0'-6'14100,"20"15"-15163,-2-2 1861,4 1-627,-5-3 170,0 1 0,30 16 0,-44-20-291,-1-1 0,0 0 1,0 1-1,0 0 0,0-1 0,0 1 1,0 0-1,-1 0 0,1 0 0,-1 0 1,1 0-1,-1 0 0,0 1 0,0-1 0,0 0 1,0 1-1,0-1 0,0 1 0,-1-1 1,1 1-1,0 3 0,-1-2 21,-1 0-1,1 0 0,-1 1 1,0-1-1,0 0 0,0 0 1,0 0-1,-1 0 0,0 0 1,0 0-1,0 0 0,-2 3 1,0-1-40,-1 0 0,1 0 0,-1 0 0,0-1-1,0 0 1,0 0 0,-1 0 0,0-1 0,0 0 0,0 0 0,0-1 0,-1 1 0,0-1 0,1 0 0,-10 1 0,15-4-162,0 0 0,-1 0 0,1 0 0,-1 0 0,1-1 0,0 1 0,-1 0 0,1-1 0,0 1 0,0-1 0,-1 0 0,1 1 1,0-1-1,0 0 0,0 0 0,0 0 0,0 0 0,0 0 0,0 0 0,0 0 0,0 0 0,0 0 0,1 0 0,-1 0 0,-1-3 0,1 1-538,-1 0 0,1 0 0,0 0 1,0 0-1,0 0 0,0 0 0,1 0 0,-1 0 0,1 0 1,0-6-1,2-5 9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29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64 6609,'-1'-1'440,"1"1"-1,-1 0 0,0-1 0,0 1 0,1 0 0,-1-1 0,0 1 0,0 0 0,1 0 0,-1 0 1,0 0-1,0 0 0,1 0 0,-1 0 0,0 0 0,0 0 0,0 0 0,1 0 0,-3 1 0,-6 11 1899,2 31-1818,7-42-369,-1 15 178,0 1 0,2-1 0,-1 0-1,2 0 1,1 0 0,0 0 0,0 0 0,2-1 0,11 29 0,-16-44-306,0 1 0,1-1 0,-1 1 0,0 0 0,0-1 0,1 1 0,-1-1 0,0 1 0,0-1 0,1 1 0,-1-1 0,0 1 0,1-1 0,-1 0 0,1 1 1,-1-1-1,1 1 0,-1-1 0,1 0 0,-1 1 0,1-1 0,-1 0 0,1 0 0,-1 0 0,1 1 0,-1-1 0,1 0 0,0 0 0,-1 0 0,1 0 0,-1 0 0,1 0 0,0 0 1,-1 0-1,1 0 0,-1 0 0,1 0 0,0 0 0,-1-1 0,1 1 0,-1 0 0,1 0 0,-1-1 0,1 1 0,-1 0 0,1-1 0,-1 1 0,1 0 0,-1-1 0,1 1 0,-1-1 1,0 1-1,1 0 0,-1-1 0,0 1 0,1-1 0,-1 1 0,0-1 0,0 0 0,1 1 0,-1-1 0,0 0 0,15-38 404,-15 38-426,9-30 107,0 4-902,-2 1 1,0-1-1,-2 0 1,2-48 0,-8 23-313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29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47 7394,'-14'4'8290,"8"3"-4856,6-5-3331,0 1 0,0 0 0,0 0 0,1 0 0,-1-1 0,1 1 0,0 0 0,0-1 0,0 1 0,3 4 0,65 127 2073,-66-131-1598,-1-11-319,-2-24-212,-1 11 18,1 1-36,-1 9-8,0 0-1,1-1 1,0 1 0,1 0-1,0 0 1,1 0 0,0 0-1,1 0 1,4-11 0,-6 20-17,0 0 1,1 1-1,-1-1 1,1 0-1,-1 1 1,1-1-1,-1 0 1,1 1-1,0 0 1,0-1-1,0 1 1,0 0 0,0 0-1,0 0 1,0 0-1,0 1 1,0-1-1,1 0 1,-1 1-1,0 0 1,0-1-1,0 1 1,1 0-1,-1 0 1,0 0-1,0 1 1,1-1-1,-1 0 1,2 2-1,8 1-136,-1 0-1,1 2 0,-1-1 0,13 8 0,-11-5-371,28 9-1192,11-12 657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0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18 500 6001,'-11'7'3305,"5"-2"-504,11 2-1033,3-7-144,13-3-135,7-7-177,15-19 0,11-9 40,21-18 25,6-11-57,1-8-280,-4-1-224,-17 18-471,-9 7-121,-25 19-472,-6 10-617,-8 20 2538,-9 9-1569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3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70 6553,'-18'-28'8469,"5"-3"-4999,12 20-2394,16 41 208,24 74 90,47 200 1,-75-259-1342,-2-11-963,-7-26-975,-4-20-398,-3-9 193,-1-10 951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3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8346,'2'77'6659,"8"6"-4056,-8-72-2413,0 0-1,1 0 0,0 0 0,1-1 0,0 1 0,1-1 0,0 0 0,0 0 0,1-1 1,0 1-1,1-1 0,9 10 0,-13-17-144,0 1 0,0-1 0,-1 0 0,2 0 0,-1 0 0,0 0 0,0 0 0,0-1 1,1 1-1,-1-1 0,1 0 0,-1 0 0,1-1 0,-1 1 0,1-1 0,0 1 0,-1-1 0,1 0 0,5-1 0,-4 0 16,0 0 1,0-1-1,0 0 0,0 0 1,-1 0-1,1 0 0,0-1 0,-1 0 1,0 0-1,0 0 0,1 0 1,4-6-1,-4 3 12,0 1 1,0-1-1,0 0 0,-1 0 1,0-1-1,0 1 0,-1-1 1,0 0-1,0 1 0,0-2 1,-1 1-1,0 0 0,0 0 1,-1-1-1,0 1 0,-1-1 1,1 1-1,-1-1 0,-1-7 1,-1 11-48,1 1 1,-1-1 0,0 1 0,0-1 0,0 1-1,0-1 1,-1 1 0,0 0 0,1 0-1,-1 0 1,0 1 0,0-1 0,-1 1-1,1 0 1,0-1 0,-1 1 0,1 1 0,-1-1-1,0 0 1,0 1 0,-5-1 0,0-1-14,0 0 0,-1 1 0,0 1 1,0-1-1,1 2 0,-1-1 0,-14 2 0,15 0-330,1 0 0,-1 1 0,0 0 0,1 1 0,0 0 0,0 0 0,-10 6 0,38-14-3316,5-12 2456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4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3 9170,'-6'-2'9104,"6"2"-8941,-1 0 0,0 0-1,0 0 1,0 0 0,0 0 0,1 1-1,-1-1 1,0 0 0,0 1-1,1-1 1,-1 0 0,0 1 0,0-1-1,1 1 1,-1-1 0,1 1-1,-1 0 1,0-1 0,1 1 0,-1 0-1,0 0 1,-66 91 1019,63-85-1106,0 0 0,0 0 1,1 0-1,0 0 1,0 1-1,1 0 0,0-1 1,0 1-1,0 9 1,1-12-47,1 0 1,0 0 0,0 0 0,0 0 0,1 0 0,0 0 0,0 0 0,0 0-1,0-1 1,1 1 0,0-1 0,0 1 0,5 7 0,-7-11-30,1 0 1,0 0 0,-1 0-1,1 0 1,0 0 0,0 0-1,0 0 1,0 0 0,0 0-1,0 0 1,0-1 0,0 1-1,0 0 1,1-1 0,-1 1-1,0-1 1,0 1 0,1-1-1,-1 0 1,0 1 0,0-1-1,1 0 1,-1 0 0,3 0-1,-2-1 1,0 1-1,0-1 0,1 0 0,-1 0 0,0 0 0,0 0 0,0 0 0,0-1 0,-1 1 0,1-1 0,0 1 0,3-4 0,1-3 5,1-1 1,-1 0-1,0 0 0,8-19 1,-10 20 0,-1-1 0,0 1 0,0-1 0,-1 0 0,0 0 1,-1 0-1,0-1 0,0 1 0,-1 0 0,0 0 1,0-1-1,-4-14 0,43 78 817,65 86-73,-96-126-768,0-1-63,0 0-1,1 0 1,0 0-1,1-1 1,1 0 0,-1-1-1,15 11 1,-25-22 11,1 0 1,-1 1-1,0-1 1,1 0-1,-1 0 1,0 0-1,1 0 1,-1 1-1,0-1 1,1 0-1,-1 0 1,0 0-1,1 0 0,-1 0 1,1 0-1,-1 0 1,0 0-1,1 0 1,-1 0-1,0 0 1,1 0-1,-1 0 1,1 0-1,-1 0 1,0 0-1,1 0 1,-1-1-1,0 1 1,1 0-1,-1 0 1,0 0-1,1-1 1,-1 1-1,0 0 1,0 0-1,1-1 1,-1 1-1,0 0 1,0 0-1,1-1 1,-1 1-1,0 0 0,0-1 1,0 1-1,0-1 1,1 1-1,-1 0 1,0-1-1,0 1 1,0 0-1,0-1 1,0 1-1,0-1 1,0 1-1,0 0 1,0-1-1,0 1 1,-1-31-3419,-7-3 2033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4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0 8442,'-5'4'383,"1"0"1,0 1 0,0-1-1,0 1 1,1 0-1,0 0 1,0 0-1,0 0 1,0 0 0,1 1-1,0-1 1,0 1-1,1 0 1,-1-1-1,1 1 1,0 0 0,1 0-1,-1 0 1,1 0-1,1 7 1,-1-6-248,1 0 1,-1 0-1,1 0 1,1 0-1,-1 0 1,1 0-1,0-1 1,1 1-1,0 0 1,0-1-1,0 0 1,1 0-1,0 0 1,0 0-1,0 0 1,10 8-1,-12-12-88,1 0 1,-1 0-1,1-1 0,0 1 0,0-1 0,0 0 0,0 1 0,0-1 0,0-1 1,0 1-1,0 0 0,0-1 0,0 1 0,0-1 0,0 0 0,0 0 0,1-1 0,-1 1 1,0 0-1,0-1 0,0 0 0,0 0 0,0 0 0,0 0 0,0 0 0,0-1 0,-1 1 1,1-1-1,0 0 0,-1 0 0,3-2 0,-2 2 70,0-1 1,0 0-1,0 0 0,0 0 0,-1-1 1,1 1-1,-1 0 0,0-1 1,0 0-1,0 1 0,-1-1 0,1 0 1,-1 0-1,0 0 0,0 0 0,0 0 1,-1 0-1,1-1 0,-1 1 1,0 0-1,0 0 0,-1 0 0,0-5 1,0 5-75,0 1-1,0-1 1,-1 1 0,1-1 0,-1 1 0,0 0 0,0-1 0,0 1 0,0 0-1,-1 0 1,1 0 0,-1 1 0,0-1 0,0 1 0,0-1 0,0 1 0,0 0-1,0 0 1,-1 0 0,1 1 0,0-1 0,-1 1 0,0 0 0,1 0 0,-1 0 0,0 0-1,0 0 1,1 1 0,-1 0 0,0 0 0,0 0 0,1 0 0,-1 1 0,0-1-1,0 1 1,1 0 0,-1 0 0,0 0 0,1 1 0,-1-1 0,1 1 0,0 0 0,-1 0-1,1 0 1,0 0 0,0 1 0,1-1 0,-1 1 0,0 0 0,1 0 0,-3 3-1,-7 15 486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6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21 718 5849,'-6'-4'1497,"-8"-4"7179,16 12-6928,2 9 277,0 0-1891,1-1-1,0 1 1,0-1-1,1-1 1,1 1 0,9 12-1,-6-9-45,-1-1-1,0 1 0,-1 1 1,8 21-1,-6-7 3,0 0 0,-2 0 0,-2 1-1,0 0 1,1 55 0,-7-86-89,0-1 1,0 1-1,0 0 1,0 0 0,0 0-1,0 0 1,-1 0-1,1 0 1,0 0-1,0 0 1,0 0-1,0 0 1,0 0-1,0 0 1,0 0-1,0 0 1,-1 0-1,1 0 1,0 0-1,0 0 1,0 0-1,0 0 1,0 1-1,0-1 1,0 0-1,0 0 1,0 0-1,0 0 1,-1 0-1,1 0 1,0 0-1,0 0 1,0 0-1,0 0 1,0 0-1,0 0 1,0 0-1,0 1 1,0-1-1,0 0 1,0 0-1,0 0 1,0 0-1,0 0 1,0 0-1,0 0 1,0 0-1,0 1 1,0-1-1,0 0 1,0 0-1,0 0 1,0 0-1,0 0 1,0 0-1,0 0 1,0 0-1,0 0 1,0 1-1,0-1 1,0 0-1,0 0 1,0 0-1,0 0 1,0 0-1,0 0 1,0 0-1,1 0 1,-7-10 39,-4-17-6,-45-191 40,47 174-85,1-1 1,0-90 0,7 122 12,1 1 0,1-1 0,0 1 0,1-1 0,0 1 0,8-18 0,-10 27 1,0 1 0,0-1 0,1 1-1,-1 0 1,1-1 0,-1 1 0,1 0 0,0 0 0,0 0-1,0 0 1,0 1 0,0-1 0,0 0 0,0 1 0,5-3-1,-5 4 2,1 0-1,-1-1 0,1 1 1,-1 0-1,0 0 0,1 0 1,-1 0-1,0 1 0,1-1 0,-1 1 1,1-1-1,-1 1 0,0 0 1,0 0-1,0 0 0,1 0 1,-1 0-1,0 0 0,0 1 0,-1-1 1,4 3-1,2 3 4,0 0 0,0 0-1,0 1 1,-1-1 0,0 2 0,0-1-1,7 16 1,28 73 44,-18-41-25,-13-38 10,-14-37 31,-1-1-53,-3-20-25,3 1-1,1-1 0,1-1 0,3 1 0,1 0 0,13-77 0,-12 106 5,1 0-1,0 1 0,0 0 1,1-1-1,10-16 0,-14 25 5,1 1 0,0-1-1,0 1 1,0-1 0,0 1-1,1 0 1,-1-1-1,0 1 1,0 0 0,1 0-1,-1 0 1,1 0 0,-1 0-1,1 0 1,-1 1 0,1-1-1,0 0 1,-1 1-1,1-1 1,0 1 0,-1 0-1,1-1 1,0 1 0,0 0-1,-1 0 1,1 0-1,0 0 1,0 0 0,-1 1-1,1-1 1,0 1 0,-1-1-1,1 1 1,0-1-1,-1 1 1,1 0 0,-1 0-1,1 0 1,-1 0 0,1 0-1,-1 0 1,0 0-1,1 0 1,1 3 0,42 41-42,-33-31 44,1-1 1,17 14 0,-25-23 6,0-1 0,0 0 0,0 0 0,1 0 1,-1 0-1,1-1 0,0 0 0,-1 0 1,1-1-1,12 2 0,-15-3-2,0 0 0,1 0-1,-1-1 1,0 0 0,0 1-1,1-1 1,-1-1 0,0 1 0,0 0-1,0-1 1,0 1 0,0-1-1,0 0 1,-1 0 0,1 0 0,0 0-1,-1-1 1,0 1 0,0-1 0,1 1-1,-2-1 1,1 0 0,0 0-1,0 0 1,-1 0 0,3-6 0,2-6 10,0-1 0,-1 1 0,-1-1 0,3-18 0,-2-4 7,-2 0 0,-2 0 0,-4-52 0,3 73-34,0 17 11,0 0 0,0 0 0,0 0 0,0 0 0,0 0 0,0 1 0,0-1 0,0 0 0,0 0 1,0 0-1,0 0 0,0 0 0,0 0 0,0 0 0,0 0 0,1 0 0,-1 0 0,0 0 1,0 0-1,0 0 0,0 0 0,0 0 0,0 0 0,0 0 0,0 0 0,0 0 0,0 0 1,0 0-1,0 0 0,0 0 0,0 0 0,0 0 0,0 0 0,0 0 0,1 0 0,-1 0 0,0 0 1,0 0-1,0 0 0,0 0 0,0 0 0,0 0 0,0 0 0,0 0 0,0 0 0,0 0 1,0 0-1,0-1 0,0 1 0,0 0 0,0 0 0,0 0 0,10 28-113,-3-5 100,1-3 9,1 4 1,25 46-1,-30-64 28,-1 0 0,1 0 0,0 0 0,1-1 0,0 0 0,0 0 0,0 0-1,0-1 1,1 1 0,-1-1 0,1 0 0,9 4 0,-12-7 12,0 0 1,0 0 0,0-1-1,0 1 1,0 0-1,0-1 1,0 0 0,-1 0-1,1 0 1,0 0-1,0 0 1,0-1-1,0 1 1,0-1 0,0 0-1,0 0 1,0 0-1,-1 0 1,1 0 0,0-1-1,-1 1 1,1-1-1,-1 0 1,0 0-1,1 0 1,-1 0 0,0 0-1,0 0 1,0 0-1,-1-1 1,1 1 0,0-1-1,1-3 1,2-3 125,0-1 1,0 0 0,-1-1-1,0 1 1,-1-1 0,0 0-1,2-16 1,-4 19-86,-1 0 0,0 0 0,0 0-1,0 0 1,-1 0 0,0 0 0,-1 0 0,0 1 0,0-1 0,0 0 0,-1 1-1,0 0 1,-1 0 0,0 0 0,-5-8 0,6 11-91,0 0 1,0 1 0,-1 0-1,1-1 1,-1 1 0,0 0-1,0 1 1,0-1 0,0 1-1,0-1 1,-1 1 0,1 0 0,0 1-1,-1-1 1,0 1 0,1 0-1,-1 0 1,0 1 0,0-1-1,1 1 1,-1 0 0,0 0-1,0 1 1,0-1 0,1 1-1,-6 1 1,-31 12-1417,40-13 1205,-1 0 0,0-1-1,0 1 1,0 0-1,0 0 1,0 0-1,1 1 1,-1-1-1,1 0 1,-1 1-1,1-1 1,-1 1 0,1-1-1,0 1 1,0 0-1,-1-1 1,0 4-1,2-5 118,1 1-1,-1-1 1,0 1-1,0-1 0,0 1 1,1-1-1,-1 1 0,0-1 1,1 1-1,-1-1 1,1 1-1,-1-1 0,0 1 1,1-1-1,-1 0 0,1 1 1,-1-1-1,1 0 1,-1 1-1,1-1 0,-1 0 1,1 0-1,-1 0 1,1 1-1,0-1 0,-1 0 1,1 0-1,-1 0 0,1 0 1,-1 0-1,1 0 1,0 0-1,-1 0 0,1 0 1,-1 0-1,1-1 1,-1 1-1,1 0 0,0 0 1,0-1-1,23-7-1013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7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1 10634,'-11'9'6311,"-5"20"-5556,13-23-62,-14 25 557,-22 57 0,35-78-1122,1 0 1,0 0 0,1 1 0,0-1-1,0 1 1,1-1 0,1 1 0,0-1-1,0 1 1,3 15 0,-3-24-117,1 1 1,-1-1-1,1 0 1,0 1-1,0-1 1,0 0-1,0 1 1,0-1-1,0 0 1,1 0-1,-1 0 1,1 0-1,-1 0 1,1-1-1,0 1 1,0 0 0,0-1-1,0 1 1,0-1-1,0 1 1,0-1-1,0 0 1,1 0-1,-1 0 1,0 0-1,1-1 1,-1 1-1,1-1 1,-1 1-1,0-1 1,1 0-1,-1 0 1,1 0-1,-1 0 1,1 0-1,-1-1 1,5 0-1,10-3 119,-1-1-1,0 0 1,-1-1-1,24-13 1,-19 10 174,-9 3-107,-5 2-25,1 1-1,-1 0 0,0 1 0,1-1 1,9-1-1,-15 4-146,0 0 0,0 0 0,0 0 1,0 0-1,0 0 0,0 0 0,0 0 0,0 0 1,0 0-1,0 0 0,0 1 0,-1-1 1,1 0-1,0 1 0,0-1 0,0 1 0,0-1 1,0 1-1,0-1 0,-1 1 0,1 0 1,0-1-1,0 1 0,-1 0 0,1 0 0,-1-1 1,1 1-1,0 0 0,-1 0 0,1 0 1,-1 0-1,0 0 0,1 0 0,-1 0 0,0 0 1,0 0-1,1 0 0,-1 0 0,0 0 0,0 0 1,0 0-1,0 0 0,0 0 0,-1 1 1,1 9 18,-1 0 0,-1 0 0,0 0 1,-1 0-1,0 0 0,0-1 0,-9 18 1,3-7-184,-2-1 1,-24 35-1,33-53-28,1 1 0,-1-1 0,0 1-1,0-1 1,0 0 0,0 0 0,0 0 0,-1 0 0,1 0 0,-1-1 0,1 1-1,-1-1 1,1 0 0,-1 1 0,0-1 0,0 0 0,-3 0 0,5-1 1,0 0 1,0 0-1,0 0 0,0 0 1,0 0-1,0-1 1,0 1-1,-1 0 0,1-1 1,0 1-1,0-1 1,0 1-1,0-1 0,1 0 1,-1 1-1,0-1 1,0 0-1,-1-1 0,0 0-135,0-1-1,0 1 1,1-1-1,-1 0 0,1 0 1,-1 0-1,1 0 0,-2-6 1,-8-37-985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7.7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 12035,'0'0'172,"-1"0"0,1 0 0,0 0 0,-1 0 0,1 0 0,0 0 0,-1 0 0,1 0 1,0 0-1,-1 1 0,1-1 0,0 0 0,-1 0 0,1 0 0,0 1 0,-1-1 1,1 0-1,0 0 0,0 1 0,-1-1 0,1 0 0,0 1 0,0-1 0,0 0 0,0 0 1,-1 1-1,1-1 0,0 0 0,0 1 0,0-1 0,0 1 0,0 17 1917,10 20-437,-1-13-1119,2-1 0,0 0 0,1-1 0,2 0 0,0-1 0,19 22 0,114 114 797,6 8-846,-146-157-563,-1 0-1,-1 0 0,10 20 0,-15-27-46,1 0 1,0 0-1,0 1 1,-1-1-1,1 0 1,-1 0-1,0 1 1,0-1-1,0 0 1,0 1-1,0 1 1,0-3-21,-1 0-1,1 0 1,0 0 0,-1 0 0,1-1 0,-1 1-1,1 0 1,-1 0 0,1-1 0,-1 1 0,0 0-1,1-1 1,-1 1 0,0-1 0,1 1 0,-1-1-1,0 1 1,0-1 0,0 1 0,1-1 0,-1 0-1,0 1 1,0-1 0,0 0 0,0 0 0,0 0-1,1 0 1,-3 1 0,-12-1-2677,7 0 1287</inkml:trace>
  <inkml:trace contextRef="#ctx0" brushRef="#br0" timeOffset="1">97 494 10370,'0'4'5089,"10"-8"-2024,16-23-1121,10 2-407,8-21-673,1-5-240,-6 7-424,-5-7-656,4 10-1777,-4-3 1529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06:56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36 8154,'-19'-36'3601,"16"47"-1553,0 4-112,1 2-175,4 4-97,2 1-328,2 0-167,2-1-361,-5-2-208,1-5-296,1-3-144,-2-10-736,0-1-352,8-10 536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8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205 6 8514,'-2'-1'449,"-1"0"1,1 1-1,-1-1 0,1 0 1,-1 1-1,1-1 0,-1 1 1,0 0-1,1 0 0,-1 0 1,1 0-1,-1 0 1,-4 2-1,3-1-135,0 0-1,0 1 1,0 0 0,0 0 0,0 0 0,0 0-1,-5 4 1,0 2-9,0 1 0,0 0 0,1 0 0,-13 18 0,12-15-67,1 0 0,0 0 1,0 1-1,1 0 0,1 1 0,1 0 1,0 0-1,0 0 0,1 0 0,-2 23 1,6-35-221,0 0 0,0 0 1,1 0-1,-1 0 0,1 0 1,-1 0-1,1 0 0,0 0 1,-1 0-1,1-1 0,0 1 1,1 0-1,-1 0 0,0-1 1,0 1-1,1-1 0,-1 1 1,1-1-1,-1 0 0,1 1 1,0-1-1,-1 0 0,1 0 1,0 0-1,0 0 0,0 0 1,0-1-1,0 1 0,0-1 1,0 1-1,0-1 1,3 1-1,10 1 103,1 1 0,0-2 0,19 0 0,-22-1 13,60-1 510,-32-1 82,58 7 0,-96-5-682,0 0-1,0 0 1,0 1 0,0-1 0,0 1-1,0 0 1,0 0 0,-1 0 0,1 0-1,0 1 1,0-1 0,-1 1-1,1-1 1,-1 1 0,1 0 0,-1 0-1,0 0 1,0 0 0,0 1 0,0-1-1,0 1 1,0-1 0,-1 1-1,1-1 1,-1 1 0,2 6 0,-2-5-1,-1 0 0,0 0 0,0 0 0,0 1 0,0-1 1,0 0-1,-1 0 0,0 0 0,0 0 0,0 0 0,-1 0 0,1 0 1,-1 0-1,0 0 0,0-1 0,0 1 0,-1-1 0,-4 7 0,-1-1-52,0-1-1,-1 0 1,0 0-1,0 0 1,-1-2-1,0 1 1,0-1 0,0 0-1,-17 6 1,23-10-206,-1-1 0,0 1 0,1 0 1,-1-1-1,0 0 0,0 0 1,0-1-1,0 1 0,1-1 1,-1 0-1,0-1 0,0 1 0,0-1 1,0 0-1,0 0 0,1 0 1,-1-1-1,0 1 0,1-1 0,-1-1 1,1 1-1,0 0 0,0-1 1,0 0-1,-4-4 0,5 4-100,0 0 1,1 0-1,0 0 0,-1 0 1,1 0-1,1-1 0,-1 1 0,-1-5 1,-9-40-1313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8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11771,'1'2'8858,"14"18"-5326,40 55-1807,89 114 190,-14-20-1424,-106-135-827,-3 1 1,0 1-1,16 43 1,-37-78 271,10 24-955,-10-24 767,1 0-1,-1 0 1,0 0 0,1 1 0,-1-1-1,0 0 1,1 0 0,-1 0 0,0 0-1,0 0 1,0 0 0,0 1-1,0-1 1,0 0 0,0 0 0,-1 0-1,1 0 1,-1 2 0,-5-4-1378,-8-8 742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9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14 250 8346,'-13'20'4953,"20"-27"552,8-6-2920,15-13-577,9-6-464,-3 0-888,1-2-255,-6 2-385,-7 4-232,3 6-929,-4 5-463,-2 7-1377,1 2-375,-9-1 2167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9.4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0 693 8594,'108'-16'4089,"-107"16"-4000,-1 0 1,1 0 0,-1-1-1,1 1 1,0 0 0,0 0-1,-1 0 1,1 0 0,0 0-1,-1 0 1,1 0 0,0 0-1,-1 0 1,1 0 0,0 0 0,-1 1-1,1-1 1,0 0 0,-1 0-1,1 1 1,0-1 0,-1 0-1,1 1 1,-1-1 0,1 1-1,-1-1 1,1 0 0,-1 1-1,1-1 1,-1 1 0,1 0-1,-1-1 1,0 1 0,1-1-1,-1 2 1,-5 16 920,3-14-514,0 4-119,-53 202 4250,55-207-4594,-2 4 13,0-1 0,1 1 0,0-1 0,1 1 1,-1-1-1,1 1 0,1 0 0,-1-1 0,1 1 0,0-1 0,3 10 1,-4-16-46,0 1 1,0-1-1,0 1 1,1-1 0,-1 1-1,0-1 1,0 1 0,0-1-1,1 1 1,-1-1 0,0 0-1,1 1 1,-1-1 0,0 1-1,1-1 1,-1 0-1,1 1 1,-1-1 0,1 0-1,-1 1 1,1-1 0,-1 0-1,0 0 1,1 0 0,0 1-1,-1-1 1,1 0 0,-1 0-1,1 0 1,-1 0-1,1 0 1,12-12 32,3-27 16,-11 9-7,3-41 1,-8 52-35,2-1-1,0 0 0,2 1 0,0 0 0,1 0 1,9-23-1,-14 41-9,1 0 1,-1 1-1,0-1 0,0 1 0,1-1 1,-1 1-1,0-1 0,0 1 0,1-1 1,-1 1-1,1-1 0,-1 1 0,0 0 1,1-1-1,-1 1 0,1-1 0,-1 1 1,1 0-1,-1 0 0,1-1 1,-1 1-1,1 0 0,0 0 0,-1 0 1,1-1-1,-1 1 0,1 0 0,-1 0 1,1 0-1,0 0 0,-1 0 0,1 0 1,-1 0-1,2 0 0,0 1 1,-1 0 1,1 0-1,0 0 0,-1 1 0,1-1 0,0 0 0,-1 0 0,1 1 1,-1-1-1,2 4 0,31 50 39,-31-49-33,-1-1-8,1-1 0,0 1 0,0-1-1,0 0 1,1 0 0,0-1 0,-1 1 0,1-1-1,0 1 1,6 2 0,-9-5-65,0-1 0,0 1 0,1 0 0,-1-1 0,0 0 0,1 1 1,-1-1-1,0 0 0,1 1 0,-1-1 0,0 0 0,1 0 0,-1 0 0,1 0 0,-1-1 0,0 1 0,1 0 0,-1 0 1,0-1-1,1 1 0,-1-1 0,0 1 0,1-1 0,-1 0 0,0 1 0,0-1 0,0 0 0,0 0 0,0 0 0,0 0 1,0 0-1,0 0 0,0 0 0,0 0 0,0 0 0,-1-1 0,1 1 0,0 0 0,-1 0 0,1-1 0,-1 1 0,0 0 1,1-2-1,4-11-665,-1 0 0,0-1 1,-2 1-1,1-1 0,-2 0 1,0 0-1,0 1 0,-2-1 0,-1-16 1,-4-9 90,0 1 1,-16-46 0,-8 0 1334,-4 1 1,-84-151-1,95 194 231,5 7 681,18 34-1536,0 0 1,0 0-1,0 0 0,1 0 0,-1 0 1,0 0-1,1-1 914,-1 1-914,0 0 0,0 0 1,0-1-1,0 1 0,0 0 1,0 0-1,0 0 0,0 0 0,0 0 1,0 0-1,0 0 0,0 0 1,0 0-1,0-1 0,11 13 727,22 53 1138,29 76 0,-13-26-854,-16-41-510,74 141 538,-104-209-1080,17 25 69,-19-30-92,0 0-1,0 0 1,0 0-1,0 0 1,0 0-1,0 0 0,0 0 1,0 0-1,0 0 1,0 0-1,1 0 1,-1-1-1,0 1 1,0 0-1,1-1 1,-1 1-1,1-1 0,1 1 1,-2-2-4,0 1 0,0-1 0,-1 1 0,1-1 0,0 1 0,-1-1 0,1 1 1,0-1-1,-1 0 0,1 1 0,-1-1 0,1 0 0,-1 0 0,1 1 0,-1-1 0,1 0 0,-1 0 0,0 0 0,1 0 0,-1 1 1,0-1-1,0 0 0,0 0 0,0 0 0,0 0 0,0-1 0,2-32 35,-2 27-23,0-20 23,4-67 23,-3 83-43,1 0-1,0 1 1,1-1-1,0 1 1,0 0-1,7-15 1,-9 24-9,0-1 1,-1 1-1,1-1 0,0 1 1,0-1-1,0 1 0,0 0 1,0-1-1,0 1 1,0 0-1,1 0 0,-1 0 1,0 0-1,1 0 0,-1 0 1,0 0-1,1 1 0,-1-1 1,1 0-1,0 1 0,-1-1 1,1 1-1,-1 0 1,1-1-1,0 1 0,-1 0 1,1 0-1,0 0 0,-1 0 1,1 0-1,0 1 0,-1-1 1,1 0-1,0 1 1,1 0-1,0 1 3,0-1 0,0 1 0,0 0 1,0 0-1,-1 0 0,1 0 0,-1 1 0,1-1 0,-1 1 1,0-1-1,0 1 0,0 0 0,0 0 0,0 0 0,-1 0 1,2 5-1,1 7-3,-2 1 0,0 0 0,0 0 0,-2 0 0,0 0 1,-1 0-1,0 0 0,-6 24 0,5-22-108,1-11-113,-1 0 0,0 0-1,0 0 1,0-1 0,-1 1 0,-5 9 0,7-14 30,0 0 1,0 0-1,0 0 1,-1 0-1,1-1 1,0 1-1,-1 0 1,1-1-1,-1 1 1,0-1-1,1 1 1,-1-1-1,0 0 1,0 0-1,0 0 1,0 0 0,0 0-1,0 0 1,0-1-1,0 1 1,0-1-1,0 1 1,-4 0-1,5-2 183,1 1-1,-1 0 1,1 0-1,-1 0 1,0 0-1,1 0 1,-1-1-1,0 1 1,1 0-1,-1 0 0,1-1 1,-1 1-1,1-1 1,-1 1-1,1 0 1,-1-1-1,1 1 1,-1-1-1,1 1 1,0-1-1,-1 1 1,1-1-1,0 0 1,-1 1-1,1-2 1,-8-26 46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39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10786,'62'103'9280,"-6"3"-5659,-18-32-2593,54 78 0,-84-141-959,0 0 0,1-1 0,1 0 0,-1-1 0,2 0 0,-1 0 0,24 13 0,-31-19-58,1-1-1,0 0 1,0 0-1,0-1 1,0 1 0,0-1-1,0 1 1,1-1 0,-1-1-1,0 1 1,1-1-1,-1 1 1,0-1 0,1 0-1,-1-1 1,0 1 0,1-1-1,-1 0 1,0 0-1,1 0 1,-1-1 0,0 1-1,0-1 1,0 0-1,-1 0 1,1 0 0,6-5-1,-4 0 3,0 1-1,0-1 0,0 0 0,-1 0 0,0-1 1,-1 1-1,1-1 0,-1 0 0,-1 0 0,0-1 0,0 1 1,0-1-1,-1 0 0,-1 1 0,1-1 0,-1 0 1,-1 0-1,0 0 0,0 0 0,-1 0 0,0 0 1,0 0-1,-1 1 0,0-1 0,-1 0 0,1 1 1,-6-10-1,6 14-5,-1 0 0,1 0 0,-1 0 0,0 0-1,0 0 1,-5-4 0,8 7-6,-1 1 0,0-1-1,1 0 1,-1 1 0,0-1-1,0 0 1,1 1 0,-1-1 0,0 1-1,0-1 1,0 1 0,0 0-1,0-1 1,0 1 0,0 0-1,0 0 1,0-1 0,0 1-1,0 0 1,0 0 0,0 0-1,0 0 1,0 1 0,0-1-1,0 0 1,0 0 0,0 0 0,0 1-1,0-1 1,0 1 0,1-1-1,-1 0 1,0 1 0,0 0-1,0-1 1,0 1 0,1-1-1,-1 1 1,-1 1 0,-3 6-1,-1 0 1,1 1 0,1-1-1,0 1 1,0 0-1,1 0 1,0 0 0,0 1-1,1-1 1,0 1-1,1 0 1,0-1 0,1 20-1,0-17-31,0-1 0,1 1 0,1-1 0,0 0-1,1 1 1,0-1 0,0 0 0,1-1 0,1 1 0,-1-1 0,12 18-1,-7-19-503,1 1-1,0-1 0,0 0 1,1-1-1,0-1 0,0 1 0,1-2 1,0 0-1,23 9 0,24 8-1083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1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231 614 5681,'-1'1'177,"-1"0"0,1 0 1,0 0-1,-1 0 0,1 0 0,-1 0 0,1-1 0,-1 1 0,0 0 0,1-1 0,-1 1 1,1-1-1,-1 0 0,-3 1 0,5-2-31,-1 0 0,1 0 1,0 1-1,0-1 0,0 0 0,-1 0 0,1 0 1,0 1-1,0-1 0,0 0 0,0 0 0,0 0 1,1 0-1,-1 1 0,0-1 0,0 0 0,0 0 1,1 0-1,-1 0 0,1-2 234,0 0 0,0 0-1,-1 0 1,1 0 0,-1 0 0,0 0 0,0-1-1,0 1 1,0 0 0,-1 0 0,1 0 0,-2-4-1,2 6-291,-1 1 0,1-1 0,0 0 0,0 1 0,-1-1 0,1 1 0,0-1-1,-1 0 1,1 1 0,-1-1 0,1 1 0,-1-1 0,1 1 0,-1 0 0,1-1 0,-1 1-1,1-1 1,-1 1 0,1 0 0,-1 0 0,0-1 0,1 1 0,-1 0 0,1 0-1,-1 0 1,0-1 0,1 1 0,-1 0 0,0 0 0,1 0 0,-1 0 0,-1 0-1,0 1 28,0 0-1,0 0 0,0 0 0,0 0 0,0 0 0,0 0 0,1 0 0,-1 1 0,0-1 1,-1 3-1,-32 40 757,14-9-528,1 2 0,2 0 0,2 1 1,1 1-1,-17 73 0,29-101-332,1 0 0,1 1 0,0 0 1,0 12-1,1-22-13,0 1 1,0-1 0,1 0 0,-1 0-1,1 0 1,-1 0 0,1 0-1,0 0 1,0 1 0,0-2-1,0 1 1,2 3 0,-2-4-2,0 0 1,0 0 0,0 0 0,0-1-1,0 1 1,0-1 0,0 1-1,0-1 1,1 1 0,-1-1-1,0 1 1,0-1 0,0 0 0,1 0-1,-1 0 1,0 0 0,0 0-1,0 0 1,1 0 0,-1 0-1,0 0 1,0 0 0,1-1 0,1 0-1,3-1-9,1-1-1,-1 0 1,0 0-1,0 0 1,0-1-1,0 0 1,0 0-1,-1-1 1,9-9-1,45-56-142,-35 39 65,36-34-162,-40 45 77,0-1 0,-2-1 1,23-35-1,-40 55 181,0 0 0,0 0 1,0 0-1,0 0 1,0 0-1,-1-1 0,1 1 1,-1 0-1,1 0 1,-1-5-1,0 6 37,1 5-3,-1 1 1,1-1-1,1 0 0,-1 0 1,1 0-1,0 0 0,-1 0 1,2 0-1,-1-1 0,0 1 1,1 0-1,0-1 0,5 5 1,33 31 128,-40-39-167,6 5 31,1 0 1,0 0-1,0-1 0,0-1 1,1 1-1,-1-1 0,1 0 0,0-1 1,0 0-1,16 1 0,-14-1-12,0-1-1,0 2 0,0 0 1,20 8-1,-19-5-11,0 2 0,0-1-1,-1 1 1,-1 1 0,1 0-1,-1 1 1,-1 0 0,0 0-1,0 1 1,-1 0 0,0 0-1,-1 1 1,-1 0 0,0 0-1,0 1 1,-1 0 0,-1 0-1,5 22 1,0 9 0,-3-1 0,-2 1 1,-1 1-1,-5 64 0,0-73-13,-1 1 1,-11 43-1,12-67 6,-2 0-1,1-1 1,-2 0-1,0 0 1,0 0-1,-1 0 1,0-1-1,-1 0 1,-15 19-1,20-28 1,0 0 0,0 0 0,0 0-1,-1 0 1,1 0 0,0 0 0,-1 0 0,1-1 0,-1 1 0,0-1-1,1 0 1,-1 0 0,0 0 0,0 0 0,0 0 0,0-1-1,1 1 1,-6-1 0,5 0-1,1-1-1,-1 1 1,0-1-1,1 0 1,-1 0-1,1 0 1,-1 0-1,1 0 1,-1-1 0,1 1-1,0-1 1,-1 0-1,1 0 1,0 1-1,0-1 1,-2-3-1,-1-3-6,-1 0 0,1 0 0,0 0 0,1-1 0,0 0 0,0 1 0,1-2 0,0 1 0,0 0-1,0-10 1,0-24-15,2 0 1,2-1-1,2 1 0,16-82 0,-7 51 13,-2 1 9,27-205-12,-31 206 42,-7-135 0,-15 56 86,12 130-94,-1 0 0,-1 0 0,0 1 0,-1 0 0,-11-20 0,15 35-12,0 0 0,0 0 0,0 0 0,-1 1-1,0-1 1,-8-7 0,12 11-6,-1 1 0,0-1 0,1 1-1,-1 0 1,0-1 0,1 1 0,-1-1-1,0 1 1,1 0 0,-1 0 0,0-1 0,0 1-1,1 0 1,-1 0 0,0 0 0,0 0 0,1 0-1,-1 0 1,0 0 0,0 0 0,0 0 0,0 1-1,0-1 4,0 1 0,0 0 0,0 0 0,0 0 0,0 0 0,0 0-1,0 0 1,0 0 0,1 0 0,-1 0 0,0 0 0,1 1 0,-1-1 0,1 0 0,0 0-1,-1 1 1,1-1 0,-1 2 0,0 8 40,0-1 0,0 1 0,1 0 0,0 0-1,1 0 1,0-1 0,1 1 0,0 0 0,5 15 0,-1-8 44,0-1 0,1-1 0,1 1 0,19 30 0,-22-41-60,-1 0-1,1 0 1,0 0-1,1 0 1,0-1-1,0 0 1,0 0 0,0-1-1,1 1 1,0-1-1,-1-1 1,2 1-1,-1-1 1,0-1 0,10 3-1,-11-4-18,-1 0-1,1 0 0,0-1 1,-1 0-1,1 0 0,0-1 1,-1 0-1,1 0 1,-1 0-1,1 0 0,-1-1 1,0 0-1,1 0 0,-1-1 1,0 1-1,0-1 1,-1 0-1,1 0 0,-1-1 1,1 1-1,6-8 0,0-1 8,-1-1 0,0 0-1,-1-1 1,0 0 0,-1 0-1,0 0 1,-2-1 0,1-1-1,-2 1 1,0-1 0,3-18-1,-4 11 27,-1 1-1,-2-1 1,0 0-1,-1 0 1,-1 0 0,-1 0-1,-7-32 1,12 63-77,0 0 0,1 0 0,1-1 1,-1 1-1,1-1 0,0 0 1,10 10-1,-5-5 34,1-1 0,0 0 0,23 16 0,-31-24-2,1-1-1,-1-1 1,1 1-1,-1 0 0,1-1 1,0 0-1,0 0 1,-1 0-1,1 0 1,0 0-1,0-1 1,0 0-1,0 0 1,0 0-1,0 0 0,0 0 1,0-1-1,0 0 1,-1 0-1,1 0 1,0 0-1,0-1 1,-1 1-1,1-1 1,-1 0-1,1 0 0,-1 0 1,0-1-1,0 1 1,0-1-1,0 1 1,0-1-1,-1 0 1,4-5-1,-4 5 31,0 0 0,0 0 1,0 0-1,0-1 0,0 1 0,-1-1 0,1 1 0,-1-1 1,0 0-1,0 1 0,-1-1 0,1 0 0,-1 0 0,0 0 0,0 0 1,0 1-1,0-1 0,0 0 0,-1 0 0,0 0 0,0 1 1,0-1-1,0 0 0,-1 1 0,1-1 0,-1 1 0,0 0 1,0-1-1,0 1 0,-1 0 0,1 0 0,-1 0 0,1 1 1,-1-1-1,-4-2 0,1 1-11,0 0 0,0 0-1,-1 0 1,1 1 0,-1 0 0,0 0 0,0 1 0,0 0 0,0 0 0,-1 1-1,1 0 1,-8 0 0,10 0-232,-1 1-1,0 1 1,0-1 0,1 1-1,-1 0 1,1 0-1,-1 1 1,1-1-1,-1 1 1,1 1 0,0-1-1,0 1 1,0 0-1,0 0 1,0 0 0,-5 5-1,9-7 124,0-1 1,1 1-1,-1 0 0,0-1 1,0 1-1,1 0 0,-1 0 0,0 0 1,1-1-1,-1 1 0,1 0 1,-1 0-1,1 0 0,-1 0 0,1 0 1,-1 0-1,1 0 0,0 0 1,0 0-1,0 0 0,0 0 0,0 0 1,0 1-1,0-1 0,0 0 1,0 0-1,0 0 0,0 0 0,1 0 1,-1 0-1,0 0 0,1 0 1,-1 0-1,1 0 0,-1 0 0,1 0 1,-1-1-1,1 1 0,0 0 1,-1 0-1,1 0 0,0-1 0,0 1 1,0 0-1,1 0 0,14 4-127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2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1241 9130,'111'-129'4716,"-105"122"-3638,0 0 0,0 1 1,1-1-1,10-6 1,-15 12-810,0 0-1,0 0 1,0 0 0,0 0 0,0 0 0,0 0 0,0 0-1,1 1 1,-1-1 0,0 1 0,0 0 0,4-1 0,-2 2-95,-1 0 0,0 0 0,0 0 0,0 1 0,0-1 0,0 1 1,0-1-1,0 1 0,-1 0 0,1 0 0,-1 0 0,1 1 0,-1-1 1,0 1-1,3 3 0,4 6-56,-1 0 1,0 1-1,0 0 1,-1 1 0,-1-1-1,0 1 1,-1 0-1,-1 1 1,4 23-1,-1-24-95,1-13-15,-7-3-7,0 1 0,-1 0 0,1 0 0,0-1 0,0 1 0,-1 0 0,1-1 0,0 1 0,-1 0 0,1-1 0,-1 1 0,0-1 0,0 1 0,1-1 0,-1 1 0,0-3 0,-1-44 19,0 17-2,1 1 0,1 0 0,1 0 0,8-32 0,-9 57-19,0 0 0,1 0 1,0 0-1,0 1 1,0-1-1,0 1 0,1 0 1,0-1-1,0 1 0,0 0 1,0 0-1,0 1 1,1-1-1,0 1 0,0 0 1,8-6-1,-11 9 1,-1 0 0,1 0 0,0 0-1,0 0 1,0 0 0,-1 0 0,1 0 0,0 1 0,0-1-1,-1 0 1,1 0 0,0 1 0,-1-1 0,1 0 0,0 1-1,-1-1 1,1 0 0,0 1 0,-1-1 0,1 1 0,-1 0-1,1-1 1,-1 1 0,1-1 0,-1 1 0,1 1 0,12 19 6,-12-18-4,7 11 13,-1 1-1,0-1 0,-2 1 1,0 1-1,5 24 1,-6-25-18,-3-20-37,-3-31-53,1 31 87,0-13-4,-4-84-347,5 93 287,1 0 1,-1 0-1,2 0 1,-1 0-1,1 0 1,0 1-1,1-1 1,0 1-1,5-10 1,-7 17 55,0-1 0,0 0 0,1 1 0,-1-1 0,0 1 0,1 0 0,-1-1 0,1 1 0,0 0 0,-1 0 0,1 0 0,0 0 0,0 0 0,0 1 0,-1-1 0,1 0 0,0 1 0,0-1 0,0 1 0,0 0 0,0 0 0,0 0 1,0 0-1,0 0 0,0 0 0,0 0 0,4 2 0,4 0-11,0 1 1,0 1-1,-1 0 1,11 6-1,-3-3 9,-12-4 21,0-1 0,0 0 0,0 0 0,0-1 0,0 0 0,1 0 0,-1 0 0,1-1 1,-1 1-1,1-1 0,9-1 0,-12 0 18,0 0 0,0 0-1,-1 0 1,1 0 0,0-1 0,-1 1 0,1-1 0,-1 0 0,0 1 0,1-1 0,-1 0 0,0 0 0,0 0 0,0-1 0,0 1-1,0 0 1,-1-1 0,1 0 0,-1 1 0,0-1 0,0 0 0,0 1 0,1-4 0,5-16 115,-1 0-1,-1-1 1,-1 0 0,2-43-1,-6 50-114,0-1 1,-1 1-1,-1 0 0,0-1 0,-1 1 0,-1 0 0,-10-24 0,7 27-24,2 14-93,4 24-111,5-5 127,0-1-1,2 0 1,0 1-1,11 22 1,-13-32 72,1 0 0,1-1-1,-1 1 1,2-1 0,-1 0 0,1-1 0,1 1 0,0-1 0,11 8 0,-17-14 4,0 0 1,1 0-1,-1-1 1,1 1-1,-1-1 1,1 0-1,0 0 1,0 0-1,-1 0 1,1 0-1,0-1 1,0 1-1,0-1 1,0 0-1,0 1 1,0-1-1,0-1 1,0 1-1,5-1 1,-4-1 1,0 0 0,0 1 0,0-2 1,-1 1-1,1 0 0,0-1 0,-1 1 0,0-1 0,1 0 0,-1 0 0,0-1 1,2-3-1,5-7 9,-1-1 1,0 0-1,-1-1 1,-1 1 0,9-30-1,-10 24 1,-1 0 1,-1-1-1,-1 0 0,-1 0 0,-1 0 0,0 0 0,-2 0 0,-1 0 1,-5-29-1,-1 14-47,-2 1 1,-1 1 0,-2-1 0,-28-53-1,27 60 10,9 19 27,1 0 0,-1 0 0,-1 0-1,0 1 1,0 0 0,-10-11 0,16 21 2,0-1-1,0 0 1,0 0-1,0 0 1,0 0-1,0 1 1,0-1 0,0 0-1,0 0 1,0 0-1,0 0 1,0 0-1,0 1 1,0-1-1,0 0 1,0 0-1,0 0 1,0 0 0,0 0-1,0 1 1,0-1-1,0 0 1,0 0-1,-1 0 1,1 0-1,0 0 1,0 0-1,0 1 1,0-1-1,0 0 1,0 0 0,0 0-1,-1 0 1,1 0-1,0 0 1,0 0-1,0 0 1,0 0-1,-1 0 1,1 0-1,0 0 1,0 0 0,0 0-1,0 0 1,0 0-1,-1 0 1,1 0-1,0 0 1,0 0-1,0 0 1,0 0-1,0 0 1,-1 0 0,1 0-1,0 0 1,0 0-1,0 0 1,-1 0-1,5 16 55,3 7 37,2-2 1,1 1-1,0-1 1,22 32 0,60 74 494,-91-127-587,29 38 1,-13-19-369,-1 2-1,-1 0 0,-1 1 0,20 41 0,-32-51-2990,-2-12 3244,0 0 1,-1 0-1,1 0 1,0 1 0,0-1-1,-1 0 1,1 0-1,0 0 1,-1 0-1,1 0 1,0 0 0,0 0-1,-1 0 1,1 0-1,0 0 1,-1 0-1,1 0 1,0 0 0,0 0-1,-1 0 1,1 0-1,0 0 1,-1 0-1,1 0 1,0 0 0,0 0-1,-1 0 1,1 0-1,0-1 1,0 1-1,-1 0 1,1 0 0,0 0-1,0-1 1,-1 1-1,1 0 1,0-1-1,-15-10-1409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2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1 375 8122,'4'-10'7603,"11"-4"-5585,-10 9-1142,33-28 1550,2 2 1,84-50 0,-120 79-2419,0-1-1,-1 1 1,1 0-1,1 0 1,-1 0 0,0 1-1,0 0 1,1 0 0,-1 0-1,1 0 1,-1 0 0,0 1-1,1 0 1,-1 0 0,1 0-1,-1 1 1,1-1 0,-1 1-1,1 0 1,-1 0 0,0 1-1,5 1 1,-1 2-7,1 1 0,-1 0 0,0 0-1,-1 0 1,1 1 0,-2 0 0,1 1 0,11 15 0,2 5 47,-6-7 109,32 35 1,-53-76 1013,3 3-1069,-1-5-44,-17-78 117,20 88-173,1-1-1,0 0 1,1 0 0,1 0-1,0 0 1,3-18-1,0 20-82,0 1 0,0 0-1,1 0 1,0 0 0,9-12 0,2-4-2902,-16 26 2878,0 0-1,0 0 0,0 0 1,0-1-1,0 1 1,0 0-1,0 0 0,1 0 1,-1-1-1,0 1 1,0 0-1,0 0 0,0 0 1,0 0-1,0 0 0,1 0 1,-1-1-1,0 1 1,0 0-1,0 0 0,0 0 1,1 0-1,-1 0 1,0 0-1,0 0 0,0 0 1,1 0-1,-1 0 1,0 0-1,0 0 0,0 0 1,1 0-1,-1 0 0,0 0 1,0 0-1,0 0 1,0 0-1,1 0 0,-1 0 1,0 0-1,0 0 1,0 0-1,1 0 0,-1 0 1,0 0-1,0 1 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3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0 138 9074,'51'-24'4286,"-50"24"-4050,-1 0-1,1 0 0,-1 0 1,1 0-1,0 0 1,-1 0-1,1 0 0,-1 0 1,1 0-1,-1 0 1,1 0-1,0 0 0,-1 1 1,1-1-1,-1 0 1,1 0-1,-1 0 0,1 1 1,-1-1-1,1 0 1,0 1-1,14 16 3154,-12-13-2324,18 23 1073,-17-21-1979,0 0-1,0-1 1,0 0-1,1 0 0,0 0 1,0 0-1,0-1 1,0 0-1,1 0 0,7 4 1,-13-8-153,1 0 0,-1 1 0,0-1 0,1 0 0,-1 0 0,1 0 0,-1 0 0,1 0 0,-1 0 1,1 0-1,-1 0 0,1 0 0,-1 0 0,1-1 0,-1 1 0,1 0 0,-1 0 0,1 0 0,-1 0 0,0-1 0,1 1 1,-1 0-1,1-1 0,-1 1 0,0 0 0,1-1 0,-1 1 0,0 0 0,1-1 0,-1 1 0,0 0 0,0-1 0,1 1 0,-1-1 1,0 1-1,0-1 0,1 0 0,5-25 292,-3 10-303,2-5 57,-2 5-18,1 0-1,1 0 0,0 0 1,11-22-1,-15 35-12,1 0 0,-1 0-1,1 0 1,0 0 0,0 0 0,1 1-1,-1-1 1,0 0 0,1 1 0,0 0-1,-1 0 1,1 0 0,0 0 0,0 0 0,0 0-1,0 1 1,1-1 0,-1 1 0,0 0-1,1 0 1,-1 0 0,1 1 0,-1-1 0,1 1-1,-1 0 1,1-1 0,-1 2 0,4-1-1,-1 1 36,-1 0 1,0 0-1,0 1 0,0 0 0,0 0 0,0 0 0,0 0 0,0 1 0,-1-1 0,1 1 0,-1 1 0,0-1 0,0 0 0,0 1 1,6 8-1,-4-5 32,-1 2 0,0-1 0,0 0 0,-1 1 0,-1 0 0,1 0 0,-1 0 0,2 12 0,0 13 57,-1 0 1,-2 0-1,-4 66 1,2-79-782,-2 0 0,0 0 1,-2 0-1,0-1 1,-1 1-1,-13 33 1,-5-12-938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0:41:44.0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84 9978,'-12'-15'9988,"37"53"-6944,-21-32-3234,164 274 3035,-38-60-2594,-130-219-251,1 0-1,-1 0 1,1 0 0,0 1-1,-1-1 1,1 0-1,0 0 1,0 0-1,0 0 1,0 0 0,0 0-1,0 0 1,0-1-1,0 1 1,0 0-1,0 0 1,0-1 0,1 1-1,1 0 1,-2-1-1,-1-1 0,1 1 0,0-1 0,-1 1 0,1-1 0,-1 1 0,1-1 0,-1 1 0,1-1 0,-1 1 0,1-1 0,-1 0 0,1 1 0,-1-1 0,0 0 0,1 1 0,-1-1 0,0 0 0,0 0 0,0 1 0,1-1 0,-1 0 0,0 0 0,0 0 0,1-14-28,0 0-1,-1-20 0,0 26 7,-1-20-100,2 0 0,1 0 0,1 1 0,10-38 1,-11 57 102,0 1 0,0 0 0,1 0 0,0 0-1,1 0 1,0 1 0,0-1 0,1 1 0,-1 0 0,1 0 0,1 1 0,0 0 0,0 0 0,0 0 0,0 0 0,1 1 0,0 0 0,0 1 0,10-6 0,-13 8 23,0 1 1,0-1-1,0 1 0,1 0 0,-1 0 1,0 0-1,0 1 0,1 0 0,-1-1 1,0 2-1,1-1 0,-1 0 1,0 1-1,0 0 0,1 0 0,-1 0 1,0 0-1,7 4 0,-6-2 9,1 1-1,-1 0 0,0 0 0,0 0 1,0 1-1,0-1 0,-1 1 1,0 0-1,0 1 0,0-1 1,3 8-1,1 2 39,-1 1 0,-1 0 1,0 0-1,-1 1 0,-1 0 0,-1 0 0,0 0 0,1 29 0,-5-26 37,0 0 0,-1 0 0,-1-1 0,-11 39 0,12-50-61,-1 1-1,-1-1 1,1 0-1,-1 0 0,0 0 1,-1-1-1,0 1 1,0-1-1,-1 0 1,1-1-1,-1 1 0,-1-1 1,-10 8-1,17-14-24,0 0 0,0 0 0,0 1 1,0-1-1,0 0 0,-1 0 0,1 0 0,0 0 0,0 0 0,0 1 0,0-1 0,0 0 0,0 0 0,0 0 0,0 0 0,-1 0 0,1 0 1,0 1-1,0-1 0,0 0 0,0 0 0,0 0 0,-1 0 0,1 0 0,0 0 0,0 0 0,0 0 0,0 0 0,-1 0 0,1 0 0,0 0 1,0 0-1,0 0 0,0 0 0,-1 0 0,1 0 0,0 0 0,0 0 0,0 0 0,0 0 0,-1 0 0,1 0 0,0 0 0,0 0 0,0 0 0,0-1 1,0 1-1,-1 0 0,1 0 0,0 0 0,0 0 0,0 0 0,0 0 0,0-1 0,0 1 0,0 0 0,0 0 0,-1 0 0,1 0 0,0-1 1,7-13 6,15-19-40,55-57-8,-51 62 43,-1-1 0,-1-1 1,20-34-1,-25 28 22,-1 0 1,20-59-1,-30 72 18,-1-1 0,-2-1-1,0 1 1,-2-1-1,1-31 1,-4 51-27,0 0 0,0 0 0,-1 0 1,0 0-1,0 0 0,-1 0 0,1 0 0,-1 0 0,-4-7 1,6 11-13,-1-1-1,0 1 1,0 0 0,0-1 0,0 1 0,0 0 0,0 0 0,0 0 0,0 0 0,-1 0 0,1 0 0,0 0 0,-1 0 0,1 0 0,0 0 0,-1 1 0,1-1 0,-1 1 0,1-1 0,-1 1 0,0 0 0,1-1 0,-1 1-1,1 0 1,-1 0 0,0 0 0,1 0 0,-1 0 0,1 1 0,-1-1 0,-2 1 0,2 0-3,0 0-1,0 0 1,0 1 0,0-1-1,0 0 1,0 1 0,1-1-1,-1 1 1,1 0 0,-1-1-1,1 1 1,-1 0 0,1 0-1,0 0 1,0 0 0,0 0-1,0 0 1,0 0 0,1 0-1,-1 1 1,0 2 0,-4 51-9,4-40 12,2 0 0,0 1 0,1-1 0,1-1 0,0 1 0,1 0 0,1-1 0,10 23 0,-13-32-7,1-1-1,0 1 0,1 0 0,-1-1 0,1 0 0,1 0 0,-1 0 0,0 0 0,1-1 0,0 1 0,0-1 0,1 0 0,-1-1 1,1 0-1,-1 1 0,1-2 0,0 1 0,0-1 0,1 0 0,-1 0 0,0 0 0,1-1 0,11 1 0,-8-2-168,1-1-1,-1 0 0,1 0 0,-1-1 0,1 0 0,-1-1 0,0 0 1,0-1-1,0 0 0,0-1 0,-1 0 0,0 0 0,0-1 1,0 0-1,-1 0 0,1-1 0,11-13 0,0-3-1198,0-2 0,-1 0 0,-2 0 0,26-52 0,-9 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5408" cy="350203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2537" y="0"/>
            <a:ext cx="4025408" cy="350203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8970FE3-3ACB-419D-BE09-AA868D4ABA97}" type="datetimeFigureOut">
              <a:rPr lang="en-US" smtClean="0"/>
              <a:pPr/>
              <a:t>8/13/2023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67250" cy="2625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4" tIns="45787" rIns="91574" bIns="457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428" y="3326924"/>
            <a:ext cx="7431198" cy="3151823"/>
          </a:xfrm>
          <a:prstGeom prst="rect">
            <a:avLst/>
          </a:prstGeom>
        </p:spPr>
        <p:txBody>
          <a:bodyPr vert="horz" lIns="91574" tIns="45787" rIns="91574" bIns="45787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2647"/>
            <a:ext cx="4025408" cy="350203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2537" y="6652647"/>
            <a:ext cx="4025408" cy="350203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C2FDB8-7725-4B7A-B26B-075CB60ADF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7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sidue_(biochemistry)" TargetMode="External"/><Relationship Id="rId3" Type="http://schemas.openxmlformats.org/officeDocument/2006/relationships/hyperlink" Target="https://en.wikipedia.org/wiki/Helix" TargetMode="External"/><Relationship Id="rId7" Type="http://schemas.openxmlformats.org/officeDocument/2006/relationships/hyperlink" Target="https://en.wikipedia.org/wiki/Amino_acid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rbonyl" TargetMode="External"/><Relationship Id="rId5" Type="http://schemas.openxmlformats.org/officeDocument/2006/relationships/hyperlink" Target="https://en.wikipedia.org/wiki/Hydrogen_bond" TargetMode="External"/><Relationship Id="rId4" Type="http://schemas.openxmlformats.org/officeDocument/2006/relationships/hyperlink" Target="https://en.wikipedia.org/wiki/Amino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ydrogen_bond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Hydrogen_bonds" TargetMode="External"/><Relationship Id="rId13" Type="http://schemas.openxmlformats.org/officeDocument/2006/relationships/hyperlink" Target="http://en.wikipedia.org/wiki/Keesom_force" TargetMode="External"/><Relationship Id="rId18" Type="http://schemas.openxmlformats.org/officeDocument/2006/relationships/hyperlink" Target="http://en.wikipedia.org/wiki/London_dispersion_force#Quantum_mechanical_theory_of_dispersion_forces" TargetMode="External"/><Relationship Id="rId3" Type="http://schemas.openxmlformats.org/officeDocument/2006/relationships/hyperlink" Target="http://en.wikipedia.org/wiki/Netherlands" TargetMode="External"/><Relationship Id="rId21" Type="http://schemas.openxmlformats.org/officeDocument/2006/relationships/hyperlink" Target="http://en.wikipedia.org/wiki/Ionic_pair" TargetMode="External"/><Relationship Id="rId7" Type="http://schemas.openxmlformats.org/officeDocument/2006/relationships/hyperlink" Target="http://en.wikipedia.org/wiki/Covalent_bond" TargetMode="External"/><Relationship Id="rId12" Type="http://schemas.openxmlformats.org/officeDocument/2006/relationships/hyperlink" Target="http://en.wikipedia.org/wiki/Molecular_dipole_moment" TargetMode="External"/><Relationship Id="rId17" Type="http://schemas.openxmlformats.org/officeDocument/2006/relationships/hyperlink" Target="http://en.wikipedia.org/wiki/Electron_density" TargetMode="External"/><Relationship Id="rId2" Type="http://schemas.openxmlformats.org/officeDocument/2006/relationships/slide" Target="../slides/slide33.xml"/><Relationship Id="rId16" Type="http://schemas.openxmlformats.org/officeDocument/2006/relationships/hyperlink" Target="http://en.wikipedia.org/wiki/Electronic_correlation" TargetMode="External"/><Relationship Id="rId20" Type="http://schemas.openxmlformats.org/officeDocument/2006/relationships/hyperlink" Target="http://en.wikipedia.org/wiki/Condensed_matter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olecule" TargetMode="External"/><Relationship Id="rId11" Type="http://schemas.openxmlformats.org/officeDocument/2006/relationships/hyperlink" Target="http://en.wikipedia.org/wiki/Van_der_Waals_force#cite_note-1" TargetMode="External"/><Relationship Id="rId5" Type="http://schemas.openxmlformats.org/officeDocument/2006/relationships/hyperlink" Target="http://en.wikipedia.org/wiki/Johannes_Diderik_van_der_Waals" TargetMode="External"/><Relationship Id="rId15" Type="http://schemas.openxmlformats.org/officeDocument/2006/relationships/hyperlink" Target="http://en.wikipedia.org/wiki/London_dispersion_force" TargetMode="External"/><Relationship Id="rId10" Type="http://schemas.openxmlformats.org/officeDocument/2006/relationships/hyperlink" Target="http://en.wikipedia.org/wiki/Ion" TargetMode="External"/><Relationship Id="rId19" Type="http://schemas.openxmlformats.org/officeDocument/2006/relationships/hyperlink" Target="http://en.wikipedia.org/wiki/Dipole#Molecular_dipoles" TargetMode="External"/><Relationship Id="rId4" Type="http://schemas.openxmlformats.org/officeDocument/2006/relationships/hyperlink" Target="http://en.wikipedia.org/wiki/Scientist" TargetMode="External"/><Relationship Id="rId9" Type="http://schemas.openxmlformats.org/officeDocument/2006/relationships/hyperlink" Target="http://en.wikipedia.org/wiki/Electrostatic_interaction" TargetMode="External"/><Relationship Id="rId14" Type="http://schemas.openxmlformats.org/officeDocument/2006/relationships/hyperlink" Target="http://en.wikipedia.org/wiki/Debye_force" TargetMode="External"/><Relationship Id="rId22" Type="http://schemas.openxmlformats.org/officeDocument/2006/relationships/hyperlink" Target="http://en.wikipedia.org/wiki/Hydrogen_bond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4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67250" cy="2625725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64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67250" cy="2625725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30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Weak acids but still strong enough to give up its proton at pH = 7.0. Negative charges play an important role in proteins. Binding metal ions or acting in enzymatic</a:t>
            </a:r>
            <a:r>
              <a:rPr lang="en-US" baseline="0" dirty="0"/>
              <a:t>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EE0F-4A6E-4863-AC1E-637DFEEE14E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Histidine is only 10%</a:t>
            </a:r>
            <a:r>
              <a:rPr lang="en-US" baseline="0" dirty="0"/>
              <a:t> protonated at pH 7.0. With a pKa near neutral, plays an important role as a proton donor and acceptor in enzymatic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EE0F-4A6E-4863-AC1E-637DFEEE14E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00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35225" y="542925"/>
            <a:ext cx="4824413" cy="2713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3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622300"/>
            <a:ext cx="5537200" cy="3114675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69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8BB4B-975F-6446-942B-3927B849111D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622300"/>
            <a:ext cx="5537200" cy="3114675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09292">
              <a:defRPr/>
            </a:pPr>
            <a:r>
              <a:rPr lang="en-US" dirty="0"/>
              <a:t> is a righthand-coiled or spiral conformation (</a:t>
            </a:r>
            <a:r>
              <a:rPr lang="en-US" dirty="0">
                <a:hlinkClick r:id="rId3" tooltip="Helix"/>
              </a:rPr>
              <a:t>helix</a:t>
            </a:r>
            <a:r>
              <a:rPr lang="en-US" dirty="0"/>
              <a:t>) in which every backbone </a:t>
            </a:r>
            <a:r>
              <a:rPr lang="en-US" dirty="0">
                <a:hlinkClick r:id="rId4" tooltip="Amino"/>
              </a:rPr>
              <a:t>N-H</a:t>
            </a:r>
            <a:r>
              <a:rPr lang="en-US" dirty="0"/>
              <a:t> group donates a </a:t>
            </a:r>
            <a:r>
              <a:rPr lang="en-US" dirty="0">
                <a:hlinkClick r:id="rId5" tooltip="Hydrogen bond"/>
              </a:rPr>
              <a:t>hydrogen bond</a:t>
            </a:r>
            <a:r>
              <a:rPr lang="en-US" dirty="0"/>
              <a:t> to the backbone </a:t>
            </a:r>
            <a:r>
              <a:rPr lang="en-US" dirty="0">
                <a:hlinkClick r:id="rId6" tooltip="Carbonyl"/>
              </a:rPr>
              <a:t>C=O</a:t>
            </a:r>
            <a:r>
              <a:rPr lang="en-US" dirty="0"/>
              <a:t> group of the </a:t>
            </a:r>
            <a:r>
              <a:rPr lang="en-US" dirty="0">
                <a:hlinkClick r:id="rId7" tooltip="Amino acid"/>
              </a:rPr>
              <a:t>amino acid</a:t>
            </a:r>
            <a:r>
              <a:rPr lang="en-US" dirty="0"/>
              <a:t> four </a:t>
            </a:r>
            <a:r>
              <a:rPr lang="en-US" dirty="0">
                <a:hlinkClick r:id="rId8" tooltip="Residue (biochemistry)"/>
              </a:rPr>
              <a:t>residues</a:t>
            </a:r>
            <a:r>
              <a:rPr lang="en-US" dirty="0"/>
              <a:t> earlier (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5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A6562-9255-AF41-9AC8-785B19B7853E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622300"/>
            <a:ext cx="5537200" cy="3114675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strands</a:t>
            </a:r>
            <a:r>
              <a:rPr lang="en-US" dirty="0"/>
              <a:t> connected laterally by at least two or three backbone </a:t>
            </a:r>
            <a:r>
              <a:rPr lang="en-US" dirty="0">
                <a:hlinkClick r:id="rId3" tooltip="Hydrogen bond"/>
              </a:rPr>
              <a:t>hydrogen bonds</a:t>
            </a:r>
            <a:r>
              <a:rPr lang="en-US" dirty="0"/>
              <a:t>, forming a generally twisted, pleated sheet. </a:t>
            </a:r>
          </a:p>
        </p:txBody>
      </p:sp>
    </p:spTree>
    <p:extLst>
      <p:ext uri="{BB962C8B-B14F-4D97-AF65-F5344CB8AC3E}">
        <p14:creationId xmlns:p14="http://schemas.microsoft.com/office/powerpoint/2010/main" val="567482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129B4-30D2-554B-B732-89E0CE2B01DF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91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6A477-FDE8-4E86-8AEE-486C56D56DDF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van der Waals force</a:t>
            </a:r>
            <a:r>
              <a:rPr lang="en-US" dirty="0"/>
              <a:t> (or </a:t>
            </a:r>
            <a:r>
              <a:rPr lang="en-US" b="1" dirty="0"/>
              <a:t>van der Waals interaction</a:t>
            </a:r>
            <a:r>
              <a:rPr lang="en-US" dirty="0"/>
              <a:t>), named after </a:t>
            </a:r>
            <a:r>
              <a:rPr lang="en-US" dirty="0">
                <a:hlinkClick r:id="rId3" tooltip="Netherlands"/>
              </a:rPr>
              <a:t>Dutch</a:t>
            </a:r>
            <a:r>
              <a:rPr lang="en-US" dirty="0"/>
              <a:t> </a:t>
            </a:r>
            <a:r>
              <a:rPr lang="en-US" dirty="0">
                <a:hlinkClick r:id="rId4" tooltip="Scientist"/>
              </a:rPr>
              <a:t>scientist</a:t>
            </a:r>
            <a:r>
              <a:rPr lang="en-US" dirty="0"/>
              <a:t> </a:t>
            </a:r>
            <a:r>
              <a:rPr lang="en-US" dirty="0">
                <a:hlinkClick r:id="rId5" tooltip="Johannes Diderik van der Waals"/>
              </a:rPr>
              <a:t>Johannes Diderik van der Waals</a:t>
            </a:r>
            <a:r>
              <a:rPr lang="en-US" dirty="0"/>
              <a:t>, is the sum of the attractive or repulsive forces between </a:t>
            </a:r>
            <a:r>
              <a:rPr lang="en-US" dirty="0">
                <a:hlinkClick r:id="rId6" tooltip="Molecule"/>
              </a:rPr>
              <a:t>molecules</a:t>
            </a:r>
            <a:r>
              <a:rPr lang="en-US" dirty="0"/>
              <a:t> (or between parts of the same molecule) other than those due to </a:t>
            </a:r>
            <a:r>
              <a:rPr lang="en-US" dirty="0">
                <a:hlinkClick r:id="rId7" tooltip="Covalent bond"/>
              </a:rPr>
              <a:t>covalent bonds</a:t>
            </a:r>
            <a:r>
              <a:rPr lang="en-US" dirty="0"/>
              <a:t>, the </a:t>
            </a:r>
            <a:r>
              <a:rPr lang="en-US" dirty="0">
                <a:hlinkClick r:id="rId8" tooltip="Hydrogen bonds"/>
              </a:rPr>
              <a:t>hydrogen bonds</a:t>
            </a:r>
            <a:r>
              <a:rPr lang="en-US" dirty="0"/>
              <a:t>, or the </a:t>
            </a:r>
            <a:r>
              <a:rPr lang="en-US" dirty="0">
                <a:hlinkClick r:id="rId9" tooltip="Electrostatic interaction"/>
              </a:rPr>
              <a:t>electrostatic interaction</a:t>
            </a:r>
            <a:r>
              <a:rPr lang="en-US" dirty="0"/>
              <a:t> of </a:t>
            </a:r>
            <a:r>
              <a:rPr lang="en-US" dirty="0">
                <a:hlinkClick r:id="rId10" tooltip="Ion"/>
              </a:rPr>
              <a:t>ions</a:t>
            </a:r>
            <a:r>
              <a:rPr lang="en-US" dirty="0"/>
              <a:t>with one another or with neutral molecules or charged molecules.</a:t>
            </a:r>
            <a:r>
              <a:rPr lang="en-US" baseline="30000" dirty="0">
                <a:hlinkClick r:id="rId11"/>
              </a:rPr>
              <a:t>[1]</a:t>
            </a:r>
            <a:r>
              <a:rPr lang="en-US" dirty="0"/>
              <a:t> The term includes:</a:t>
            </a:r>
          </a:p>
          <a:p>
            <a:r>
              <a:rPr lang="en-US" dirty="0"/>
              <a:t>force between two permanent </a:t>
            </a:r>
            <a:r>
              <a:rPr lang="en-US" dirty="0">
                <a:hlinkClick r:id="rId12" tooltip="Molecular dipole moment"/>
              </a:rPr>
              <a:t>dipoles</a:t>
            </a:r>
            <a:r>
              <a:rPr lang="en-US" dirty="0"/>
              <a:t> (</a:t>
            </a:r>
            <a:r>
              <a:rPr lang="en-US" dirty="0">
                <a:hlinkClick r:id="rId13" tooltip="Keesom force"/>
              </a:rPr>
              <a:t>Keesom force</a:t>
            </a:r>
            <a:r>
              <a:rPr lang="en-US" dirty="0"/>
              <a:t>)</a:t>
            </a:r>
          </a:p>
          <a:p>
            <a:r>
              <a:rPr lang="en-US" dirty="0"/>
              <a:t>force between a permanent </a:t>
            </a:r>
            <a:r>
              <a:rPr lang="en-US" dirty="0">
                <a:hlinkClick r:id="rId12" tooltip="Molecular dipole moment"/>
              </a:rPr>
              <a:t>dipole</a:t>
            </a:r>
            <a:r>
              <a:rPr lang="en-US" dirty="0"/>
              <a:t> and a corresponding induced dipole (</a:t>
            </a:r>
            <a:r>
              <a:rPr lang="en-US" dirty="0">
                <a:hlinkClick r:id="rId14" tooltip="Debye force"/>
              </a:rPr>
              <a:t>Debye force</a:t>
            </a:r>
            <a:r>
              <a:rPr lang="en-US" dirty="0"/>
              <a:t>)</a:t>
            </a:r>
          </a:p>
          <a:p>
            <a:r>
              <a:rPr lang="en-US" dirty="0"/>
              <a:t>force between two instantaneously induced </a:t>
            </a:r>
            <a:r>
              <a:rPr lang="en-US" dirty="0">
                <a:hlinkClick r:id="rId12" tooltip="Molecular dipole moment"/>
              </a:rPr>
              <a:t>dipoles</a:t>
            </a:r>
            <a:r>
              <a:rPr lang="en-US" dirty="0"/>
              <a:t> (</a:t>
            </a:r>
            <a:r>
              <a:rPr lang="en-US" dirty="0">
                <a:hlinkClick r:id="rId15" tooltip="London dispersion force"/>
              </a:rPr>
              <a:t>London dispersion force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London forces are exhibited by nonpolar molecules because of the </a:t>
            </a:r>
            <a:r>
              <a:rPr lang="en-US" b="1" dirty="0">
                <a:solidFill>
                  <a:srgbClr val="FF0000"/>
                </a:solidFill>
                <a:hlinkClick r:id="rId16" tooltip="Electronic correlation"/>
              </a:rPr>
              <a:t>correlated movements of the electrons</a:t>
            </a:r>
            <a:r>
              <a:rPr lang="en-US" b="1" dirty="0">
                <a:solidFill>
                  <a:srgbClr val="FF0000"/>
                </a:solidFill>
              </a:rPr>
              <a:t> in interacting molecules. Because the electrons in adjacent molecules "flee" as they repel each other, </a:t>
            </a:r>
            <a:r>
              <a:rPr lang="en-US" b="1" dirty="0">
                <a:solidFill>
                  <a:srgbClr val="FF0000"/>
                </a:solidFill>
                <a:hlinkClick r:id="rId17" tooltip="Electron density"/>
              </a:rPr>
              <a:t>electron density</a:t>
            </a:r>
            <a:r>
              <a:rPr lang="en-US" b="1" dirty="0">
                <a:solidFill>
                  <a:srgbClr val="FF0000"/>
                </a:solidFill>
              </a:rPr>
              <a:t> in a molecule becomes redistributed in proximity to another molecule (see </a:t>
            </a:r>
            <a:r>
              <a:rPr lang="en-US" b="1" dirty="0">
                <a:solidFill>
                  <a:srgbClr val="FF0000"/>
                </a:solidFill>
                <a:hlinkClick r:id="rId18"/>
              </a:rPr>
              <a:t>quantum mechanical theory of dispersion forces</a:t>
            </a:r>
            <a:r>
              <a:rPr lang="en-US" b="1" dirty="0">
                <a:solidFill>
                  <a:srgbClr val="FF0000"/>
                </a:solidFill>
              </a:rPr>
              <a:t>). This is frequently described as the formation of </a:t>
            </a:r>
            <a:r>
              <a:rPr lang="en-US" b="1" i="1" dirty="0">
                <a:solidFill>
                  <a:srgbClr val="FF0000"/>
                </a:solidFill>
                <a:hlinkClick r:id="rId19" tooltip="Dipole"/>
              </a:rPr>
              <a:t>instantaneous dipoles</a:t>
            </a:r>
            <a:r>
              <a:rPr lang="en-US" b="1" dirty="0">
                <a:solidFill>
                  <a:srgbClr val="FF0000"/>
                </a:solidFill>
              </a:rPr>
              <a:t> that attract each other. London forces are present between all chemical groups, and usually represent the main part of the total interaction force in </a:t>
            </a:r>
            <a:r>
              <a:rPr lang="en-US" b="1" dirty="0">
                <a:solidFill>
                  <a:srgbClr val="FF0000"/>
                </a:solidFill>
                <a:hlinkClick r:id="rId20" tooltip="Condensed matter"/>
              </a:rPr>
              <a:t>condensed matter</a:t>
            </a:r>
            <a:r>
              <a:rPr lang="en-US" b="1" dirty="0">
                <a:solidFill>
                  <a:srgbClr val="FF0000"/>
                </a:solidFill>
              </a:rPr>
              <a:t>, even though they are generally weaker than </a:t>
            </a:r>
            <a:r>
              <a:rPr lang="en-US" b="1" dirty="0">
                <a:solidFill>
                  <a:srgbClr val="FF0000"/>
                </a:solidFill>
                <a:hlinkClick r:id="rId21" tooltip="Ionic pair"/>
              </a:rPr>
              <a:t>ionic bonds</a:t>
            </a:r>
            <a:r>
              <a:rPr lang="en-US" b="1" dirty="0">
                <a:solidFill>
                  <a:srgbClr val="FF0000"/>
                </a:solidFill>
              </a:rPr>
              <a:t> and </a:t>
            </a:r>
            <a:r>
              <a:rPr lang="en-US" b="1" dirty="0">
                <a:solidFill>
                  <a:srgbClr val="FF0000"/>
                </a:solidFill>
                <a:hlinkClick r:id="rId22" tooltip="Hydrogen bond"/>
              </a:rPr>
              <a:t>hydrogen bonds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3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FFCA1-CD4C-6A4B-9C98-A526605801DA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67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Propranolol – beta blocker – high blood pressure (racemic)</a:t>
            </a:r>
          </a:p>
          <a:p>
            <a:r>
              <a:rPr lang="en-US" dirty="0" err="1"/>
              <a:t>Valsrtan</a:t>
            </a:r>
            <a:r>
              <a:rPr lang="en-US" dirty="0"/>
              <a:t> – </a:t>
            </a:r>
            <a:r>
              <a:rPr lang="en-US" dirty="0" err="1"/>
              <a:t>aniotensin</a:t>
            </a:r>
            <a:r>
              <a:rPr lang="en-US" dirty="0"/>
              <a:t> II receptor blocker – high blood pressure</a:t>
            </a:r>
          </a:p>
          <a:p>
            <a:r>
              <a:rPr lang="en-US" dirty="0"/>
              <a:t>Levalbuterol – b2-adrenergic receptor agonist – asthma – R-enantiomer</a:t>
            </a:r>
          </a:p>
          <a:p>
            <a:r>
              <a:rPr lang="en-US" dirty="0"/>
              <a:t>Levamisole – parasitic worm infections – L-form</a:t>
            </a:r>
          </a:p>
          <a:p>
            <a:r>
              <a:rPr lang="en-US" dirty="0"/>
              <a:t>Citalopram – antidepressant – racemic (Escitalopram is L)</a:t>
            </a:r>
          </a:p>
          <a:p>
            <a:r>
              <a:rPr lang="en-US" dirty="0"/>
              <a:t>Thalidomide – current use is cancer treatment, was originally prescribed as anxiety &amp; morning sickness – causes birth defects.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4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73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F327B-094B-49E4-A6D6-6F945AA29D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70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cell </a:t>
            </a:r>
          </a:p>
          <a:p>
            <a:r>
              <a:rPr lang="en-US" dirty="0"/>
              <a:t>- no nucleus, but has genetic material (information storage and replication</a:t>
            </a:r>
          </a:p>
          <a:p>
            <a:r>
              <a:rPr lang="en-US" dirty="0"/>
              <a:t>-bounded by cell membrane.</a:t>
            </a:r>
          </a:p>
          <a:p>
            <a:r>
              <a:rPr lang="en-US" dirty="0"/>
              <a:t>- extracts energy from environment to fuel growth, machinery must be in the cytoplasm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6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67250" cy="2625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32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7050"/>
            <a:ext cx="4667250" cy="2625725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12A5-A3C6-40B9-9C40-49D1C78526F4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5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9695D-F9D0-4008-BCFB-83D9FFBAC337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C6D-88AC-4329-88CB-5EFD9AE603BB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25C8-FD4B-4C40-93D5-0F28D2BBC488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9D24-59A8-4011-A23B-C363C10CF13A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BE6D1-19BA-4A05-BD73-778D98467C64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58CAC-D23E-4B41-978E-70FFFAFF232E}" type="datetime1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D33FD-29F0-4BAE-96A2-A77FDA9783BC}" type="datetime1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0CE3-E573-4DF0-A629-089E6F20B770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589F-43F6-4723-9900-C23FFEA80947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FE8E-C86B-40AA-952A-ACDC6CDAD398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469FE9A-C132-45FD-8272-2E2ED437F0C7}" type="datetime1">
              <a:rPr lang="en-US" smtClean="0"/>
              <a:pPr/>
              <a:t>8/13/2023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Lecture 1 - D &amp; 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C3BB032-4020-48F4-953B-341806DC4A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customXml" Target="../ink/ink4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19.xml"/><Relationship Id="rId21" Type="http://schemas.openxmlformats.org/officeDocument/2006/relationships/customXml" Target="../ink/ink971.xml"/><Relationship Id="rId42" Type="http://schemas.openxmlformats.org/officeDocument/2006/relationships/image" Target="../media/image997.png"/><Relationship Id="rId63" Type="http://schemas.openxmlformats.org/officeDocument/2006/relationships/customXml" Target="../ink/ink992.xml"/><Relationship Id="rId84" Type="http://schemas.openxmlformats.org/officeDocument/2006/relationships/image" Target="../media/image1018.png"/><Relationship Id="rId138" Type="http://schemas.openxmlformats.org/officeDocument/2006/relationships/image" Target="../media/image1045.png"/><Relationship Id="rId159" Type="http://schemas.openxmlformats.org/officeDocument/2006/relationships/customXml" Target="../ink/ink1040.xml"/><Relationship Id="rId170" Type="http://schemas.openxmlformats.org/officeDocument/2006/relationships/image" Target="../media/image1061.png"/><Relationship Id="rId191" Type="http://schemas.openxmlformats.org/officeDocument/2006/relationships/customXml" Target="../ink/ink1056.xml"/><Relationship Id="rId205" Type="http://schemas.openxmlformats.org/officeDocument/2006/relationships/customXml" Target="../ink/ink1063.xml"/><Relationship Id="rId107" Type="http://schemas.openxmlformats.org/officeDocument/2006/relationships/customXml" Target="../ink/ink1014.xml"/><Relationship Id="rId11" Type="http://schemas.openxmlformats.org/officeDocument/2006/relationships/customXml" Target="../ink/ink966.xml"/><Relationship Id="rId32" Type="http://schemas.openxmlformats.org/officeDocument/2006/relationships/image" Target="../media/image992.png"/><Relationship Id="rId53" Type="http://schemas.openxmlformats.org/officeDocument/2006/relationships/customXml" Target="../ink/ink987.xml"/><Relationship Id="rId74" Type="http://schemas.openxmlformats.org/officeDocument/2006/relationships/image" Target="../media/image1013.png"/><Relationship Id="rId128" Type="http://schemas.openxmlformats.org/officeDocument/2006/relationships/image" Target="../media/image1040.png"/><Relationship Id="rId149" Type="http://schemas.openxmlformats.org/officeDocument/2006/relationships/customXml" Target="../ink/ink1035.xml"/><Relationship Id="rId5" Type="http://schemas.openxmlformats.org/officeDocument/2006/relationships/customXml" Target="../ink/ink963.xml"/><Relationship Id="rId95" Type="http://schemas.openxmlformats.org/officeDocument/2006/relationships/customXml" Target="../ink/ink1008.xml"/><Relationship Id="rId160" Type="http://schemas.openxmlformats.org/officeDocument/2006/relationships/image" Target="../media/image1056.png"/><Relationship Id="rId181" Type="http://schemas.openxmlformats.org/officeDocument/2006/relationships/customXml" Target="../ink/ink1051.xml"/><Relationship Id="rId216" Type="http://schemas.openxmlformats.org/officeDocument/2006/relationships/image" Target="../media/image1084.png"/><Relationship Id="rId22" Type="http://schemas.openxmlformats.org/officeDocument/2006/relationships/image" Target="../media/image987.png"/><Relationship Id="rId43" Type="http://schemas.openxmlformats.org/officeDocument/2006/relationships/customXml" Target="../ink/ink982.xml"/><Relationship Id="rId64" Type="http://schemas.openxmlformats.org/officeDocument/2006/relationships/image" Target="../media/image1008.png"/><Relationship Id="rId118" Type="http://schemas.openxmlformats.org/officeDocument/2006/relationships/image" Target="../media/image1035.png"/><Relationship Id="rId139" Type="http://schemas.openxmlformats.org/officeDocument/2006/relationships/customXml" Target="../ink/ink1030.xml"/><Relationship Id="rId85" Type="http://schemas.openxmlformats.org/officeDocument/2006/relationships/customXml" Target="../ink/ink1003.xml"/><Relationship Id="rId150" Type="http://schemas.openxmlformats.org/officeDocument/2006/relationships/image" Target="../media/image1051.png"/><Relationship Id="rId171" Type="http://schemas.openxmlformats.org/officeDocument/2006/relationships/customXml" Target="../ink/ink1046.xml"/><Relationship Id="rId192" Type="http://schemas.openxmlformats.org/officeDocument/2006/relationships/image" Target="../media/image1072.png"/><Relationship Id="rId206" Type="http://schemas.openxmlformats.org/officeDocument/2006/relationships/image" Target="../media/image1079.png"/><Relationship Id="rId12" Type="http://schemas.openxmlformats.org/officeDocument/2006/relationships/image" Target="../media/image982.png"/><Relationship Id="rId33" Type="http://schemas.openxmlformats.org/officeDocument/2006/relationships/customXml" Target="../ink/ink977.xml"/><Relationship Id="rId108" Type="http://schemas.openxmlformats.org/officeDocument/2006/relationships/image" Target="../media/image1030.png"/><Relationship Id="rId129" Type="http://schemas.openxmlformats.org/officeDocument/2006/relationships/customXml" Target="../ink/ink1025.xml"/><Relationship Id="rId54" Type="http://schemas.openxmlformats.org/officeDocument/2006/relationships/image" Target="../media/image1003.png"/><Relationship Id="rId75" Type="http://schemas.openxmlformats.org/officeDocument/2006/relationships/customXml" Target="../ink/ink998.xml"/><Relationship Id="rId96" Type="http://schemas.openxmlformats.org/officeDocument/2006/relationships/image" Target="../media/image1024.png"/><Relationship Id="rId140" Type="http://schemas.openxmlformats.org/officeDocument/2006/relationships/image" Target="../media/image1046.png"/><Relationship Id="rId161" Type="http://schemas.openxmlformats.org/officeDocument/2006/relationships/customXml" Target="../ink/ink1041.xml"/><Relationship Id="rId182" Type="http://schemas.openxmlformats.org/officeDocument/2006/relationships/image" Target="../media/image1067.png"/><Relationship Id="rId217" Type="http://schemas.openxmlformats.org/officeDocument/2006/relationships/customXml" Target="../ink/ink1069.xml"/><Relationship Id="rId6" Type="http://schemas.openxmlformats.org/officeDocument/2006/relationships/image" Target="../media/image979.png"/><Relationship Id="rId23" Type="http://schemas.openxmlformats.org/officeDocument/2006/relationships/customXml" Target="../ink/ink972.xml"/><Relationship Id="rId119" Type="http://schemas.openxmlformats.org/officeDocument/2006/relationships/customXml" Target="../ink/ink1020.xml"/><Relationship Id="rId44" Type="http://schemas.openxmlformats.org/officeDocument/2006/relationships/image" Target="../media/image998.png"/><Relationship Id="rId65" Type="http://schemas.openxmlformats.org/officeDocument/2006/relationships/customXml" Target="../ink/ink993.xml"/><Relationship Id="rId86" Type="http://schemas.openxmlformats.org/officeDocument/2006/relationships/image" Target="../media/image1019.png"/><Relationship Id="rId130" Type="http://schemas.openxmlformats.org/officeDocument/2006/relationships/image" Target="../media/image1041.png"/><Relationship Id="rId151" Type="http://schemas.openxmlformats.org/officeDocument/2006/relationships/customXml" Target="../ink/ink1036.xml"/><Relationship Id="rId172" Type="http://schemas.openxmlformats.org/officeDocument/2006/relationships/image" Target="../media/image1062.png"/><Relationship Id="rId193" Type="http://schemas.openxmlformats.org/officeDocument/2006/relationships/customXml" Target="../ink/ink1057.xml"/><Relationship Id="rId207" Type="http://schemas.openxmlformats.org/officeDocument/2006/relationships/customXml" Target="../ink/ink1064.xml"/><Relationship Id="rId13" Type="http://schemas.openxmlformats.org/officeDocument/2006/relationships/customXml" Target="../ink/ink967.xml"/><Relationship Id="rId109" Type="http://schemas.openxmlformats.org/officeDocument/2006/relationships/customXml" Target="../ink/ink1015.xml"/><Relationship Id="rId34" Type="http://schemas.openxmlformats.org/officeDocument/2006/relationships/image" Target="../media/image993.png"/><Relationship Id="rId55" Type="http://schemas.openxmlformats.org/officeDocument/2006/relationships/customXml" Target="../ink/ink988.xml"/><Relationship Id="rId76" Type="http://schemas.openxmlformats.org/officeDocument/2006/relationships/image" Target="../media/image1014.png"/><Relationship Id="rId97" Type="http://schemas.openxmlformats.org/officeDocument/2006/relationships/customXml" Target="../ink/ink1009.xml"/><Relationship Id="rId120" Type="http://schemas.openxmlformats.org/officeDocument/2006/relationships/image" Target="../media/image1036.png"/><Relationship Id="rId141" Type="http://schemas.openxmlformats.org/officeDocument/2006/relationships/customXml" Target="../ink/ink1031.xml"/><Relationship Id="rId7" Type="http://schemas.openxmlformats.org/officeDocument/2006/relationships/customXml" Target="../ink/ink964.xml"/><Relationship Id="rId162" Type="http://schemas.openxmlformats.org/officeDocument/2006/relationships/image" Target="../media/image1057.png"/><Relationship Id="rId183" Type="http://schemas.openxmlformats.org/officeDocument/2006/relationships/customXml" Target="../ink/ink1052.xml"/><Relationship Id="rId218" Type="http://schemas.openxmlformats.org/officeDocument/2006/relationships/image" Target="../media/image1085.png"/><Relationship Id="rId24" Type="http://schemas.openxmlformats.org/officeDocument/2006/relationships/image" Target="../media/image988.png"/><Relationship Id="rId45" Type="http://schemas.openxmlformats.org/officeDocument/2006/relationships/customXml" Target="../ink/ink983.xml"/><Relationship Id="rId66" Type="http://schemas.openxmlformats.org/officeDocument/2006/relationships/image" Target="../media/image1009.png"/><Relationship Id="rId87" Type="http://schemas.openxmlformats.org/officeDocument/2006/relationships/customXml" Target="../ink/ink1004.xml"/><Relationship Id="rId110" Type="http://schemas.openxmlformats.org/officeDocument/2006/relationships/image" Target="../media/image1031.png"/><Relationship Id="rId131" Type="http://schemas.openxmlformats.org/officeDocument/2006/relationships/customXml" Target="../ink/ink1026.xml"/><Relationship Id="rId152" Type="http://schemas.openxmlformats.org/officeDocument/2006/relationships/image" Target="../media/image1052.png"/><Relationship Id="rId173" Type="http://schemas.openxmlformats.org/officeDocument/2006/relationships/customXml" Target="../ink/ink1047.xml"/><Relationship Id="rId194" Type="http://schemas.openxmlformats.org/officeDocument/2006/relationships/image" Target="../media/image1073.png"/><Relationship Id="rId208" Type="http://schemas.openxmlformats.org/officeDocument/2006/relationships/image" Target="../media/image1080.png"/><Relationship Id="rId14" Type="http://schemas.openxmlformats.org/officeDocument/2006/relationships/image" Target="../media/image983.png"/><Relationship Id="rId30" Type="http://schemas.openxmlformats.org/officeDocument/2006/relationships/image" Target="../media/image991.png"/><Relationship Id="rId35" Type="http://schemas.openxmlformats.org/officeDocument/2006/relationships/customXml" Target="../ink/ink978.xml"/><Relationship Id="rId56" Type="http://schemas.openxmlformats.org/officeDocument/2006/relationships/image" Target="../media/image1004.png"/><Relationship Id="rId77" Type="http://schemas.openxmlformats.org/officeDocument/2006/relationships/customXml" Target="../ink/ink999.xml"/><Relationship Id="rId100" Type="http://schemas.openxmlformats.org/officeDocument/2006/relationships/image" Target="../media/image1026.png"/><Relationship Id="rId105" Type="http://schemas.openxmlformats.org/officeDocument/2006/relationships/customXml" Target="../ink/ink1013.xml"/><Relationship Id="rId126" Type="http://schemas.openxmlformats.org/officeDocument/2006/relationships/image" Target="../media/image1039.png"/><Relationship Id="rId147" Type="http://schemas.openxmlformats.org/officeDocument/2006/relationships/customXml" Target="../ink/ink1034.xml"/><Relationship Id="rId168" Type="http://schemas.openxmlformats.org/officeDocument/2006/relationships/image" Target="../media/image1060.png"/><Relationship Id="rId8" Type="http://schemas.openxmlformats.org/officeDocument/2006/relationships/image" Target="../media/image980.png"/><Relationship Id="rId51" Type="http://schemas.openxmlformats.org/officeDocument/2006/relationships/customXml" Target="../ink/ink986.xml"/><Relationship Id="rId72" Type="http://schemas.openxmlformats.org/officeDocument/2006/relationships/image" Target="../media/image1012.png"/><Relationship Id="rId93" Type="http://schemas.openxmlformats.org/officeDocument/2006/relationships/customXml" Target="../ink/ink1007.xml"/><Relationship Id="rId98" Type="http://schemas.openxmlformats.org/officeDocument/2006/relationships/image" Target="../media/image1025.png"/><Relationship Id="rId121" Type="http://schemas.openxmlformats.org/officeDocument/2006/relationships/customXml" Target="../ink/ink1021.xml"/><Relationship Id="rId142" Type="http://schemas.openxmlformats.org/officeDocument/2006/relationships/image" Target="../media/image1047.png"/><Relationship Id="rId163" Type="http://schemas.openxmlformats.org/officeDocument/2006/relationships/customXml" Target="../ink/ink1042.xml"/><Relationship Id="rId184" Type="http://schemas.openxmlformats.org/officeDocument/2006/relationships/image" Target="../media/image1068.png"/><Relationship Id="rId189" Type="http://schemas.openxmlformats.org/officeDocument/2006/relationships/customXml" Target="../ink/ink1055.xml"/><Relationship Id="rId219" Type="http://schemas.openxmlformats.org/officeDocument/2006/relationships/customXml" Target="../ink/ink1070.xml"/><Relationship Id="rId3" Type="http://schemas.openxmlformats.org/officeDocument/2006/relationships/customXml" Target="../ink/ink962.xml"/><Relationship Id="rId214" Type="http://schemas.openxmlformats.org/officeDocument/2006/relationships/image" Target="../media/image1083.png"/><Relationship Id="rId25" Type="http://schemas.openxmlformats.org/officeDocument/2006/relationships/customXml" Target="../ink/ink973.xml"/><Relationship Id="rId46" Type="http://schemas.openxmlformats.org/officeDocument/2006/relationships/image" Target="../media/image999.png"/><Relationship Id="rId67" Type="http://schemas.openxmlformats.org/officeDocument/2006/relationships/customXml" Target="../ink/ink994.xml"/><Relationship Id="rId116" Type="http://schemas.openxmlformats.org/officeDocument/2006/relationships/image" Target="../media/image1034.png"/><Relationship Id="rId137" Type="http://schemas.openxmlformats.org/officeDocument/2006/relationships/customXml" Target="../ink/ink1029.xml"/><Relationship Id="rId158" Type="http://schemas.openxmlformats.org/officeDocument/2006/relationships/image" Target="../media/image1055.png"/><Relationship Id="rId20" Type="http://schemas.openxmlformats.org/officeDocument/2006/relationships/image" Target="../media/image986.png"/><Relationship Id="rId41" Type="http://schemas.openxmlformats.org/officeDocument/2006/relationships/customXml" Target="../ink/ink981.xml"/><Relationship Id="rId62" Type="http://schemas.openxmlformats.org/officeDocument/2006/relationships/image" Target="../media/image1007.png"/><Relationship Id="rId83" Type="http://schemas.openxmlformats.org/officeDocument/2006/relationships/customXml" Target="../ink/ink1002.xml"/><Relationship Id="rId88" Type="http://schemas.openxmlformats.org/officeDocument/2006/relationships/image" Target="../media/image1020.png"/><Relationship Id="rId111" Type="http://schemas.openxmlformats.org/officeDocument/2006/relationships/customXml" Target="../ink/ink1016.xml"/><Relationship Id="rId132" Type="http://schemas.openxmlformats.org/officeDocument/2006/relationships/image" Target="../media/image1042.png"/><Relationship Id="rId153" Type="http://schemas.openxmlformats.org/officeDocument/2006/relationships/customXml" Target="../ink/ink1037.xml"/><Relationship Id="rId174" Type="http://schemas.openxmlformats.org/officeDocument/2006/relationships/image" Target="../media/image1063.png"/><Relationship Id="rId179" Type="http://schemas.openxmlformats.org/officeDocument/2006/relationships/customXml" Target="../ink/ink1050.xml"/><Relationship Id="rId195" Type="http://schemas.openxmlformats.org/officeDocument/2006/relationships/customXml" Target="../ink/ink1058.xml"/><Relationship Id="rId209" Type="http://schemas.openxmlformats.org/officeDocument/2006/relationships/customXml" Target="../ink/ink1065.xml"/><Relationship Id="rId190" Type="http://schemas.openxmlformats.org/officeDocument/2006/relationships/image" Target="../media/image1071.png"/><Relationship Id="rId204" Type="http://schemas.openxmlformats.org/officeDocument/2006/relationships/image" Target="../media/image1078.png"/><Relationship Id="rId220" Type="http://schemas.openxmlformats.org/officeDocument/2006/relationships/image" Target="../media/image1086.png"/><Relationship Id="rId15" Type="http://schemas.openxmlformats.org/officeDocument/2006/relationships/customXml" Target="../ink/ink968.xml"/><Relationship Id="rId36" Type="http://schemas.openxmlformats.org/officeDocument/2006/relationships/image" Target="../media/image994.png"/><Relationship Id="rId57" Type="http://schemas.openxmlformats.org/officeDocument/2006/relationships/customXml" Target="../ink/ink989.xml"/><Relationship Id="rId106" Type="http://schemas.openxmlformats.org/officeDocument/2006/relationships/image" Target="../media/image1029.png"/><Relationship Id="rId127" Type="http://schemas.openxmlformats.org/officeDocument/2006/relationships/customXml" Target="../ink/ink1024.xml"/><Relationship Id="rId10" Type="http://schemas.openxmlformats.org/officeDocument/2006/relationships/image" Target="../media/image981.png"/><Relationship Id="rId31" Type="http://schemas.openxmlformats.org/officeDocument/2006/relationships/customXml" Target="../ink/ink976.xml"/><Relationship Id="rId52" Type="http://schemas.openxmlformats.org/officeDocument/2006/relationships/image" Target="../media/image1002.png"/><Relationship Id="rId73" Type="http://schemas.openxmlformats.org/officeDocument/2006/relationships/customXml" Target="../ink/ink997.xml"/><Relationship Id="rId78" Type="http://schemas.openxmlformats.org/officeDocument/2006/relationships/image" Target="../media/image1015.png"/><Relationship Id="rId94" Type="http://schemas.openxmlformats.org/officeDocument/2006/relationships/image" Target="../media/image1023.png"/><Relationship Id="rId99" Type="http://schemas.openxmlformats.org/officeDocument/2006/relationships/customXml" Target="../ink/ink1010.xml"/><Relationship Id="rId101" Type="http://schemas.openxmlformats.org/officeDocument/2006/relationships/customXml" Target="../ink/ink1011.xml"/><Relationship Id="rId122" Type="http://schemas.openxmlformats.org/officeDocument/2006/relationships/image" Target="../media/image1037.png"/><Relationship Id="rId143" Type="http://schemas.openxmlformats.org/officeDocument/2006/relationships/customXml" Target="../ink/ink1032.xml"/><Relationship Id="rId148" Type="http://schemas.openxmlformats.org/officeDocument/2006/relationships/image" Target="../media/image1050.png"/><Relationship Id="rId164" Type="http://schemas.openxmlformats.org/officeDocument/2006/relationships/image" Target="../media/image1058.png"/><Relationship Id="rId169" Type="http://schemas.openxmlformats.org/officeDocument/2006/relationships/customXml" Target="../ink/ink1045.xml"/><Relationship Id="rId185" Type="http://schemas.openxmlformats.org/officeDocument/2006/relationships/customXml" Target="../ink/ink1053.xml"/><Relationship Id="rId4" Type="http://schemas.openxmlformats.org/officeDocument/2006/relationships/image" Target="../media/image978.png"/><Relationship Id="rId9" Type="http://schemas.openxmlformats.org/officeDocument/2006/relationships/customXml" Target="../ink/ink965.xml"/><Relationship Id="rId180" Type="http://schemas.openxmlformats.org/officeDocument/2006/relationships/image" Target="../media/image1066.png"/><Relationship Id="rId210" Type="http://schemas.openxmlformats.org/officeDocument/2006/relationships/image" Target="../media/image1081.png"/><Relationship Id="rId215" Type="http://schemas.openxmlformats.org/officeDocument/2006/relationships/customXml" Target="../ink/ink1068.xml"/><Relationship Id="rId26" Type="http://schemas.openxmlformats.org/officeDocument/2006/relationships/image" Target="../media/image989.png"/><Relationship Id="rId47" Type="http://schemas.openxmlformats.org/officeDocument/2006/relationships/customXml" Target="../ink/ink984.xml"/><Relationship Id="rId68" Type="http://schemas.openxmlformats.org/officeDocument/2006/relationships/image" Target="../media/image1010.png"/><Relationship Id="rId89" Type="http://schemas.openxmlformats.org/officeDocument/2006/relationships/customXml" Target="../ink/ink1005.xml"/><Relationship Id="rId112" Type="http://schemas.openxmlformats.org/officeDocument/2006/relationships/image" Target="../media/image1032.png"/><Relationship Id="rId133" Type="http://schemas.openxmlformats.org/officeDocument/2006/relationships/customXml" Target="../ink/ink1027.xml"/><Relationship Id="rId154" Type="http://schemas.openxmlformats.org/officeDocument/2006/relationships/image" Target="../media/image1053.png"/><Relationship Id="rId175" Type="http://schemas.openxmlformats.org/officeDocument/2006/relationships/customXml" Target="../ink/ink1048.xml"/><Relationship Id="rId196" Type="http://schemas.openxmlformats.org/officeDocument/2006/relationships/image" Target="../media/image1074.png"/><Relationship Id="rId200" Type="http://schemas.openxmlformats.org/officeDocument/2006/relationships/image" Target="../media/image1076.png"/><Relationship Id="rId16" Type="http://schemas.openxmlformats.org/officeDocument/2006/relationships/image" Target="../media/image984.png"/><Relationship Id="rId37" Type="http://schemas.openxmlformats.org/officeDocument/2006/relationships/customXml" Target="../ink/ink979.xml"/><Relationship Id="rId58" Type="http://schemas.openxmlformats.org/officeDocument/2006/relationships/image" Target="../media/image1005.png"/><Relationship Id="rId79" Type="http://schemas.openxmlformats.org/officeDocument/2006/relationships/customXml" Target="../ink/ink1000.xml"/><Relationship Id="rId102" Type="http://schemas.openxmlformats.org/officeDocument/2006/relationships/image" Target="../media/image1027.png"/><Relationship Id="rId123" Type="http://schemas.openxmlformats.org/officeDocument/2006/relationships/customXml" Target="../ink/ink1022.xml"/><Relationship Id="rId144" Type="http://schemas.openxmlformats.org/officeDocument/2006/relationships/image" Target="../media/image1048.png"/><Relationship Id="rId90" Type="http://schemas.openxmlformats.org/officeDocument/2006/relationships/image" Target="../media/image1021.png"/><Relationship Id="rId165" Type="http://schemas.openxmlformats.org/officeDocument/2006/relationships/customXml" Target="../ink/ink1043.xml"/><Relationship Id="rId186" Type="http://schemas.openxmlformats.org/officeDocument/2006/relationships/image" Target="../media/image1069.png"/><Relationship Id="rId211" Type="http://schemas.openxmlformats.org/officeDocument/2006/relationships/customXml" Target="../ink/ink1066.xml"/><Relationship Id="rId27" Type="http://schemas.openxmlformats.org/officeDocument/2006/relationships/customXml" Target="../ink/ink974.xml"/><Relationship Id="rId48" Type="http://schemas.openxmlformats.org/officeDocument/2006/relationships/image" Target="../media/image1000.png"/><Relationship Id="rId69" Type="http://schemas.openxmlformats.org/officeDocument/2006/relationships/customXml" Target="../ink/ink995.xml"/><Relationship Id="rId113" Type="http://schemas.openxmlformats.org/officeDocument/2006/relationships/customXml" Target="../ink/ink1017.xml"/><Relationship Id="rId134" Type="http://schemas.openxmlformats.org/officeDocument/2006/relationships/image" Target="../media/image1043.png"/><Relationship Id="rId80" Type="http://schemas.openxmlformats.org/officeDocument/2006/relationships/image" Target="../media/image1016.png"/><Relationship Id="rId155" Type="http://schemas.openxmlformats.org/officeDocument/2006/relationships/customXml" Target="../ink/ink1038.xml"/><Relationship Id="rId176" Type="http://schemas.openxmlformats.org/officeDocument/2006/relationships/image" Target="../media/image1064.png"/><Relationship Id="rId197" Type="http://schemas.openxmlformats.org/officeDocument/2006/relationships/customXml" Target="../ink/ink1059.xml"/><Relationship Id="rId201" Type="http://schemas.openxmlformats.org/officeDocument/2006/relationships/customXml" Target="../ink/ink1061.xml"/><Relationship Id="rId17" Type="http://schemas.openxmlformats.org/officeDocument/2006/relationships/customXml" Target="../ink/ink969.xml"/><Relationship Id="rId38" Type="http://schemas.openxmlformats.org/officeDocument/2006/relationships/image" Target="../media/image995.png"/><Relationship Id="rId59" Type="http://schemas.openxmlformats.org/officeDocument/2006/relationships/customXml" Target="../ink/ink990.xml"/><Relationship Id="rId103" Type="http://schemas.openxmlformats.org/officeDocument/2006/relationships/customXml" Target="../ink/ink1012.xml"/><Relationship Id="rId124" Type="http://schemas.openxmlformats.org/officeDocument/2006/relationships/image" Target="../media/image1038.png"/><Relationship Id="rId70" Type="http://schemas.openxmlformats.org/officeDocument/2006/relationships/image" Target="../media/image1011.png"/><Relationship Id="rId91" Type="http://schemas.openxmlformats.org/officeDocument/2006/relationships/customXml" Target="../ink/ink1006.xml"/><Relationship Id="rId145" Type="http://schemas.openxmlformats.org/officeDocument/2006/relationships/customXml" Target="../ink/ink1033.xml"/><Relationship Id="rId166" Type="http://schemas.openxmlformats.org/officeDocument/2006/relationships/image" Target="../media/image1059.png"/><Relationship Id="rId187" Type="http://schemas.openxmlformats.org/officeDocument/2006/relationships/customXml" Target="../ink/ink1054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82.png"/><Relationship Id="rId28" Type="http://schemas.openxmlformats.org/officeDocument/2006/relationships/image" Target="../media/image990.png"/><Relationship Id="rId49" Type="http://schemas.openxmlformats.org/officeDocument/2006/relationships/customXml" Target="../ink/ink985.xml"/><Relationship Id="rId114" Type="http://schemas.openxmlformats.org/officeDocument/2006/relationships/image" Target="../media/image1033.png"/><Relationship Id="rId60" Type="http://schemas.openxmlformats.org/officeDocument/2006/relationships/image" Target="../media/image1006.png"/><Relationship Id="rId81" Type="http://schemas.openxmlformats.org/officeDocument/2006/relationships/customXml" Target="../ink/ink1001.xml"/><Relationship Id="rId135" Type="http://schemas.openxmlformats.org/officeDocument/2006/relationships/customXml" Target="../ink/ink1028.xml"/><Relationship Id="rId156" Type="http://schemas.openxmlformats.org/officeDocument/2006/relationships/image" Target="../media/image1054.png"/><Relationship Id="rId177" Type="http://schemas.openxmlformats.org/officeDocument/2006/relationships/customXml" Target="../ink/ink1049.xml"/><Relationship Id="rId198" Type="http://schemas.openxmlformats.org/officeDocument/2006/relationships/image" Target="../media/image1075.png"/><Relationship Id="rId202" Type="http://schemas.openxmlformats.org/officeDocument/2006/relationships/image" Target="../media/image1077.png"/><Relationship Id="rId18" Type="http://schemas.openxmlformats.org/officeDocument/2006/relationships/image" Target="../media/image985.png"/><Relationship Id="rId39" Type="http://schemas.openxmlformats.org/officeDocument/2006/relationships/customXml" Target="../ink/ink980.xml"/><Relationship Id="rId50" Type="http://schemas.openxmlformats.org/officeDocument/2006/relationships/image" Target="../media/image1001.png"/><Relationship Id="rId104" Type="http://schemas.openxmlformats.org/officeDocument/2006/relationships/image" Target="../media/image1028.png"/><Relationship Id="rId125" Type="http://schemas.openxmlformats.org/officeDocument/2006/relationships/customXml" Target="../ink/ink1023.xml"/><Relationship Id="rId146" Type="http://schemas.openxmlformats.org/officeDocument/2006/relationships/image" Target="../media/image1049.png"/><Relationship Id="rId167" Type="http://schemas.openxmlformats.org/officeDocument/2006/relationships/customXml" Target="../ink/ink1044.xml"/><Relationship Id="rId188" Type="http://schemas.openxmlformats.org/officeDocument/2006/relationships/image" Target="../media/image1070.png"/><Relationship Id="rId71" Type="http://schemas.openxmlformats.org/officeDocument/2006/relationships/customXml" Target="../ink/ink996.xml"/><Relationship Id="rId92" Type="http://schemas.openxmlformats.org/officeDocument/2006/relationships/image" Target="../media/image1022.png"/><Relationship Id="rId213" Type="http://schemas.openxmlformats.org/officeDocument/2006/relationships/customXml" Target="../ink/ink1067.xml"/><Relationship Id="rId2" Type="http://schemas.openxmlformats.org/officeDocument/2006/relationships/image" Target="../media/image203.jpg"/><Relationship Id="rId29" Type="http://schemas.openxmlformats.org/officeDocument/2006/relationships/customXml" Target="../ink/ink975.xml"/><Relationship Id="rId40" Type="http://schemas.openxmlformats.org/officeDocument/2006/relationships/image" Target="../media/image996.png"/><Relationship Id="rId115" Type="http://schemas.openxmlformats.org/officeDocument/2006/relationships/customXml" Target="../ink/ink1018.xml"/><Relationship Id="rId136" Type="http://schemas.openxmlformats.org/officeDocument/2006/relationships/image" Target="../media/image1044.png"/><Relationship Id="rId157" Type="http://schemas.openxmlformats.org/officeDocument/2006/relationships/customXml" Target="../ink/ink1039.xml"/><Relationship Id="rId178" Type="http://schemas.openxmlformats.org/officeDocument/2006/relationships/image" Target="../media/image1065.png"/><Relationship Id="rId61" Type="http://schemas.openxmlformats.org/officeDocument/2006/relationships/customXml" Target="../ink/ink991.xml"/><Relationship Id="rId82" Type="http://schemas.openxmlformats.org/officeDocument/2006/relationships/image" Target="../media/image1017.png"/><Relationship Id="rId199" Type="http://schemas.openxmlformats.org/officeDocument/2006/relationships/customXml" Target="../ink/ink1060.xml"/><Relationship Id="rId203" Type="http://schemas.openxmlformats.org/officeDocument/2006/relationships/customXml" Target="../ink/ink1062.xml"/><Relationship Id="rId19" Type="http://schemas.openxmlformats.org/officeDocument/2006/relationships/customXml" Target="../ink/ink970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2.png"/><Relationship Id="rId299" Type="http://schemas.openxmlformats.org/officeDocument/2006/relationships/image" Target="../media/image1233.png"/><Relationship Id="rId21" Type="http://schemas.openxmlformats.org/officeDocument/2006/relationships/image" Target="../media/image1095.png"/><Relationship Id="rId63" Type="http://schemas.openxmlformats.org/officeDocument/2006/relationships/image" Target="../media/image1116.png"/><Relationship Id="rId159" Type="http://schemas.openxmlformats.org/officeDocument/2006/relationships/image" Target="../media/image1163.png"/><Relationship Id="rId324" Type="http://schemas.openxmlformats.org/officeDocument/2006/relationships/customXml" Target="../ink/ink1229.xml"/><Relationship Id="rId366" Type="http://schemas.openxmlformats.org/officeDocument/2006/relationships/customXml" Target="../ink/ink1250.xml"/><Relationship Id="rId170" Type="http://schemas.openxmlformats.org/officeDocument/2006/relationships/customXml" Target="../ink/ink1152.xml"/><Relationship Id="rId226" Type="http://schemas.openxmlformats.org/officeDocument/2006/relationships/customXml" Target="../ink/ink1180.xml"/><Relationship Id="rId268" Type="http://schemas.openxmlformats.org/officeDocument/2006/relationships/customXml" Target="../ink/ink1201.xml"/><Relationship Id="rId32" Type="http://schemas.openxmlformats.org/officeDocument/2006/relationships/customXml" Target="../ink/ink1083.xml"/><Relationship Id="rId74" Type="http://schemas.openxmlformats.org/officeDocument/2006/relationships/customXml" Target="../ink/ink1104.xml"/><Relationship Id="rId128" Type="http://schemas.openxmlformats.org/officeDocument/2006/relationships/customXml" Target="../ink/ink1131.xml"/><Relationship Id="rId335" Type="http://schemas.openxmlformats.org/officeDocument/2006/relationships/image" Target="../media/image1251.png"/><Relationship Id="rId377" Type="http://schemas.openxmlformats.org/officeDocument/2006/relationships/image" Target="../media/image1272.png"/><Relationship Id="rId5" Type="http://schemas.openxmlformats.org/officeDocument/2006/relationships/image" Target="../media/image204.emf"/><Relationship Id="rId181" Type="http://schemas.openxmlformats.org/officeDocument/2006/relationships/image" Target="../media/image1174.png"/><Relationship Id="rId237" Type="http://schemas.openxmlformats.org/officeDocument/2006/relationships/image" Target="../media/image1202.png"/><Relationship Id="rId402" Type="http://schemas.openxmlformats.org/officeDocument/2006/relationships/customXml" Target="../ink/ink1268.xml"/><Relationship Id="rId279" Type="http://schemas.openxmlformats.org/officeDocument/2006/relationships/image" Target="../media/image1223.png"/><Relationship Id="rId43" Type="http://schemas.openxmlformats.org/officeDocument/2006/relationships/image" Target="../media/image1106.png"/><Relationship Id="rId139" Type="http://schemas.openxmlformats.org/officeDocument/2006/relationships/image" Target="../media/image1153.png"/><Relationship Id="rId290" Type="http://schemas.openxmlformats.org/officeDocument/2006/relationships/customXml" Target="../ink/ink1212.xml"/><Relationship Id="rId304" Type="http://schemas.openxmlformats.org/officeDocument/2006/relationships/customXml" Target="../ink/ink1219.xml"/><Relationship Id="rId346" Type="http://schemas.openxmlformats.org/officeDocument/2006/relationships/customXml" Target="../ink/ink1240.xml"/><Relationship Id="rId388" Type="http://schemas.openxmlformats.org/officeDocument/2006/relationships/customXml" Target="../ink/ink1261.xml"/><Relationship Id="rId85" Type="http://schemas.openxmlformats.org/officeDocument/2006/relationships/image" Target="../media/image1127.png"/><Relationship Id="rId150" Type="http://schemas.openxmlformats.org/officeDocument/2006/relationships/customXml" Target="../ink/ink1142.xml"/><Relationship Id="rId192" Type="http://schemas.openxmlformats.org/officeDocument/2006/relationships/customXml" Target="../ink/ink1163.xml"/><Relationship Id="rId206" Type="http://schemas.openxmlformats.org/officeDocument/2006/relationships/customXml" Target="../ink/ink1170.xml"/><Relationship Id="rId413" Type="http://schemas.openxmlformats.org/officeDocument/2006/relationships/image" Target="../media/image1290.png"/><Relationship Id="rId248" Type="http://schemas.openxmlformats.org/officeDocument/2006/relationships/customXml" Target="../ink/ink1191.xml"/><Relationship Id="rId12" Type="http://schemas.openxmlformats.org/officeDocument/2006/relationships/customXml" Target="../ink/ink1073.xml"/><Relationship Id="rId108" Type="http://schemas.openxmlformats.org/officeDocument/2006/relationships/customXml" Target="../ink/ink1121.xml"/><Relationship Id="rId315" Type="http://schemas.openxmlformats.org/officeDocument/2006/relationships/image" Target="../media/image1241.png"/><Relationship Id="rId357" Type="http://schemas.openxmlformats.org/officeDocument/2006/relationships/image" Target="../media/image1262.png"/><Relationship Id="rId54" Type="http://schemas.openxmlformats.org/officeDocument/2006/relationships/customXml" Target="../ink/ink1094.xml"/><Relationship Id="rId96" Type="http://schemas.openxmlformats.org/officeDocument/2006/relationships/customXml" Target="../ink/ink1115.xml"/><Relationship Id="rId161" Type="http://schemas.openxmlformats.org/officeDocument/2006/relationships/image" Target="../media/image1164.png"/><Relationship Id="rId217" Type="http://schemas.openxmlformats.org/officeDocument/2006/relationships/image" Target="../media/image1192.png"/><Relationship Id="rId399" Type="http://schemas.openxmlformats.org/officeDocument/2006/relationships/image" Target="../media/image1283.png"/><Relationship Id="rId259" Type="http://schemas.openxmlformats.org/officeDocument/2006/relationships/image" Target="../media/image1213.png"/><Relationship Id="rId23" Type="http://schemas.openxmlformats.org/officeDocument/2006/relationships/image" Target="../media/image1096.png"/><Relationship Id="rId119" Type="http://schemas.openxmlformats.org/officeDocument/2006/relationships/image" Target="../media/image1143.png"/><Relationship Id="rId270" Type="http://schemas.openxmlformats.org/officeDocument/2006/relationships/customXml" Target="../ink/ink1202.xml"/><Relationship Id="rId326" Type="http://schemas.openxmlformats.org/officeDocument/2006/relationships/customXml" Target="../ink/ink1230.xml"/><Relationship Id="rId65" Type="http://schemas.openxmlformats.org/officeDocument/2006/relationships/image" Target="../media/image1117.png"/><Relationship Id="rId130" Type="http://schemas.openxmlformats.org/officeDocument/2006/relationships/customXml" Target="../ink/ink1132.xml"/><Relationship Id="rId368" Type="http://schemas.openxmlformats.org/officeDocument/2006/relationships/customXml" Target="../ink/ink1251.xml"/><Relationship Id="rId172" Type="http://schemas.openxmlformats.org/officeDocument/2006/relationships/customXml" Target="../ink/ink1153.xml"/><Relationship Id="rId228" Type="http://schemas.openxmlformats.org/officeDocument/2006/relationships/customXml" Target="../ink/ink1181.xml"/><Relationship Id="rId281" Type="http://schemas.openxmlformats.org/officeDocument/2006/relationships/image" Target="../media/image1224.png"/><Relationship Id="rId337" Type="http://schemas.openxmlformats.org/officeDocument/2006/relationships/image" Target="../media/image1252.png"/><Relationship Id="rId34" Type="http://schemas.openxmlformats.org/officeDocument/2006/relationships/customXml" Target="../ink/ink1084.xml"/><Relationship Id="rId76" Type="http://schemas.openxmlformats.org/officeDocument/2006/relationships/customXml" Target="../ink/ink1105.xml"/><Relationship Id="rId141" Type="http://schemas.openxmlformats.org/officeDocument/2006/relationships/image" Target="../media/image1154.png"/><Relationship Id="rId379" Type="http://schemas.openxmlformats.org/officeDocument/2006/relationships/image" Target="../media/image1273.png"/><Relationship Id="rId7" Type="http://schemas.openxmlformats.org/officeDocument/2006/relationships/image" Target="../media/image205.emf"/><Relationship Id="rId183" Type="http://schemas.openxmlformats.org/officeDocument/2006/relationships/image" Target="../media/image1175.png"/><Relationship Id="rId239" Type="http://schemas.openxmlformats.org/officeDocument/2006/relationships/image" Target="../media/image1203.png"/><Relationship Id="rId390" Type="http://schemas.openxmlformats.org/officeDocument/2006/relationships/customXml" Target="../ink/ink1262.xml"/><Relationship Id="rId404" Type="http://schemas.openxmlformats.org/officeDocument/2006/relationships/customXml" Target="../ink/ink1269.xml"/><Relationship Id="rId250" Type="http://schemas.openxmlformats.org/officeDocument/2006/relationships/customXml" Target="../ink/ink1192.xml"/><Relationship Id="rId292" Type="http://schemas.openxmlformats.org/officeDocument/2006/relationships/customXml" Target="../ink/ink1213.xml"/><Relationship Id="rId306" Type="http://schemas.openxmlformats.org/officeDocument/2006/relationships/customXml" Target="../ink/ink1220.xml"/><Relationship Id="rId45" Type="http://schemas.openxmlformats.org/officeDocument/2006/relationships/image" Target="../media/image1107.png"/><Relationship Id="rId87" Type="http://schemas.openxmlformats.org/officeDocument/2006/relationships/image" Target="../media/image1128.png"/><Relationship Id="rId110" Type="http://schemas.openxmlformats.org/officeDocument/2006/relationships/customXml" Target="../ink/ink1122.xml"/><Relationship Id="rId348" Type="http://schemas.openxmlformats.org/officeDocument/2006/relationships/customXml" Target="../ink/ink1241.xml"/><Relationship Id="rId152" Type="http://schemas.openxmlformats.org/officeDocument/2006/relationships/customXml" Target="../ink/ink1143.xml"/><Relationship Id="rId194" Type="http://schemas.openxmlformats.org/officeDocument/2006/relationships/customXml" Target="../ink/ink1164.xml"/><Relationship Id="rId208" Type="http://schemas.openxmlformats.org/officeDocument/2006/relationships/customXml" Target="../ink/ink1171.xml"/><Relationship Id="rId415" Type="http://schemas.openxmlformats.org/officeDocument/2006/relationships/image" Target="../media/image1291.png"/><Relationship Id="rId261" Type="http://schemas.openxmlformats.org/officeDocument/2006/relationships/image" Target="../media/image1214.png"/><Relationship Id="rId14" Type="http://schemas.openxmlformats.org/officeDocument/2006/relationships/customXml" Target="../ink/ink1074.xml"/><Relationship Id="rId56" Type="http://schemas.openxmlformats.org/officeDocument/2006/relationships/customXml" Target="../ink/ink1095.xml"/><Relationship Id="rId317" Type="http://schemas.openxmlformats.org/officeDocument/2006/relationships/image" Target="../media/image1242.png"/><Relationship Id="rId359" Type="http://schemas.openxmlformats.org/officeDocument/2006/relationships/image" Target="../media/image1263.png"/><Relationship Id="rId98" Type="http://schemas.openxmlformats.org/officeDocument/2006/relationships/customXml" Target="../ink/ink1116.xml"/><Relationship Id="rId121" Type="http://schemas.openxmlformats.org/officeDocument/2006/relationships/image" Target="../media/image1144.png"/><Relationship Id="rId163" Type="http://schemas.openxmlformats.org/officeDocument/2006/relationships/image" Target="../media/image1165.png"/><Relationship Id="rId219" Type="http://schemas.openxmlformats.org/officeDocument/2006/relationships/image" Target="../media/image1193.png"/><Relationship Id="rId370" Type="http://schemas.openxmlformats.org/officeDocument/2006/relationships/customXml" Target="../ink/ink1252.xml"/><Relationship Id="rId230" Type="http://schemas.openxmlformats.org/officeDocument/2006/relationships/customXml" Target="../ink/ink1182.xml"/><Relationship Id="rId25" Type="http://schemas.openxmlformats.org/officeDocument/2006/relationships/image" Target="../media/image1097.png"/><Relationship Id="rId67" Type="http://schemas.openxmlformats.org/officeDocument/2006/relationships/image" Target="../media/image1118.png"/><Relationship Id="rId272" Type="http://schemas.openxmlformats.org/officeDocument/2006/relationships/customXml" Target="../ink/ink1203.xml"/><Relationship Id="rId328" Type="http://schemas.openxmlformats.org/officeDocument/2006/relationships/customXml" Target="../ink/ink1231.xml"/><Relationship Id="rId132" Type="http://schemas.openxmlformats.org/officeDocument/2006/relationships/customXml" Target="../ink/ink1133.xml"/><Relationship Id="rId174" Type="http://schemas.openxmlformats.org/officeDocument/2006/relationships/customXml" Target="../ink/ink1154.xml"/><Relationship Id="rId381" Type="http://schemas.openxmlformats.org/officeDocument/2006/relationships/image" Target="../media/image1274.png"/><Relationship Id="rId241" Type="http://schemas.openxmlformats.org/officeDocument/2006/relationships/image" Target="../media/image1204.png"/><Relationship Id="rId36" Type="http://schemas.openxmlformats.org/officeDocument/2006/relationships/customXml" Target="../ink/ink1085.xml"/><Relationship Id="rId283" Type="http://schemas.openxmlformats.org/officeDocument/2006/relationships/image" Target="../media/image1225.png"/><Relationship Id="rId339" Type="http://schemas.openxmlformats.org/officeDocument/2006/relationships/image" Target="../media/image1253.png"/><Relationship Id="rId78" Type="http://schemas.openxmlformats.org/officeDocument/2006/relationships/customXml" Target="../ink/ink1106.xml"/><Relationship Id="rId101" Type="http://schemas.openxmlformats.org/officeDocument/2006/relationships/image" Target="../media/image1135.png"/><Relationship Id="rId143" Type="http://schemas.openxmlformats.org/officeDocument/2006/relationships/image" Target="../media/image1155.png"/><Relationship Id="rId185" Type="http://schemas.openxmlformats.org/officeDocument/2006/relationships/image" Target="../media/image1176.png"/><Relationship Id="rId350" Type="http://schemas.openxmlformats.org/officeDocument/2006/relationships/customXml" Target="../ink/ink1242.xml"/><Relationship Id="rId406" Type="http://schemas.openxmlformats.org/officeDocument/2006/relationships/customXml" Target="../ink/ink1270.xml"/><Relationship Id="rId9" Type="http://schemas.openxmlformats.org/officeDocument/2006/relationships/image" Target="../media/image1089.png"/><Relationship Id="rId210" Type="http://schemas.openxmlformats.org/officeDocument/2006/relationships/customXml" Target="../ink/ink1172.xml"/><Relationship Id="rId392" Type="http://schemas.openxmlformats.org/officeDocument/2006/relationships/customXml" Target="../ink/ink1263.xml"/><Relationship Id="rId252" Type="http://schemas.openxmlformats.org/officeDocument/2006/relationships/customXml" Target="../ink/ink1193.xml"/><Relationship Id="rId294" Type="http://schemas.openxmlformats.org/officeDocument/2006/relationships/customXml" Target="../ink/ink1214.xml"/><Relationship Id="rId308" Type="http://schemas.openxmlformats.org/officeDocument/2006/relationships/customXml" Target="../ink/ink1221.xml"/><Relationship Id="rId47" Type="http://schemas.openxmlformats.org/officeDocument/2006/relationships/image" Target="../media/image1108.png"/><Relationship Id="rId89" Type="http://schemas.openxmlformats.org/officeDocument/2006/relationships/image" Target="../media/image1129.png"/><Relationship Id="rId112" Type="http://schemas.openxmlformats.org/officeDocument/2006/relationships/customXml" Target="../ink/ink1123.xml"/><Relationship Id="rId154" Type="http://schemas.openxmlformats.org/officeDocument/2006/relationships/customXml" Target="../ink/ink1144.xml"/><Relationship Id="rId361" Type="http://schemas.openxmlformats.org/officeDocument/2006/relationships/image" Target="../media/image1264.png"/><Relationship Id="rId196" Type="http://schemas.openxmlformats.org/officeDocument/2006/relationships/customXml" Target="../ink/ink1165.xml"/><Relationship Id="rId417" Type="http://schemas.openxmlformats.org/officeDocument/2006/relationships/image" Target="../media/image1292.png"/><Relationship Id="rId16" Type="http://schemas.openxmlformats.org/officeDocument/2006/relationships/customXml" Target="../ink/ink1075.xml"/><Relationship Id="rId221" Type="http://schemas.openxmlformats.org/officeDocument/2006/relationships/image" Target="../media/image1194.png"/><Relationship Id="rId263" Type="http://schemas.openxmlformats.org/officeDocument/2006/relationships/image" Target="../media/image1215.png"/><Relationship Id="rId319" Type="http://schemas.openxmlformats.org/officeDocument/2006/relationships/image" Target="../media/image1243.png"/><Relationship Id="rId58" Type="http://schemas.openxmlformats.org/officeDocument/2006/relationships/customXml" Target="../ink/ink1096.xml"/><Relationship Id="rId123" Type="http://schemas.openxmlformats.org/officeDocument/2006/relationships/image" Target="../media/image1145.png"/><Relationship Id="rId330" Type="http://schemas.openxmlformats.org/officeDocument/2006/relationships/customXml" Target="../ink/ink1232.xml"/><Relationship Id="rId165" Type="http://schemas.openxmlformats.org/officeDocument/2006/relationships/image" Target="../media/image1166.png"/><Relationship Id="rId372" Type="http://schemas.openxmlformats.org/officeDocument/2006/relationships/customXml" Target="../ink/ink1253.xml"/><Relationship Id="rId232" Type="http://schemas.openxmlformats.org/officeDocument/2006/relationships/customXml" Target="../ink/ink1183.xml"/><Relationship Id="rId274" Type="http://schemas.openxmlformats.org/officeDocument/2006/relationships/customXml" Target="../ink/ink1204.xml"/><Relationship Id="rId27" Type="http://schemas.openxmlformats.org/officeDocument/2006/relationships/image" Target="../media/image1098.png"/><Relationship Id="rId69" Type="http://schemas.openxmlformats.org/officeDocument/2006/relationships/image" Target="../media/image1119.png"/><Relationship Id="rId134" Type="http://schemas.openxmlformats.org/officeDocument/2006/relationships/customXml" Target="../ink/ink1134.xml"/><Relationship Id="rId80" Type="http://schemas.openxmlformats.org/officeDocument/2006/relationships/customXml" Target="../ink/ink1107.xml"/><Relationship Id="rId176" Type="http://schemas.openxmlformats.org/officeDocument/2006/relationships/customXml" Target="../ink/ink1155.xml"/><Relationship Id="rId341" Type="http://schemas.openxmlformats.org/officeDocument/2006/relationships/image" Target="../media/image1254.png"/><Relationship Id="rId383" Type="http://schemas.openxmlformats.org/officeDocument/2006/relationships/image" Target="../media/image1275.png"/><Relationship Id="rId201" Type="http://schemas.openxmlformats.org/officeDocument/2006/relationships/image" Target="../media/image1184.png"/><Relationship Id="rId222" Type="http://schemas.openxmlformats.org/officeDocument/2006/relationships/customXml" Target="../ink/ink1178.xml"/><Relationship Id="rId243" Type="http://schemas.openxmlformats.org/officeDocument/2006/relationships/image" Target="../media/image1205.png"/><Relationship Id="rId264" Type="http://schemas.openxmlformats.org/officeDocument/2006/relationships/customXml" Target="../ink/ink1199.xml"/><Relationship Id="rId285" Type="http://schemas.openxmlformats.org/officeDocument/2006/relationships/image" Target="../media/image1226.png"/><Relationship Id="rId17" Type="http://schemas.openxmlformats.org/officeDocument/2006/relationships/image" Target="../media/image1093.png"/><Relationship Id="rId38" Type="http://schemas.openxmlformats.org/officeDocument/2006/relationships/customXml" Target="../ink/ink1086.xml"/><Relationship Id="rId59" Type="http://schemas.openxmlformats.org/officeDocument/2006/relationships/image" Target="../media/image1114.png"/><Relationship Id="rId103" Type="http://schemas.openxmlformats.org/officeDocument/2006/relationships/image" Target="../media/image1136.png"/><Relationship Id="rId124" Type="http://schemas.openxmlformats.org/officeDocument/2006/relationships/customXml" Target="../ink/ink1129.xml"/><Relationship Id="rId310" Type="http://schemas.openxmlformats.org/officeDocument/2006/relationships/customXml" Target="../ink/ink1222.xml"/><Relationship Id="rId70" Type="http://schemas.openxmlformats.org/officeDocument/2006/relationships/customXml" Target="../ink/ink1102.xml"/><Relationship Id="rId91" Type="http://schemas.openxmlformats.org/officeDocument/2006/relationships/image" Target="../media/image1130.png"/><Relationship Id="rId145" Type="http://schemas.openxmlformats.org/officeDocument/2006/relationships/image" Target="../media/image1156.png"/><Relationship Id="rId166" Type="http://schemas.openxmlformats.org/officeDocument/2006/relationships/customXml" Target="../ink/ink1150.xml"/><Relationship Id="rId187" Type="http://schemas.openxmlformats.org/officeDocument/2006/relationships/image" Target="../media/image1177.png"/><Relationship Id="rId331" Type="http://schemas.openxmlformats.org/officeDocument/2006/relationships/image" Target="../media/image1249.png"/><Relationship Id="rId352" Type="http://schemas.openxmlformats.org/officeDocument/2006/relationships/customXml" Target="../ink/ink1243.xml"/><Relationship Id="rId373" Type="http://schemas.openxmlformats.org/officeDocument/2006/relationships/image" Target="../media/image1270.png"/><Relationship Id="rId394" Type="http://schemas.openxmlformats.org/officeDocument/2006/relationships/customXml" Target="../ink/ink1264.xml"/><Relationship Id="rId408" Type="http://schemas.openxmlformats.org/officeDocument/2006/relationships/customXml" Target="../ink/ink1271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173.xml"/><Relationship Id="rId233" Type="http://schemas.openxmlformats.org/officeDocument/2006/relationships/image" Target="../media/image1200.png"/><Relationship Id="rId254" Type="http://schemas.openxmlformats.org/officeDocument/2006/relationships/customXml" Target="../ink/ink1194.xml"/><Relationship Id="rId28" Type="http://schemas.openxmlformats.org/officeDocument/2006/relationships/customXml" Target="../ink/ink1081.xml"/><Relationship Id="rId49" Type="http://schemas.openxmlformats.org/officeDocument/2006/relationships/image" Target="../media/image1109.png"/><Relationship Id="rId114" Type="http://schemas.openxmlformats.org/officeDocument/2006/relationships/customXml" Target="../ink/ink1124.xml"/><Relationship Id="rId275" Type="http://schemas.openxmlformats.org/officeDocument/2006/relationships/image" Target="../media/image1221.png"/><Relationship Id="rId296" Type="http://schemas.openxmlformats.org/officeDocument/2006/relationships/customXml" Target="../ink/ink1215.xml"/><Relationship Id="rId300" Type="http://schemas.openxmlformats.org/officeDocument/2006/relationships/customXml" Target="../ink/ink1217.xml"/><Relationship Id="rId60" Type="http://schemas.openxmlformats.org/officeDocument/2006/relationships/customXml" Target="../ink/ink1097.xml"/><Relationship Id="rId81" Type="http://schemas.openxmlformats.org/officeDocument/2006/relationships/image" Target="../media/image1125.png"/><Relationship Id="rId135" Type="http://schemas.openxmlformats.org/officeDocument/2006/relationships/image" Target="../media/image1151.png"/><Relationship Id="rId156" Type="http://schemas.openxmlformats.org/officeDocument/2006/relationships/customXml" Target="../ink/ink1145.xml"/><Relationship Id="rId177" Type="http://schemas.openxmlformats.org/officeDocument/2006/relationships/image" Target="../media/image1172.png"/><Relationship Id="rId198" Type="http://schemas.openxmlformats.org/officeDocument/2006/relationships/customXml" Target="../ink/ink1166.xml"/><Relationship Id="rId321" Type="http://schemas.openxmlformats.org/officeDocument/2006/relationships/image" Target="../media/image1244.png"/><Relationship Id="rId342" Type="http://schemas.openxmlformats.org/officeDocument/2006/relationships/customXml" Target="../ink/ink1238.xml"/><Relationship Id="rId363" Type="http://schemas.openxmlformats.org/officeDocument/2006/relationships/image" Target="../media/image1265.png"/><Relationship Id="rId384" Type="http://schemas.openxmlformats.org/officeDocument/2006/relationships/customXml" Target="../ink/ink1259.xml"/><Relationship Id="rId202" Type="http://schemas.openxmlformats.org/officeDocument/2006/relationships/customXml" Target="../ink/ink1168.xml"/><Relationship Id="rId223" Type="http://schemas.openxmlformats.org/officeDocument/2006/relationships/image" Target="../media/image1195.png"/><Relationship Id="rId244" Type="http://schemas.openxmlformats.org/officeDocument/2006/relationships/customXml" Target="../ink/ink1189.xml"/><Relationship Id="rId18" Type="http://schemas.openxmlformats.org/officeDocument/2006/relationships/customXml" Target="../ink/ink1076.xml"/><Relationship Id="rId39" Type="http://schemas.openxmlformats.org/officeDocument/2006/relationships/image" Target="../media/image1104.png"/><Relationship Id="rId265" Type="http://schemas.openxmlformats.org/officeDocument/2006/relationships/image" Target="../media/image1216.png"/><Relationship Id="rId286" Type="http://schemas.openxmlformats.org/officeDocument/2006/relationships/customXml" Target="../ink/ink1210.xml"/><Relationship Id="rId50" Type="http://schemas.openxmlformats.org/officeDocument/2006/relationships/customXml" Target="../ink/ink1092.xml"/><Relationship Id="rId104" Type="http://schemas.openxmlformats.org/officeDocument/2006/relationships/customXml" Target="../ink/ink1119.xml"/><Relationship Id="rId125" Type="http://schemas.openxmlformats.org/officeDocument/2006/relationships/image" Target="../media/image1146.png"/><Relationship Id="rId146" Type="http://schemas.openxmlformats.org/officeDocument/2006/relationships/customXml" Target="../ink/ink1140.xml"/><Relationship Id="rId167" Type="http://schemas.openxmlformats.org/officeDocument/2006/relationships/image" Target="../media/image1167.png"/><Relationship Id="rId188" Type="http://schemas.openxmlformats.org/officeDocument/2006/relationships/customXml" Target="../ink/ink1161.xml"/><Relationship Id="rId311" Type="http://schemas.openxmlformats.org/officeDocument/2006/relationships/image" Target="../media/image1239.png"/><Relationship Id="rId332" Type="http://schemas.openxmlformats.org/officeDocument/2006/relationships/customXml" Target="../ink/ink1233.xml"/><Relationship Id="rId353" Type="http://schemas.openxmlformats.org/officeDocument/2006/relationships/image" Target="../media/image1260.png"/><Relationship Id="rId374" Type="http://schemas.openxmlformats.org/officeDocument/2006/relationships/customXml" Target="../ink/ink1254.xml"/><Relationship Id="rId395" Type="http://schemas.openxmlformats.org/officeDocument/2006/relationships/image" Target="../media/image1281.png"/><Relationship Id="rId409" Type="http://schemas.openxmlformats.org/officeDocument/2006/relationships/image" Target="../media/image1288.png"/><Relationship Id="rId71" Type="http://schemas.openxmlformats.org/officeDocument/2006/relationships/image" Target="../media/image1120.png"/><Relationship Id="rId92" Type="http://schemas.openxmlformats.org/officeDocument/2006/relationships/customXml" Target="../ink/ink1113.xml"/><Relationship Id="rId213" Type="http://schemas.openxmlformats.org/officeDocument/2006/relationships/image" Target="../media/image1190.png"/><Relationship Id="rId234" Type="http://schemas.openxmlformats.org/officeDocument/2006/relationships/customXml" Target="../ink/ink1184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099.png"/><Relationship Id="rId255" Type="http://schemas.openxmlformats.org/officeDocument/2006/relationships/image" Target="../media/image1211.png"/><Relationship Id="rId276" Type="http://schemas.openxmlformats.org/officeDocument/2006/relationships/customXml" Target="../ink/ink1205.xml"/><Relationship Id="rId297" Type="http://schemas.openxmlformats.org/officeDocument/2006/relationships/image" Target="../media/image1232.png"/><Relationship Id="rId40" Type="http://schemas.openxmlformats.org/officeDocument/2006/relationships/customXml" Target="../ink/ink1087.xml"/><Relationship Id="rId115" Type="http://schemas.openxmlformats.org/officeDocument/2006/relationships/image" Target="../media/image37.png"/><Relationship Id="rId136" Type="http://schemas.openxmlformats.org/officeDocument/2006/relationships/customXml" Target="../ink/ink1135.xml"/><Relationship Id="rId157" Type="http://schemas.openxmlformats.org/officeDocument/2006/relationships/image" Target="../media/image1162.png"/><Relationship Id="rId178" Type="http://schemas.openxmlformats.org/officeDocument/2006/relationships/customXml" Target="../ink/ink1156.xml"/><Relationship Id="rId301" Type="http://schemas.openxmlformats.org/officeDocument/2006/relationships/image" Target="../media/image1234.png"/><Relationship Id="rId322" Type="http://schemas.openxmlformats.org/officeDocument/2006/relationships/customXml" Target="../ink/ink1228.xml"/><Relationship Id="rId343" Type="http://schemas.openxmlformats.org/officeDocument/2006/relationships/image" Target="../media/image1255.png"/><Relationship Id="rId364" Type="http://schemas.openxmlformats.org/officeDocument/2006/relationships/customXml" Target="../ink/ink1249.xml"/><Relationship Id="rId61" Type="http://schemas.openxmlformats.org/officeDocument/2006/relationships/image" Target="../media/image1115.png"/><Relationship Id="rId82" Type="http://schemas.openxmlformats.org/officeDocument/2006/relationships/customXml" Target="../ink/ink1108.xml"/><Relationship Id="rId199" Type="http://schemas.openxmlformats.org/officeDocument/2006/relationships/image" Target="../media/image1183.png"/><Relationship Id="rId203" Type="http://schemas.openxmlformats.org/officeDocument/2006/relationships/image" Target="../media/image1185.png"/><Relationship Id="rId385" Type="http://schemas.openxmlformats.org/officeDocument/2006/relationships/image" Target="../media/image1276.png"/><Relationship Id="rId19" Type="http://schemas.openxmlformats.org/officeDocument/2006/relationships/image" Target="../media/image1094.png"/><Relationship Id="rId224" Type="http://schemas.openxmlformats.org/officeDocument/2006/relationships/customXml" Target="../ink/ink1179.xml"/><Relationship Id="rId245" Type="http://schemas.openxmlformats.org/officeDocument/2006/relationships/image" Target="../media/image1206.png"/><Relationship Id="rId266" Type="http://schemas.openxmlformats.org/officeDocument/2006/relationships/customXml" Target="../ink/ink1200.xml"/><Relationship Id="rId287" Type="http://schemas.openxmlformats.org/officeDocument/2006/relationships/image" Target="../media/image1227.png"/><Relationship Id="rId410" Type="http://schemas.openxmlformats.org/officeDocument/2006/relationships/customXml" Target="../ink/ink1272.xml"/><Relationship Id="rId30" Type="http://schemas.openxmlformats.org/officeDocument/2006/relationships/customXml" Target="../ink/ink1082.xml"/><Relationship Id="rId105" Type="http://schemas.openxmlformats.org/officeDocument/2006/relationships/image" Target="../media/image1137.png"/><Relationship Id="rId126" Type="http://schemas.openxmlformats.org/officeDocument/2006/relationships/customXml" Target="../ink/ink1130.xml"/><Relationship Id="rId147" Type="http://schemas.openxmlformats.org/officeDocument/2006/relationships/image" Target="../media/image1157.png"/><Relationship Id="rId168" Type="http://schemas.openxmlformats.org/officeDocument/2006/relationships/customXml" Target="../ink/ink1151.xml"/><Relationship Id="rId312" Type="http://schemas.openxmlformats.org/officeDocument/2006/relationships/customXml" Target="../ink/ink1223.xml"/><Relationship Id="rId333" Type="http://schemas.openxmlformats.org/officeDocument/2006/relationships/image" Target="../media/image1250.png"/><Relationship Id="rId354" Type="http://schemas.openxmlformats.org/officeDocument/2006/relationships/customXml" Target="../ink/ink1244.xml"/><Relationship Id="rId51" Type="http://schemas.openxmlformats.org/officeDocument/2006/relationships/image" Target="../media/image1110.png"/><Relationship Id="rId72" Type="http://schemas.openxmlformats.org/officeDocument/2006/relationships/customXml" Target="../ink/ink1103.xml"/><Relationship Id="rId93" Type="http://schemas.openxmlformats.org/officeDocument/2006/relationships/image" Target="../media/image1131.png"/><Relationship Id="rId189" Type="http://schemas.openxmlformats.org/officeDocument/2006/relationships/image" Target="../media/image1178.png"/><Relationship Id="rId375" Type="http://schemas.openxmlformats.org/officeDocument/2006/relationships/image" Target="../media/image1271.png"/><Relationship Id="rId396" Type="http://schemas.openxmlformats.org/officeDocument/2006/relationships/customXml" Target="../ink/ink1265.xml"/><Relationship Id="rId3" Type="http://schemas.openxmlformats.org/officeDocument/2006/relationships/image" Target="../media/image203.jpg"/><Relationship Id="rId214" Type="http://schemas.openxmlformats.org/officeDocument/2006/relationships/customXml" Target="../ink/ink1174.xml"/><Relationship Id="rId235" Type="http://schemas.openxmlformats.org/officeDocument/2006/relationships/image" Target="../media/image1201.png"/><Relationship Id="rId256" Type="http://schemas.openxmlformats.org/officeDocument/2006/relationships/customXml" Target="../ink/ink1195.xml"/><Relationship Id="rId277" Type="http://schemas.openxmlformats.org/officeDocument/2006/relationships/image" Target="../media/image1222.png"/><Relationship Id="rId298" Type="http://schemas.openxmlformats.org/officeDocument/2006/relationships/customXml" Target="../ink/ink1216.xml"/><Relationship Id="rId400" Type="http://schemas.openxmlformats.org/officeDocument/2006/relationships/customXml" Target="../ink/ink1267.xml"/><Relationship Id="rId116" Type="http://schemas.openxmlformats.org/officeDocument/2006/relationships/customXml" Target="../ink/ink1125.xml"/><Relationship Id="rId137" Type="http://schemas.openxmlformats.org/officeDocument/2006/relationships/image" Target="../media/image1152.png"/><Relationship Id="rId158" Type="http://schemas.openxmlformats.org/officeDocument/2006/relationships/customXml" Target="../ink/ink1146.xml"/><Relationship Id="rId302" Type="http://schemas.openxmlformats.org/officeDocument/2006/relationships/customXml" Target="../ink/ink1218.xml"/><Relationship Id="rId323" Type="http://schemas.openxmlformats.org/officeDocument/2006/relationships/image" Target="../media/image1245.png"/><Relationship Id="rId344" Type="http://schemas.openxmlformats.org/officeDocument/2006/relationships/customXml" Target="../ink/ink1239.xml"/><Relationship Id="rId20" Type="http://schemas.openxmlformats.org/officeDocument/2006/relationships/customXml" Target="../ink/ink1077.xml"/><Relationship Id="rId41" Type="http://schemas.openxmlformats.org/officeDocument/2006/relationships/image" Target="../media/image1105.png"/><Relationship Id="rId62" Type="http://schemas.openxmlformats.org/officeDocument/2006/relationships/customXml" Target="../ink/ink1098.xml"/><Relationship Id="rId83" Type="http://schemas.openxmlformats.org/officeDocument/2006/relationships/image" Target="../media/image1126.png"/><Relationship Id="rId179" Type="http://schemas.openxmlformats.org/officeDocument/2006/relationships/image" Target="../media/image1173.png"/><Relationship Id="rId365" Type="http://schemas.openxmlformats.org/officeDocument/2006/relationships/image" Target="../media/image1266.png"/><Relationship Id="rId386" Type="http://schemas.openxmlformats.org/officeDocument/2006/relationships/customXml" Target="../ink/ink1260.xml"/><Relationship Id="rId190" Type="http://schemas.openxmlformats.org/officeDocument/2006/relationships/customXml" Target="../ink/ink1162.xml"/><Relationship Id="rId204" Type="http://schemas.openxmlformats.org/officeDocument/2006/relationships/customXml" Target="../ink/ink1169.xml"/><Relationship Id="rId225" Type="http://schemas.openxmlformats.org/officeDocument/2006/relationships/image" Target="../media/image1196.png"/><Relationship Id="rId246" Type="http://schemas.openxmlformats.org/officeDocument/2006/relationships/customXml" Target="../ink/ink1190.xml"/><Relationship Id="rId267" Type="http://schemas.openxmlformats.org/officeDocument/2006/relationships/image" Target="../media/image1217.png"/><Relationship Id="rId288" Type="http://schemas.openxmlformats.org/officeDocument/2006/relationships/customXml" Target="../ink/ink1211.xml"/><Relationship Id="rId411" Type="http://schemas.openxmlformats.org/officeDocument/2006/relationships/image" Target="../media/image1289.png"/><Relationship Id="rId106" Type="http://schemas.openxmlformats.org/officeDocument/2006/relationships/customXml" Target="../ink/ink1120.xml"/><Relationship Id="rId127" Type="http://schemas.openxmlformats.org/officeDocument/2006/relationships/image" Target="../media/image1147.png"/><Relationship Id="rId313" Type="http://schemas.openxmlformats.org/officeDocument/2006/relationships/image" Target="../media/image1240.png"/><Relationship Id="rId10" Type="http://schemas.openxmlformats.org/officeDocument/2006/relationships/customXml" Target="../ink/ink1072.xml"/><Relationship Id="rId31" Type="http://schemas.openxmlformats.org/officeDocument/2006/relationships/image" Target="../media/image1100.png"/><Relationship Id="rId52" Type="http://schemas.openxmlformats.org/officeDocument/2006/relationships/customXml" Target="../ink/ink1093.xml"/><Relationship Id="rId73" Type="http://schemas.openxmlformats.org/officeDocument/2006/relationships/image" Target="../media/image1121.png"/><Relationship Id="rId94" Type="http://schemas.openxmlformats.org/officeDocument/2006/relationships/customXml" Target="../ink/ink1114.xml"/><Relationship Id="rId148" Type="http://schemas.openxmlformats.org/officeDocument/2006/relationships/customXml" Target="../ink/ink1141.xml"/><Relationship Id="rId169" Type="http://schemas.openxmlformats.org/officeDocument/2006/relationships/image" Target="../media/image1168.png"/><Relationship Id="rId334" Type="http://schemas.openxmlformats.org/officeDocument/2006/relationships/customXml" Target="../ink/ink1234.xml"/><Relationship Id="rId355" Type="http://schemas.openxmlformats.org/officeDocument/2006/relationships/image" Target="../media/image1261.png"/><Relationship Id="rId376" Type="http://schemas.openxmlformats.org/officeDocument/2006/relationships/customXml" Target="../ink/ink1255.xml"/><Relationship Id="rId397" Type="http://schemas.openxmlformats.org/officeDocument/2006/relationships/image" Target="../media/image1282.png"/><Relationship Id="rId4" Type="http://schemas.openxmlformats.org/officeDocument/2006/relationships/oleObject" Target="../embeddings/oleObject5.bin"/><Relationship Id="rId180" Type="http://schemas.openxmlformats.org/officeDocument/2006/relationships/customXml" Target="../ink/ink1157.xml"/><Relationship Id="rId215" Type="http://schemas.openxmlformats.org/officeDocument/2006/relationships/image" Target="../media/image1191.png"/><Relationship Id="rId236" Type="http://schemas.openxmlformats.org/officeDocument/2006/relationships/customXml" Target="../ink/ink1185.xml"/><Relationship Id="rId257" Type="http://schemas.openxmlformats.org/officeDocument/2006/relationships/image" Target="../media/image1212.png"/><Relationship Id="rId278" Type="http://schemas.openxmlformats.org/officeDocument/2006/relationships/customXml" Target="../ink/ink1206.xml"/><Relationship Id="rId401" Type="http://schemas.openxmlformats.org/officeDocument/2006/relationships/image" Target="../media/image1284.png"/><Relationship Id="rId303" Type="http://schemas.openxmlformats.org/officeDocument/2006/relationships/image" Target="../media/image1235.png"/><Relationship Id="rId42" Type="http://schemas.openxmlformats.org/officeDocument/2006/relationships/customXml" Target="../ink/ink1088.xml"/><Relationship Id="rId84" Type="http://schemas.openxmlformats.org/officeDocument/2006/relationships/customXml" Target="../ink/ink1109.xml"/><Relationship Id="rId138" Type="http://schemas.openxmlformats.org/officeDocument/2006/relationships/customXml" Target="../ink/ink1136.xml"/><Relationship Id="rId345" Type="http://schemas.openxmlformats.org/officeDocument/2006/relationships/image" Target="../media/image1256.png"/><Relationship Id="rId387" Type="http://schemas.openxmlformats.org/officeDocument/2006/relationships/image" Target="../media/image1277.png"/><Relationship Id="rId191" Type="http://schemas.openxmlformats.org/officeDocument/2006/relationships/image" Target="../media/image1179.png"/><Relationship Id="rId205" Type="http://schemas.openxmlformats.org/officeDocument/2006/relationships/image" Target="../media/image1186.png"/><Relationship Id="rId247" Type="http://schemas.openxmlformats.org/officeDocument/2006/relationships/image" Target="../media/image1207.png"/><Relationship Id="rId412" Type="http://schemas.openxmlformats.org/officeDocument/2006/relationships/customXml" Target="../ink/ink1273.xml"/><Relationship Id="rId107" Type="http://schemas.openxmlformats.org/officeDocument/2006/relationships/image" Target="../media/image1138.png"/><Relationship Id="rId289" Type="http://schemas.openxmlformats.org/officeDocument/2006/relationships/image" Target="../media/image1228.png"/><Relationship Id="rId11" Type="http://schemas.openxmlformats.org/officeDocument/2006/relationships/image" Target="../media/image1090.png"/><Relationship Id="rId53" Type="http://schemas.openxmlformats.org/officeDocument/2006/relationships/image" Target="../media/image1111.png"/><Relationship Id="rId149" Type="http://schemas.openxmlformats.org/officeDocument/2006/relationships/image" Target="../media/image1158.png"/><Relationship Id="rId314" Type="http://schemas.openxmlformats.org/officeDocument/2006/relationships/customXml" Target="../ink/ink1224.xml"/><Relationship Id="rId356" Type="http://schemas.openxmlformats.org/officeDocument/2006/relationships/customXml" Target="../ink/ink1245.xml"/><Relationship Id="rId398" Type="http://schemas.openxmlformats.org/officeDocument/2006/relationships/customXml" Target="../ink/ink1266.xml"/><Relationship Id="rId95" Type="http://schemas.openxmlformats.org/officeDocument/2006/relationships/image" Target="../media/image1132.png"/><Relationship Id="rId160" Type="http://schemas.openxmlformats.org/officeDocument/2006/relationships/customXml" Target="../ink/ink1147.xml"/><Relationship Id="rId216" Type="http://schemas.openxmlformats.org/officeDocument/2006/relationships/customXml" Target="../ink/ink1175.xml"/><Relationship Id="rId258" Type="http://schemas.openxmlformats.org/officeDocument/2006/relationships/customXml" Target="../ink/ink1196.xml"/><Relationship Id="rId22" Type="http://schemas.openxmlformats.org/officeDocument/2006/relationships/customXml" Target="../ink/ink1078.xml"/><Relationship Id="rId64" Type="http://schemas.openxmlformats.org/officeDocument/2006/relationships/customXml" Target="../ink/ink1099.xml"/><Relationship Id="rId118" Type="http://schemas.openxmlformats.org/officeDocument/2006/relationships/customXml" Target="../ink/ink1126.xml"/><Relationship Id="rId325" Type="http://schemas.openxmlformats.org/officeDocument/2006/relationships/image" Target="../media/image1246.png"/><Relationship Id="rId367" Type="http://schemas.openxmlformats.org/officeDocument/2006/relationships/image" Target="../media/image1267.png"/><Relationship Id="rId171" Type="http://schemas.openxmlformats.org/officeDocument/2006/relationships/image" Target="../media/image1169.png"/><Relationship Id="rId227" Type="http://schemas.openxmlformats.org/officeDocument/2006/relationships/image" Target="../media/image1197.png"/><Relationship Id="rId269" Type="http://schemas.openxmlformats.org/officeDocument/2006/relationships/image" Target="../media/image1218.png"/><Relationship Id="rId33" Type="http://schemas.openxmlformats.org/officeDocument/2006/relationships/image" Target="../media/image1101.png"/><Relationship Id="rId129" Type="http://schemas.openxmlformats.org/officeDocument/2006/relationships/image" Target="../media/image1148.png"/><Relationship Id="rId280" Type="http://schemas.openxmlformats.org/officeDocument/2006/relationships/customXml" Target="../ink/ink1207.xml"/><Relationship Id="rId336" Type="http://schemas.openxmlformats.org/officeDocument/2006/relationships/customXml" Target="../ink/ink1235.xml"/><Relationship Id="rId75" Type="http://schemas.openxmlformats.org/officeDocument/2006/relationships/image" Target="../media/image1122.png"/><Relationship Id="rId140" Type="http://schemas.openxmlformats.org/officeDocument/2006/relationships/customXml" Target="../ink/ink1137.xml"/><Relationship Id="rId182" Type="http://schemas.openxmlformats.org/officeDocument/2006/relationships/customXml" Target="../ink/ink1158.xml"/><Relationship Id="rId378" Type="http://schemas.openxmlformats.org/officeDocument/2006/relationships/customXml" Target="../ink/ink1256.xml"/><Relationship Id="rId403" Type="http://schemas.openxmlformats.org/officeDocument/2006/relationships/image" Target="../media/image1285.png"/><Relationship Id="rId6" Type="http://schemas.openxmlformats.org/officeDocument/2006/relationships/oleObject" Target="../embeddings/oleObject6.bin"/><Relationship Id="rId238" Type="http://schemas.openxmlformats.org/officeDocument/2006/relationships/customXml" Target="../ink/ink1186.xml"/><Relationship Id="rId291" Type="http://schemas.openxmlformats.org/officeDocument/2006/relationships/image" Target="../media/image1229.png"/><Relationship Id="rId305" Type="http://schemas.openxmlformats.org/officeDocument/2006/relationships/image" Target="../media/image1236.png"/><Relationship Id="rId347" Type="http://schemas.openxmlformats.org/officeDocument/2006/relationships/image" Target="../media/image1257.png"/><Relationship Id="rId44" Type="http://schemas.openxmlformats.org/officeDocument/2006/relationships/customXml" Target="../ink/ink1089.xml"/><Relationship Id="rId86" Type="http://schemas.openxmlformats.org/officeDocument/2006/relationships/customXml" Target="../ink/ink1110.xml"/><Relationship Id="rId151" Type="http://schemas.openxmlformats.org/officeDocument/2006/relationships/image" Target="../media/image1159.png"/><Relationship Id="rId389" Type="http://schemas.openxmlformats.org/officeDocument/2006/relationships/image" Target="../media/image1278.png"/><Relationship Id="rId193" Type="http://schemas.openxmlformats.org/officeDocument/2006/relationships/image" Target="../media/image1180.png"/><Relationship Id="rId207" Type="http://schemas.openxmlformats.org/officeDocument/2006/relationships/image" Target="../media/image1187.png"/><Relationship Id="rId249" Type="http://schemas.openxmlformats.org/officeDocument/2006/relationships/image" Target="../media/image1208.png"/><Relationship Id="rId414" Type="http://schemas.openxmlformats.org/officeDocument/2006/relationships/customXml" Target="../ink/ink1274.xml"/><Relationship Id="rId13" Type="http://schemas.openxmlformats.org/officeDocument/2006/relationships/image" Target="../media/image1091.png"/><Relationship Id="rId109" Type="http://schemas.openxmlformats.org/officeDocument/2006/relationships/image" Target="../media/image1139.png"/><Relationship Id="rId260" Type="http://schemas.openxmlformats.org/officeDocument/2006/relationships/customXml" Target="../ink/ink1197.xml"/><Relationship Id="rId316" Type="http://schemas.openxmlformats.org/officeDocument/2006/relationships/customXml" Target="../ink/ink1225.xml"/><Relationship Id="rId55" Type="http://schemas.openxmlformats.org/officeDocument/2006/relationships/image" Target="../media/image1112.png"/><Relationship Id="rId97" Type="http://schemas.openxmlformats.org/officeDocument/2006/relationships/image" Target="../media/image1133.png"/><Relationship Id="rId120" Type="http://schemas.openxmlformats.org/officeDocument/2006/relationships/customXml" Target="../ink/ink1127.xml"/><Relationship Id="rId358" Type="http://schemas.openxmlformats.org/officeDocument/2006/relationships/customXml" Target="../ink/ink1246.xml"/><Relationship Id="rId162" Type="http://schemas.openxmlformats.org/officeDocument/2006/relationships/customXml" Target="../ink/ink1148.xml"/><Relationship Id="rId218" Type="http://schemas.openxmlformats.org/officeDocument/2006/relationships/customXml" Target="../ink/ink1176.xml"/><Relationship Id="rId271" Type="http://schemas.openxmlformats.org/officeDocument/2006/relationships/image" Target="../media/image1219.png"/><Relationship Id="rId24" Type="http://schemas.openxmlformats.org/officeDocument/2006/relationships/customXml" Target="../ink/ink1079.xml"/><Relationship Id="rId66" Type="http://schemas.openxmlformats.org/officeDocument/2006/relationships/customXml" Target="../ink/ink1100.xml"/><Relationship Id="rId131" Type="http://schemas.openxmlformats.org/officeDocument/2006/relationships/image" Target="../media/image1149.png"/><Relationship Id="rId327" Type="http://schemas.openxmlformats.org/officeDocument/2006/relationships/image" Target="../media/image1247.png"/><Relationship Id="rId369" Type="http://schemas.openxmlformats.org/officeDocument/2006/relationships/image" Target="../media/image1268.png"/><Relationship Id="rId173" Type="http://schemas.openxmlformats.org/officeDocument/2006/relationships/image" Target="../media/image1170.png"/><Relationship Id="rId229" Type="http://schemas.openxmlformats.org/officeDocument/2006/relationships/image" Target="../media/image1198.png"/><Relationship Id="rId380" Type="http://schemas.openxmlformats.org/officeDocument/2006/relationships/customXml" Target="../ink/ink1257.xml"/><Relationship Id="rId240" Type="http://schemas.openxmlformats.org/officeDocument/2006/relationships/customXml" Target="../ink/ink1187.xml"/><Relationship Id="rId35" Type="http://schemas.openxmlformats.org/officeDocument/2006/relationships/image" Target="../media/image1102.png"/><Relationship Id="rId77" Type="http://schemas.openxmlformats.org/officeDocument/2006/relationships/image" Target="../media/image1123.png"/><Relationship Id="rId100" Type="http://schemas.openxmlformats.org/officeDocument/2006/relationships/customXml" Target="../ink/ink1117.xml"/><Relationship Id="rId282" Type="http://schemas.openxmlformats.org/officeDocument/2006/relationships/customXml" Target="../ink/ink1208.xml"/><Relationship Id="rId338" Type="http://schemas.openxmlformats.org/officeDocument/2006/relationships/customXml" Target="../ink/ink1236.xml"/><Relationship Id="rId8" Type="http://schemas.openxmlformats.org/officeDocument/2006/relationships/customXml" Target="../ink/ink1071.xml"/><Relationship Id="rId142" Type="http://schemas.openxmlformats.org/officeDocument/2006/relationships/customXml" Target="../ink/ink1138.xml"/><Relationship Id="rId184" Type="http://schemas.openxmlformats.org/officeDocument/2006/relationships/customXml" Target="../ink/ink1159.xml"/><Relationship Id="rId391" Type="http://schemas.openxmlformats.org/officeDocument/2006/relationships/image" Target="../media/image1279.png"/><Relationship Id="rId405" Type="http://schemas.openxmlformats.org/officeDocument/2006/relationships/image" Target="../media/image1286.png"/><Relationship Id="rId251" Type="http://schemas.openxmlformats.org/officeDocument/2006/relationships/image" Target="../media/image1209.png"/><Relationship Id="rId46" Type="http://schemas.openxmlformats.org/officeDocument/2006/relationships/customXml" Target="../ink/ink1090.xml"/><Relationship Id="rId293" Type="http://schemas.openxmlformats.org/officeDocument/2006/relationships/image" Target="../media/image1230.png"/><Relationship Id="rId307" Type="http://schemas.openxmlformats.org/officeDocument/2006/relationships/image" Target="../media/image1237.png"/><Relationship Id="rId349" Type="http://schemas.openxmlformats.org/officeDocument/2006/relationships/image" Target="../media/image1258.png"/><Relationship Id="rId88" Type="http://schemas.openxmlformats.org/officeDocument/2006/relationships/customXml" Target="../ink/ink1111.xml"/><Relationship Id="rId111" Type="http://schemas.openxmlformats.org/officeDocument/2006/relationships/image" Target="../media/image1140.png"/><Relationship Id="rId153" Type="http://schemas.openxmlformats.org/officeDocument/2006/relationships/image" Target="../media/image1160.png"/><Relationship Id="rId195" Type="http://schemas.openxmlformats.org/officeDocument/2006/relationships/image" Target="../media/image1181.png"/><Relationship Id="rId209" Type="http://schemas.openxmlformats.org/officeDocument/2006/relationships/image" Target="../media/image1188.png"/><Relationship Id="rId360" Type="http://schemas.openxmlformats.org/officeDocument/2006/relationships/customXml" Target="../ink/ink1247.xml"/><Relationship Id="rId416" Type="http://schemas.openxmlformats.org/officeDocument/2006/relationships/customXml" Target="../ink/ink1275.xml"/><Relationship Id="rId220" Type="http://schemas.openxmlformats.org/officeDocument/2006/relationships/customXml" Target="../ink/ink1177.xml"/><Relationship Id="rId15" Type="http://schemas.openxmlformats.org/officeDocument/2006/relationships/image" Target="../media/image1092.png"/><Relationship Id="rId57" Type="http://schemas.openxmlformats.org/officeDocument/2006/relationships/image" Target="../media/image1113.png"/><Relationship Id="rId262" Type="http://schemas.openxmlformats.org/officeDocument/2006/relationships/customXml" Target="../ink/ink1198.xml"/><Relationship Id="rId318" Type="http://schemas.openxmlformats.org/officeDocument/2006/relationships/customXml" Target="../ink/ink1226.xml"/><Relationship Id="rId99" Type="http://schemas.openxmlformats.org/officeDocument/2006/relationships/image" Target="../media/image1134.png"/><Relationship Id="rId122" Type="http://schemas.openxmlformats.org/officeDocument/2006/relationships/customXml" Target="../ink/ink1128.xml"/><Relationship Id="rId164" Type="http://schemas.openxmlformats.org/officeDocument/2006/relationships/customXml" Target="../ink/ink1149.xml"/><Relationship Id="rId371" Type="http://schemas.openxmlformats.org/officeDocument/2006/relationships/image" Target="../media/image1269.png"/><Relationship Id="rId26" Type="http://schemas.openxmlformats.org/officeDocument/2006/relationships/customXml" Target="../ink/ink1080.xml"/><Relationship Id="rId231" Type="http://schemas.openxmlformats.org/officeDocument/2006/relationships/image" Target="../media/image1199.png"/><Relationship Id="rId273" Type="http://schemas.openxmlformats.org/officeDocument/2006/relationships/image" Target="../media/image1220.png"/><Relationship Id="rId329" Type="http://schemas.openxmlformats.org/officeDocument/2006/relationships/image" Target="../media/image1248.png"/><Relationship Id="rId68" Type="http://schemas.openxmlformats.org/officeDocument/2006/relationships/customXml" Target="../ink/ink1101.xml"/><Relationship Id="rId133" Type="http://schemas.openxmlformats.org/officeDocument/2006/relationships/image" Target="../media/image1150.png"/><Relationship Id="rId175" Type="http://schemas.openxmlformats.org/officeDocument/2006/relationships/image" Target="../media/image1171.png"/><Relationship Id="rId340" Type="http://schemas.openxmlformats.org/officeDocument/2006/relationships/customXml" Target="../ink/ink1237.xml"/><Relationship Id="rId200" Type="http://schemas.openxmlformats.org/officeDocument/2006/relationships/customXml" Target="../ink/ink1167.xml"/><Relationship Id="rId382" Type="http://schemas.openxmlformats.org/officeDocument/2006/relationships/customXml" Target="../ink/ink1258.xml"/><Relationship Id="rId242" Type="http://schemas.openxmlformats.org/officeDocument/2006/relationships/customXml" Target="../ink/ink1188.xml"/><Relationship Id="rId284" Type="http://schemas.openxmlformats.org/officeDocument/2006/relationships/customXml" Target="../ink/ink1209.xml"/><Relationship Id="rId37" Type="http://schemas.openxmlformats.org/officeDocument/2006/relationships/image" Target="../media/image1103.png"/><Relationship Id="rId79" Type="http://schemas.openxmlformats.org/officeDocument/2006/relationships/image" Target="../media/image1124.png"/><Relationship Id="rId102" Type="http://schemas.openxmlformats.org/officeDocument/2006/relationships/customXml" Target="../ink/ink1118.xml"/><Relationship Id="rId144" Type="http://schemas.openxmlformats.org/officeDocument/2006/relationships/customXml" Target="../ink/ink1139.xml"/><Relationship Id="rId90" Type="http://schemas.openxmlformats.org/officeDocument/2006/relationships/customXml" Target="../ink/ink1112.xml"/><Relationship Id="rId186" Type="http://schemas.openxmlformats.org/officeDocument/2006/relationships/customXml" Target="../ink/ink1160.xml"/><Relationship Id="rId351" Type="http://schemas.openxmlformats.org/officeDocument/2006/relationships/image" Target="../media/image1259.png"/><Relationship Id="rId393" Type="http://schemas.openxmlformats.org/officeDocument/2006/relationships/image" Target="../media/image1280.png"/><Relationship Id="rId407" Type="http://schemas.openxmlformats.org/officeDocument/2006/relationships/image" Target="../media/image1287.png"/><Relationship Id="rId211" Type="http://schemas.openxmlformats.org/officeDocument/2006/relationships/image" Target="../media/image1189.png"/><Relationship Id="rId253" Type="http://schemas.openxmlformats.org/officeDocument/2006/relationships/image" Target="../media/image1210.png"/><Relationship Id="rId295" Type="http://schemas.openxmlformats.org/officeDocument/2006/relationships/image" Target="../media/image1231.png"/><Relationship Id="rId309" Type="http://schemas.openxmlformats.org/officeDocument/2006/relationships/image" Target="../media/image1238.png"/><Relationship Id="rId48" Type="http://schemas.openxmlformats.org/officeDocument/2006/relationships/customXml" Target="../ink/ink1091.xml"/><Relationship Id="rId113" Type="http://schemas.openxmlformats.org/officeDocument/2006/relationships/image" Target="../media/image1141.png"/><Relationship Id="rId320" Type="http://schemas.openxmlformats.org/officeDocument/2006/relationships/customXml" Target="../ink/ink1227.xml"/><Relationship Id="rId155" Type="http://schemas.openxmlformats.org/officeDocument/2006/relationships/image" Target="../media/image1161.png"/><Relationship Id="rId197" Type="http://schemas.openxmlformats.org/officeDocument/2006/relationships/image" Target="../media/image1182.png"/><Relationship Id="rId362" Type="http://schemas.openxmlformats.org/officeDocument/2006/relationships/customXml" Target="../ink/ink1248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07.png"/><Relationship Id="rId21" Type="http://schemas.openxmlformats.org/officeDocument/2006/relationships/customXml" Target="../ink/ink1280.xml"/><Relationship Id="rId42" Type="http://schemas.openxmlformats.org/officeDocument/2006/relationships/image" Target="../media/image1315.png"/><Relationship Id="rId47" Type="http://schemas.openxmlformats.org/officeDocument/2006/relationships/customXml" Target="../ink/ink1293.xml"/><Relationship Id="rId63" Type="http://schemas.openxmlformats.org/officeDocument/2006/relationships/customXml" Target="../ink/ink1301.xml"/><Relationship Id="rId68" Type="http://schemas.openxmlformats.org/officeDocument/2006/relationships/image" Target="../media/image1328.png"/><Relationship Id="rId84" Type="http://schemas.openxmlformats.org/officeDocument/2006/relationships/image" Target="../media/image1336.png"/><Relationship Id="rId89" Type="http://schemas.openxmlformats.org/officeDocument/2006/relationships/customXml" Target="../ink/ink1314.xml"/><Relationship Id="rId112" Type="http://schemas.openxmlformats.org/officeDocument/2006/relationships/image" Target="../media/image1350.png"/><Relationship Id="rId16" Type="http://schemas.openxmlformats.org/officeDocument/2006/relationships/image" Target="../media/image1302.png"/><Relationship Id="rId107" Type="http://schemas.openxmlformats.org/officeDocument/2006/relationships/customXml" Target="../ink/ink1323.xml"/><Relationship Id="rId11" Type="http://schemas.openxmlformats.org/officeDocument/2006/relationships/hyperlink" Target="https://www.google.com/imgres?imgurl=https%3A%2F%2Fupload.wikimedia.org%2Fwikipedia%2Fcommons%2Fthumb%2F5%2F59%2FCitalopram_structure.svg%2F640px-Citalopram_structure.svg.png&amp;imgrefurl=https%3A%2F%2Fen.wiktionary.org%2Fwiki%2Fcitalopram&amp;tbnid=leXjO2r2KHk1UM&amp;vet=12ahUKEwiupYP-7q_1AhVwsHIEHX7EBgsQMygCegUIARC5AQ..i&amp;docid=0dbs9-0ymtVLxM&amp;w=640&amp;h=503&amp;itg=1&amp;q=citalopram%20wiki&amp;client=firefox-b-1-d&amp;ved=2ahUKEwiupYP-7q_1AhVwsHIEHX7EBgsQMygCegUIARC5AQ" TargetMode="External"/><Relationship Id="rId32" Type="http://schemas.openxmlformats.org/officeDocument/2006/relationships/image" Target="../media/image1310.png"/><Relationship Id="rId37" Type="http://schemas.openxmlformats.org/officeDocument/2006/relationships/customXml" Target="../ink/ink1288.xml"/><Relationship Id="rId53" Type="http://schemas.openxmlformats.org/officeDocument/2006/relationships/customXml" Target="../ink/ink1296.xml"/><Relationship Id="rId58" Type="http://schemas.openxmlformats.org/officeDocument/2006/relationships/image" Target="../media/image1323.png"/><Relationship Id="rId74" Type="http://schemas.openxmlformats.org/officeDocument/2006/relationships/image" Target="../media/image1331.png"/><Relationship Id="rId79" Type="http://schemas.openxmlformats.org/officeDocument/2006/relationships/customXml" Target="../ink/ink1309.xml"/><Relationship Id="rId102" Type="http://schemas.openxmlformats.org/officeDocument/2006/relationships/image" Target="../media/image1345.png"/><Relationship Id="rId5" Type="http://schemas.openxmlformats.org/officeDocument/2006/relationships/image" Target="../media/image318.png"/><Relationship Id="rId90" Type="http://schemas.openxmlformats.org/officeDocument/2006/relationships/image" Target="../media/image1339.png"/><Relationship Id="rId95" Type="http://schemas.openxmlformats.org/officeDocument/2006/relationships/customXml" Target="../ink/ink1317.xml"/><Relationship Id="rId22" Type="http://schemas.openxmlformats.org/officeDocument/2006/relationships/image" Target="../media/image1305.png"/><Relationship Id="rId27" Type="http://schemas.openxmlformats.org/officeDocument/2006/relationships/customXml" Target="../ink/ink1283.xml"/><Relationship Id="rId43" Type="http://schemas.openxmlformats.org/officeDocument/2006/relationships/customXml" Target="../ink/ink1291.xml"/><Relationship Id="rId48" Type="http://schemas.openxmlformats.org/officeDocument/2006/relationships/image" Target="../media/image1318.png"/><Relationship Id="rId64" Type="http://schemas.openxmlformats.org/officeDocument/2006/relationships/image" Target="../media/image1326.png"/><Relationship Id="rId69" Type="http://schemas.openxmlformats.org/officeDocument/2006/relationships/customXml" Target="../ink/ink1304.xml"/><Relationship Id="rId113" Type="http://schemas.openxmlformats.org/officeDocument/2006/relationships/customXml" Target="../ink/ink1326.xml"/><Relationship Id="rId80" Type="http://schemas.openxmlformats.org/officeDocument/2006/relationships/image" Target="../media/image1334.png"/><Relationship Id="rId85" Type="http://schemas.openxmlformats.org/officeDocument/2006/relationships/customXml" Target="../ink/ink1312.xml"/><Relationship Id="rId12" Type="http://schemas.openxmlformats.org/officeDocument/2006/relationships/image" Target="../media/image494.png"/><Relationship Id="rId17" Type="http://schemas.openxmlformats.org/officeDocument/2006/relationships/customXml" Target="../ink/ink1278.xml"/><Relationship Id="rId33" Type="http://schemas.openxmlformats.org/officeDocument/2006/relationships/customXml" Target="../ink/ink1286.xml"/><Relationship Id="rId38" Type="http://schemas.openxmlformats.org/officeDocument/2006/relationships/image" Target="../media/image1313.png"/><Relationship Id="rId59" Type="http://schemas.openxmlformats.org/officeDocument/2006/relationships/customXml" Target="../ink/ink1299.xml"/><Relationship Id="rId103" Type="http://schemas.openxmlformats.org/officeDocument/2006/relationships/customXml" Target="../ink/ink1321.xml"/><Relationship Id="rId108" Type="http://schemas.openxmlformats.org/officeDocument/2006/relationships/image" Target="../media/image1348.png"/><Relationship Id="rId54" Type="http://schemas.openxmlformats.org/officeDocument/2006/relationships/image" Target="../media/image1321.png"/><Relationship Id="rId70" Type="http://schemas.openxmlformats.org/officeDocument/2006/relationships/image" Target="../media/image1329.png"/><Relationship Id="rId75" Type="http://schemas.openxmlformats.org/officeDocument/2006/relationships/customXml" Target="../ink/ink1307.xml"/><Relationship Id="rId91" Type="http://schemas.openxmlformats.org/officeDocument/2006/relationships/customXml" Target="../ink/ink1315.xml"/><Relationship Id="rId96" Type="http://schemas.openxmlformats.org/officeDocument/2006/relationships/image" Target="../media/image13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7.png"/><Relationship Id="rId15" Type="http://schemas.openxmlformats.org/officeDocument/2006/relationships/customXml" Target="../ink/ink1277.xml"/><Relationship Id="rId23" Type="http://schemas.openxmlformats.org/officeDocument/2006/relationships/customXml" Target="../ink/ink1281.xml"/><Relationship Id="rId28" Type="http://schemas.openxmlformats.org/officeDocument/2006/relationships/image" Target="../media/image1308.png"/><Relationship Id="rId36" Type="http://schemas.openxmlformats.org/officeDocument/2006/relationships/image" Target="../media/image1312.png"/><Relationship Id="rId49" Type="http://schemas.openxmlformats.org/officeDocument/2006/relationships/customXml" Target="../ink/ink1294.xml"/><Relationship Id="rId57" Type="http://schemas.openxmlformats.org/officeDocument/2006/relationships/customXml" Target="../ink/ink1298.xml"/><Relationship Id="rId106" Type="http://schemas.openxmlformats.org/officeDocument/2006/relationships/image" Target="../media/image1347.png"/><Relationship Id="rId114" Type="http://schemas.openxmlformats.org/officeDocument/2006/relationships/image" Target="../media/image1351.png"/><Relationship Id="rId10" Type="http://schemas.openxmlformats.org/officeDocument/2006/relationships/image" Target="../media/image493.svg"/><Relationship Id="rId31" Type="http://schemas.openxmlformats.org/officeDocument/2006/relationships/customXml" Target="../ink/ink1285.xml"/><Relationship Id="rId44" Type="http://schemas.openxmlformats.org/officeDocument/2006/relationships/image" Target="../media/image1316.png"/><Relationship Id="rId52" Type="http://schemas.openxmlformats.org/officeDocument/2006/relationships/image" Target="../media/image1320.png"/><Relationship Id="rId60" Type="http://schemas.openxmlformats.org/officeDocument/2006/relationships/image" Target="../media/image1324.png"/><Relationship Id="rId65" Type="http://schemas.openxmlformats.org/officeDocument/2006/relationships/customXml" Target="../ink/ink1302.xml"/><Relationship Id="rId73" Type="http://schemas.openxmlformats.org/officeDocument/2006/relationships/customXml" Target="../ink/ink1306.xml"/><Relationship Id="rId78" Type="http://schemas.openxmlformats.org/officeDocument/2006/relationships/image" Target="../media/image1333.png"/><Relationship Id="rId81" Type="http://schemas.openxmlformats.org/officeDocument/2006/relationships/customXml" Target="../ink/ink1310.xml"/><Relationship Id="rId86" Type="http://schemas.openxmlformats.org/officeDocument/2006/relationships/image" Target="../media/image1337.png"/><Relationship Id="rId94" Type="http://schemas.openxmlformats.org/officeDocument/2006/relationships/image" Target="../media/image1341.png"/><Relationship Id="rId99" Type="http://schemas.openxmlformats.org/officeDocument/2006/relationships/customXml" Target="../ink/ink1319.xml"/><Relationship Id="rId101" Type="http://schemas.openxmlformats.org/officeDocument/2006/relationships/customXml" Target="../ink/ink1320.xml"/><Relationship Id="rId4" Type="http://schemas.openxmlformats.org/officeDocument/2006/relationships/image" Target="../media/image206.jpeg"/><Relationship Id="rId9" Type="http://schemas.openxmlformats.org/officeDocument/2006/relationships/image" Target="../media/image492.png"/><Relationship Id="rId13" Type="http://schemas.openxmlformats.org/officeDocument/2006/relationships/customXml" Target="../ink/ink1276.xml"/><Relationship Id="rId18" Type="http://schemas.openxmlformats.org/officeDocument/2006/relationships/image" Target="../media/image1303.png"/><Relationship Id="rId39" Type="http://schemas.openxmlformats.org/officeDocument/2006/relationships/customXml" Target="../ink/ink1289.xml"/><Relationship Id="rId109" Type="http://schemas.openxmlformats.org/officeDocument/2006/relationships/customXml" Target="../ink/ink1324.xml"/><Relationship Id="rId34" Type="http://schemas.openxmlformats.org/officeDocument/2006/relationships/image" Target="../media/image1311.png"/><Relationship Id="rId50" Type="http://schemas.openxmlformats.org/officeDocument/2006/relationships/image" Target="../media/image1319.png"/><Relationship Id="rId55" Type="http://schemas.openxmlformats.org/officeDocument/2006/relationships/customXml" Target="../ink/ink1297.xml"/><Relationship Id="rId76" Type="http://schemas.openxmlformats.org/officeDocument/2006/relationships/image" Target="../media/image1332.png"/><Relationship Id="rId97" Type="http://schemas.openxmlformats.org/officeDocument/2006/relationships/customXml" Target="../ink/ink1318.xml"/><Relationship Id="rId104" Type="http://schemas.openxmlformats.org/officeDocument/2006/relationships/image" Target="../media/image1346.png"/><Relationship Id="rId7" Type="http://schemas.openxmlformats.org/officeDocument/2006/relationships/image" Target="../media/image358.png"/><Relationship Id="rId71" Type="http://schemas.openxmlformats.org/officeDocument/2006/relationships/customXml" Target="../ink/ink1305.xml"/><Relationship Id="rId92" Type="http://schemas.openxmlformats.org/officeDocument/2006/relationships/image" Target="../media/image1340.png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1284.xml"/><Relationship Id="rId24" Type="http://schemas.openxmlformats.org/officeDocument/2006/relationships/image" Target="../media/image1306.png"/><Relationship Id="rId40" Type="http://schemas.openxmlformats.org/officeDocument/2006/relationships/image" Target="../media/image1314.png"/><Relationship Id="rId45" Type="http://schemas.openxmlformats.org/officeDocument/2006/relationships/customXml" Target="../ink/ink1292.xml"/><Relationship Id="rId66" Type="http://schemas.openxmlformats.org/officeDocument/2006/relationships/image" Target="../media/image1327.png"/><Relationship Id="rId87" Type="http://schemas.openxmlformats.org/officeDocument/2006/relationships/customXml" Target="../ink/ink1313.xml"/><Relationship Id="rId110" Type="http://schemas.openxmlformats.org/officeDocument/2006/relationships/image" Target="../media/image1349.png"/><Relationship Id="rId61" Type="http://schemas.openxmlformats.org/officeDocument/2006/relationships/customXml" Target="../ink/ink1300.xml"/><Relationship Id="rId82" Type="http://schemas.openxmlformats.org/officeDocument/2006/relationships/image" Target="../media/image1335.png"/><Relationship Id="rId19" Type="http://schemas.openxmlformats.org/officeDocument/2006/relationships/customXml" Target="../ink/ink1279.xml"/><Relationship Id="rId14" Type="http://schemas.openxmlformats.org/officeDocument/2006/relationships/image" Target="../media/image1301.png"/><Relationship Id="rId30" Type="http://schemas.openxmlformats.org/officeDocument/2006/relationships/image" Target="../media/image1309.png"/><Relationship Id="rId35" Type="http://schemas.openxmlformats.org/officeDocument/2006/relationships/customXml" Target="../ink/ink1287.xml"/><Relationship Id="rId56" Type="http://schemas.openxmlformats.org/officeDocument/2006/relationships/image" Target="../media/image1322.png"/><Relationship Id="rId77" Type="http://schemas.openxmlformats.org/officeDocument/2006/relationships/customXml" Target="../ink/ink1308.xml"/><Relationship Id="rId100" Type="http://schemas.openxmlformats.org/officeDocument/2006/relationships/image" Target="../media/image1344.png"/><Relationship Id="rId105" Type="http://schemas.openxmlformats.org/officeDocument/2006/relationships/customXml" Target="../ink/ink1322.xml"/><Relationship Id="rId8" Type="http://schemas.openxmlformats.org/officeDocument/2006/relationships/image" Target="../media/image359.png"/><Relationship Id="rId51" Type="http://schemas.openxmlformats.org/officeDocument/2006/relationships/customXml" Target="../ink/ink1295.xml"/><Relationship Id="rId72" Type="http://schemas.openxmlformats.org/officeDocument/2006/relationships/image" Target="../media/image1330.png"/><Relationship Id="rId93" Type="http://schemas.openxmlformats.org/officeDocument/2006/relationships/customXml" Target="../ink/ink1316.xml"/><Relationship Id="rId98" Type="http://schemas.openxmlformats.org/officeDocument/2006/relationships/image" Target="../media/image1343.png"/><Relationship Id="rId3" Type="http://schemas.openxmlformats.org/officeDocument/2006/relationships/hyperlink" Target="https://www.google.com/imgres?imgurl=https%3A%2F%2Fwww.researchgate.net%2Fprofile%2FLisa-Arfons%2Fpublication%2F236106954%2Ffigure%2Ffig3%2FAS%3A299544559538178%401448428396614%2FThalidomide-interconverts-between-R-and-S-enantiomers-with-protein-binding-of-55.png&amp;imgrefurl=https%3A%2F%2Fwww.researchgate.net%2Ffigure%2FThalidomide-interconverts-between-R-and-S-enantiomers-with-protein-binding-of-55_fig3_236106954&amp;tbnid=goo2uetpUT4PZM&amp;vet=12ahUKEwj5lpfH6K_1AhVTYzUKHUCbCUUQMygAegUIARCBAQ..i&amp;docid=W1McdG9UattDqM&amp;w=649&amp;h=270&amp;itg=1&amp;q=thalidomide%20interconvert&amp;client=firefox-b-1-d&amp;ved=2ahUKEwj5lpfH6K_1AhVTYzUKHUCbCUUQMygAegUIARCBAQ" TargetMode="External"/><Relationship Id="rId25" Type="http://schemas.openxmlformats.org/officeDocument/2006/relationships/customXml" Target="../ink/ink1282.xml"/><Relationship Id="rId46" Type="http://schemas.openxmlformats.org/officeDocument/2006/relationships/image" Target="../media/image1317.png"/><Relationship Id="rId67" Type="http://schemas.openxmlformats.org/officeDocument/2006/relationships/customXml" Target="../ink/ink1303.xml"/><Relationship Id="rId20" Type="http://schemas.openxmlformats.org/officeDocument/2006/relationships/image" Target="../media/image1304.png"/><Relationship Id="rId41" Type="http://schemas.openxmlformats.org/officeDocument/2006/relationships/customXml" Target="../ink/ink1290.xml"/><Relationship Id="rId62" Type="http://schemas.openxmlformats.org/officeDocument/2006/relationships/image" Target="../media/image1325.png"/><Relationship Id="rId83" Type="http://schemas.openxmlformats.org/officeDocument/2006/relationships/customXml" Target="../ink/ink1311.xml"/><Relationship Id="rId88" Type="http://schemas.openxmlformats.org/officeDocument/2006/relationships/image" Target="../media/image1338.png"/><Relationship Id="rId111" Type="http://schemas.openxmlformats.org/officeDocument/2006/relationships/customXml" Target="../ink/ink1325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84.xml"/><Relationship Id="rId21" Type="http://schemas.openxmlformats.org/officeDocument/2006/relationships/customXml" Target="../ink/ink1336.xml"/><Relationship Id="rId42" Type="http://schemas.openxmlformats.org/officeDocument/2006/relationships/image" Target="../media/image1372.png"/><Relationship Id="rId63" Type="http://schemas.openxmlformats.org/officeDocument/2006/relationships/customXml" Target="../ink/ink1357.xml"/><Relationship Id="rId84" Type="http://schemas.openxmlformats.org/officeDocument/2006/relationships/image" Target="../media/image1393.png"/><Relationship Id="rId138" Type="http://schemas.openxmlformats.org/officeDocument/2006/relationships/image" Target="../media/image1420.png"/><Relationship Id="rId159" Type="http://schemas.openxmlformats.org/officeDocument/2006/relationships/customXml" Target="../ink/ink1405.xml"/><Relationship Id="rId170" Type="http://schemas.openxmlformats.org/officeDocument/2006/relationships/image" Target="../media/image1435.png"/><Relationship Id="rId191" Type="http://schemas.openxmlformats.org/officeDocument/2006/relationships/customXml" Target="../ink/ink1421.xml"/><Relationship Id="rId205" Type="http://schemas.openxmlformats.org/officeDocument/2006/relationships/customXml" Target="../ink/ink1428.xml"/><Relationship Id="rId226" Type="http://schemas.openxmlformats.org/officeDocument/2006/relationships/image" Target="../media/image1463.png"/><Relationship Id="rId247" Type="http://schemas.openxmlformats.org/officeDocument/2006/relationships/customXml" Target="../ink/ink1449.xml"/><Relationship Id="rId107" Type="http://schemas.openxmlformats.org/officeDocument/2006/relationships/customXml" Target="../ink/ink1379.xml"/><Relationship Id="rId11" Type="http://schemas.openxmlformats.org/officeDocument/2006/relationships/customXml" Target="../ink/ink1331.xml"/><Relationship Id="rId32" Type="http://schemas.openxmlformats.org/officeDocument/2006/relationships/image" Target="../media/image1367.png"/><Relationship Id="rId53" Type="http://schemas.openxmlformats.org/officeDocument/2006/relationships/customXml" Target="../ink/ink1352.xml"/><Relationship Id="rId74" Type="http://schemas.openxmlformats.org/officeDocument/2006/relationships/image" Target="../media/image1388.png"/><Relationship Id="rId128" Type="http://schemas.openxmlformats.org/officeDocument/2006/relationships/image" Target="../media/image1415.png"/><Relationship Id="rId149" Type="http://schemas.openxmlformats.org/officeDocument/2006/relationships/customXml" Target="../ink/ink1400.xml"/><Relationship Id="rId5" Type="http://schemas.openxmlformats.org/officeDocument/2006/relationships/customXml" Target="../ink/ink1328.xml"/><Relationship Id="rId95" Type="http://schemas.openxmlformats.org/officeDocument/2006/relationships/customXml" Target="../ink/ink1373.xml"/><Relationship Id="rId160" Type="http://schemas.openxmlformats.org/officeDocument/2006/relationships/image" Target="../media/image1431.png"/><Relationship Id="rId181" Type="http://schemas.openxmlformats.org/officeDocument/2006/relationships/customXml" Target="../ink/ink1416.xml"/><Relationship Id="rId216" Type="http://schemas.openxmlformats.org/officeDocument/2006/relationships/image" Target="../media/image1458.png"/><Relationship Id="rId237" Type="http://schemas.openxmlformats.org/officeDocument/2006/relationships/customXml" Target="../ink/ink1444.xml"/><Relationship Id="rId22" Type="http://schemas.openxmlformats.org/officeDocument/2006/relationships/image" Target="../media/image1362.png"/><Relationship Id="rId43" Type="http://schemas.openxmlformats.org/officeDocument/2006/relationships/customXml" Target="../ink/ink1347.xml"/><Relationship Id="rId64" Type="http://schemas.openxmlformats.org/officeDocument/2006/relationships/image" Target="../media/image1383.png"/><Relationship Id="rId118" Type="http://schemas.openxmlformats.org/officeDocument/2006/relationships/image" Target="../media/image1410.png"/><Relationship Id="rId139" Type="http://schemas.openxmlformats.org/officeDocument/2006/relationships/customXml" Target="../ink/ink1395.xml"/><Relationship Id="rId85" Type="http://schemas.openxmlformats.org/officeDocument/2006/relationships/customXml" Target="../ink/ink1368.xml"/><Relationship Id="rId150" Type="http://schemas.openxmlformats.org/officeDocument/2006/relationships/image" Target="../media/image1426.png"/><Relationship Id="rId171" Type="http://schemas.openxmlformats.org/officeDocument/2006/relationships/customXml" Target="../ink/ink1411.xml"/><Relationship Id="rId192" Type="http://schemas.openxmlformats.org/officeDocument/2006/relationships/image" Target="../media/image1446.png"/><Relationship Id="rId206" Type="http://schemas.openxmlformats.org/officeDocument/2006/relationships/image" Target="../media/image1453.png"/><Relationship Id="rId227" Type="http://schemas.openxmlformats.org/officeDocument/2006/relationships/customXml" Target="../ink/ink1439.xml"/><Relationship Id="rId248" Type="http://schemas.openxmlformats.org/officeDocument/2006/relationships/image" Target="../media/image1473.png"/><Relationship Id="rId12" Type="http://schemas.openxmlformats.org/officeDocument/2006/relationships/image" Target="../media/image1357.png"/><Relationship Id="rId33" Type="http://schemas.openxmlformats.org/officeDocument/2006/relationships/customXml" Target="../ink/ink1342.xml"/><Relationship Id="rId108" Type="http://schemas.openxmlformats.org/officeDocument/2006/relationships/image" Target="../media/image1405.png"/><Relationship Id="rId129" Type="http://schemas.openxmlformats.org/officeDocument/2006/relationships/customXml" Target="../ink/ink1390.xml"/><Relationship Id="rId54" Type="http://schemas.openxmlformats.org/officeDocument/2006/relationships/image" Target="../media/image1378.png"/><Relationship Id="rId75" Type="http://schemas.openxmlformats.org/officeDocument/2006/relationships/customXml" Target="../ink/ink1363.xml"/><Relationship Id="rId96" Type="http://schemas.openxmlformats.org/officeDocument/2006/relationships/image" Target="../media/image1399.png"/><Relationship Id="rId140" Type="http://schemas.openxmlformats.org/officeDocument/2006/relationships/image" Target="../media/image1421.png"/><Relationship Id="rId161" Type="http://schemas.openxmlformats.org/officeDocument/2006/relationships/customXml" Target="../ink/ink1406.xml"/><Relationship Id="rId182" Type="http://schemas.openxmlformats.org/officeDocument/2006/relationships/image" Target="../media/image1441.png"/><Relationship Id="rId217" Type="http://schemas.openxmlformats.org/officeDocument/2006/relationships/customXml" Target="../ink/ink1434.xml"/><Relationship Id="rId6" Type="http://schemas.openxmlformats.org/officeDocument/2006/relationships/image" Target="../media/image1354.png"/><Relationship Id="rId238" Type="http://schemas.openxmlformats.org/officeDocument/2006/relationships/image" Target="../media/image1469.png"/><Relationship Id="rId23" Type="http://schemas.openxmlformats.org/officeDocument/2006/relationships/customXml" Target="../ink/ink1337.xml"/><Relationship Id="rId119" Type="http://schemas.openxmlformats.org/officeDocument/2006/relationships/customXml" Target="../ink/ink1385.xml"/><Relationship Id="rId44" Type="http://schemas.openxmlformats.org/officeDocument/2006/relationships/image" Target="../media/image1373.png"/><Relationship Id="rId65" Type="http://schemas.openxmlformats.org/officeDocument/2006/relationships/customXml" Target="../ink/ink1358.xml"/><Relationship Id="rId86" Type="http://schemas.openxmlformats.org/officeDocument/2006/relationships/image" Target="../media/image1394.png"/><Relationship Id="rId130" Type="http://schemas.openxmlformats.org/officeDocument/2006/relationships/image" Target="../media/image1416.png"/><Relationship Id="rId151" Type="http://schemas.openxmlformats.org/officeDocument/2006/relationships/customXml" Target="../ink/ink1401.xml"/><Relationship Id="rId172" Type="http://schemas.openxmlformats.org/officeDocument/2006/relationships/image" Target="../media/image1436.png"/><Relationship Id="rId193" Type="http://schemas.openxmlformats.org/officeDocument/2006/relationships/customXml" Target="../ink/ink1422.xml"/><Relationship Id="rId207" Type="http://schemas.openxmlformats.org/officeDocument/2006/relationships/customXml" Target="../ink/ink1429.xml"/><Relationship Id="rId228" Type="http://schemas.openxmlformats.org/officeDocument/2006/relationships/image" Target="../media/image1464.png"/><Relationship Id="rId249" Type="http://schemas.openxmlformats.org/officeDocument/2006/relationships/customXml" Target="../ink/ink1450.xml"/><Relationship Id="rId13" Type="http://schemas.openxmlformats.org/officeDocument/2006/relationships/customXml" Target="../ink/ink1332.xml"/><Relationship Id="rId109" Type="http://schemas.openxmlformats.org/officeDocument/2006/relationships/customXml" Target="../ink/ink1380.xml"/><Relationship Id="rId34" Type="http://schemas.openxmlformats.org/officeDocument/2006/relationships/image" Target="../media/image1368.png"/><Relationship Id="rId55" Type="http://schemas.openxmlformats.org/officeDocument/2006/relationships/customXml" Target="../ink/ink1353.xml"/><Relationship Id="rId76" Type="http://schemas.openxmlformats.org/officeDocument/2006/relationships/image" Target="../media/image1389.png"/><Relationship Id="rId97" Type="http://schemas.openxmlformats.org/officeDocument/2006/relationships/customXml" Target="../ink/ink1374.xml"/><Relationship Id="rId120" Type="http://schemas.openxmlformats.org/officeDocument/2006/relationships/image" Target="../media/image1411.png"/><Relationship Id="rId141" Type="http://schemas.openxmlformats.org/officeDocument/2006/relationships/customXml" Target="../ink/ink1396.xml"/><Relationship Id="rId7" Type="http://schemas.openxmlformats.org/officeDocument/2006/relationships/customXml" Target="../ink/ink1329.xml"/><Relationship Id="rId162" Type="http://schemas.openxmlformats.org/officeDocument/2006/relationships/image" Target="../media/image1432.png"/><Relationship Id="rId183" Type="http://schemas.openxmlformats.org/officeDocument/2006/relationships/customXml" Target="../ink/ink1417.xml"/><Relationship Id="rId218" Type="http://schemas.openxmlformats.org/officeDocument/2006/relationships/image" Target="../media/image1459.png"/><Relationship Id="rId239" Type="http://schemas.openxmlformats.org/officeDocument/2006/relationships/customXml" Target="../ink/ink1445.xml"/><Relationship Id="rId250" Type="http://schemas.openxmlformats.org/officeDocument/2006/relationships/image" Target="../media/image1474.png"/><Relationship Id="rId24" Type="http://schemas.openxmlformats.org/officeDocument/2006/relationships/image" Target="../media/image1363.png"/><Relationship Id="rId45" Type="http://schemas.openxmlformats.org/officeDocument/2006/relationships/customXml" Target="../ink/ink1348.xml"/><Relationship Id="rId66" Type="http://schemas.openxmlformats.org/officeDocument/2006/relationships/image" Target="../media/image1384.png"/><Relationship Id="rId87" Type="http://schemas.openxmlformats.org/officeDocument/2006/relationships/customXml" Target="../ink/ink1369.xml"/><Relationship Id="rId110" Type="http://schemas.openxmlformats.org/officeDocument/2006/relationships/image" Target="../media/image1406.png"/><Relationship Id="rId131" Type="http://schemas.openxmlformats.org/officeDocument/2006/relationships/customXml" Target="../ink/ink1391.xml"/><Relationship Id="rId152" Type="http://schemas.openxmlformats.org/officeDocument/2006/relationships/image" Target="../media/image1427.png"/><Relationship Id="rId173" Type="http://schemas.openxmlformats.org/officeDocument/2006/relationships/customXml" Target="../ink/ink1412.xml"/><Relationship Id="rId194" Type="http://schemas.openxmlformats.org/officeDocument/2006/relationships/image" Target="../media/image1447.png"/><Relationship Id="rId208" Type="http://schemas.openxmlformats.org/officeDocument/2006/relationships/image" Target="../media/image1454.png"/><Relationship Id="rId229" Type="http://schemas.openxmlformats.org/officeDocument/2006/relationships/customXml" Target="../ink/ink1440.xml"/><Relationship Id="rId240" Type="http://schemas.openxmlformats.org/officeDocument/2006/relationships/image" Target="../media/image1470.png"/><Relationship Id="rId14" Type="http://schemas.openxmlformats.org/officeDocument/2006/relationships/image" Target="../media/image1358.png"/><Relationship Id="rId35" Type="http://schemas.openxmlformats.org/officeDocument/2006/relationships/customXml" Target="../ink/ink1343.xml"/><Relationship Id="rId56" Type="http://schemas.openxmlformats.org/officeDocument/2006/relationships/image" Target="../media/image1379.png"/><Relationship Id="rId77" Type="http://schemas.openxmlformats.org/officeDocument/2006/relationships/customXml" Target="../ink/ink1364.xml"/><Relationship Id="rId100" Type="http://schemas.openxmlformats.org/officeDocument/2006/relationships/image" Target="../media/image1401.png"/><Relationship Id="rId8" Type="http://schemas.openxmlformats.org/officeDocument/2006/relationships/image" Target="../media/image1355.png"/><Relationship Id="rId98" Type="http://schemas.openxmlformats.org/officeDocument/2006/relationships/image" Target="../media/image1400.png"/><Relationship Id="rId121" Type="http://schemas.openxmlformats.org/officeDocument/2006/relationships/customXml" Target="../ink/ink1386.xml"/><Relationship Id="rId142" Type="http://schemas.openxmlformats.org/officeDocument/2006/relationships/image" Target="../media/image1422.png"/><Relationship Id="rId163" Type="http://schemas.openxmlformats.org/officeDocument/2006/relationships/customXml" Target="../ink/ink1407.xml"/><Relationship Id="rId184" Type="http://schemas.openxmlformats.org/officeDocument/2006/relationships/image" Target="../media/image1442.png"/><Relationship Id="rId219" Type="http://schemas.openxmlformats.org/officeDocument/2006/relationships/customXml" Target="../ink/ink1435.xml"/><Relationship Id="rId230" Type="http://schemas.openxmlformats.org/officeDocument/2006/relationships/image" Target="../media/image1465.png"/><Relationship Id="rId251" Type="http://schemas.openxmlformats.org/officeDocument/2006/relationships/customXml" Target="../ink/ink1451.xml"/><Relationship Id="rId25" Type="http://schemas.openxmlformats.org/officeDocument/2006/relationships/customXml" Target="../ink/ink1338.xml"/><Relationship Id="rId46" Type="http://schemas.openxmlformats.org/officeDocument/2006/relationships/image" Target="../media/image1374.png"/><Relationship Id="rId67" Type="http://schemas.openxmlformats.org/officeDocument/2006/relationships/customXml" Target="../ink/ink1359.xml"/><Relationship Id="rId88" Type="http://schemas.openxmlformats.org/officeDocument/2006/relationships/image" Target="../media/image1395.png"/><Relationship Id="rId111" Type="http://schemas.openxmlformats.org/officeDocument/2006/relationships/customXml" Target="../ink/ink1381.xml"/><Relationship Id="rId132" Type="http://schemas.openxmlformats.org/officeDocument/2006/relationships/image" Target="../media/image1417.png"/><Relationship Id="rId153" Type="http://schemas.openxmlformats.org/officeDocument/2006/relationships/customXml" Target="../ink/ink1402.xml"/><Relationship Id="rId174" Type="http://schemas.openxmlformats.org/officeDocument/2006/relationships/image" Target="../media/image1437.png"/><Relationship Id="rId195" Type="http://schemas.openxmlformats.org/officeDocument/2006/relationships/customXml" Target="../ink/ink1423.xml"/><Relationship Id="rId209" Type="http://schemas.openxmlformats.org/officeDocument/2006/relationships/customXml" Target="../ink/ink1430.xml"/><Relationship Id="rId220" Type="http://schemas.openxmlformats.org/officeDocument/2006/relationships/image" Target="../media/image1460.png"/><Relationship Id="rId241" Type="http://schemas.openxmlformats.org/officeDocument/2006/relationships/customXml" Target="../ink/ink1446.xml"/><Relationship Id="rId15" Type="http://schemas.openxmlformats.org/officeDocument/2006/relationships/customXml" Target="../ink/ink1333.xml"/><Relationship Id="rId36" Type="http://schemas.openxmlformats.org/officeDocument/2006/relationships/image" Target="../media/image1369.png"/><Relationship Id="rId57" Type="http://schemas.openxmlformats.org/officeDocument/2006/relationships/customXml" Target="../ink/ink1354.xml"/><Relationship Id="rId78" Type="http://schemas.openxmlformats.org/officeDocument/2006/relationships/image" Target="../media/image1390.png"/><Relationship Id="rId99" Type="http://schemas.openxmlformats.org/officeDocument/2006/relationships/customXml" Target="../ink/ink1375.xml"/><Relationship Id="rId101" Type="http://schemas.openxmlformats.org/officeDocument/2006/relationships/customXml" Target="../ink/ink1376.xml"/><Relationship Id="rId122" Type="http://schemas.openxmlformats.org/officeDocument/2006/relationships/image" Target="../media/image1412.png"/><Relationship Id="rId143" Type="http://schemas.openxmlformats.org/officeDocument/2006/relationships/customXml" Target="../ink/ink1397.xml"/><Relationship Id="rId164" Type="http://schemas.openxmlformats.org/officeDocument/2006/relationships/image" Target="../media/image1433.png"/><Relationship Id="rId185" Type="http://schemas.openxmlformats.org/officeDocument/2006/relationships/customXml" Target="../ink/ink1418.xml"/><Relationship Id="rId4" Type="http://schemas.openxmlformats.org/officeDocument/2006/relationships/image" Target="../media/image1353.png"/><Relationship Id="rId9" Type="http://schemas.openxmlformats.org/officeDocument/2006/relationships/customXml" Target="../ink/ink1330.xml"/><Relationship Id="rId180" Type="http://schemas.openxmlformats.org/officeDocument/2006/relationships/image" Target="../media/image1440.png"/><Relationship Id="rId210" Type="http://schemas.openxmlformats.org/officeDocument/2006/relationships/image" Target="../media/image1455.png"/><Relationship Id="rId215" Type="http://schemas.openxmlformats.org/officeDocument/2006/relationships/customXml" Target="../ink/ink1433.xml"/><Relationship Id="rId236" Type="http://schemas.openxmlformats.org/officeDocument/2006/relationships/image" Target="../media/image1468.png"/><Relationship Id="rId26" Type="http://schemas.openxmlformats.org/officeDocument/2006/relationships/image" Target="../media/image1364.png"/><Relationship Id="rId231" Type="http://schemas.openxmlformats.org/officeDocument/2006/relationships/customXml" Target="../ink/ink1441.xml"/><Relationship Id="rId252" Type="http://schemas.openxmlformats.org/officeDocument/2006/relationships/image" Target="../media/image1475.png"/><Relationship Id="rId47" Type="http://schemas.openxmlformats.org/officeDocument/2006/relationships/customXml" Target="../ink/ink1349.xml"/><Relationship Id="rId68" Type="http://schemas.openxmlformats.org/officeDocument/2006/relationships/image" Target="../media/image1385.png"/><Relationship Id="rId89" Type="http://schemas.openxmlformats.org/officeDocument/2006/relationships/customXml" Target="../ink/ink1370.xml"/><Relationship Id="rId112" Type="http://schemas.openxmlformats.org/officeDocument/2006/relationships/image" Target="../media/image1407.png"/><Relationship Id="rId133" Type="http://schemas.openxmlformats.org/officeDocument/2006/relationships/customXml" Target="../ink/ink1392.xml"/><Relationship Id="rId154" Type="http://schemas.openxmlformats.org/officeDocument/2006/relationships/image" Target="../media/image1428.png"/><Relationship Id="rId175" Type="http://schemas.openxmlformats.org/officeDocument/2006/relationships/customXml" Target="../ink/ink1413.xml"/><Relationship Id="rId196" Type="http://schemas.openxmlformats.org/officeDocument/2006/relationships/image" Target="../media/image1448.png"/><Relationship Id="rId200" Type="http://schemas.openxmlformats.org/officeDocument/2006/relationships/image" Target="../media/image1450.png"/><Relationship Id="rId16" Type="http://schemas.openxmlformats.org/officeDocument/2006/relationships/image" Target="../media/image1359.png"/><Relationship Id="rId221" Type="http://schemas.openxmlformats.org/officeDocument/2006/relationships/customXml" Target="../ink/ink1436.xml"/><Relationship Id="rId242" Type="http://schemas.openxmlformats.org/officeDocument/2006/relationships/image" Target="../media/image205.png"/><Relationship Id="rId37" Type="http://schemas.openxmlformats.org/officeDocument/2006/relationships/customXml" Target="../ink/ink1344.xml"/><Relationship Id="rId58" Type="http://schemas.openxmlformats.org/officeDocument/2006/relationships/image" Target="../media/image1380.png"/><Relationship Id="rId79" Type="http://schemas.openxmlformats.org/officeDocument/2006/relationships/customXml" Target="../ink/ink1365.xml"/><Relationship Id="rId102" Type="http://schemas.openxmlformats.org/officeDocument/2006/relationships/image" Target="../media/image1402.png"/><Relationship Id="rId123" Type="http://schemas.openxmlformats.org/officeDocument/2006/relationships/customXml" Target="../ink/ink1387.xml"/><Relationship Id="rId144" Type="http://schemas.openxmlformats.org/officeDocument/2006/relationships/image" Target="../media/image1423.png"/><Relationship Id="rId90" Type="http://schemas.openxmlformats.org/officeDocument/2006/relationships/image" Target="../media/image1396.png"/><Relationship Id="rId165" Type="http://schemas.openxmlformats.org/officeDocument/2006/relationships/customXml" Target="../ink/ink1408.xml"/><Relationship Id="rId186" Type="http://schemas.openxmlformats.org/officeDocument/2006/relationships/image" Target="../media/image1443.png"/><Relationship Id="rId211" Type="http://schemas.openxmlformats.org/officeDocument/2006/relationships/customXml" Target="../ink/ink1431.xml"/><Relationship Id="rId232" Type="http://schemas.openxmlformats.org/officeDocument/2006/relationships/image" Target="../media/image1466.png"/><Relationship Id="rId27" Type="http://schemas.openxmlformats.org/officeDocument/2006/relationships/customXml" Target="../ink/ink1339.xml"/><Relationship Id="rId48" Type="http://schemas.openxmlformats.org/officeDocument/2006/relationships/image" Target="../media/image1375.png"/><Relationship Id="rId69" Type="http://schemas.openxmlformats.org/officeDocument/2006/relationships/customXml" Target="../ink/ink1360.xml"/><Relationship Id="rId113" Type="http://schemas.openxmlformats.org/officeDocument/2006/relationships/customXml" Target="../ink/ink1382.xml"/><Relationship Id="rId134" Type="http://schemas.openxmlformats.org/officeDocument/2006/relationships/image" Target="../media/image1418.png"/><Relationship Id="rId80" Type="http://schemas.openxmlformats.org/officeDocument/2006/relationships/image" Target="../media/image1391.png"/><Relationship Id="rId155" Type="http://schemas.openxmlformats.org/officeDocument/2006/relationships/customXml" Target="../ink/ink1403.xml"/><Relationship Id="rId176" Type="http://schemas.openxmlformats.org/officeDocument/2006/relationships/image" Target="../media/image1438.png"/><Relationship Id="rId197" Type="http://schemas.openxmlformats.org/officeDocument/2006/relationships/customXml" Target="../ink/ink1424.xml"/><Relationship Id="rId201" Type="http://schemas.openxmlformats.org/officeDocument/2006/relationships/customXml" Target="../ink/ink1426.xml"/><Relationship Id="rId222" Type="http://schemas.openxmlformats.org/officeDocument/2006/relationships/image" Target="../media/image1461.png"/><Relationship Id="rId243" Type="http://schemas.openxmlformats.org/officeDocument/2006/relationships/customXml" Target="../ink/ink1447.xml"/><Relationship Id="rId17" Type="http://schemas.openxmlformats.org/officeDocument/2006/relationships/customXml" Target="../ink/ink1334.xml"/><Relationship Id="rId38" Type="http://schemas.openxmlformats.org/officeDocument/2006/relationships/image" Target="../media/image1370.png"/><Relationship Id="rId59" Type="http://schemas.openxmlformats.org/officeDocument/2006/relationships/customXml" Target="../ink/ink1355.xml"/><Relationship Id="rId103" Type="http://schemas.openxmlformats.org/officeDocument/2006/relationships/customXml" Target="../ink/ink1377.xml"/><Relationship Id="rId124" Type="http://schemas.openxmlformats.org/officeDocument/2006/relationships/image" Target="../media/image1413.png"/><Relationship Id="rId70" Type="http://schemas.openxmlformats.org/officeDocument/2006/relationships/image" Target="../media/image1386.png"/><Relationship Id="rId91" Type="http://schemas.openxmlformats.org/officeDocument/2006/relationships/customXml" Target="../ink/ink1371.xml"/><Relationship Id="rId145" Type="http://schemas.openxmlformats.org/officeDocument/2006/relationships/customXml" Target="../ink/ink1398.xml"/><Relationship Id="rId166" Type="http://schemas.openxmlformats.org/officeDocument/2006/relationships/image" Target="../media/image125.png"/><Relationship Id="rId187" Type="http://schemas.openxmlformats.org/officeDocument/2006/relationships/customXml" Target="../ink/ink1419.xml"/><Relationship Id="rId1" Type="http://schemas.openxmlformats.org/officeDocument/2006/relationships/slideLayout" Target="../slideLayouts/slideLayout4.xml"/><Relationship Id="rId212" Type="http://schemas.openxmlformats.org/officeDocument/2006/relationships/image" Target="../media/image1456.png"/><Relationship Id="rId233" Type="http://schemas.openxmlformats.org/officeDocument/2006/relationships/customXml" Target="../ink/ink1442.xml"/><Relationship Id="rId28" Type="http://schemas.openxmlformats.org/officeDocument/2006/relationships/image" Target="../media/image1365.png"/><Relationship Id="rId49" Type="http://schemas.openxmlformats.org/officeDocument/2006/relationships/customXml" Target="../ink/ink1350.xml"/><Relationship Id="rId114" Type="http://schemas.openxmlformats.org/officeDocument/2006/relationships/image" Target="../media/image1408.png"/><Relationship Id="rId60" Type="http://schemas.openxmlformats.org/officeDocument/2006/relationships/image" Target="../media/image1381.png"/><Relationship Id="rId81" Type="http://schemas.openxmlformats.org/officeDocument/2006/relationships/customXml" Target="../ink/ink1366.xml"/><Relationship Id="rId135" Type="http://schemas.openxmlformats.org/officeDocument/2006/relationships/customXml" Target="../ink/ink1393.xml"/><Relationship Id="rId156" Type="http://schemas.openxmlformats.org/officeDocument/2006/relationships/image" Target="../media/image1429.png"/><Relationship Id="rId177" Type="http://schemas.openxmlformats.org/officeDocument/2006/relationships/customXml" Target="../ink/ink1414.xml"/><Relationship Id="rId198" Type="http://schemas.openxmlformats.org/officeDocument/2006/relationships/image" Target="../media/image1449.png"/><Relationship Id="rId202" Type="http://schemas.openxmlformats.org/officeDocument/2006/relationships/image" Target="../media/image1451.png"/><Relationship Id="rId223" Type="http://schemas.openxmlformats.org/officeDocument/2006/relationships/customXml" Target="../ink/ink1437.xml"/><Relationship Id="rId244" Type="http://schemas.openxmlformats.org/officeDocument/2006/relationships/image" Target="../media/image1471.png"/><Relationship Id="rId18" Type="http://schemas.openxmlformats.org/officeDocument/2006/relationships/image" Target="../media/image1360.png"/><Relationship Id="rId39" Type="http://schemas.openxmlformats.org/officeDocument/2006/relationships/customXml" Target="../ink/ink1345.xml"/><Relationship Id="rId50" Type="http://schemas.openxmlformats.org/officeDocument/2006/relationships/image" Target="../media/image1376.png"/><Relationship Id="rId104" Type="http://schemas.openxmlformats.org/officeDocument/2006/relationships/image" Target="../media/image1403.png"/><Relationship Id="rId125" Type="http://schemas.openxmlformats.org/officeDocument/2006/relationships/customXml" Target="../ink/ink1388.xml"/><Relationship Id="rId146" Type="http://schemas.openxmlformats.org/officeDocument/2006/relationships/image" Target="../media/image1424.png"/><Relationship Id="rId167" Type="http://schemas.openxmlformats.org/officeDocument/2006/relationships/customXml" Target="../ink/ink1409.xml"/><Relationship Id="rId188" Type="http://schemas.openxmlformats.org/officeDocument/2006/relationships/image" Target="../media/image1444.png"/><Relationship Id="rId71" Type="http://schemas.openxmlformats.org/officeDocument/2006/relationships/customXml" Target="../ink/ink1361.xml"/><Relationship Id="rId92" Type="http://schemas.openxmlformats.org/officeDocument/2006/relationships/image" Target="../media/image1397.png"/><Relationship Id="rId213" Type="http://schemas.openxmlformats.org/officeDocument/2006/relationships/customXml" Target="../ink/ink1432.xml"/><Relationship Id="rId234" Type="http://schemas.openxmlformats.org/officeDocument/2006/relationships/image" Target="../media/image1467.png"/><Relationship Id="rId2" Type="http://schemas.openxmlformats.org/officeDocument/2006/relationships/image" Target="../media/image495.jpeg"/><Relationship Id="rId29" Type="http://schemas.openxmlformats.org/officeDocument/2006/relationships/customXml" Target="../ink/ink1340.xml"/><Relationship Id="rId40" Type="http://schemas.openxmlformats.org/officeDocument/2006/relationships/image" Target="../media/image1371.png"/><Relationship Id="rId115" Type="http://schemas.openxmlformats.org/officeDocument/2006/relationships/customXml" Target="../ink/ink1383.xml"/><Relationship Id="rId136" Type="http://schemas.openxmlformats.org/officeDocument/2006/relationships/image" Target="../media/image1419.png"/><Relationship Id="rId157" Type="http://schemas.openxmlformats.org/officeDocument/2006/relationships/customXml" Target="../ink/ink1404.xml"/><Relationship Id="rId178" Type="http://schemas.openxmlformats.org/officeDocument/2006/relationships/image" Target="../media/image1439.png"/><Relationship Id="rId61" Type="http://schemas.openxmlformats.org/officeDocument/2006/relationships/customXml" Target="../ink/ink1356.xml"/><Relationship Id="rId82" Type="http://schemas.openxmlformats.org/officeDocument/2006/relationships/image" Target="../media/image1392.png"/><Relationship Id="rId199" Type="http://schemas.openxmlformats.org/officeDocument/2006/relationships/customXml" Target="../ink/ink1425.xml"/><Relationship Id="rId203" Type="http://schemas.openxmlformats.org/officeDocument/2006/relationships/customXml" Target="../ink/ink1427.xml"/><Relationship Id="rId19" Type="http://schemas.openxmlformats.org/officeDocument/2006/relationships/customXml" Target="../ink/ink1335.xml"/><Relationship Id="rId224" Type="http://schemas.openxmlformats.org/officeDocument/2006/relationships/image" Target="../media/image1462.png"/><Relationship Id="rId245" Type="http://schemas.openxmlformats.org/officeDocument/2006/relationships/customXml" Target="../ink/ink1448.xml"/><Relationship Id="rId30" Type="http://schemas.openxmlformats.org/officeDocument/2006/relationships/image" Target="../media/image1366.png"/><Relationship Id="rId105" Type="http://schemas.openxmlformats.org/officeDocument/2006/relationships/customXml" Target="../ink/ink1378.xml"/><Relationship Id="rId126" Type="http://schemas.openxmlformats.org/officeDocument/2006/relationships/image" Target="../media/image1414.png"/><Relationship Id="rId147" Type="http://schemas.openxmlformats.org/officeDocument/2006/relationships/customXml" Target="../ink/ink1399.xml"/><Relationship Id="rId168" Type="http://schemas.openxmlformats.org/officeDocument/2006/relationships/image" Target="../media/image1434.png"/><Relationship Id="rId51" Type="http://schemas.openxmlformats.org/officeDocument/2006/relationships/customXml" Target="../ink/ink1351.xml"/><Relationship Id="rId72" Type="http://schemas.openxmlformats.org/officeDocument/2006/relationships/image" Target="../media/image1387.png"/><Relationship Id="rId93" Type="http://schemas.openxmlformats.org/officeDocument/2006/relationships/customXml" Target="../ink/ink1372.xml"/><Relationship Id="rId189" Type="http://schemas.openxmlformats.org/officeDocument/2006/relationships/customXml" Target="../ink/ink1420.xml"/><Relationship Id="rId3" Type="http://schemas.openxmlformats.org/officeDocument/2006/relationships/customXml" Target="../ink/ink1327.xml"/><Relationship Id="rId214" Type="http://schemas.openxmlformats.org/officeDocument/2006/relationships/image" Target="../media/image1457.png"/><Relationship Id="rId235" Type="http://schemas.openxmlformats.org/officeDocument/2006/relationships/customXml" Target="../ink/ink1443.xml"/><Relationship Id="rId116" Type="http://schemas.openxmlformats.org/officeDocument/2006/relationships/image" Target="../media/image1409.png"/><Relationship Id="rId137" Type="http://schemas.openxmlformats.org/officeDocument/2006/relationships/customXml" Target="../ink/ink1394.xml"/><Relationship Id="rId158" Type="http://schemas.openxmlformats.org/officeDocument/2006/relationships/image" Target="../media/image1430.png"/><Relationship Id="rId20" Type="http://schemas.openxmlformats.org/officeDocument/2006/relationships/image" Target="../media/image1361.png"/><Relationship Id="rId41" Type="http://schemas.openxmlformats.org/officeDocument/2006/relationships/customXml" Target="../ink/ink1346.xml"/><Relationship Id="rId62" Type="http://schemas.openxmlformats.org/officeDocument/2006/relationships/image" Target="../media/image1382.png"/><Relationship Id="rId83" Type="http://schemas.openxmlformats.org/officeDocument/2006/relationships/customXml" Target="../ink/ink1367.xml"/><Relationship Id="rId179" Type="http://schemas.openxmlformats.org/officeDocument/2006/relationships/customXml" Target="../ink/ink1415.xml"/><Relationship Id="rId190" Type="http://schemas.openxmlformats.org/officeDocument/2006/relationships/image" Target="../media/image1445.png"/><Relationship Id="rId204" Type="http://schemas.openxmlformats.org/officeDocument/2006/relationships/image" Target="../media/image1452.png"/><Relationship Id="rId225" Type="http://schemas.openxmlformats.org/officeDocument/2006/relationships/customXml" Target="../ink/ink1438.xml"/><Relationship Id="rId246" Type="http://schemas.openxmlformats.org/officeDocument/2006/relationships/image" Target="../media/image1472.png"/><Relationship Id="rId106" Type="http://schemas.openxmlformats.org/officeDocument/2006/relationships/image" Target="../media/image1404.png"/><Relationship Id="rId127" Type="http://schemas.openxmlformats.org/officeDocument/2006/relationships/customXml" Target="../ink/ink1389.xml"/><Relationship Id="rId10" Type="http://schemas.openxmlformats.org/officeDocument/2006/relationships/image" Target="../media/image1356.png"/><Relationship Id="rId31" Type="http://schemas.openxmlformats.org/officeDocument/2006/relationships/customXml" Target="../ink/ink1341.xml"/><Relationship Id="rId52" Type="http://schemas.openxmlformats.org/officeDocument/2006/relationships/image" Target="../media/image1377.png"/><Relationship Id="rId73" Type="http://schemas.openxmlformats.org/officeDocument/2006/relationships/customXml" Target="../ink/ink1362.xml"/><Relationship Id="rId94" Type="http://schemas.openxmlformats.org/officeDocument/2006/relationships/image" Target="../media/image1398.png"/><Relationship Id="rId148" Type="http://schemas.openxmlformats.org/officeDocument/2006/relationships/image" Target="../media/image1425.png"/><Relationship Id="rId169" Type="http://schemas.openxmlformats.org/officeDocument/2006/relationships/customXml" Target="../ink/ink1410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07.xml"/><Relationship Id="rId21" Type="http://schemas.openxmlformats.org/officeDocument/2006/relationships/customXml" Target="../ink/ink1459.xml"/><Relationship Id="rId42" Type="http://schemas.openxmlformats.org/officeDocument/2006/relationships/image" Target="../media/image1495.png"/><Relationship Id="rId63" Type="http://schemas.openxmlformats.org/officeDocument/2006/relationships/customXml" Target="../ink/ink1480.xml"/><Relationship Id="rId84" Type="http://schemas.openxmlformats.org/officeDocument/2006/relationships/image" Target="../media/image1516.png"/><Relationship Id="rId138" Type="http://schemas.openxmlformats.org/officeDocument/2006/relationships/image" Target="../media/image1543.png"/><Relationship Id="rId159" Type="http://schemas.openxmlformats.org/officeDocument/2006/relationships/customXml" Target="../ink/ink1528.xml"/><Relationship Id="rId170" Type="http://schemas.openxmlformats.org/officeDocument/2006/relationships/image" Target="../media/image1559.png"/><Relationship Id="rId191" Type="http://schemas.openxmlformats.org/officeDocument/2006/relationships/customXml" Target="../ink/ink1544.xml"/><Relationship Id="rId205" Type="http://schemas.openxmlformats.org/officeDocument/2006/relationships/customXml" Target="../ink/ink1551.xml"/><Relationship Id="rId226" Type="http://schemas.openxmlformats.org/officeDocument/2006/relationships/image" Target="../media/image1587.png"/><Relationship Id="rId247" Type="http://schemas.openxmlformats.org/officeDocument/2006/relationships/customXml" Target="../ink/ink1572.xml"/><Relationship Id="rId107" Type="http://schemas.openxmlformats.org/officeDocument/2006/relationships/customXml" Target="../ink/ink1502.xml"/><Relationship Id="rId11" Type="http://schemas.openxmlformats.org/officeDocument/2006/relationships/customXml" Target="../ink/ink1454.xml"/><Relationship Id="rId32" Type="http://schemas.openxmlformats.org/officeDocument/2006/relationships/image" Target="../media/image1490.png"/><Relationship Id="rId53" Type="http://schemas.openxmlformats.org/officeDocument/2006/relationships/customXml" Target="../ink/ink1475.xml"/><Relationship Id="rId74" Type="http://schemas.openxmlformats.org/officeDocument/2006/relationships/image" Target="../media/image1511.png"/><Relationship Id="rId128" Type="http://schemas.openxmlformats.org/officeDocument/2006/relationships/image" Target="../media/image1538.png"/><Relationship Id="rId149" Type="http://schemas.openxmlformats.org/officeDocument/2006/relationships/customXml" Target="../ink/ink1523.xml"/><Relationship Id="rId5" Type="http://schemas.openxmlformats.org/officeDocument/2006/relationships/oleObject" Target="../embeddings/oleObject8.bin"/><Relationship Id="rId95" Type="http://schemas.openxmlformats.org/officeDocument/2006/relationships/customXml" Target="../ink/ink1496.xml"/><Relationship Id="rId160" Type="http://schemas.openxmlformats.org/officeDocument/2006/relationships/image" Target="../media/image1554.png"/><Relationship Id="rId181" Type="http://schemas.openxmlformats.org/officeDocument/2006/relationships/customXml" Target="../ink/ink1539.xml"/><Relationship Id="rId216" Type="http://schemas.openxmlformats.org/officeDocument/2006/relationships/image" Target="../media/image1582.png"/><Relationship Id="rId237" Type="http://schemas.openxmlformats.org/officeDocument/2006/relationships/customXml" Target="../ink/ink1567.xml"/><Relationship Id="rId22" Type="http://schemas.openxmlformats.org/officeDocument/2006/relationships/image" Target="../media/image1485.png"/><Relationship Id="rId43" Type="http://schemas.openxmlformats.org/officeDocument/2006/relationships/customXml" Target="../ink/ink1470.xml"/><Relationship Id="rId64" Type="http://schemas.openxmlformats.org/officeDocument/2006/relationships/image" Target="../media/image1506.png"/><Relationship Id="rId118" Type="http://schemas.openxmlformats.org/officeDocument/2006/relationships/image" Target="../media/image1533.png"/><Relationship Id="rId139" Type="http://schemas.openxmlformats.org/officeDocument/2006/relationships/customXml" Target="../ink/ink1518.xml"/><Relationship Id="rId85" Type="http://schemas.openxmlformats.org/officeDocument/2006/relationships/customXml" Target="../ink/ink1491.xml"/><Relationship Id="rId150" Type="http://schemas.openxmlformats.org/officeDocument/2006/relationships/image" Target="../media/image1549.png"/><Relationship Id="rId171" Type="http://schemas.openxmlformats.org/officeDocument/2006/relationships/customXml" Target="../ink/ink1534.xml"/><Relationship Id="rId192" Type="http://schemas.openxmlformats.org/officeDocument/2006/relationships/image" Target="../media/image1570.png"/><Relationship Id="rId206" Type="http://schemas.openxmlformats.org/officeDocument/2006/relationships/image" Target="../media/image1577.png"/><Relationship Id="rId227" Type="http://schemas.openxmlformats.org/officeDocument/2006/relationships/customXml" Target="../ink/ink1562.xml"/><Relationship Id="rId248" Type="http://schemas.openxmlformats.org/officeDocument/2006/relationships/image" Target="../media/image1598.png"/><Relationship Id="rId12" Type="http://schemas.openxmlformats.org/officeDocument/2006/relationships/image" Target="../media/image1480.png"/><Relationship Id="rId33" Type="http://schemas.openxmlformats.org/officeDocument/2006/relationships/customXml" Target="../ink/ink1465.xml"/><Relationship Id="rId108" Type="http://schemas.openxmlformats.org/officeDocument/2006/relationships/image" Target="../media/image1528.png"/><Relationship Id="rId129" Type="http://schemas.openxmlformats.org/officeDocument/2006/relationships/customXml" Target="../ink/ink1513.xml"/><Relationship Id="rId54" Type="http://schemas.openxmlformats.org/officeDocument/2006/relationships/image" Target="../media/image1501.png"/><Relationship Id="rId75" Type="http://schemas.openxmlformats.org/officeDocument/2006/relationships/customXml" Target="../ink/ink1486.xml"/><Relationship Id="rId96" Type="http://schemas.openxmlformats.org/officeDocument/2006/relationships/image" Target="../media/image1522.png"/><Relationship Id="rId140" Type="http://schemas.openxmlformats.org/officeDocument/2006/relationships/image" Target="../media/image1544.png"/><Relationship Id="rId161" Type="http://schemas.openxmlformats.org/officeDocument/2006/relationships/customXml" Target="../ink/ink1529.xml"/><Relationship Id="rId182" Type="http://schemas.openxmlformats.org/officeDocument/2006/relationships/image" Target="../media/image1565.png"/><Relationship Id="rId217" Type="http://schemas.openxmlformats.org/officeDocument/2006/relationships/customXml" Target="../ink/ink1557.xml"/><Relationship Id="rId6" Type="http://schemas.openxmlformats.org/officeDocument/2006/relationships/image" Target="../media/image497.emf"/><Relationship Id="rId238" Type="http://schemas.openxmlformats.org/officeDocument/2006/relationships/image" Target="../media/image1593.png"/><Relationship Id="rId23" Type="http://schemas.openxmlformats.org/officeDocument/2006/relationships/customXml" Target="../ink/ink1460.xml"/><Relationship Id="rId119" Type="http://schemas.openxmlformats.org/officeDocument/2006/relationships/customXml" Target="../ink/ink1508.xml"/><Relationship Id="rId44" Type="http://schemas.openxmlformats.org/officeDocument/2006/relationships/image" Target="../media/image1496.png"/><Relationship Id="rId65" Type="http://schemas.openxmlformats.org/officeDocument/2006/relationships/customXml" Target="../ink/ink1481.xml"/><Relationship Id="rId86" Type="http://schemas.openxmlformats.org/officeDocument/2006/relationships/image" Target="../media/image1517.png"/><Relationship Id="rId130" Type="http://schemas.openxmlformats.org/officeDocument/2006/relationships/image" Target="../media/image1539.png"/><Relationship Id="rId151" Type="http://schemas.openxmlformats.org/officeDocument/2006/relationships/customXml" Target="../ink/ink1524.xml"/><Relationship Id="rId172" Type="http://schemas.openxmlformats.org/officeDocument/2006/relationships/image" Target="../media/image1560.png"/><Relationship Id="rId193" Type="http://schemas.openxmlformats.org/officeDocument/2006/relationships/customXml" Target="../ink/ink1545.xml"/><Relationship Id="rId207" Type="http://schemas.openxmlformats.org/officeDocument/2006/relationships/customXml" Target="../ink/ink1552.xml"/><Relationship Id="rId228" Type="http://schemas.openxmlformats.org/officeDocument/2006/relationships/image" Target="../media/image1588.png"/><Relationship Id="rId13" Type="http://schemas.openxmlformats.org/officeDocument/2006/relationships/customXml" Target="../ink/ink1455.xml"/><Relationship Id="rId109" Type="http://schemas.openxmlformats.org/officeDocument/2006/relationships/customXml" Target="../ink/ink1503.xml"/><Relationship Id="rId34" Type="http://schemas.openxmlformats.org/officeDocument/2006/relationships/image" Target="../media/image1491.png"/><Relationship Id="rId55" Type="http://schemas.openxmlformats.org/officeDocument/2006/relationships/customXml" Target="../ink/ink1476.xml"/><Relationship Id="rId76" Type="http://schemas.openxmlformats.org/officeDocument/2006/relationships/image" Target="../media/image1512.png"/><Relationship Id="rId97" Type="http://schemas.openxmlformats.org/officeDocument/2006/relationships/customXml" Target="../ink/ink1497.xml"/><Relationship Id="rId120" Type="http://schemas.openxmlformats.org/officeDocument/2006/relationships/image" Target="../media/image1534.png"/><Relationship Id="rId141" Type="http://schemas.openxmlformats.org/officeDocument/2006/relationships/customXml" Target="../ink/ink1519.xml"/><Relationship Id="rId7" Type="http://schemas.openxmlformats.org/officeDocument/2006/relationships/customXml" Target="../ink/ink1452.xml"/><Relationship Id="rId162" Type="http://schemas.openxmlformats.org/officeDocument/2006/relationships/image" Target="../media/image1555.png"/><Relationship Id="rId183" Type="http://schemas.openxmlformats.org/officeDocument/2006/relationships/customXml" Target="../ink/ink1540.xml"/><Relationship Id="rId218" Type="http://schemas.openxmlformats.org/officeDocument/2006/relationships/image" Target="../media/image1583.png"/><Relationship Id="rId239" Type="http://schemas.openxmlformats.org/officeDocument/2006/relationships/customXml" Target="../ink/ink1568.xml"/><Relationship Id="rId24" Type="http://schemas.openxmlformats.org/officeDocument/2006/relationships/image" Target="../media/image1486.png"/><Relationship Id="rId45" Type="http://schemas.openxmlformats.org/officeDocument/2006/relationships/customXml" Target="../ink/ink1471.xml"/><Relationship Id="rId66" Type="http://schemas.openxmlformats.org/officeDocument/2006/relationships/image" Target="../media/image1507.png"/><Relationship Id="rId87" Type="http://schemas.openxmlformats.org/officeDocument/2006/relationships/customXml" Target="../ink/ink1492.xml"/><Relationship Id="rId110" Type="http://schemas.openxmlformats.org/officeDocument/2006/relationships/image" Target="../media/image1529.png"/><Relationship Id="rId131" Type="http://schemas.openxmlformats.org/officeDocument/2006/relationships/customXml" Target="../ink/ink1514.xml"/><Relationship Id="rId152" Type="http://schemas.openxmlformats.org/officeDocument/2006/relationships/image" Target="../media/image1550.png"/><Relationship Id="rId173" Type="http://schemas.openxmlformats.org/officeDocument/2006/relationships/customXml" Target="../ink/ink1535.xml"/><Relationship Id="rId194" Type="http://schemas.openxmlformats.org/officeDocument/2006/relationships/image" Target="../media/image1571.png"/><Relationship Id="rId208" Type="http://schemas.openxmlformats.org/officeDocument/2006/relationships/image" Target="../media/image1578.png"/><Relationship Id="rId229" Type="http://schemas.openxmlformats.org/officeDocument/2006/relationships/customXml" Target="../ink/ink1563.xml"/><Relationship Id="rId240" Type="http://schemas.openxmlformats.org/officeDocument/2006/relationships/image" Target="../media/image1594.png"/><Relationship Id="rId14" Type="http://schemas.openxmlformats.org/officeDocument/2006/relationships/image" Target="../media/image1481.png"/><Relationship Id="rId35" Type="http://schemas.openxmlformats.org/officeDocument/2006/relationships/customXml" Target="../ink/ink1466.xml"/><Relationship Id="rId56" Type="http://schemas.openxmlformats.org/officeDocument/2006/relationships/image" Target="../media/image1502.png"/><Relationship Id="rId77" Type="http://schemas.openxmlformats.org/officeDocument/2006/relationships/customXml" Target="../ink/ink1487.xml"/><Relationship Id="rId100" Type="http://schemas.openxmlformats.org/officeDocument/2006/relationships/image" Target="../media/image1524.png"/><Relationship Id="rId8" Type="http://schemas.openxmlformats.org/officeDocument/2006/relationships/image" Target="../media/image1478.png"/><Relationship Id="rId98" Type="http://schemas.openxmlformats.org/officeDocument/2006/relationships/image" Target="../media/image1523.png"/><Relationship Id="rId121" Type="http://schemas.openxmlformats.org/officeDocument/2006/relationships/customXml" Target="../ink/ink1509.xml"/><Relationship Id="rId142" Type="http://schemas.openxmlformats.org/officeDocument/2006/relationships/image" Target="../media/image1545.png"/><Relationship Id="rId163" Type="http://schemas.openxmlformats.org/officeDocument/2006/relationships/customXml" Target="../ink/ink1530.xml"/><Relationship Id="rId184" Type="http://schemas.openxmlformats.org/officeDocument/2006/relationships/image" Target="../media/image1566.png"/><Relationship Id="rId219" Type="http://schemas.openxmlformats.org/officeDocument/2006/relationships/customXml" Target="../ink/ink1558.xml"/><Relationship Id="rId230" Type="http://schemas.openxmlformats.org/officeDocument/2006/relationships/image" Target="../media/image1589.png"/><Relationship Id="rId25" Type="http://schemas.openxmlformats.org/officeDocument/2006/relationships/customXml" Target="../ink/ink1461.xml"/><Relationship Id="rId46" Type="http://schemas.openxmlformats.org/officeDocument/2006/relationships/image" Target="../media/image1497.png"/><Relationship Id="rId67" Type="http://schemas.openxmlformats.org/officeDocument/2006/relationships/customXml" Target="../ink/ink1482.xml"/><Relationship Id="rId88" Type="http://schemas.openxmlformats.org/officeDocument/2006/relationships/image" Target="../media/image1518.png"/><Relationship Id="rId111" Type="http://schemas.openxmlformats.org/officeDocument/2006/relationships/customXml" Target="../ink/ink1504.xml"/><Relationship Id="rId132" Type="http://schemas.openxmlformats.org/officeDocument/2006/relationships/image" Target="../media/image1540.png"/><Relationship Id="rId153" Type="http://schemas.openxmlformats.org/officeDocument/2006/relationships/customXml" Target="../ink/ink1525.xml"/><Relationship Id="rId174" Type="http://schemas.openxmlformats.org/officeDocument/2006/relationships/image" Target="../media/image1561.png"/><Relationship Id="rId195" Type="http://schemas.openxmlformats.org/officeDocument/2006/relationships/customXml" Target="../ink/ink1546.xml"/><Relationship Id="rId209" Type="http://schemas.openxmlformats.org/officeDocument/2006/relationships/customXml" Target="../ink/ink1553.xml"/><Relationship Id="rId220" Type="http://schemas.openxmlformats.org/officeDocument/2006/relationships/image" Target="../media/image1584.png"/><Relationship Id="rId241" Type="http://schemas.openxmlformats.org/officeDocument/2006/relationships/customXml" Target="../ink/ink1569.xml"/><Relationship Id="rId15" Type="http://schemas.openxmlformats.org/officeDocument/2006/relationships/customXml" Target="../ink/ink1456.xml"/><Relationship Id="rId36" Type="http://schemas.openxmlformats.org/officeDocument/2006/relationships/image" Target="../media/image1492.png"/><Relationship Id="rId57" Type="http://schemas.openxmlformats.org/officeDocument/2006/relationships/customXml" Target="../ink/ink1477.xml"/><Relationship Id="rId10" Type="http://schemas.openxmlformats.org/officeDocument/2006/relationships/image" Target="../media/image1479.png"/><Relationship Id="rId31" Type="http://schemas.openxmlformats.org/officeDocument/2006/relationships/customXml" Target="../ink/ink1464.xml"/><Relationship Id="rId52" Type="http://schemas.openxmlformats.org/officeDocument/2006/relationships/image" Target="../media/image1500.png"/><Relationship Id="rId73" Type="http://schemas.openxmlformats.org/officeDocument/2006/relationships/customXml" Target="../ink/ink1485.xml"/><Relationship Id="rId78" Type="http://schemas.openxmlformats.org/officeDocument/2006/relationships/image" Target="../media/image1513.png"/><Relationship Id="rId94" Type="http://schemas.openxmlformats.org/officeDocument/2006/relationships/image" Target="../media/image1521.png"/><Relationship Id="rId99" Type="http://schemas.openxmlformats.org/officeDocument/2006/relationships/customXml" Target="../ink/ink1498.xml"/><Relationship Id="rId101" Type="http://schemas.openxmlformats.org/officeDocument/2006/relationships/customXml" Target="../ink/ink1499.xml"/><Relationship Id="rId122" Type="http://schemas.openxmlformats.org/officeDocument/2006/relationships/image" Target="../media/image1535.png"/><Relationship Id="rId143" Type="http://schemas.openxmlformats.org/officeDocument/2006/relationships/customXml" Target="../ink/ink1520.xml"/><Relationship Id="rId148" Type="http://schemas.openxmlformats.org/officeDocument/2006/relationships/image" Target="../media/image1548.png"/><Relationship Id="rId164" Type="http://schemas.openxmlformats.org/officeDocument/2006/relationships/image" Target="../media/image1556.png"/><Relationship Id="rId169" Type="http://schemas.openxmlformats.org/officeDocument/2006/relationships/customXml" Target="../ink/ink1533.xml"/><Relationship Id="rId185" Type="http://schemas.openxmlformats.org/officeDocument/2006/relationships/customXml" Target="../ink/ink1541.xml"/><Relationship Id="rId4" Type="http://schemas.openxmlformats.org/officeDocument/2006/relationships/image" Target="../media/image496.emf"/><Relationship Id="rId9" Type="http://schemas.openxmlformats.org/officeDocument/2006/relationships/customXml" Target="../ink/ink1453.xml"/><Relationship Id="rId180" Type="http://schemas.openxmlformats.org/officeDocument/2006/relationships/image" Target="../media/image1564.png"/><Relationship Id="rId210" Type="http://schemas.openxmlformats.org/officeDocument/2006/relationships/image" Target="../media/image1579.png"/><Relationship Id="rId215" Type="http://schemas.openxmlformats.org/officeDocument/2006/relationships/customXml" Target="../ink/ink1556.xml"/><Relationship Id="rId236" Type="http://schemas.openxmlformats.org/officeDocument/2006/relationships/image" Target="../media/image1592.png"/><Relationship Id="rId26" Type="http://schemas.openxmlformats.org/officeDocument/2006/relationships/image" Target="../media/image1487.png"/><Relationship Id="rId231" Type="http://schemas.openxmlformats.org/officeDocument/2006/relationships/customXml" Target="../ink/ink1564.xml"/><Relationship Id="rId47" Type="http://schemas.openxmlformats.org/officeDocument/2006/relationships/customXml" Target="../ink/ink1472.xml"/><Relationship Id="rId68" Type="http://schemas.openxmlformats.org/officeDocument/2006/relationships/image" Target="../media/image1508.png"/><Relationship Id="rId89" Type="http://schemas.openxmlformats.org/officeDocument/2006/relationships/customXml" Target="../ink/ink1493.xml"/><Relationship Id="rId112" Type="http://schemas.openxmlformats.org/officeDocument/2006/relationships/image" Target="../media/image1530.png"/><Relationship Id="rId133" Type="http://schemas.openxmlformats.org/officeDocument/2006/relationships/customXml" Target="../ink/ink1515.xml"/><Relationship Id="rId154" Type="http://schemas.openxmlformats.org/officeDocument/2006/relationships/image" Target="../media/image1551.png"/><Relationship Id="rId175" Type="http://schemas.openxmlformats.org/officeDocument/2006/relationships/customXml" Target="../ink/ink1536.xml"/><Relationship Id="rId196" Type="http://schemas.openxmlformats.org/officeDocument/2006/relationships/image" Target="../media/image1572.png"/><Relationship Id="rId200" Type="http://schemas.openxmlformats.org/officeDocument/2006/relationships/image" Target="../media/image1574.png"/><Relationship Id="rId16" Type="http://schemas.openxmlformats.org/officeDocument/2006/relationships/image" Target="../media/image1482.png"/><Relationship Id="rId221" Type="http://schemas.openxmlformats.org/officeDocument/2006/relationships/customXml" Target="../ink/ink1559.xml"/><Relationship Id="rId242" Type="http://schemas.openxmlformats.org/officeDocument/2006/relationships/image" Target="../media/image1595.png"/><Relationship Id="rId37" Type="http://schemas.openxmlformats.org/officeDocument/2006/relationships/customXml" Target="../ink/ink1467.xml"/><Relationship Id="rId58" Type="http://schemas.openxmlformats.org/officeDocument/2006/relationships/image" Target="../media/image1503.png"/><Relationship Id="rId79" Type="http://schemas.openxmlformats.org/officeDocument/2006/relationships/customXml" Target="../ink/ink1488.xml"/><Relationship Id="rId102" Type="http://schemas.openxmlformats.org/officeDocument/2006/relationships/image" Target="../media/image1525.png"/><Relationship Id="rId123" Type="http://schemas.openxmlformats.org/officeDocument/2006/relationships/customXml" Target="../ink/ink1510.xml"/><Relationship Id="rId144" Type="http://schemas.openxmlformats.org/officeDocument/2006/relationships/image" Target="../media/image1546.png"/><Relationship Id="rId90" Type="http://schemas.openxmlformats.org/officeDocument/2006/relationships/image" Target="../media/image1519.png"/><Relationship Id="rId165" Type="http://schemas.openxmlformats.org/officeDocument/2006/relationships/customXml" Target="../ink/ink1531.xml"/><Relationship Id="rId186" Type="http://schemas.openxmlformats.org/officeDocument/2006/relationships/image" Target="../media/image1567.png"/><Relationship Id="rId211" Type="http://schemas.openxmlformats.org/officeDocument/2006/relationships/customXml" Target="../ink/ink1554.xml"/><Relationship Id="rId232" Type="http://schemas.openxmlformats.org/officeDocument/2006/relationships/image" Target="../media/image1590.png"/><Relationship Id="rId27" Type="http://schemas.openxmlformats.org/officeDocument/2006/relationships/customXml" Target="../ink/ink1462.xml"/><Relationship Id="rId48" Type="http://schemas.openxmlformats.org/officeDocument/2006/relationships/image" Target="../media/image1498.png"/><Relationship Id="rId69" Type="http://schemas.openxmlformats.org/officeDocument/2006/relationships/customXml" Target="../ink/ink1483.xml"/><Relationship Id="rId113" Type="http://schemas.openxmlformats.org/officeDocument/2006/relationships/customXml" Target="../ink/ink1505.xml"/><Relationship Id="rId134" Type="http://schemas.openxmlformats.org/officeDocument/2006/relationships/image" Target="../media/image1541.png"/><Relationship Id="rId80" Type="http://schemas.openxmlformats.org/officeDocument/2006/relationships/image" Target="../media/image1514.png"/><Relationship Id="rId155" Type="http://schemas.openxmlformats.org/officeDocument/2006/relationships/customXml" Target="../ink/ink1526.xml"/><Relationship Id="rId176" Type="http://schemas.openxmlformats.org/officeDocument/2006/relationships/image" Target="../media/image1562.png"/><Relationship Id="rId197" Type="http://schemas.openxmlformats.org/officeDocument/2006/relationships/customXml" Target="../ink/ink1547.xml"/><Relationship Id="rId201" Type="http://schemas.openxmlformats.org/officeDocument/2006/relationships/customXml" Target="../ink/ink1549.xml"/><Relationship Id="rId222" Type="http://schemas.openxmlformats.org/officeDocument/2006/relationships/image" Target="../media/image1585.png"/><Relationship Id="rId243" Type="http://schemas.openxmlformats.org/officeDocument/2006/relationships/customXml" Target="../ink/ink1570.xml"/><Relationship Id="rId17" Type="http://schemas.openxmlformats.org/officeDocument/2006/relationships/customXml" Target="../ink/ink1457.xml"/><Relationship Id="rId38" Type="http://schemas.openxmlformats.org/officeDocument/2006/relationships/image" Target="../media/image1493.png"/><Relationship Id="rId59" Type="http://schemas.openxmlformats.org/officeDocument/2006/relationships/customXml" Target="../ink/ink1478.xml"/><Relationship Id="rId103" Type="http://schemas.openxmlformats.org/officeDocument/2006/relationships/customXml" Target="../ink/ink1500.xml"/><Relationship Id="rId124" Type="http://schemas.openxmlformats.org/officeDocument/2006/relationships/image" Target="../media/image1536.png"/><Relationship Id="rId70" Type="http://schemas.openxmlformats.org/officeDocument/2006/relationships/image" Target="../media/image1509.png"/><Relationship Id="rId91" Type="http://schemas.openxmlformats.org/officeDocument/2006/relationships/customXml" Target="../ink/ink1494.xml"/><Relationship Id="rId145" Type="http://schemas.openxmlformats.org/officeDocument/2006/relationships/customXml" Target="../ink/ink1521.xml"/><Relationship Id="rId166" Type="http://schemas.openxmlformats.org/officeDocument/2006/relationships/image" Target="../media/image1557.png"/><Relationship Id="rId187" Type="http://schemas.openxmlformats.org/officeDocument/2006/relationships/customXml" Target="../ink/ink1542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580.png"/><Relationship Id="rId233" Type="http://schemas.openxmlformats.org/officeDocument/2006/relationships/customXml" Target="../ink/ink1565.xml"/><Relationship Id="rId28" Type="http://schemas.openxmlformats.org/officeDocument/2006/relationships/image" Target="../media/image1488.png"/><Relationship Id="rId49" Type="http://schemas.openxmlformats.org/officeDocument/2006/relationships/customXml" Target="../ink/ink1473.xml"/><Relationship Id="rId114" Type="http://schemas.openxmlformats.org/officeDocument/2006/relationships/image" Target="../media/image1531.png"/><Relationship Id="rId60" Type="http://schemas.openxmlformats.org/officeDocument/2006/relationships/image" Target="../media/image1504.png"/><Relationship Id="rId81" Type="http://schemas.openxmlformats.org/officeDocument/2006/relationships/customXml" Target="../ink/ink1489.xml"/><Relationship Id="rId135" Type="http://schemas.openxmlformats.org/officeDocument/2006/relationships/customXml" Target="../ink/ink1516.xml"/><Relationship Id="rId156" Type="http://schemas.openxmlformats.org/officeDocument/2006/relationships/image" Target="../media/image1552.png"/><Relationship Id="rId177" Type="http://schemas.openxmlformats.org/officeDocument/2006/relationships/customXml" Target="../ink/ink1537.xml"/><Relationship Id="rId198" Type="http://schemas.openxmlformats.org/officeDocument/2006/relationships/image" Target="../media/image1573.png"/><Relationship Id="rId202" Type="http://schemas.openxmlformats.org/officeDocument/2006/relationships/image" Target="../media/image1575.png"/><Relationship Id="rId223" Type="http://schemas.openxmlformats.org/officeDocument/2006/relationships/customXml" Target="../ink/ink1560.xml"/><Relationship Id="rId244" Type="http://schemas.openxmlformats.org/officeDocument/2006/relationships/image" Target="../media/image1596.png"/><Relationship Id="rId18" Type="http://schemas.openxmlformats.org/officeDocument/2006/relationships/image" Target="../media/image1483.png"/><Relationship Id="rId39" Type="http://schemas.openxmlformats.org/officeDocument/2006/relationships/customXml" Target="../ink/ink1468.xml"/><Relationship Id="rId50" Type="http://schemas.openxmlformats.org/officeDocument/2006/relationships/image" Target="../media/image1499.png"/><Relationship Id="rId104" Type="http://schemas.openxmlformats.org/officeDocument/2006/relationships/image" Target="../media/image1526.png"/><Relationship Id="rId125" Type="http://schemas.openxmlformats.org/officeDocument/2006/relationships/customXml" Target="../ink/ink1511.xml"/><Relationship Id="rId146" Type="http://schemas.openxmlformats.org/officeDocument/2006/relationships/image" Target="../media/image1547.png"/><Relationship Id="rId167" Type="http://schemas.openxmlformats.org/officeDocument/2006/relationships/customXml" Target="../ink/ink1532.xml"/><Relationship Id="rId188" Type="http://schemas.openxmlformats.org/officeDocument/2006/relationships/image" Target="../media/image1568.png"/><Relationship Id="rId71" Type="http://schemas.openxmlformats.org/officeDocument/2006/relationships/customXml" Target="../ink/ink1484.xml"/><Relationship Id="rId92" Type="http://schemas.openxmlformats.org/officeDocument/2006/relationships/image" Target="../media/image1520.png"/><Relationship Id="rId213" Type="http://schemas.openxmlformats.org/officeDocument/2006/relationships/customXml" Target="../ink/ink1555.xml"/><Relationship Id="rId234" Type="http://schemas.openxmlformats.org/officeDocument/2006/relationships/image" Target="../media/image1591.png"/><Relationship Id="rId2" Type="http://schemas.openxmlformats.org/officeDocument/2006/relationships/notesSlide" Target="../notesSlides/notesSlide5.xml"/><Relationship Id="rId29" Type="http://schemas.openxmlformats.org/officeDocument/2006/relationships/customXml" Target="../ink/ink1463.xml"/><Relationship Id="rId40" Type="http://schemas.openxmlformats.org/officeDocument/2006/relationships/image" Target="../media/image1494.png"/><Relationship Id="rId115" Type="http://schemas.openxmlformats.org/officeDocument/2006/relationships/customXml" Target="../ink/ink1506.xml"/><Relationship Id="rId136" Type="http://schemas.openxmlformats.org/officeDocument/2006/relationships/image" Target="../media/image1542.png"/><Relationship Id="rId157" Type="http://schemas.openxmlformats.org/officeDocument/2006/relationships/customXml" Target="../ink/ink1527.xml"/><Relationship Id="rId178" Type="http://schemas.openxmlformats.org/officeDocument/2006/relationships/image" Target="../media/image1563.png"/><Relationship Id="rId61" Type="http://schemas.openxmlformats.org/officeDocument/2006/relationships/customXml" Target="../ink/ink1479.xml"/><Relationship Id="rId82" Type="http://schemas.openxmlformats.org/officeDocument/2006/relationships/image" Target="../media/image1515.png"/><Relationship Id="rId199" Type="http://schemas.openxmlformats.org/officeDocument/2006/relationships/customXml" Target="../ink/ink1548.xml"/><Relationship Id="rId203" Type="http://schemas.openxmlformats.org/officeDocument/2006/relationships/customXml" Target="../ink/ink1550.xml"/><Relationship Id="rId19" Type="http://schemas.openxmlformats.org/officeDocument/2006/relationships/customXml" Target="../ink/ink1458.xml"/><Relationship Id="rId224" Type="http://schemas.openxmlformats.org/officeDocument/2006/relationships/image" Target="../media/image1586.png"/><Relationship Id="rId245" Type="http://schemas.openxmlformats.org/officeDocument/2006/relationships/customXml" Target="../ink/ink1571.xml"/><Relationship Id="rId30" Type="http://schemas.openxmlformats.org/officeDocument/2006/relationships/image" Target="../media/image1489.png"/><Relationship Id="rId105" Type="http://schemas.openxmlformats.org/officeDocument/2006/relationships/customXml" Target="../ink/ink1501.xml"/><Relationship Id="rId126" Type="http://schemas.openxmlformats.org/officeDocument/2006/relationships/image" Target="../media/image1537.png"/><Relationship Id="rId147" Type="http://schemas.openxmlformats.org/officeDocument/2006/relationships/customXml" Target="../ink/ink1522.xml"/><Relationship Id="rId168" Type="http://schemas.openxmlformats.org/officeDocument/2006/relationships/image" Target="../media/image1558.png"/><Relationship Id="rId51" Type="http://schemas.openxmlformats.org/officeDocument/2006/relationships/customXml" Target="../ink/ink1474.xml"/><Relationship Id="rId72" Type="http://schemas.openxmlformats.org/officeDocument/2006/relationships/image" Target="../media/image1510.png"/><Relationship Id="rId93" Type="http://schemas.openxmlformats.org/officeDocument/2006/relationships/customXml" Target="../ink/ink1495.xml"/><Relationship Id="rId189" Type="http://schemas.openxmlformats.org/officeDocument/2006/relationships/customXml" Target="../ink/ink1543.xml"/><Relationship Id="rId3" Type="http://schemas.openxmlformats.org/officeDocument/2006/relationships/oleObject" Target="../embeddings/oleObject7.bin"/><Relationship Id="rId214" Type="http://schemas.openxmlformats.org/officeDocument/2006/relationships/image" Target="../media/image1581.png"/><Relationship Id="rId235" Type="http://schemas.openxmlformats.org/officeDocument/2006/relationships/customXml" Target="../ink/ink1566.xml"/><Relationship Id="rId116" Type="http://schemas.openxmlformats.org/officeDocument/2006/relationships/image" Target="../media/image1532.png"/><Relationship Id="rId137" Type="http://schemas.openxmlformats.org/officeDocument/2006/relationships/customXml" Target="../ink/ink1517.xml"/><Relationship Id="rId158" Type="http://schemas.openxmlformats.org/officeDocument/2006/relationships/image" Target="../media/image1553.png"/><Relationship Id="rId20" Type="http://schemas.openxmlformats.org/officeDocument/2006/relationships/image" Target="../media/image1484.png"/><Relationship Id="rId41" Type="http://schemas.openxmlformats.org/officeDocument/2006/relationships/customXml" Target="../ink/ink1469.xml"/><Relationship Id="rId62" Type="http://schemas.openxmlformats.org/officeDocument/2006/relationships/image" Target="../media/image1505.png"/><Relationship Id="rId83" Type="http://schemas.openxmlformats.org/officeDocument/2006/relationships/customXml" Target="../ink/ink1490.xml"/><Relationship Id="rId179" Type="http://schemas.openxmlformats.org/officeDocument/2006/relationships/customXml" Target="../ink/ink1538.xml"/><Relationship Id="rId190" Type="http://schemas.openxmlformats.org/officeDocument/2006/relationships/image" Target="../media/image1569.png"/><Relationship Id="rId204" Type="http://schemas.openxmlformats.org/officeDocument/2006/relationships/image" Target="../media/image1576.png"/><Relationship Id="rId225" Type="http://schemas.openxmlformats.org/officeDocument/2006/relationships/customXml" Target="../ink/ink1561.xml"/><Relationship Id="rId246" Type="http://schemas.openxmlformats.org/officeDocument/2006/relationships/image" Target="../media/image1597.png"/><Relationship Id="rId106" Type="http://schemas.openxmlformats.org/officeDocument/2006/relationships/image" Target="../media/image1527.png"/><Relationship Id="rId127" Type="http://schemas.openxmlformats.org/officeDocument/2006/relationships/customXml" Target="../ink/ink1512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54.png"/><Relationship Id="rId21" Type="http://schemas.openxmlformats.org/officeDocument/2006/relationships/image" Target="../media/image1607.png"/><Relationship Id="rId324" Type="http://schemas.openxmlformats.org/officeDocument/2006/relationships/customXml" Target="../ink/ink1732.xml"/><Relationship Id="rId170" Type="http://schemas.openxmlformats.org/officeDocument/2006/relationships/customXml" Target="../ink/ink1655.xml"/><Relationship Id="rId226" Type="http://schemas.openxmlformats.org/officeDocument/2006/relationships/customXml" Target="../ink/ink1683.xml"/><Relationship Id="rId433" Type="http://schemas.openxmlformats.org/officeDocument/2006/relationships/image" Target="../media/image1810.png"/><Relationship Id="rId268" Type="http://schemas.openxmlformats.org/officeDocument/2006/relationships/customXml" Target="../ink/ink1704.xml"/><Relationship Id="rId475" Type="http://schemas.openxmlformats.org/officeDocument/2006/relationships/image" Target="../media/image1831.png"/><Relationship Id="rId32" Type="http://schemas.openxmlformats.org/officeDocument/2006/relationships/customXml" Target="../ink/ink1586.xml"/><Relationship Id="rId74" Type="http://schemas.openxmlformats.org/officeDocument/2006/relationships/customXml" Target="../ink/ink1607.xml"/><Relationship Id="rId128" Type="http://schemas.openxmlformats.org/officeDocument/2006/relationships/customXml" Target="../ink/ink1634.xml"/><Relationship Id="rId335" Type="http://schemas.openxmlformats.org/officeDocument/2006/relationships/image" Target="../media/image1762.png"/><Relationship Id="rId377" Type="http://schemas.openxmlformats.org/officeDocument/2006/relationships/image" Target="../media/image1783.png"/><Relationship Id="rId500" Type="http://schemas.openxmlformats.org/officeDocument/2006/relationships/customXml" Target="../ink/ink1820.xml"/><Relationship Id="rId5" Type="http://schemas.openxmlformats.org/officeDocument/2006/relationships/image" Target="../media/image498.emf"/><Relationship Id="rId181" Type="http://schemas.openxmlformats.org/officeDocument/2006/relationships/image" Target="../media/image1686.png"/><Relationship Id="rId237" Type="http://schemas.openxmlformats.org/officeDocument/2006/relationships/image" Target="../media/image1714.png"/><Relationship Id="rId402" Type="http://schemas.openxmlformats.org/officeDocument/2006/relationships/customXml" Target="../ink/ink1771.xml"/><Relationship Id="rId279" Type="http://schemas.openxmlformats.org/officeDocument/2006/relationships/image" Target="../media/image1734.png"/><Relationship Id="rId444" Type="http://schemas.openxmlformats.org/officeDocument/2006/relationships/customXml" Target="../ink/ink1792.xml"/><Relationship Id="rId486" Type="http://schemas.openxmlformats.org/officeDocument/2006/relationships/customXml" Target="../ink/ink1813.xml"/><Relationship Id="rId43" Type="http://schemas.openxmlformats.org/officeDocument/2006/relationships/image" Target="../media/image1618.png"/><Relationship Id="rId139" Type="http://schemas.openxmlformats.org/officeDocument/2006/relationships/image" Target="../media/image1665.png"/><Relationship Id="rId290" Type="http://schemas.openxmlformats.org/officeDocument/2006/relationships/customXml" Target="../ink/ink1715.xml"/><Relationship Id="rId304" Type="http://schemas.openxmlformats.org/officeDocument/2006/relationships/customXml" Target="../ink/ink1722.xml"/><Relationship Id="rId346" Type="http://schemas.openxmlformats.org/officeDocument/2006/relationships/customXml" Target="../ink/ink1743.xml"/><Relationship Id="rId388" Type="http://schemas.openxmlformats.org/officeDocument/2006/relationships/customXml" Target="../ink/ink1764.xml"/><Relationship Id="rId511" Type="http://schemas.openxmlformats.org/officeDocument/2006/relationships/customXml" Target="../ink/ink1826.xml"/><Relationship Id="rId85" Type="http://schemas.openxmlformats.org/officeDocument/2006/relationships/image" Target="../media/image1638.png"/><Relationship Id="rId150" Type="http://schemas.openxmlformats.org/officeDocument/2006/relationships/customXml" Target="../ink/ink1645.xml"/><Relationship Id="rId192" Type="http://schemas.openxmlformats.org/officeDocument/2006/relationships/customXml" Target="../ink/ink1666.xml"/><Relationship Id="rId206" Type="http://schemas.openxmlformats.org/officeDocument/2006/relationships/customXml" Target="../ink/ink1673.xml"/><Relationship Id="rId413" Type="http://schemas.openxmlformats.org/officeDocument/2006/relationships/image" Target="../media/image1800.png"/><Relationship Id="rId248" Type="http://schemas.openxmlformats.org/officeDocument/2006/relationships/customXml" Target="../ink/ink1694.xml"/><Relationship Id="rId455" Type="http://schemas.openxmlformats.org/officeDocument/2006/relationships/image" Target="../media/image1821.png"/><Relationship Id="rId497" Type="http://schemas.openxmlformats.org/officeDocument/2006/relationships/image" Target="../media/image1842.png"/><Relationship Id="rId12" Type="http://schemas.openxmlformats.org/officeDocument/2006/relationships/customXml" Target="../ink/ink1576.xml"/><Relationship Id="rId108" Type="http://schemas.openxmlformats.org/officeDocument/2006/relationships/customXml" Target="../ink/ink1624.xml"/><Relationship Id="rId315" Type="http://schemas.openxmlformats.org/officeDocument/2006/relationships/image" Target="../media/image1752.png"/><Relationship Id="rId357" Type="http://schemas.openxmlformats.org/officeDocument/2006/relationships/image" Target="../media/image1773.png"/><Relationship Id="rId54" Type="http://schemas.openxmlformats.org/officeDocument/2006/relationships/customXml" Target="../ink/ink1597.xml"/><Relationship Id="rId96" Type="http://schemas.openxmlformats.org/officeDocument/2006/relationships/customXml" Target="../ink/ink1618.xml"/><Relationship Id="rId161" Type="http://schemas.openxmlformats.org/officeDocument/2006/relationships/image" Target="../media/image1676.png"/><Relationship Id="rId217" Type="http://schemas.openxmlformats.org/officeDocument/2006/relationships/image" Target="../media/image1704.png"/><Relationship Id="rId399" Type="http://schemas.openxmlformats.org/officeDocument/2006/relationships/image" Target="../media/image1794.png"/><Relationship Id="rId259" Type="http://schemas.openxmlformats.org/officeDocument/2006/relationships/image" Target="../media/image1725.png"/><Relationship Id="rId424" Type="http://schemas.openxmlformats.org/officeDocument/2006/relationships/customXml" Target="../ink/ink1782.xml"/><Relationship Id="rId466" Type="http://schemas.openxmlformats.org/officeDocument/2006/relationships/customXml" Target="../ink/ink1803.xml"/><Relationship Id="rId23" Type="http://schemas.openxmlformats.org/officeDocument/2006/relationships/image" Target="../media/image1608.png"/><Relationship Id="rId119" Type="http://schemas.openxmlformats.org/officeDocument/2006/relationships/image" Target="../media/image1655.png"/><Relationship Id="rId270" Type="http://schemas.openxmlformats.org/officeDocument/2006/relationships/customXml" Target="../ink/ink1705.xml"/><Relationship Id="rId326" Type="http://schemas.openxmlformats.org/officeDocument/2006/relationships/customXml" Target="../ink/ink1733.xml"/><Relationship Id="rId65" Type="http://schemas.openxmlformats.org/officeDocument/2006/relationships/image" Target="../media/image1629.png"/><Relationship Id="rId130" Type="http://schemas.openxmlformats.org/officeDocument/2006/relationships/customXml" Target="../ink/ink1635.xml"/><Relationship Id="rId368" Type="http://schemas.openxmlformats.org/officeDocument/2006/relationships/customXml" Target="../ink/ink1754.xml"/><Relationship Id="rId172" Type="http://schemas.openxmlformats.org/officeDocument/2006/relationships/customXml" Target="../ink/ink1656.xml"/><Relationship Id="rId228" Type="http://schemas.openxmlformats.org/officeDocument/2006/relationships/customXml" Target="../ink/ink1684.xml"/><Relationship Id="rId435" Type="http://schemas.openxmlformats.org/officeDocument/2006/relationships/image" Target="../media/image1811.png"/><Relationship Id="rId477" Type="http://schemas.openxmlformats.org/officeDocument/2006/relationships/image" Target="../media/image1832.png"/><Relationship Id="rId281" Type="http://schemas.openxmlformats.org/officeDocument/2006/relationships/image" Target="../media/image1735.png"/><Relationship Id="rId337" Type="http://schemas.openxmlformats.org/officeDocument/2006/relationships/image" Target="../media/image1763.png"/><Relationship Id="rId502" Type="http://schemas.openxmlformats.org/officeDocument/2006/relationships/customXml" Target="../ink/ink1821.xml"/><Relationship Id="rId34" Type="http://schemas.openxmlformats.org/officeDocument/2006/relationships/customXml" Target="../ink/ink1587.xml"/><Relationship Id="rId76" Type="http://schemas.openxmlformats.org/officeDocument/2006/relationships/customXml" Target="../ink/ink1608.xml"/><Relationship Id="rId141" Type="http://schemas.openxmlformats.org/officeDocument/2006/relationships/image" Target="../media/image1666.png"/><Relationship Id="rId379" Type="http://schemas.openxmlformats.org/officeDocument/2006/relationships/image" Target="../media/image1784.png"/><Relationship Id="rId7" Type="http://schemas.openxmlformats.org/officeDocument/2006/relationships/image" Target="../media/image1600.png"/><Relationship Id="rId183" Type="http://schemas.openxmlformats.org/officeDocument/2006/relationships/image" Target="../media/image1687.png"/><Relationship Id="rId239" Type="http://schemas.openxmlformats.org/officeDocument/2006/relationships/image" Target="../media/image1715.png"/><Relationship Id="rId390" Type="http://schemas.openxmlformats.org/officeDocument/2006/relationships/customXml" Target="../ink/ink1765.xml"/><Relationship Id="rId404" Type="http://schemas.openxmlformats.org/officeDocument/2006/relationships/customXml" Target="../ink/ink1772.xml"/><Relationship Id="rId446" Type="http://schemas.openxmlformats.org/officeDocument/2006/relationships/customXml" Target="../ink/ink1793.xml"/><Relationship Id="rId250" Type="http://schemas.openxmlformats.org/officeDocument/2006/relationships/customXml" Target="../ink/ink1695.xml"/><Relationship Id="rId292" Type="http://schemas.openxmlformats.org/officeDocument/2006/relationships/customXml" Target="../ink/ink1716.xml"/><Relationship Id="rId306" Type="http://schemas.openxmlformats.org/officeDocument/2006/relationships/customXml" Target="../ink/ink1723.xml"/><Relationship Id="rId488" Type="http://schemas.openxmlformats.org/officeDocument/2006/relationships/customXml" Target="../ink/ink1814.xml"/><Relationship Id="rId45" Type="http://schemas.openxmlformats.org/officeDocument/2006/relationships/image" Target="../media/image1619.png"/><Relationship Id="rId87" Type="http://schemas.openxmlformats.org/officeDocument/2006/relationships/image" Target="../media/image1639.png"/><Relationship Id="rId110" Type="http://schemas.openxmlformats.org/officeDocument/2006/relationships/customXml" Target="../ink/ink1625.xml"/><Relationship Id="rId348" Type="http://schemas.openxmlformats.org/officeDocument/2006/relationships/customXml" Target="../ink/ink1744.xml"/><Relationship Id="rId513" Type="http://schemas.openxmlformats.org/officeDocument/2006/relationships/customXml" Target="../ink/ink1827.xml"/><Relationship Id="rId152" Type="http://schemas.openxmlformats.org/officeDocument/2006/relationships/customXml" Target="../ink/ink1646.xml"/><Relationship Id="rId194" Type="http://schemas.openxmlformats.org/officeDocument/2006/relationships/customXml" Target="../ink/ink1667.xml"/><Relationship Id="rId208" Type="http://schemas.openxmlformats.org/officeDocument/2006/relationships/customXml" Target="../ink/ink1674.xml"/><Relationship Id="rId415" Type="http://schemas.openxmlformats.org/officeDocument/2006/relationships/image" Target="../media/image1801.png"/><Relationship Id="rId457" Type="http://schemas.openxmlformats.org/officeDocument/2006/relationships/image" Target="../media/image1822.png"/><Relationship Id="rId261" Type="http://schemas.openxmlformats.org/officeDocument/2006/relationships/image" Target="../media/image1726.png"/><Relationship Id="rId499" Type="http://schemas.openxmlformats.org/officeDocument/2006/relationships/image" Target="../media/image1843.png"/><Relationship Id="rId14" Type="http://schemas.openxmlformats.org/officeDocument/2006/relationships/customXml" Target="../ink/ink1577.xml"/><Relationship Id="rId56" Type="http://schemas.openxmlformats.org/officeDocument/2006/relationships/customXml" Target="../ink/ink1598.xml"/><Relationship Id="rId317" Type="http://schemas.openxmlformats.org/officeDocument/2006/relationships/image" Target="../media/image1753.png"/><Relationship Id="rId359" Type="http://schemas.openxmlformats.org/officeDocument/2006/relationships/image" Target="../media/image1774.png"/><Relationship Id="rId98" Type="http://schemas.openxmlformats.org/officeDocument/2006/relationships/customXml" Target="../ink/ink1619.xml"/><Relationship Id="rId121" Type="http://schemas.openxmlformats.org/officeDocument/2006/relationships/image" Target="../media/image1656.png"/><Relationship Id="rId163" Type="http://schemas.openxmlformats.org/officeDocument/2006/relationships/image" Target="../media/image1677.png"/><Relationship Id="rId219" Type="http://schemas.openxmlformats.org/officeDocument/2006/relationships/image" Target="../media/image1705.png"/><Relationship Id="rId370" Type="http://schemas.openxmlformats.org/officeDocument/2006/relationships/customXml" Target="../ink/ink1755.xml"/><Relationship Id="rId426" Type="http://schemas.openxmlformats.org/officeDocument/2006/relationships/customXml" Target="../ink/ink1783.xml"/><Relationship Id="rId230" Type="http://schemas.openxmlformats.org/officeDocument/2006/relationships/customXml" Target="../ink/ink1685.xml"/><Relationship Id="rId468" Type="http://schemas.openxmlformats.org/officeDocument/2006/relationships/customXml" Target="../ink/ink1804.xml"/><Relationship Id="rId25" Type="http://schemas.openxmlformats.org/officeDocument/2006/relationships/image" Target="../media/image1609.png"/><Relationship Id="rId67" Type="http://schemas.openxmlformats.org/officeDocument/2006/relationships/image" Target="../media/image1630.png"/><Relationship Id="rId272" Type="http://schemas.openxmlformats.org/officeDocument/2006/relationships/customXml" Target="../ink/ink1706.xml"/><Relationship Id="rId328" Type="http://schemas.openxmlformats.org/officeDocument/2006/relationships/customXml" Target="../ink/ink1734.xml"/><Relationship Id="rId132" Type="http://schemas.openxmlformats.org/officeDocument/2006/relationships/customXml" Target="../ink/ink1636.xml"/><Relationship Id="rId174" Type="http://schemas.openxmlformats.org/officeDocument/2006/relationships/customXml" Target="../ink/ink1657.xml"/><Relationship Id="rId381" Type="http://schemas.openxmlformats.org/officeDocument/2006/relationships/image" Target="../media/image1785.png"/><Relationship Id="rId241" Type="http://schemas.openxmlformats.org/officeDocument/2006/relationships/image" Target="../media/image1716.png"/><Relationship Id="rId437" Type="http://schemas.openxmlformats.org/officeDocument/2006/relationships/image" Target="../media/image1812.png"/><Relationship Id="rId479" Type="http://schemas.openxmlformats.org/officeDocument/2006/relationships/image" Target="../media/image1833.png"/><Relationship Id="rId36" Type="http://schemas.openxmlformats.org/officeDocument/2006/relationships/customXml" Target="../ink/ink1588.xml"/><Relationship Id="rId283" Type="http://schemas.openxmlformats.org/officeDocument/2006/relationships/image" Target="../media/image1736.png"/><Relationship Id="rId339" Type="http://schemas.openxmlformats.org/officeDocument/2006/relationships/image" Target="../media/image1764.png"/><Relationship Id="rId490" Type="http://schemas.openxmlformats.org/officeDocument/2006/relationships/customXml" Target="../ink/ink1815.xml"/><Relationship Id="rId504" Type="http://schemas.openxmlformats.org/officeDocument/2006/relationships/customXml" Target="../ink/ink1822.xml"/><Relationship Id="rId78" Type="http://schemas.openxmlformats.org/officeDocument/2006/relationships/customXml" Target="../ink/ink1609.xml"/><Relationship Id="rId101" Type="http://schemas.openxmlformats.org/officeDocument/2006/relationships/image" Target="../media/image1646.png"/><Relationship Id="rId143" Type="http://schemas.openxmlformats.org/officeDocument/2006/relationships/image" Target="../media/image1667.png"/><Relationship Id="rId185" Type="http://schemas.openxmlformats.org/officeDocument/2006/relationships/image" Target="../media/image1688.png"/><Relationship Id="rId350" Type="http://schemas.openxmlformats.org/officeDocument/2006/relationships/customXml" Target="../ink/ink1745.xml"/><Relationship Id="rId406" Type="http://schemas.openxmlformats.org/officeDocument/2006/relationships/customXml" Target="../ink/ink1773.xml"/><Relationship Id="rId9" Type="http://schemas.openxmlformats.org/officeDocument/2006/relationships/image" Target="../media/image1601.png"/><Relationship Id="rId210" Type="http://schemas.openxmlformats.org/officeDocument/2006/relationships/customXml" Target="../ink/ink1675.xml"/><Relationship Id="rId392" Type="http://schemas.openxmlformats.org/officeDocument/2006/relationships/customXml" Target="../ink/ink1766.xml"/><Relationship Id="rId448" Type="http://schemas.openxmlformats.org/officeDocument/2006/relationships/customXml" Target="../ink/ink1794.xml"/><Relationship Id="rId252" Type="http://schemas.openxmlformats.org/officeDocument/2006/relationships/customXml" Target="../ink/ink1696.xml"/><Relationship Id="rId294" Type="http://schemas.openxmlformats.org/officeDocument/2006/relationships/customXml" Target="../ink/ink1717.xml"/><Relationship Id="rId308" Type="http://schemas.openxmlformats.org/officeDocument/2006/relationships/customXml" Target="../ink/ink1724.xml"/><Relationship Id="rId515" Type="http://schemas.openxmlformats.org/officeDocument/2006/relationships/customXml" Target="../ink/ink1828.xml"/><Relationship Id="rId47" Type="http://schemas.openxmlformats.org/officeDocument/2006/relationships/image" Target="../media/image1620.png"/><Relationship Id="rId89" Type="http://schemas.openxmlformats.org/officeDocument/2006/relationships/image" Target="../media/image1640.png"/><Relationship Id="rId112" Type="http://schemas.openxmlformats.org/officeDocument/2006/relationships/customXml" Target="../ink/ink1626.xml"/><Relationship Id="rId154" Type="http://schemas.openxmlformats.org/officeDocument/2006/relationships/customXml" Target="../ink/ink1647.xml"/><Relationship Id="rId361" Type="http://schemas.openxmlformats.org/officeDocument/2006/relationships/image" Target="../media/image1775.png"/><Relationship Id="rId196" Type="http://schemas.openxmlformats.org/officeDocument/2006/relationships/customXml" Target="../ink/ink1668.xml"/><Relationship Id="rId417" Type="http://schemas.openxmlformats.org/officeDocument/2006/relationships/image" Target="../media/image1802.png"/><Relationship Id="rId459" Type="http://schemas.openxmlformats.org/officeDocument/2006/relationships/image" Target="../media/image1823.png"/><Relationship Id="rId16" Type="http://schemas.openxmlformats.org/officeDocument/2006/relationships/customXml" Target="../ink/ink1578.xml"/><Relationship Id="rId221" Type="http://schemas.openxmlformats.org/officeDocument/2006/relationships/image" Target="../media/image1706.png"/><Relationship Id="rId263" Type="http://schemas.openxmlformats.org/officeDocument/2006/relationships/image" Target="../media/image1727.png"/><Relationship Id="rId319" Type="http://schemas.openxmlformats.org/officeDocument/2006/relationships/image" Target="../media/image1754.png"/><Relationship Id="rId470" Type="http://schemas.openxmlformats.org/officeDocument/2006/relationships/customXml" Target="../ink/ink1805.xml"/><Relationship Id="rId58" Type="http://schemas.openxmlformats.org/officeDocument/2006/relationships/customXml" Target="../ink/ink1599.xml"/><Relationship Id="rId123" Type="http://schemas.openxmlformats.org/officeDocument/2006/relationships/image" Target="../media/image1657.png"/><Relationship Id="rId330" Type="http://schemas.openxmlformats.org/officeDocument/2006/relationships/customXml" Target="../ink/ink1735.xml"/><Relationship Id="rId165" Type="http://schemas.openxmlformats.org/officeDocument/2006/relationships/image" Target="../media/image1678.png"/><Relationship Id="rId372" Type="http://schemas.openxmlformats.org/officeDocument/2006/relationships/customXml" Target="../ink/ink1756.xml"/><Relationship Id="rId428" Type="http://schemas.openxmlformats.org/officeDocument/2006/relationships/customXml" Target="../ink/ink1784.xml"/><Relationship Id="rId232" Type="http://schemas.openxmlformats.org/officeDocument/2006/relationships/customXml" Target="../ink/ink1686.xml"/><Relationship Id="rId274" Type="http://schemas.openxmlformats.org/officeDocument/2006/relationships/customXml" Target="../ink/ink1707.xml"/><Relationship Id="rId481" Type="http://schemas.openxmlformats.org/officeDocument/2006/relationships/image" Target="../media/image1834.png"/><Relationship Id="rId27" Type="http://schemas.openxmlformats.org/officeDocument/2006/relationships/image" Target="../media/image1610.png"/><Relationship Id="rId69" Type="http://schemas.openxmlformats.org/officeDocument/2006/relationships/image" Target="../media/image1631.png"/><Relationship Id="rId134" Type="http://schemas.openxmlformats.org/officeDocument/2006/relationships/customXml" Target="../ink/ink1637.xml"/><Relationship Id="rId80" Type="http://schemas.openxmlformats.org/officeDocument/2006/relationships/customXml" Target="../ink/ink1610.xml"/><Relationship Id="rId176" Type="http://schemas.openxmlformats.org/officeDocument/2006/relationships/customXml" Target="../ink/ink1658.xml"/><Relationship Id="rId341" Type="http://schemas.openxmlformats.org/officeDocument/2006/relationships/image" Target="../media/image1765.png"/><Relationship Id="rId383" Type="http://schemas.openxmlformats.org/officeDocument/2006/relationships/image" Target="../media/image1786.png"/><Relationship Id="rId439" Type="http://schemas.openxmlformats.org/officeDocument/2006/relationships/image" Target="../media/image1813.png"/><Relationship Id="rId201" Type="http://schemas.openxmlformats.org/officeDocument/2006/relationships/image" Target="../media/image1696.png"/><Relationship Id="rId243" Type="http://schemas.openxmlformats.org/officeDocument/2006/relationships/image" Target="../media/image1717.png"/><Relationship Id="rId285" Type="http://schemas.openxmlformats.org/officeDocument/2006/relationships/image" Target="../media/image1737.png"/><Relationship Id="rId450" Type="http://schemas.openxmlformats.org/officeDocument/2006/relationships/customXml" Target="../ink/ink1795.xml"/><Relationship Id="rId506" Type="http://schemas.openxmlformats.org/officeDocument/2006/relationships/customXml" Target="../ink/ink1823.xml"/><Relationship Id="rId38" Type="http://schemas.openxmlformats.org/officeDocument/2006/relationships/customXml" Target="../ink/ink1589.xml"/><Relationship Id="rId103" Type="http://schemas.openxmlformats.org/officeDocument/2006/relationships/image" Target="../media/image1647.png"/><Relationship Id="rId310" Type="http://schemas.openxmlformats.org/officeDocument/2006/relationships/customXml" Target="../ink/ink1725.xml"/><Relationship Id="rId492" Type="http://schemas.openxmlformats.org/officeDocument/2006/relationships/customXml" Target="../ink/ink1816.xml"/><Relationship Id="rId91" Type="http://schemas.openxmlformats.org/officeDocument/2006/relationships/image" Target="../media/image1641.png"/><Relationship Id="rId145" Type="http://schemas.openxmlformats.org/officeDocument/2006/relationships/image" Target="../media/image1668.png"/><Relationship Id="rId187" Type="http://schemas.openxmlformats.org/officeDocument/2006/relationships/image" Target="../media/image1689.png"/><Relationship Id="rId352" Type="http://schemas.openxmlformats.org/officeDocument/2006/relationships/customXml" Target="../ink/ink1746.xml"/><Relationship Id="rId394" Type="http://schemas.openxmlformats.org/officeDocument/2006/relationships/customXml" Target="../ink/ink1767.xml"/><Relationship Id="rId408" Type="http://schemas.openxmlformats.org/officeDocument/2006/relationships/customXml" Target="../ink/ink1774.xml"/><Relationship Id="rId212" Type="http://schemas.openxmlformats.org/officeDocument/2006/relationships/customXml" Target="../ink/ink1676.xml"/><Relationship Id="rId254" Type="http://schemas.openxmlformats.org/officeDocument/2006/relationships/customXml" Target="../ink/ink1697.xml"/><Relationship Id="rId49" Type="http://schemas.openxmlformats.org/officeDocument/2006/relationships/image" Target="../media/image1621.png"/><Relationship Id="rId114" Type="http://schemas.openxmlformats.org/officeDocument/2006/relationships/customXml" Target="../ink/ink1627.xml"/><Relationship Id="rId296" Type="http://schemas.openxmlformats.org/officeDocument/2006/relationships/customXml" Target="../ink/ink1718.xml"/><Relationship Id="rId461" Type="http://schemas.openxmlformats.org/officeDocument/2006/relationships/image" Target="../media/image1824.png"/><Relationship Id="rId517" Type="http://schemas.openxmlformats.org/officeDocument/2006/relationships/customXml" Target="../ink/ink1829.xml"/><Relationship Id="rId60" Type="http://schemas.openxmlformats.org/officeDocument/2006/relationships/customXml" Target="../ink/ink1600.xml"/><Relationship Id="rId156" Type="http://schemas.openxmlformats.org/officeDocument/2006/relationships/customXml" Target="../ink/ink1648.xml"/><Relationship Id="rId198" Type="http://schemas.openxmlformats.org/officeDocument/2006/relationships/customXml" Target="../ink/ink1669.xml"/><Relationship Id="rId321" Type="http://schemas.openxmlformats.org/officeDocument/2006/relationships/image" Target="../media/image1755.png"/><Relationship Id="rId363" Type="http://schemas.openxmlformats.org/officeDocument/2006/relationships/image" Target="../media/image1776.png"/><Relationship Id="rId419" Type="http://schemas.openxmlformats.org/officeDocument/2006/relationships/image" Target="../media/image1803.png"/><Relationship Id="rId223" Type="http://schemas.openxmlformats.org/officeDocument/2006/relationships/image" Target="../media/image1707.png"/><Relationship Id="rId430" Type="http://schemas.openxmlformats.org/officeDocument/2006/relationships/customXml" Target="../ink/ink1785.xml"/><Relationship Id="rId18" Type="http://schemas.openxmlformats.org/officeDocument/2006/relationships/customXml" Target="../ink/ink1579.xml"/><Relationship Id="rId265" Type="http://schemas.openxmlformats.org/officeDocument/2006/relationships/image" Target="../media/image1728.png"/><Relationship Id="rId472" Type="http://schemas.openxmlformats.org/officeDocument/2006/relationships/customXml" Target="../ink/ink1806.xml"/><Relationship Id="rId125" Type="http://schemas.openxmlformats.org/officeDocument/2006/relationships/image" Target="../media/image1658.png"/><Relationship Id="rId167" Type="http://schemas.openxmlformats.org/officeDocument/2006/relationships/image" Target="../media/image1679.png"/><Relationship Id="rId332" Type="http://schemas.openxmlformats.org/officeDocument/2006/relationships/customXml" Target="../ink/ink1736.xml"/><Relationship Id="rId374" Type="http://schemas.openxmlformats.org/officeDocument/2006/relationships/customXml" Target="../ink/ink1757.xml"/><Relationship Id="rId71" Type="http://schemas.openxmlformats.org/officeDocument/2006/relationships/image" Target="../media/image1632.png"/><Relationship Id="rId234" Type="http://schemas.openxmlformats.org/officeDocument/2006/relationships/customXml" Target="../ink/ink1687.xml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1611.png"/><Relationship Id="rId276" Type="http://schemas.openxmlformats.org/officeDocument/2006/relationships/customXml" Target="../ink/ink1708.xml"/><Relationship Id="rId441" Type="http://schemas.openxmlformats.org/officeDocument/2006/relationships/image" Target="../media/image1814.png"/><Relationship Id="rId483" Type="http://schemas.openxmlformats.org/officeDocument/2006/relationships/image" Target="../media/image1835.png"/><Relationship Id="rId40" Type="http://schemas.openxmlformats.org/officeDocument/2006/relationships/customXml" Target="../ink/ink1590.xml"/><Relationship Id="rId136" Type="http://schemas.openxmlformats.org/officeDocument/2006/relationships/customXml" Target="../ink/ink1638.xml"/><Relationship Id="rId178" Type="http://schemas.openxmlformats.org/officeDocument/2006/relationships/customXml" Target="../ink/ink1659.xml"/><Relationship Id="rId301" Type="http://schemas.openxmlformats.org/officeDocument/2006/relationships/image" Target="../media/image1745.png"/><Relationship Id="rId343" Type="http://schemas.openxmlformats.org/officeDocument/2006/relationships/image" Target="../media/image1766.png"/><Relationship Id="rId82" Type="http://schemas.openxmlformats.org/officeDocument/2006/relationships/customXml" Target="../ink/ink1611.xml"/><Relationship Id="rId203" Type="http://schemas.openxmlformats.org/officeDocument/2006/relationships/image" Target="../media/image1697.png"/><Relationship Id="rId385" Type="http://schemas.openxmlformats.org/officeDocument/2006/relationships/image" Target="../media/image1787.png"/><Relationship Id="rId245" Type="http://schemas.openxmlformats.org/officeDocument/2006/relationships/image" Target="../media/image1718.png"/><Relationship Id="rId287" Type="http://schemas.openxmlformats.org/officeDocument/2006/relationships/image" Target="../media/image1738.png"/><Relationship Id="rId410" Type="http://schemas.openxmlformats.org/officeDocument/2006/relationships/customXml" Target="../ink/ink1775.xml"/><Relationship Id="rId452" Type="http://schemas.openxmlformats.org/officeDocument/2006/relationships/customXml" Target="../ink/ink1796.xml"/><Relationship Id="rId494" Type="http://schemas.openxmlformats.org/officeDocument/2006/relationships/customXml" Target="../ink/ink1817.xml"/><Relationship Id="rId508" Type="http://schemas.openxmlformats.org/officeDocument/2006/relationships/image" Target="../media/image1847.png"/><Relationship Id="rId105" Type="http://schemas.openxmlformats.org/officeDocument/2006/relationships/image" Target="../media/image1648.png"/><Relationship Id="rId147" Type="http://schemas.openxmlformats.org/officeDocument/2006/relationships/image" Target="../media/image1669.png"/><Relationship Id="rId312" Type="http://schemas.openxmlformats.org/officeDocument/2006/relationships/customXml" Target="../ink/ink1726.xml"/><Relationship Id="rId354" Type="http://schemas.openxmlformats.org/officeDocument/2006/relationships/customXml" Target="../ink/ink1747.xml"/><Relationship Id="rId51" Type="http://schemas.openxmlformats.org/officeDocument/2006/relationships/image" Target="../media/image1622.png"/><Relationship Id="rId93" Type="http://schemas.openxmlformats.org/officeDocument/2006/relationships/image" Target="../media/image1642.png"/><Relationship Id="rId189" Type="http://schemas.openxmlformats.org/officeDocument/2006/relationships/image" Target="../media/image1690.png"/><Relationship Id="rId396" Type="http://schemas.openxmlformats.org/officeDocument/2006/relationships/customXml" Target="../ink/ink1768.xml"/><Relationship Id="rId214" Type="http://schemas.openxmlformats.org/officeDocument/2006/relationships/customXml" Target="../ink/ink1677.xml"/><Relationship Id="rId256" Type="http://schemas.openxmlformats.org/officeDocument/2006/relationships/customXml" Target="../ink/ink1698.xml"/><Relationship Id="rId298" Type="http://schemas.openxmlformats.org/officeDocument/2006/relationships/customXml" Target="../ink/ink1719.xml"/><Relationship Id="rId421" Type="http://schemas.openxmlformats.org/officeDocument/2006/relationships/image" Target="../media/image1804.png"/><Relationship Id="rId463" Type="http://schemas.openxmlformats.org/officeDocument/2006/relationships/image" Target="../media/image1825.png"/><Relationship Id="rId116" Type="http://schemas.openxmlformats.org/officeDocument/2006/relationships/customXml" Target="../ink/ink1628.xml"/><Relationship Id="rId158" Type="http://schemas.openxmlformats.org/officeDocument/2006/relationships/customXml" Target="../ink/ink1649.xml"/><Relationship Id="rId323" Type="http://schemas.openxmlformats.org/officeDocument/2006/relationships/image" Target="../media/image1756.png"/><Relationship Id="rId20" Type="http://schemas.openxmlformats.org/officeDocument/2006/relationships/customXml" Target="../ink/ink1580.xml"/><Relationship Id="rId62" Type="http://schemas.openxmlformats.org/officeDocument/2006/relationships/customXml" Target="../ink/ink1601.xml"/><Relationship Id="rId365" Type="http://schemas.openxmlformats.org/officeDocument/2006/relationships/image" Target="../media/image1777.png"/><Relationship Id="rId225" Type="http://schemas.openxmlformats.org/officeDocument/2006/relationships/image" Target="../media/image1708.png"/><Relationship Id="rId267" Type="http://schemas.openxmlformats.org/officeDocument/2006/relationships/image" Target="../media/image1729.png"/><Relationship Id="rId432" Type="http://schemas.openxmlformats.org/officeDocument/2006/relationships/customXml" Target="../ink/ink1786.xml"/><Relationship Id="rId474" Type="http://schemas.openxmlformats.org/officeDocument/2006/relationships/customXml" Target="../ink/ink1807.xml"/><Relationship Id="rId127" Type="http://schemas.openxmlformats.org/officeDocument/2006/relationships/image" Target="../media/image1659.png"/><Relationship Id="rId31" Type="http://schemas.openxmlformats.org/officeDocument/2006/relationships/image" Target="../media/image1612.png"/><Relationship Id="rId73" Type="http://schemas.openxmlformats.org/officeDocument/2006/relationships/image" Target="../media/image1633.png"/><Relationship Id="rId169" Type="http://schemas.openxmlformats.org/officeDocument/2006/relationships/image" Target="../media/image1680.png"/><Relationship Id="rId334" Type="http://schemas.openxmlformats.org/officeDocument/2006/relationships/customXml" Target="../ink/ink1737.xml"/><Relationship Id="rId376" Type="http://schemas.openxmlformats.org/officeDocument/2006/relationships/customXml" Target="../ink/ink1758.xml"/><Relationship Id="rId4" Type="http://schemas.openxmlformats.org/officeDocument/2006/relationships/oleObject" Target="../embeddings/oleObject9.bin"/><Relationship Id="rId180" Type="http://schemas.openxmlformats.org/officeDocument/2006/relationships/customXml" Target="../ink/ink1660.xml"/><Relationship Id="rId236" Type="http://schemas.openxmlformats.org/officeDocument/2006/relationships/customXml" Target="../ink/ink1688.xml"/><Relationship Id="rId278" Type="http://schemas.openxmlformats.org/officeDocument/2006/relationships/customXml" Target="../ink/ink1709.xml"/><Relationship Id="rId401" Type="http://schemas.openxmlformats.org/officeDocument/2006/relationships/image" Target="../media/image1795.png"/><Relationship Id="rId443" Type="http://schemas.openxmlformats.org/officeDocument/2006/relationships/image" Target="../media/image1815.png"/><Relationship Id="rId303" Type="http://schemas.openxmlformats.org/officeDocument/2006/relationships/image" Target="../media/image1746.png"/><Relationship Id="rId485" Type="http://schemas.openxmlformats.org/officeDocument/2006/relationships/image" Target="../media/image1836.png"/><Relationship Id="rId42" Type="http://schemas.openxmlformats.org/officeDocument/2006/relationships/customXml" Target="../ink/ink1591.xml"/><Relationship Id="rId84" Type="http://schemas.openxmlformats.org/officeDocument/2006/relationships/customXml" Target="../ink/ink1612.xml"/><Relationship Id="rId138" Type="http://schemas.openxmlformats.org/officeDocument/2006/relationships/customXml" Target="../ink/ink1639.xml"/><Relationship Id="rId345" Type="http://schemas.openxmlformats.org/officeDocument/2006/relationships/image" Target="../media/image1767.png"/><Relationship Id="rId387" Type="http://schemas.openxmlformats.org/officeDocument/2006/relationships/image" Target="../media/image1788.png"/><Relationship Id="rId510" Type="http://schemas.openxmlformats.org/officeDocument/2006/relationships/image" Target="../media/image1848.png"/><Relationship Id="rId191" Type="http://schemas.openxmlformats.org/officeDocument/2006/relationships/image" Target="../media/image1691.png"/><Relationship Id="rId205" Type="http://schemas.openxmlformats.org/officeDocument/2006/relationships/image" Target="../media/image1698.png"/><Relationship Id="rId247" Type="http://schemas.openxmlformats.org/officeDocument/2006/relationships/image" Target="../media/image1719.png"/><Relationship Id="rId412" Type="http://schemas.openxmlformats.org/officeDocument/2006/relationships/customXml" Target="../ink/ink1776.xml"/><Relationship Id="rId107" Type="http://schemas.openxmlformats.org/officeDocument/2006/relationships/image" Target="../media/image1649.png"/><Relationship Id="rId289" Type="http://schemas.openxmlformats.org/officeDocument/2006/relationships/image" Target="../media/image1739.png"/><Relationship Id="rId454" Type="http://schemas.openxmlformats.org/officeDocument/2006/relationships/customXml" Target="../ink/ink1797.xml"/><Relationship Id="rId496" Type="http://schemas.openxmlformats.org/officeDocument/2006/relationships/customXml" Target="../ink/ink1818.xml"/><Relationship Id="rId11" Type="http://schemas.openxmlformats.org/officeDocument/2006/relationships/image" Target="../media/image1602.png"/><Relationship Id="rId53" Type="http://schemas.openxmlformats.org/officeDocument/2006/relationships/image" Target="../media/image1623.png"/><Relationship Id="rId149" Type="http://schemas.openxmlformats.org/officeDocument/2006/relationships/image" Target="../media/image1670.png"/><Relationship Id="rId314" Type="http://schemas.openxmlformats.org/officeDocument/2006/relationships/customXml" Target="../ink/ink1727.xml"/><Relationship Id="rId356" Type="http://schemas.openxmlformats.org/officeDocument/2006/relationships/customXml" Target="../ink/ink1748.xml"/><Relationship Id="rId398" Type="http://schemas.openxmlformats.org/officeDocument/2006/relationships/customXml" Target="../ink/ink1769.xml"/><Relationship Id="rId95" Type="http://schemas.openxmlformats.org/officeDocument/2006/relationships/image" Target="../media/image1643.png"/><Relationship Id="rId160" Type="http://schemas.openxmlformats.org/officeDocument/2006/relationships/customXml" Target="../ink/ink1650.xml"/><Relationship Id="rId216" Type="http://schemas.openxmlformats.org/officeDocument/2006/relationships/customXml" Target="../ink/ink1678.xml"/><Relationship Id="rId423" Type="http://schemas.openxmlformats.org/officeDocument/2006/relationships/image" Target="../media/image1805.png"/><Relationship Id="rId258" Type="http://schemas.openxmlformats.org/officeDocument/2006/relationships/customXml" Target="../ink/ink1699.xml"/><Relationship Id="rId465" Type="http://schemas.openxmlformats.org/officeDocument/2006/relationships/image" Target="../media/image1826.png"/><Relationship Id="rId22" Type="http://schemas.openxmlformats.org/officeDocument/2006/relationships/customXml" Target="../ink/ink1581.xml"/><Relationship Id="rId64" Type="http://schemas.openxmlformats.org/officeDocument/2006/relationships/customXml" Target="../ink/ink1602.xml"/><Relationship Id="rId118" Type="http://schemas.openxmlformats.org/officeDocument/2006/relationships/customXml" Target="../ink/ink1629.xml"/><Relationship Id="rId325" Type="http://schemas.openxmlformats.org/officeDocument/2006/relationships/image" Target="../media/image1757.png"/><Relationship Id="rId367" Type="http://schemas.openxmlformats.org/officeDocument/2006/relationships/image" Target="../media/image1778.png"/><Relationship Id="rId171" Type="http://schemas.openxmlformats.org/officeDocument/2006/relationships/image" Target="../media/image1681.png"/><Relationship Id="rId227" Type="http://schemas.openxmlformats.org/officeDocument/2006/relationships/image" Target="../media/image1709.png"/><Relationship Id="rId269" Type="http://schemas.openxmlformats.org/officeDocument/2006/relationships/image" Target="../media/image1730.png"/><Relationship Id="rId434" Type="http://schemas.openxmlformats.org/officeDocument/2006/relationships/customXml" Target="../ink/ink1787.xml"/><Relationship Id="rId476" Type="http://schemas.openxmlformats.org/officeDocument/2006/relationships/customXml" Target="../ink/ink1808.xml"/><Relationship Id="rId33" Type="http://schemas.openxmlformats.org/officeDocument/2006/relationships/image" Target="../media/image1613.png"/><Relationship Id="rId129" Type="http://schemas.openxmlformats.org/officeDocument/2006/relationships/image" Target="../media/image1660.png"/><Relationship Id="rId280" Type="http://schemas.openxmlformats.org/officeDocument/2006/relationships/customXml" Target="../ink/ink1710.xml"/><Relationship Id="rId336" Type="http://schemas.openxmlformats.org/officeDocument/2006/relationships/customXml" Target="../ink/ink1738.xml"/><Relationship Id="rId501" Type="http://schemas.openxmlformats.org/officeDocument/2006/relationships/image" Target="../media/image1844.png"/><Relationship Id="rId75" Type="http://schemas.openxmlformats.org/officeDocument/2006/relationships/image" Target="../media/image1634.png"/><Relationship Id="rId140" Type="http://schemas.openxmlformats.org/officeDocument/2006/relationships/customXml" Target="../ink/ink1640.xml"/><Relationship Id="rId182" Type="http://schemas.openxmlformats.org/officeDocument/2006/relationships/customXml" Target="../ink/ink1661.xml"/><Relationship Id="rId378" Type="http://schemas.openxmlformats.org/officeDocument/2006/relationships/customXml" Target="../ink/ink1759.xml"/><Relationship Id="rId403" Type="http://schemas.openxmlformats.org/officeDocument/2006/relationships/image" Target="../media/image1796.png"/><Relationship Id="rId6" Type="http://schemas.openxmlformats.org/officeDocument/2006/relationships/customXml" Target="../ink/ink1573.xml"/><Relationship Id="rId238" Type="http://schemas.openxmlformats.org/officeDocument/2006/relationships/customXml" Target="../ink/ink1689.xml"/><Relationship Id="rId445" Type="http://schemas.openxmlformats.org/officeDocument/2006/relationships/image" Target="../media/image1816.png"/><Relationship Id="rId487" Type="http://schemas.openxmlformats.org/officeDocument/2006/relationships/image" Target="../media/image1837.png"/><Relationship Id="rId291" Type="http://schemas.openxmlformats.org/officeDocument/2006/relationships/image" Target="../media/image1740.png"/><Relationship Id="rId305" Type="http://schemas.openxmlformats.org/officeDocument/2006/relationships/image" Target="../media/image1747.png"/><Relationship Id="rId347" Type="http://schemas.openxmlformats.org/officeDocument/2006/relationships/image" Target="../media/image1768.png"/><Relationship Id="rId512" Type="http://schemas.openxmlformats.org/officeDocument/2006/relationships/image" Target="../media/image1849.png"/><Relationship Id="rId44" Type="http://schemas.openxmlformats.org/officeDocument/2006/relationships/customXml" Target="../ink/ink1592.xml"/><Relationship Id="rId86" Type="http://schemas.openxmlformats.org/officeDocument/2006/relationships/customXml" Target="../ink/ink1613.xml"/><Relationship Id="rId151" Type="http://schemas.openxmlformats.org/officeDocument/2006/relationships/image" Target="../media/image1671.png"/><Relationship Id="rId389" Type="http://schemas.openxmlformats.org/officeDocument/2006/relationships/image" Target="../media/image1789.png"/><Relationship Id="rId193" Type="http://schemas.openxmlformats.org/officeDocument/2006/relationships/image" Target="../media/image1692.png"/><Relationship Id="rId207" Type="http://schemas.openxmlformats.org/officeDocument/2006/relationships/image" Target="../media/image1699.png"/><Relationship Id="rId249" Type="http://schemas.openxmlformats.org/officeDocument/2006/relationships/image" Target="../media/image1720.png"/><Relationship Id="rId414" Type="http://schemas.openxmlformats.org/officeDocument/2006/relationships/customXml" Target="../ink/ink1777.xml"/><Relationship Id="rId456" Type="http://schemas.openxmlformats.org/officeDocument/2006/relationships/customXml" Target="../ink/ink1798.xml"/><Relationship Id="rId498" Type="http://schemas.openxmlformats.org/officeDocument/2006/relationships/customXml" Target="../ink/ink1819.xml"/><Relationship Id="rId13" Type="http://schemas.openxmlformats.org/officeDocument/2006/relationships/image" Target="../media/image1603.png"/><Relationship Id="rId109" Type="http://schemas.openxmlformats.org/officeDocument/2006/relationships/image" Target="../media/image1650.png"/><Relationship Id="rId260" Type="http://schemas.openxmlformats.org/officeDocument/2006/relationships/customXml" Target="../ink/ink1700.xml"/><Relationship Id="rId316" Type="http://schemas.openxmlformats.org/officeDocument/2006/relationships/customXml" Target="../ink/ink1728.xml"/><Relationship Id="rId55" Type="http://schemas.openxmlformats.org/officeDocument/2006/relationships/image" Target="../media/image1624.png"/><Relationship Id="rId97" Type="http://schemas.openxmlformats.org/officeDocument/2006/relationships/image" Target="../media/image1644.png"/><Relationship Id="rId120" Type="http://schemas.openxmlformats.org/officeDocument/2006/relationships/customXml" Target="../ink/ink1630.xml"/><Relationship Id="rId358" Type="http://schemas.openxmlformats.org/officeDocument/2006/relationships/customXml" Target="../ink/ink1749.xml"/><Relationship Id="rId162" Type="http://schemas.openxmlformats.org/officeDocument/2006/relationships/customXml" Target="../ink/ink1651.xml"/><Relationship Id="rId218" Type="http://schemas.openxmlformats.org/officeDocument/2006/relationships/customXml" Target="../ink/ink1679.xml"/><Relationship Id="rId425" Type="http://schemas.openxmlformats.org/officeDocument/2006/relationships/image" Target="../media/image1806.png"/><Relationship Id="rId467" Type="http://schemas.openxmlformats.org/officeDocument/2006/relationships/image" Target="../media/image1827.png"/><Relationship Id="rId271" Type="http://schemas.openxmlformats.org/officeDocument/2006/relationships/image" Target="../media/image1731.png"/><Relationship Id="rId24" Type="http://schemas.openxmlformats.org/officeDocument/2006/relationships/customXml" Target="../ink/ink1582.xml"/><Relationship Id="rId66" Type="http://schemas.openxmlformats.org/officeDocument/2006/relationships/customXml" Target="../ink/ink1603.xml"/><Relationship Id="rId131" Type="http://schemas.openxmlformats.org/officeDocument/2006/relationships/image" Target="../media/image1661.png"/><Relationship Id="rId327" Type="http://schemas.openxmlformats.org/officeDocument/2006/relationships/image" Target="../media/image1758.png"/><Relationship Id="rId369" Type="http://schemas.openxmlformats.org/officeDocument/2006/relationships/image" Target="../media/image1779.png"/><Relationship Id="rId173" Type="http://schemas.openxmlformats.org/officeDocument/2006/relationships/image" Target="../media/image1682.png"/><Relationship Id="rId229" Type="http://schemas.openxmlformats.org/officeDocument/2006/relationships/image" Target="../media/image1710.png"/><Relationship Id="rId380" Type="http://schemas.openxmlformats.org/officeDocument/2006/relationships/customXml" Target="../ink/ink1760.xml"/><Relationship Id="rId436" Type="http://schemas.openxmlformats.org/officeDocument/2006/relationships/customXml" Target="../ink/ink1788.xml"/><Relationship Id="rId240" Type="http://schemas.openxmlformats.org/officeDocument/2006/relationships/customXml" Target="../ink/ink1690.xml"/><Relationship Id="rId478" Type="http://schemas.openxmlformats.org/officeDocument/2006/relationships/customXml" Target="../ink/ink1809.xml"/><Relationship Id="rId35" Type="http://schemas.openxmlformats.org/officeDocument/2006/relationships/image" Target="../media/image1614.png"/><Relationship Id="rId77" Type="http://schemas.openxmlformats.org/officeDocument/2006/relationships/image" Target="../media/image1635.png"/><Relationship Id="rId100" Type="http://schemas.openxmlformats.org/officeDocument/2006/relationships/customXml" Target="../ink/ink1620.xml"/><Relationship Id="rId282" Type="http://schemas.openxmlformats.org/officeDocument/2006/relationships/customXml" Target="../ink/ink1711.xml"/><Relationship Id="rId338" Type="http://schemas.openxmlformats.org/officeDocument/2006/relationships/customXml" Target="../ink/ink1739.xml"/><Relationship Id="rId503" Type="http://schemas.openxmlformats.org/officeDocument/2006/relationships/image" Target="../media/image1845.png"/><Relationship Id="rId8" Type="http://schemas.openxmlformats.org/officeDocument/2006/relationships/customXml" Target="../ink/ink1574.xml"/><Relationship Id="rId142" Type="http://schemas.openxmlformats.org/officeDocument/2006/relationships/customXml" Target="../ink/ink1641.xml"/><Relationship Id="rId184" Type="http://schemas.openxmlformats.org/officeDocument/2006/relationships/customXml" Target="../ink/ink1662.xml"/><Relationship Id="rId391" Type="http://schemas.openxmlformats.org/officeDocument/2006/relationships/image" Target="../media/image1790.png"/><Relationship Id="rId405" Type="http://schemas.openxmlformats.org/officeDocument/2006/relationships/image" Target="../media/image37.png"/><Relationship Id="rId447" Type="http://schemas.openxmlformats.org/officeDocument/2006/relationships/image" Target="../media/image1817.png"/><Relationship Id="rId251" Type="http://schemas.openxmlformats.org/officeDocument/2006/relationships/image" Target="../media/image1721.png"/><Relationship Id="rId489" Type="http://schemas.openxmlformats.org/officeDocument/2006/relationships/image" Target="../media/image1838.png"/><Relationship Id="rId46" Type="http://schemas.openxmlformats.org/officeDocument/2006/relationships/customXml" Target="../ink/ink1593.xml"/><Relationship Id="rId293" Type="http://schemas.openxmlformats.org/officeDocument/2006/relationships/image" Target="../media/image1741.png"/><Relationship Id="rId307" Type="http://schemas.openxmlformats.org/officeDocument/2006/relationships/image" Target="../media/image1748.png"/><Relationship Id="rId349" Type="http://schemas.openxmlformats.org/officeDocument/2006/relationships/image" Target="../media/image1769.png"/><Relationship Id="rId514" Type="http://schemas.openxmlformats.org/officeDocument/2006/relationships/image" Target="../media/image1850.png"/><Relationship Id="rId88" Type="http://schemas.openxmlformats.org/officeDocument/2006/relationships/customXml" Target="../ink/ink1614.xml"/><Relationship Id="rId111" Type="http://schemas.openxmlformats.org/officeDocument/2006/relationships/image" Target="../media/image1651.png"/><Relationship Id="rId153" Type="http://schemas.openxmlformats.org/officeDocument/2006/relationships/image" Target="../media/image1672.png"/><Relationship Id="rId195" Type="http://schemas.openxmlformats.org/officeDocument/2006/relationships/image" Target="../media/image1693.png"/><Relationship Id="rId209" Type="http://schemas.openxmlformats.org/officeDocument/2006/relationships/image" Target="../media/image1700.png"/><Relationship Id="rId360" Type="http://schemas.openxmlformats.org/officeDocument/2006/relationships/customXml" Target="../ink/ink1750.xml"/><Relationship Id="rId416" Type="http://schemas.openxmlformats.org/officeDocument/2006/relationships/customXml" Target="../ink/ink1778.xml"/><Relationship Id="rId220" Type="http://schemas.openxmlformats.org/officeDocument/2006/relationships/customXml" Target="../ink/ink1680.xml"/><Relationship Id="rId458" Type="http://schemas.openxmlformats.org/officeDocument/2006/relationships/customXml" Target="../ink/ink1799.xml"/><Relationship Id="rId15" Type="http://schemas.openxmlformats.org/officeDocument/2006/relationships/image" Target="../media/image1604.png"/><Relationship Id="rId57" Type="http://schemas.openxmlformats.org/officeDocument/2006/relationships/image" Target="../media/image1625.png"/><Relationship Id="rId262" Type="http://schemas.openxmlformats.org/officeDocument/2006/relationships/customXml" Target="../ink/ink1701.xml"/><Relationship Id="rId318" Type="http://schemas.openxmlformats.org/officeDocument/2006/relationships/customXml" Target="../ink/ink1729.xml"/><Relationship Id="rId99" Type="http://schemas.openxmlformats.org/officeDocument/2006/relationships/image" Target="../media/image1645.png"/><Relationship Id="rId122" Type="http://schemas.openxmlformats.org/officeDocument/2006/relationships/customXml" Target="../ink/ink1631.xml"/><Relationship Id="rId164" Type="http://schemas.openxmlformats.org/officeDocument/2006/relationships/customXml" Target="../ink/ink1652.xml"/><Relationship Id="rId371" Type="http://schemas.openxmlformats.org/officeDocument/2006/relationships/image" Target="../media/image1780.png"/><Relationship Id="rId427" Type="http://schemas.openxmlformats.org/officeDocument/2006/relationships/image" Target="../media/image1807.png"/><Relationship Id="rId469" Type="http://schemas.openxmlformats.org/officeDocument/2006/relationships/image" Target="../media/image1828.png"/><Relationship Id="rId26" Type="http://schemas.openxmlformats.org/officeDocument/2006/relationships/customXml" Target="../ink/ink1583.xml"/><Relationship Id="rId231" Type="http://schemas.openxmlformats.org/officeDocument/2006/relationships/image" Target="../media/image1711.png"/><Relationship Id="rId273" Type="http://schemas.openxmlformats.org/officeDocument/2006/relationships/image" Target="../media/image1732.png"/><Relationship Id="rId329" Type="http://schemas.openxmlformats.org/officeDocument/2006/relationships/image" Target="../media/image1759.png"/><Relationship Id="rId480" Type="http://schemas.openxmlformats.org/officeDocument/2006/relationships/customXml" Target="../ink/ink1810.xml"/><Relationship Id="rId68" Type="http://schemas.openxmlformats.org/officeDocument/2006/relationships/customXml" Target="../ink/ink1604.xml"/><Relationship Id="rId133" Type="http://schemas.openxmlformats.org/officeDocument/2006/relationships/image" Target="../media/image1662.png"/><Relationship Id="rId175" Type="http://schemas.openxmlformats.org/officeDocument/2006/relationships/image" Target="../media/image1683.png"/><Relationship Id="rId340" Type="http://schemas.openxmlformats.org/officeDocument/2006/relationships/customXml" Target="../ink/ink1740.xml"/><Relationship Id="rId200" Type="http://schemas.openxmlformats.org/officeDocument/2006/relationships/customXml" Target="../ink/ink1670.xml"/><Relationship Id="rId382" Type="http://schemas.openxmlformats.org/officeDocument/2006/relationships/customXml" Target="../ink/ink1761.xml"/><Relationship Id="rId438" Type="http://schemas.openxmlformats.org/officeDocument/2006/relationships/customXml" Target="../ink/ink1789.xml"/><Relationship Id="rId242" Type="http://schemas.openxmlformats.org/officeDocument/2006/relationships/customXml" Target="../ink/ink1691.xml"/><Relationship Id="rId284" Type="http://schemas.openxmlformats.org/officeDocument/2006/relationships/customXml" Target="../ink/ink1712.xml"/><Relationship Id="rId491" Type="http://schemas.openxmlformats.org/officeDocument/2006/relationships/image" Target="../media/image1839.png"/><Relationship Id="rId505" Type="http://schemas.openxmlformats.org/officeDocument/2006/relationships/image" Target="../media/image1846.png"/><Relationship Id="rId37" Type="http://schemas.openxmlformats.org/officeDocument/2006/relationships/image" Target="../media/image1615.png"/><Relationship Id="rId79" Type="http://schemas.openxmlformats.org/officeDocument/2006/relationships/image" Target="../media/image1636.png"/><Relationship Id="rId102" Type="http://schemas.openxmlformats.org/officeDocument/2006/relationships/customXml" Target="../ink/ink1621.xml"/><Relationship Id="rId144" Type="http://schemas.openxmlformats.org/officeDocument/2006/relationships/customXml" Target="../ink/ink1642.xml"/><Relationship Id="rId90" Type="http://schemas.openxmlformats.org/officeDocument/2006/relationships/customXml" Target="../ink/ink1615.xml"/><Relationship Id="rId186" Type="http://schemas.openxmlformats.org/officeDocument/2006/relationships/customXml" Target="../ink/ink1663.xml"/><Relationship Id="rId351" Type="http://schemas.openxmlformats.org/officeDocument/2006/relationships/image" Target="../media/image1770.png"/><Relationship Id="rId393" Type="http://schemas.openxmlformats.org/officeDocument/2006/relationships/image" Target="../media/image1791.png"/><Relationship Id="rId407" Type="http://schemas.openxmlformats.org/officeDocument/2006/relationships/image" Target="../media/image1797.png"/><Relationship Id="rId449" Type="http://schemas.openxmlformats.org/officeDocument/2006/relationships/image" Target="../media/image1818.png"/><Relationship Id="rId211" Type="http://schemas.openxmlformats.org/officeDocument/2006/relationships/image" Target="../media/image1701.png"/><Relationship Id="rId253" Type="http://schemas.openxmlformats.org/officeDocument/2006/relationships/image" Target="../media/image1722.png"/><Relationship Id="rId295" Type="http://schemas.openxmlformats.org/officeDocument/2006/relationships/image" Target="../media/image1742.png"/><Relationship Id="rId309" Type="http://schemas.openxmlformats.org/officeDocument/2006/relationships/image" Target="../media/image1749.png"/><Relationship Id="rId460" Type="http://schemas.openxmlformats.org/officeDocument/2006/relationships/customXml" Target="../ink/ink1800.xml"/><Relationship Id="rId516" Type="http://schemas.openxmlformats.org/officeDocument/2006/relationships/image" Target="../media/image1851.png"/><Relationship Id="rId48" Type="http://schemas.openxmlformats.org/officeDocument/2006/relationships/customXml" Target="../ink/ink1594.xml"/><Relationship Id="rId113" Type="http://schemas.openxmlformats.org/officeDocument/2006/relationships/image" Target="../media/image1652.png"/><Relationship Id="rId320" Type="http://schemas.openxmlformats.org/officeDocument/2006/relationships/customXml" Target="../ink/ink1730.xml"/><Relationship Id="rId155" Type="http://schemas.openxmlformats.org/officeDocument/2006/relationships/image" Target="../media/image1673.png"/><Relationship Id="rId197" Type="http://schemas.openxmlformats.org/officeDocument/2006/relationships/image" Target="../media/image1694.png"/><Relationship Id="rId362" Type="http://schemas.openxmlformats.org/officeDocument/2006/relationships/customXml" Target="../ink/ink1751.xml"/><Relationship Id="rId418" Type="http://schemas.openxmlformats.org/officeDocument/2006/relationships/customXml" Target="../ink/ink1779.xml"/><Relationship Id="rId222" Type="http://schemas.openxmlformats.org/officeDocument/2006/relationships/customXml" Target="../ink/ink1681.xml"/><Relationship Id="rId264" Type="http://schemas.openxmlformats.org/officeDocument/2006/relationships/customXml" Target="../ink/ink1702.xml"/><Relationship Id="rId471" Type="http://schemas.openxmlformats.org/officeDocument/2006/relationships/image" Target="../media/image1829.png"/><Relationship Id="rId17" Type="http://schemas.openxmlformats.org/officeDocument/2006/relationships/image" Target="../media/image1605.png"/><Relationship Id="rId59" Type="http://schemas.openxmlformats.org/officeDocument/2006/relationships/image" Target="../media/image1626.png"/><Relationship Id="rId124" Type="http://schemas.openxmlformats.org/officeDocument/2006/relationships/customXml" Target="../ink/ink1632.xml"/><Relationship Id="rId70" Type="http://schemas.openxmlformats.org/officeDocument/2006/relationships/customXml" Target="../ink/ink1605.xml"/><Relationship Id="rId166" Type="http://schemas.openxmlformats.org/officeDocument/2006/relationships/customXml" Target="../ink/ink1653.xml"/><Relationship Id="rId331" Type="http://schemas.openxmlformats.org/officeDocument/2006/relationships/image" Target="../media/image1760.png"/><Relationship Id="rId373" Type="http://schemas.openxmlformats.org/officeDocument/2006/relationships/image" Target="../media/image1781.png"/><Relationship Id="rId429" Type="http://schemas.openxmlformats.org/officeDocument/2006/relationships/image" Target="../media/image1808.png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1712.png"/><Relationship Id="rId440" Type="http://schemas.openxmlformats.org/officeDocument/2006/relationships/customXml" Target="../ink/ink1790.xml"/><Relationship Id="rId28" Type="http://schemas.openxmlformats.org/officeDocument/2006/relationships/customXml" Target="../ink/ink1584.xml"/><Relationship Id="rId275" Type="http://schemas.openxmlformats.org/officeDocument/2006/relationships/image" Target="../media/image1733.png"/><Relationship Id="rId300" Type="http://schemas.openxmlformats.org/officeDocument/2006/relationships/customXml" Target="../ink/ink1720.xml"/><Relationship Id="rId482" Type="http://schemas.openxmlformats.org/officeDocument/2006/relationships/customXml" Target="../ink/ink1811.xml"/><Relationship Id="rId81" Type="http://schemas.openxmlformats.org/officeDocument/2006/relationships/image" Target="../media/image1637.png"/><Relationship Id="rId135" Type="http://schemas.openxmlformats.org/officeDocument/2006/relationships/image" Target="../media/image1663.png"/><Relationship Id="rId177" Type="http://schemas.openxmlformats.org/officeDocument/2006/relationships/image" Target="../media/image1684.png"/><Relationship Id="rId342" Type="http://schemas.openxmlformats.org/officeDocument/2006/relationships/customXml" Target="../ink/ink1741.xml"/><Relationship Id="rId384" Type="http://schemas.openxmlformats.org/officeDocument/2006/relationships/customXml" Target="../ink/ink1762.xml"/><Relationship Id="rId202" Type="http://schemas.openxmlformats.org/officeDocument/2006/relationships/customXml" Target="../ink/ink1671.xml"/><Relationship Id="rId244" Type="http://schemas.openxmlformats.org/officeDocument/2006/relationships/customXml" Target="../ink/ink1692.xml"/><Relationship Id="rId39" Type="http://schemas.openxmlformats.org/officeDocument/2006/relationships/image" Target="../media/image1616.png"/><Relationship Id="rId286" Type="http://schemas.openxmlformats.org/officeDocument/2006/relationships/customXml" Target="../ink/ink1713.xml"/><Relationship Id="rId451" Type="http://schemas.openxmlformats.org/officeDocument/2006/relationships/image" Target="../media/image1819.png"/><Relationship Id="rId493" Type="http://schemas.openxmlformats.org/officeDocument/2006/relationships/image" Target="../media/image1840.png"/><Relationship Id="rId507" Type="http://schemas.openxmlformats.org/officeDocument/2006/relationships/customXml" Target="../ink/ink1824.xml"/><Relationship Id="rId50" Type="http://schemas.openxmlformats.org/officeDocument/2006/relationships/customXml" Target="../ink/ink1595.xml"/><Relationship Id="rId104" Type="http://schemas.openxmlformats.org/officeDocument/2006/relationships/customXml" Target="../ink/ink1622.xml"/><Relationship Id="rId146" Type="http://schemas.openxmlformats.org/officeDocument/2006/relationships/customXml" Target="../ink/ink1643.xml"/><Relationship Id="rId188" Type="http://schemas.openxmlformats.org/officeDocument/2006/relationships/customXml" Target="../ink/ink1664.xml"/><Relationship Id="rId311" Type="http://schemas.openxmlformats.org/officeDocument/2006/relationships/image" Target="../media/image1750.png"/><Relationship Id="rId353" Type="http://schemas.openxmlformats.org/officeDocument/2006/relationships/image" Target="../media/image1771.png"/><Relationship Id="rId395" Type="http://schemas.openxmlformats.org/officeDocument/2006/relationships/image" Target="../media/image1792.png"/><Relationship Id="rId409" Type="http://schemas.openxmlformats.org/officeDocument/2006/relationships/image" Target="../media/image1798.png"/><Relationship Id="rId92" Type="http://schemas.openxmlformats.org/officeDocument/2006/relationships/customXml" Target="../ink/ink1616.xml"/><Relationship Id="rId213" Type="http://schemas.openxmlformats.org/officeDocument/2006/relationships/image" Target="../media/image1702.png"/><Relationship Id="rId420" Type="http://schemas.openxmlformats.org/officeDocument/2006/relationships/customXml" Target="../ink/ink1780.xml"/><Relationship Id="rId255" Type="http://schemas.openxmlformats.org/officeDocument/2006/relationships/image" Target="../media/image1723.png"/><Relationship Id="rId297" Type="http://schemas.openxmlformats.org/officeDocument/2006/relationships/image" Target="../media/image1743.png"/><Relationship Id="rId462" Type="http://schemas.openxmlformats.org/officeDocument/2006/relationships/customXml" Target="../ink/ink1801.xml"/><Relationship Id="rId518" Type="http://schemas.openxmlformats.org/officeDocument/2006/relationships/image" Target="../media/image1852.png"/><Relationship Id="rId115" Type="http://schemas.openxmlformats.org/officeDocument/2006/relationships/image" Target="../media/image1653.png"/><Relationship Id="rId157" Type="http://schemas.openxmlformats.org/officeDocument/2006/relationships/image" Target="../media/image1674.png"/><Relationship Id="rId322" Type="http://schemas.openxmlformats.org/officeDocument/2006/relationships/customXml" Target="../ink/ink1731.xml"/><Relationship Id="rId364" Type="http://schemas.openxmlformats.org/officeDocument/2006/relationships/customXml" Target="../ink/ink1752.xml"/><Relationship Id="rId61" Type="http://schemas.openxmlformats.org/officeDocument/2006/relationships/image" Target="../media/image1627.png"/><Relationship Id="rId199" Type="http://schemas.openxmlformats.org/officeDocument/2006/relationships/image" Target="../media/image1695.png"/><Relationship Id="rId19" Type="http://schemas.openxmlformats.org/officeDocument/2006/relationships/image" Target="../media/image1606.png"/><Relationship Id="rId224" Type="http://schemas.openxmlformats.org/officeDocument/2006/relationships/customXml" Target="../ink/ink1682.xml"/><Relationship Id="rId266" Type="http://schemas.openxmlformats.org/officeDocument/2006/relationships/customXml" Target="../ink/ink1703.xml"/><Relationship Id="rId431" Type="http://schemas.openxmlformats.org/officeDocument/2006/relationships/image" Target="../media/image1809.png"/><Relationship Id="rId473" Type="http://schemas.openxmlformats.org/officeDocument/2006/relationships/image" Target="../media/image1830.png"/><Relationship Id="rId30" Type="http://schemas.openxmlformats.org/officeDocument/2006/relationships/customXml" Target="../ink/ink1585.xml"/><Relationship Id="rId126" Type="http://schemas.openxmlformats.org/officeDocument/2006/relationships/customXml" Target="../ink/ink1633.xml"/><Relationship Id="rId168" Type="http://schemas.openxmlformats.org/officeDocument/2006/relationships/customXml" Target="../ink/ink1654.xml"/><Relationship Id="rId333" Type="http://schemas.openxmlformats.org/officeDocument/2006/relationships/image" Target="../media/image1761.png"/><Relationship Id="rId72" Type="http://schemas.openxmlformats.org/officeDocument/2006/relationships/customXml" Target="../ink/ink1606.xml"/><Relationship Id="rId375" Type="http://schemas.openxmlformats.org/officeDocument/2006/relationships/image" Target="../media/image1782.png"/><Relationship Id="rId3" Type="http://schemas.openxmlformats.org/officeDocument/2006/relationships/image" Target="../media/image3810.png"/><Relationship Id="rId235" Type="http://schemas.openxmlformats.org/officeDocument/2006/relationships/image" Target="../media/image1713.png"/><Relationship Id="rId277" Type="http://schemas.openxmlformats.org/officeDocument/2006/relationships/image" Target="../media/image125.png"/><Relationship Id="rId400" Type="http://schemas.openxmlformats.org/officeDocument/2006/relationships/customXml" Target="../ink/ink1770.xml"/><Relationship Id="rId442" Type="http://schemas.openxmlformats.org/officeDocument/2006/relationships/customXml" Target="../ink/ink1791.xml"/><Relationship Id="rId484" Type="http://schemas.openxmlformats.org/officeDocument/2006/relationships/customXml" Target="../ink/ink1812.xml"/><Relationship Id="rId137" Type="http://schemas.openxmlformats.org/officeDocument/2006/relationships/image" Target="../media/image1664.png"/><Relationship Id="rId302" Type="http://schemas.openxmlformats.org/officeDocument/2006/relationships/customXml" Target="../ink/ink1721.xml"/><Relationship Id="rId344" Type="http://schemas.openxmlformats.org/officeDocument/2006/relationships/customXml" Target="../ink/ink1742.xml"/><Relationship Id="rId41" Type="http://schemas.openxmlformats.org/officeDocument/2006/relationships/image" Target="../media/image1617.png"/><Relationship Id="rId83" Type="http://schemas.openxmlformats.org/officeDocument/2006/relationships/image" Target="../media/image205.png"/><Relationship Id="rId179" Type="http://schemas.openxmlformats.org/officeDocument/2006/relationships/image" Target="../media/image1685.png"/><Relationship Id="rId386" Type="http://schemas.openxmlformats.org/officeDocument/2006/relationships/customXml" Target="../ink/ink1763.xml"/><Relationship Id="rId190" Type="http://schemas.openxmlformats.org/officeDocument/2006/relationships/customXml" Target="../ink/ink1665.xml"/><Relationship Id="rId204" Type="http://schemas.openxmlformats.org/officeDocument/2006/relationships/customXml" Target="../ink/ink1672.xml"/><Relationship Id="rId246" Type="http://schemas.openxmlformats.org/officeDocument/2006/relationships/customXml" Target="../ink/ink1693.xml"/><Relationship Id="rId288" Type="http://schemas.openxmlformats.org/officeDocument/2006/relationships/customXml" Target="../ink/ink1714.xml"/><Relationship Id="rId411" Type="http://schemas.openxmlformats.org/officeDocument/2006/relationships/image" Target="../media/image1799.png"/><Relationship Id="rId453" Type="http://schemas.openxmlformats.org/officeDocument/2006/relationships/image" Target="../media/image1820.png"/><Relationship Id="rId509" Type="http://schemas.openxmlformats.org/officeDocument/2006/relationships/customXml" Target="../ink/ink1825.xml"/><Relationship Id="rId106" Type="http://schemas.openxmlformats.org/officeDocument/2006/relationships/customXml" Target="../ink/ink1623.xml"/><Relationship Id="rId313" Type="http://schemas.openxmlformats.org/officeDocument/2006/relationships/image" Target="../media/image1751.png"/><Relationship Id="rId495" Type="http://schemas.openxmlformats.org/officeDocument/2006/relationships/image" Target="../media/image1841.png"/><Relationship Id="rId10" Type="http://schemas.openxmlformats.org/officeDocument/2006/relationships/customXml" Target="../ink/ink1575.xml"/><Relationship Id="rId52" Type="http://schemas.openxmlformats.org/officeDocument/2006/relationships/customXml" Target="../ink/ink1596.xml"/><Relationship Id="rId94" Type="http://schemas.openxmlformats.org/officeDocument/2006/relationships/customXml" Target="../ink/ink1617.xml"/><Relationship Id="rId148" Type="http://schemas.openxmlformats.org/officeDocument/2006/relationships/customXml" Target="../ink/ink1644.xml"/><Relationship Id="rId355" Type="http://schemas.openxmlformats.org/officeDocument/2006/relationships/image" Target="../media/image1772.png"/><Relationship Id="rId397" Type="http://schemas.openxmlformats.org/officeDocument/2006/relationships/image" Target="../media/image1793.png"/><Relationship Id="rId215" Type="http://schemas.openxmlformats.org/officeDocument/2006/relationships/image" Target="../media/image1703.png"/><Relationship Id="rId257" Type="http://schemas.openxmlformats.org/officeDocument/2006/relationships/image" Target="../media/image1724.png"/><Relationship Id="rId422" Type="http://schemas.openxmlformats.org/officeDocument/2006/relationships/customXml" Target="../ink/ink1781.xml"/><Relationship Id="rId464" Type="http://schemas.openxmlformats.org/officeDocument/2006/relationships/customXml" Target="../ink/ink1802.xml"/><Relationship Id="rId299" Type="http://schemas.openxmlformats.org/officeDocument/2006/relationships/image" Target="../media/image1744.png"/><Relationship Id="rId63" Type="http://schemas.openxmlformats.org/officeDocument/2006/relationships/image" Target="../media/image1628.png"/><Relationship Id="rId159" Type="http://schemas.openxmlformats.org/officeDocument/2006/relationships/image" Target="../media/image1675.png"/><Relationship Id="rId366" Type="http://schemas.openxmlformats.org/officeDocument/2006/relationships/customXml" Target="../ink/ink17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5.png"/><Relationship Id="rId13" Type="http://schemas.openxmlformats.org/officeDocument/2006/relationships/customXml" Target="../ink/ink1835.xml"/><Relationship Id="rId18" Type="http://schemas.openxmlformats.org/officeDocument/2006/relationships/image" Target="../media/image1860.png"/><Relationship Id="rId3" Type="http://schemas.openxmlformats.org/officeDocument/2006/relationships/customXml" Target="../ink/ink1830.xml"/><Relationship Id="rId21" Type="http://schemas.openxmlformats.org/officeDocument/2006/relationships/customXml" Target="../ink/ink1839.xml"/><Relationship Id="rId7" Type="http://schemas.openxmlformats.org/officeDocument/2006/relationships/customXml" Target="../ink/ink1832.xml"/><Relationship Id="rId12" Type="http://schemas.openxmlformats.org/officeDocument/2006/relationships/image" Target="../media/image1857.png"/><Relationship Id="rId17" Type="http://schemas.openxmlformats.org/officeDocument/2006/relationships/customXml" Target="../ink/ink1837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59.png"/><Relationship Id="rId20" Type="http://schemas.openxmlformats.org/officeDocument/2006/relationships/image" Target="../media/image18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4.png"/><Relationship Id="rId11" Type="http://schemas.openxmlformats.org/officeDocument/2006/relationships/customXml" Target="../ink/ink1834.xml"/><Relationship Id="rId24" Type="http://schemas.openxmlformats.org/officeDocument/2006/relationships/image" Target="../media/image1863.png"/><Relationship Id="rId5" Type="http://schemas.openxmlformats.org/officeDocument/2006/relationships/customXml" Target="../ink/ink1831.xml"/><Relationship Id="rId15" Type="http://schemas.openxmlformats.org/officeDocument/2006/relationships/customXml" Target="../ink/ink1836.xml"/><Relationship Id="rId23" Type="http://schemas.openxmlformats.org/officeDocument/2006/relationships/customXml" Target="../ink/ink1840.xml"/><Relationship Id="rId10" Type="http://schemas.openxmlformats.org/officeDocument/2006/relationships/image" Target="../media/image1856.png"/><Relationship Id="rId19" Type="http://schemas.openxmlformats.org/officeDocument/2006/relationships/customXml" Target="../ink/ink1838.xml"/><Relationship Id="rId4" Type="http://schemas.openxmlformats.org/officeDocument/2006/relationships/image" Target="../media/image1853.png"/><Relationship Id="rId9" Type="http://schemas.openxmlformats.org/officeDocument/2006/relationships/customXml" Target="../ink/ink1833.xml"/><Relationship Id="rId14" Type="http://schemas.openxmlformats.org/officeDocument/2006/relationships/image" Target="../media/image1858.png"/><Relationship Id="rId22" Type="http://schemas.openxmlformats.org/officeDocument/2006/relationships/image" Target="../media/image186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45.xml"/><Relationship Id="rId18" Type="http://schemas.openxmlformats.org/officeDocument/2006/relationships/image" Target="../media/image1872.png"/><Relationship Id="rId26" Type="http://schemas.openxmlformats.org/officeDocument/2006/relationships/image" Target="../media/image1876.png"/><Relationship Id="rId39" Type="http://schemas.openxmlformats.org/officeDocument/2006/relationships/customXml" Target="../ink/ink1858.xml"/><Relationship Id="rId21" Type="http://schemas.openxmlformats.org/officeDocument/2006/relationships/customXml" Target="../ink/ink1849.xml"/><Relationship Id="rId34" Type="http://schemas.openxmlformats.org/officeDocument/2006/relationships/image" Target="../media/image1880.png"/><Relationship Id="rId42" Type="http://schemas.openxmlformats.org/officeDocument/2006/relationships/image" Target="../media/image1884.png"/><Relationship Id="rId7" Type="http://schemas.openxmlformats.org/officeDocument/2006/relationships/customXml" Target="../ink/ink1842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71.png"/><Relationship Id="rId20" Type="http://schemas.openxmlformats.org/officeDocument/2006/relationships/image" Target="../media/image1873.png"/><Relationship Id="rId29" Type="http://schemas.openxmlformats.org/officeDocument/2006/relationships/customXml" Target="../ink/ink1853.xml"/><Relationship Id="rId41" Type="http://schemas.openxmlformats.org/officeDocument/2006/relationships/customXml" Target="../ink/ink18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6.png"/><Relationship Id="rId11" Type="http://schemas.openxmlformats.org/officeDocument/2006/relationships/customXml" Target="../ink/ink1844.xml"/><Relationship Id="rId24" Type="http://schemas.openxmlformats.org/officeDocument/2006/relationships/image" Target="../media/image1875.png"/><Relationship Id="rId32" Type="http://schemas.openxmlformats.org/officeDocument/2006/relationships/image" Target="../media/image1879.png"/><Relationship Id="rId37" Type="http://schemas.openxmlformats.org/officeDocument/2006/relationships/customXml" Target="../ink/ink1857.xml"/><Relationship Id="rId40" Type="http://schemas.openxmlformats.org/officeDocument/2006/relationships/image" Target="../media/image1883.png"/><Relationship Id="rId5" Type="http://schemas.openxmlformats.org/officeDocument/2006/relationships/customXml" Target="../ink/ink1841.xml"/><Relationship Id="rId15" Type="http://schemas.openxmlformats.org/officeDocument/2006/relationships/customXml" Target="../ink/ink1846.xml"/><Relationship Id="rId23" Type="http://schemas.openxmlformats.org/officeDocument/2006/relationships/customXml" Target="../ink/ink1850.xml"/><Relationship Id="rId28" Type="http://schemas.openxmlformats.org/officeDocument/2006/relationships/image" Target="../media/image1877.png"/><Relationship Id="rId36" Type="http://schemas.openxmlformats.org/officeDocument/2006/relationships/image" Target="../media/image1881.png"/><Relationship Id="rId10" Type="http://schemas.openxmlformats.org/officeDocument/2006/relationships/image" Target="../media/image1868.png"/><Relationship Id="rId19" Type="http://schemas.openxmlformats.org/officeDocument/2006/relationships/customXml" Target="../ink/ink1848.xml"/><Relationship Id="rId31" Type="http://schemas.openxmlformats.org/officeDocument/2006/relationships/customXml" Target="../ink/ink1854.xml"/><Relationship Id="rId4" Type="http://schemas.openxmlformats.org/officeDocument/2006/relationships/image" Target="../media/image500.jpeg"/><Relationship Id="rId9" Type="http://schemas.openxmlformats.org/officeDocument/2006/relationships/customXml" Target="../ink/ink1843.xml"/><Relationship Id="rId14" Type="http://schemas.openxmlformats.org/officeDocument/2006/relationships/image" Target="../media/image1870.png"/><Relationship Id="rId22" Type="http://schemas.openxmlformats.org/officeDocument/2006/relationships/image" Target="../media/image1874.png"/><Relationship Id="rId27" Type="http://schemas.openxmlformats.org/officeDocument/2006/relationships/customXml" Target="../ink/ink1852.xml"/><Relationship Id="rId30" Type="http://schemas.openxmlformats.org/officeDocument/2006/relationships/image" Target="../media/image1878.png"/><Relationship Id="rId35" Type="http://schemas.openxmlformats.org/officeDocument/2006/relationships/customXml" Target="../ink/ink1856.xml"/><Relationship Id="rId8" Type="http://schemas.openxmlformats.org/officeDocument/2006/relationships/image" Target="../media/image1867.png"/><Relationship Id="rId3" Type="http://schemas.openxmlformats.org/officeDocument/2006/relationships/image" Target="../media/image499.jpg"/><Relationship Id="rId12" Type="http://schemas.openxmlformats.org/officeDocument/2006/relationships/image" Target="../media/image1869.png"/><Relationship Id="rId17" Type="http://schemas.openxmlformats.org/officeDocument/2006/relationships/customXml" Target="../ink/ink1847.xml"/><Relationship Id="rId25" Type="http://schemas.openxmlformats.org/officeDocument/2006/relationships/customXml" Target="../ink/ink1851.xml"/><Relationship Id="rId33" Type="http://schemas.openxmlformats.org/officeDocument/2006/relationships/customXml" Target="../ink/ink1855.xml"/><Relationship Id="rId38" Type="http://schemas.openxmlformats.org/officeDocument/2006/relationships/image" Target="../media/image1882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97.png"/><Relationship Id="rId21" Type="http://schemas.openxmlformats.org/officeDocument/2006/relationships/customXml" Target="../ink/ink1869.xml"/><Relationship Id="rId42" Type="http://schemas.openxmlformats.org/officeDocument/2006/relationships/image" Target="../media/image1905.png"/><Relationship Id="rId47" Type="http://schemas.openxmlformats.org/officeDocument/2006/relationships/customXml" Target="../ink/ink1882.xml"/><Relationship Id="rId63" Type="http://schemas.openxmlformats.org/officeDocument/2006/relationships/customXml" Target="../ink/ink1890.xml"/><Relationship Id="rId68" Type="http://schemas.openxmlformats.org/officeDocument/2006/relationships/image" Target="../media/image1918.png"/><Relationship Id="rId16" Type="http://schemas.openxmlformats.org/officeDocument/2006/relationships/image" Target="../media/image1892.png"/><Relationship Id="rId11" Type="http://schemas.openxmlformats.org/officeDocument/2006/relationships/customXml" Target="../ink/ink1864.xml"/><Relationship Id="rId24" Type="http://schemas.openxmlformats.org/officeDocument/2006/relationships/image" Target="../media/image1896.png"/><Relationship Id="rId32" Type="http://schemas.openxmlformats.org/officeDocument/2006/relationships/image" Target="../media/image1900.png"/><Relationship Id="rId37" Type="http://schemas.openxmlformats.org/officeDocument/2006/relationships/customXml" Target="../ink/ink1877.xml"/><Relationship Id="rId40" Type="http://schemas.openxmlformats.org/officeDocument/2006/relationships/image" Target="../media/image1904.png"/><Relationship Id="rId45" Type="http://schemas.openxmlformats.org/officeDocument/2006/relationships/customXml" Target="../ink/ink1881.xml"/><Relationship Id="rId53" Type="http://schemas.openxmlformats.org/officeDocument/2006/relationships/customXml" Target="../ink/ink1885.xml"/><Relationship Id="rId58" Type="http://schemas.openxmlformats.org/officeDocument/2006/relationships/image" Target="../media/image1913.png"/><Relationship Id="rId66" Type="http://schemas.openxmlformats.org/officeDocument/2006/relationships/image" Target="../media/image1917.png"/><Relationship Id="rId74" Type="http://schemas.openxmlformats.org/officeDocument/2006/relationships/image" Target="../media/image1921.png"/><Relationship Id="rId5" Type="http://schemas.openxmlformats.org/officeDocument/2006/relationships/customXml" Target="../ink/ink1861.xml"/><Relationship Id="rId61" Type="http://schemas.openxmlformats.org/officeDocument/2006/relationships/customXml" Target="../ink/ink1889.xml"/><Relationship Id="rId19" Type="http://schemas.openxmlformats.org/officeDocument/2006/relationships/customXml" Target="../ink/ink1868.xml"/><Relationship Id="rId14" Type="http://schemas.openxmlformats.org/officeDocument/2006/relationships/image" Target="../media/image1891.png"/><Relationship Id="rId22" Type="http://schemas.openxmlformats.org/officeDocument/2006/relationships/image" Target="../media/image1895.png"/><Relationship Id="rId27" Type="http://schemas.openxmlformats.org/officeDocument/2006/relationships/customXml" Target="../ink/ink1872.xml"/><Relationship Id="rId30" Type="http://schemas.openxmlformats.org/officeDocument/2006/relationships/image" Target="../media/image1899.png"/><Relationship Id="rId35" Type="http://schemas.openxmlformats.org/officeDocument/2006/relationships/customXml" Target="../ink/ink1876.xml"/><Relationship Id="rId43" Type="http://schemas.openxmlformats.org/officeDocument/2006/relationships/customXml" Target="../ink/ink1880.xml"/><Relationship Id="rId48" Type="http://schemas.openxmlformats.org/officeDocument/2006/relationships/image" Target="../media/image1908.png"/><Relationship Id="rId56" Type="http://schemas.openxmlformats.org/officeDocument/2006/relationships/image" Target="../media/image1912.png"/><Relationship Id="rId64" Type="http://schemas.openxmlformats.org/officeDocument/2006/relationships/image" Target="../media/image1916.png"/><Relationship Id="rId69" Type="http://schemas.openxmlformats.org/officeDocument/2006/relationships/customXml" Target="../ink/ink1893.xml"/><Relationship Id="rId77" Type="http://schemas.openxmlformats.org/officeDocument/2006/relationships/customXml" Target="../ink/ink1897.xml"/><Relationship Id="rId8" Type="http://schemas.openxmlformats.org/officeDocument/2006/relationships/image" Target="../media/image1888.png"/><Relationship Id="rId51" Type="http://schemas.openxmlformats.org/officeDocument/2006/relationships/customXml" Target="../ink/ink1884.xml"/><Relationship Id="rId72" Type="http://schemas.openxmlformats.org/officeDocument/2006/relationships/image" Target="../media/image1920.png"/><Relationship Id="rId3" Type="http://schemas.openxmlformats.org/officeDocument/2006/relationships/customXml" Target="../ink/ink1860.xml"/><Relationship Id="rId12" Type="http://schemas.openxmlformats.org/officeDocument/2006/relationships/image" Target="../media/image1890.png"/><Relationship Id="rId17" Type="http://schemas.openxmlformats.org/officeDocument/2006/relationships/customXml" Target="../ink/ink1867.xml"/><Relationship Id="rId25" Type="http://schemas.openxmlformats.org/officeDocument/2006/relationships/customXml" Target="../ink/ink1871.xml"/><Relationship Id="rId33" Type="http://schemas.openxmlformats.org/officeDocument/2006/relationships/customXml" Target="../ink/ink1875.xml"/><Relationship Id="rId38" Type="http://schemas.openxmlformats.org/officeDocument/2006/relationships/image" Target="../media/image1903.png"/><Relationship Id="rId46" Type="http://schemas.openxmlformats.org/officeDocument/2006/relationships/image" Target="../media/image1907.png"/><Relationship Id="rId59" Type="http://schemas.openxmlformats.org/officeDocument/2006/relationships/customXml" Target="../ink/ink1888.xml"/><Relationship Id="rId67" Type="http://schemas.openxmlformats.org/officeDocument/2006/relationships/customXml" Target="../ink/ink1892.xml"/><Relationship Id="rId20" Type="http://schemas.openxmlformats.org/officeDocument/2006/relationships/image" Target="../media/image1894.png"/><Relationship Id="rId41" Type="http://schemas.openxmlformats.org/officeDocument/2006/relationships/customXml" Target="../ink/ink1879.xml"/><Relationship Id="rId54" Type="http://schemas.openxmlformats.org/officeDocument/2006/relationships/image" Target="../media/image1911.png"/><Relationship Id="rId62" Type="http://schemas.openxmlformats.org/officeDocument/2006/relationships/image" Target="../media/image1915.png"/><Relationship Id="rId70" Type="http://schemas.openxmlformats.org/officeDocument/2006/relationships/image" Target="../media/image1919.png"/><Relationship Id="rId75" Type="http://schemas.openxmlformats.org/officeDocument/2006/relationships/customXml" Target="../ink/ink18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7.png"/><Relationship Id="rId15" Type="http://schemas.openxmlformats.org/officeDocument/2006/relationships/customXml" Target="../ink/ink1866.xml"/><Relationship Id="rId23" Type="http://schemas.openxmlformats.org/officeDocument/2006/relationships/customXml" Target="../ink/ink1870.xml"/><Relationship Id="rId28" Type="http://schemas.openxmlformats.org/officeDocument/2006/relationships/image" Target="../media/image1898.png"/><Relationship Id="rId36" Type="http://schemas.openxmlformats.org/officeDocument/2006/relationships/image" Target="../media/image1902.png"/><Relationship Id="rId49" Type="http://schemas.openxmlformats.org/officeDocument/2006/relationships/customXml" Target="../ink/ink1883.xml"/><Relationship Id="rId57" Type="http://schemas.openxmlformats.org/officeDocument/2006/relationships/customXml" Target="../ink/ink1887.xml"/><Relationship Id="rId10" Type="http://schemas.openxmlformats.org/officeDocument/2006/relationships/image" Target="../media/image1889.png"/><Relationship Id="rId31" Type="http://schemas.openxmlformats.org/officeDocument/2006/relationships/customXml" Target="../ink/ink1874.xml"/><Relationship Id="rId44" Type="http://schemas.openxmlformats.org/officeDocument/2006/relationships/image" Target="../media/image1906.png"/><Relationship Id="rId52" Type="http://schemas.openxmlformats.org/officeDocument/2006/relationships/image" Target="../media/image1910.png"/><Relationship Id="rId60" Type="http://schemas.openxmlformats.org/officeDocument/2006/relationships/image" Target="../media/image1914.png"/><Relationship Id="rId65" Type="http://schemas.openxmlformats.org/officeDocument/2006/relationships/customXml" Target="../ink/ink1891.xml"/><Relationship Id="rId73" Type="http://schemas.openxmlformats.org/officeDocument/2006/relationships/customXml" Target="../ink/ink1895.xml"/><Relationship Id="rId78" Type="http://schemas.openxmlformats.org/officeDocument/2006/relationships/image" Target="../media/image1923.png"/><Relationship Id="rId4" Type="http://schemas.openxmlformats.org/officeDocument/2006/relationships/image" Target="../media/image1886.png"/><Relationship Id="rId9" Type="http://schemas.openxmlformats.org/officeDocument/2006/relationships/customXml" Target="../ink/ink1863.xml"/><Relationship Id="rId13" Type="http://schemas.openxmlformats.org/officeDocument/2006/relationships/customXml" Target="../ink/ink1865.xml"/><Relationship Id="rId18" Type="http://schemas.openxmlformats.org/officeDocument/2006/relationships/image" Target="../media/image1893.png"/><Relationship Id="rId39" Type="http://schemas.openxmlformats.org/officeDocument/2006/relationships/customXml" Target="../ink/ink1878.xml"/><Relationship Id="rId34" Type="http://schemas.openxmlformats.org/officeDocument/2006/relationships/image" Target="../media/image1901.png"/><Relationship Id="rId50" Type="http://schemas.openxmlformats.org/officeDocument/2006/relationships/image" Target="../media/image1909.png"/><Relationship Id="rId55" Type="http://schemas.openxmlformats.org/officeDocument/2006/relationships/customXml" Target="../ink/ink1886.xml"/><Relationship Id="rId76" Type="http://schemas.openxmlformats.org/officeDocument/2006/relationships/image" Target="../media/image1922.png"/><Relationship Id="rId7" Type="http://schemas.openxmlformats.org/officeDocument/2006/relationships/customXml" Target="../ink/ink1862.xml"/><Relationship Id="rId71" Type="http://schemas.openxmlformats.org/officeDocument/2006/relationships/customXml" Target="../ink/ink1894.xml"/><Relationship Id="rId2" Type="http://schemas.openxmlformats.org/officeDocument/2006/relationships/image" Target="../media/image667.png"/><Relationship Id="rId29" Type="http://schemas.openxmlformats.org/officeDocument/2006/relationships/customXml" Target="../ink/ink1873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82.png"/><Relationship Id="rId21" Type="http://schemas.openxmlformats.org/officeDocument/2006/relationships/image" Target="../media/image1934.png"/><Relationship Id="rId42" Type="http://schemas.openxmlformats.org/officeDocument/2006/relationships/customXml" Target="../ink/ink1916.xml"/><Relationship Id="rId63" Type="http://schemas.openxmlformats.org/officeDocument/2006/relationships/image" Target="../media/image1955.png"/><Relationship Id="rId84" Type="http://schemas.openxmlformats.org/officeDocument/2006/relationships/customXml" Target="../ink/ink1937.xml"/><Relationship Id="rId138" Type="http://schemas.openxmlformats.org/officeDocument/2006/relationships/customXml" Target="../ink/ink1964.xml"/><Relationship Id="rId159" Type="http://schemas.openxmlformats.org/officeDocument/2006/relationships/image" Target="../media/image2003.png"/><Relationship Id="rId170" Type="http://schemas.openxmlformats.org/officeDocument/2006/relationships/customXml" Target="../ink/ink1980.xml"/><Relationship Id="rId191" Type="http://schemas.openxmlformats.org/officeDocument/2006/relationships/image" Target="../media/image2019.png"/><Relationship Id="rId205" Type="http://schemas.openxmlformats.org/officeDocument/2006/relationships/image" Target="../media/image2026.png"/><Relationship Id="rId107" Type="http://schemas.openxmlformats.org/officeDocument/2006/relationships/image" Target="../media/image1977.png"/><Relationship Id="rId11" Type="http://schemas.openxmlformats.org/officeDocument/2006/relationships/image" Target="../media/image1929.png"/><Relationship Id="rId32" Type="http://schemas.openxmlformats.org/officeDocument/2006/relationships/customXml" Target="../ink/ink1911.xml"/><Relationship Id="rId53" Type="http://schemas.openxmlformats.org/officeDocument/2006/relationships/image" Target="../media/image1950.png"/><Relationship Id="rId74" Type="http://schemas.openxmlformats.org/officeDocument/2006/relationships/customXml" Target="../ink/ink1932.xml"/><Relationship Id="rId128" Type="http://schemas.openxmlformats.org/officeDocument/2006/relationships/customXml" Target="../ink/ink1959.xml"/><Relationship Id="rId149" Type="http://schemas.openxmlformats.org/officeDocument/2006/relationships/image" Target="../media/image1998.png"/><Relationship Id="rId5" Type="http://schemas.openxmlformats.org/officeDocument/2006/relationships/image" Target="../media/image977.png"/><Relationship Id="rId95" Type="http://schemas.openxmlformats.org/officeDocument/2006/relationships/image" Target="../media/image1971.png"/><Relationship Id="rId160" Type="http://schemas.openxmlformats.org/officeDocument/2006/relationships/customXml" Target="../ink/ink1975.xml"/><Relationship Id="rId181" Type="http://schemas.openxmlformats.org/officeDocument/2006/relationships/image" Target="../media/image2014.png"/><Relationship Id="rId22" Type="http://schemas.openxmlformats.org/officeDocument/2006/relationships/customXml" Target="../ink/ink1906.xml"/><Relationship Id="rId43" Type="http://schemas.openxmlformats.org/officeDocument/2006/relationships/image" Target="../media/image1945.png"/><Relationship Id="rId64" Type="http://schemas.openxmlformats.org/officeDocument/2006/relationships/customXml" Target="../ink/ink1927.xml"/><Relationship Id="rId118" Type="http://schemas.openxmlformats.org/officeDocument/2006/relationships/customXml" Target="../ink/ink1954.xml"/><Relationship Id="rId139" Type="http://schemas.openxmlformats.org/officeDocument/2006/relationships/image" Target="../media/image1993.png"/><Relationship Id="rId85" Type="http://schemas.openxmlformats.org/officeDocument/2006/relationships/image" Target="../media/image1966.png"/><Relationship Id="rId150" Type="http://schemas.openxmlformats.org/officeDocument/2006/relationships/customXml" Target="../ink/ink1970.xml"/><Relationship Id="rId171" Type="http://schemas.openxmlformats.org/officeDocument/2006/relationships/image" Target="../media/image2009.png"/><Relationship Id="rId192" Type="http://schemas.openxmlformats.org/officeDocument/2006/relationships/customXml" Target="../ink/ink1991.xml"/><Relationship Id="rId206" Type="http://schemas.openxmlformats.org/officeDocument/2006/relationships/customXml" Target="../ink/ink1998.xml"/><Relationship Id="rId12" Type="http://schemas.openxmlformats.org/officeDocument/2006/relationships/customXml" Target="../ink/ink1901.xml"/><Relationship Id="rId33" Type="http://schemas.openxmlformats.org/officeDocument/2006/relationships/image" Target="../media/image1940.png"/><Relationship Id="rId108" Type="http://schemas.openxmlformats.org/officeDocument/2006/relationships/customXml" Target="../ink/ink1949.xml"/><Relationship Id="rId129" Type="http://schemas.openxmlformats.org/officeDocument/2006/relationships/image" Target="../media/image1988.png"/><Relationship Id="rId54" Type="http://schemas.openxmlformats.org/officeDocument/2006/relationships/customXml" Target="../ink/ink1922.xml"/><Relationship Id="rId75" Type="http://schemas.openxmlformats.org/officeDocument/2006/relationships/image" Target="../media/image1961.png"/><Relationship Id="rId96" Type="http://schemas.openxmlformats.org/officeDocument/2006/relationships/customXml" Target="../ink/ink1943.xml"/><Relationship Id="rId140" Type="http://schemas.openxmlformats.org/officeDocument/2006/relationships/customXml" Target="../ink/ink1965.xml"/><Relationship Id="rId161" Type="http://schemas.openxmlformats.org/officeDocument/2006/relationships/image" Target="../media/image2004.png"/><Relationship Id="rId182" Type="http://schemas.openxmlformats.org/officeDocument/2006/relationships/customXml" Target="../ink/ink1986.xml"/><Relationship Id="rId6" Type="http://schemas.openxmlformats.org/officeDocument/2006/relationships/customXml" Target="../ink/ink1898.xml"/><Relationship Id="rId23" Type="http://schemas.openxmlformats.org/officeDocument/2006/relationships/image" Target="../media/image1935.png"/><Relationship Id="rId119" Type="http://schemas.openxmlformats.org/officeDocument/2006/relationships/image" Target="../media/image1983.png"/><Relationship Id="rId44" Type="http://schemas.openxmlformats.org/officeDocument/2006/relationships/customXml" Target="../ink/ink1917.xml"/><Relationship Id="rId65" Type="http://schemas.openxmlformats.org/officeDocument/2006/relationships/image" Target="../media/image1956.png"/><Relationship Id="rId86" Type="http://schemas.openxmlformats.org/officeDocument/2006/relationships/customXml" Target="../ink/ink1938.xml"/><Relationship Id="rId130" Type="http://schemas.openxmlformats.org/officeDocument/2006/relationships/customXml" Target="../ink/ink1960.xml"/><Relationship Id="rId151" Type="http://schemas.openxmlformats.org/officeDocument/2006/relationships/image" Target="../media/image1999.png"/><Relationship Id="rId172" Type="http://schemas.openxmlformats.org/officeDocument/2006/relationships/customXml" Target="../ink/ink1981.xml"/><Relationship Id="rId193" Type="http://schemas.openxmlformats.org/officeDocument/2006/relationships/image" Target="../media/image2020.png"/><Relationship Id="rId207" Type="http://schemas.openxmlformats.org/officeDocument/2006/relationships/image" Target="../media/image2027.png"/><Relationship Id="rId13" Type="http://schemas.openxmlformats.org/officeDocument/2006/relationships/image" Target="../media/image1930.png"/><Relationship Id="rId109" Type="http://schemas.openxmlformats.org/officeDocument/2006/relationships/image" Target="../media/image1978.png"/><Relationship Id="rId34" Type="http://schemas.openxmlformats.org/officeDocument/2006/relationships/customXml" Target="../ink/ink1912.xml"/><Relationship Id="rId55" Type="http://schemas.openxmlformats.org/officeDocument/2006/relationships/image" Target="../media/image1951.png"/><Relationship Id="rId76" Type="http://schemas.openxmlformats.org/officeDocument/2006/relationships/customXml" Target="../ink/ink1933.xml"/><Relationship Id="rId97" Type="http://schemas.openxmlformats.org/officeDocument/2006/relationships/image" Target="../media/image1972.png"/><Relationship Id="rId120" Type="http://schemas.openxmlformats.org/officeDocument/2006/relationships/customXml" Target="../ink/ink1955.xml"/><Relationship Id="rId141" Type="http://schemas.openxmlformats.org/officeDocument/2006/relationships/image" Target="../media/image1994.png"/><Relationship Id="rId7" Type="http://schemas.openxmlformats.org/officeDocument/2006/relationships/image" Target="../media/image1927.png"/><Relationship Id="rId162" Type="http://schemas.openxmlformats.org/officeDocument/2006/relationships/customXml" Target="../ink/ink1976.xml"/><Relationship Id="rId183" Type="http://schemas.openxmlformats.org/officeDocument/2006/relationships/image" Target="../media/image2015.png"/><Relationship Id="rId24" Type="http://schemas.openxmlformats.org/officeDocument/2006/relationships/customXml" Target="../ink/ink1907.xml"/><Relationship Id="rId45" Type="http://schemas.openxmlformats.org/officeDocument/2006/relationships/image" Target="../media/image1946.png"/><Relationship Id="rId66" Type="http://schemas.openxmlformats.org/officeDocument/2006/relationships/customXml" Target="../ink/ink1928.xml"/><Relationship Id="rId87" Type="http://schemas.openxmlformats.org/officeDocument/2006/relationships/image" Target="../media/image1967.png"/><Relationship Id="rId110" Type="http://schemas.openxmlformats.org/officeDocument/2006/relationships/customXml" Target="../ink/ink1950.xml"/><Relationship Id="rId131" Type="http://schemas.openxmlformats.org/officeDocument/2006/relationships/image" Target="../media/image1989.png"/><Relationship Id="rId61" Type="http://schemas.openxmlformats.org/officeDocument/2006/relationships/image" Target="../media/image1954.png"/><Relationship Id="rId82" Type="http://schemas.openxmlformats.org/officeDocument/2006/relationships/customXml" Target="../ink/ink1936.xml"/><Relationship Id="rId152" Type="http://schemas.openxmlformats.org/officeDocument/2006/relationships/customXml" Target="../ink/ink1971.xml"/><Relationship Id="rId173" Type="http://schemas.openxmlformats.org/officeDocument/2006/relationships/image" Target="../media/image2010.png"/><Relationship Id="rId194" Type="http://schemas.openxmlformats.org/officeDocument/2006/relationships/customXml" Target="../ink/ink1992.xml"/><Relationship Id="rId199" Type="http://schemas.openxmlformats.org/officeDocument/2006/relationships/image" Target="../media/image2023.png"/><Relationship Id="rId203" Type="http://schemas.openxmlformats.org/officeDocument/2006/relationships/image" Target="../media/image2025.png"/><Relationship Id="rId208" Type="http://schemas.openxmlformats.org/officeDocument/2006/relationships/customXml" Target="../ink/ink1999.xml"/><Relationship Id="rId19" Type="http://schemas.openxmlformats.org/officeDocument/2006/relationships/image" Target="../media/image1933.png"/><Relationship Id="rId14" Type="http://schemas.openxmlformats.org/officeDocument/2006/relationships/customXml" Target="../ink/ink1902.xml"/><Relationship Id="rId30" Type="http://schemas.openxmlformats.org/officeDocument/2006/relationships/customXml" Target="../ink/ink1910.xml"/><Relationship Id="rId35" Type="http://schemas.openxmlformats.org/officeDocument/2006/relationships/image" Target="../media/image1941.png"/><Relationship Id="rId56" Type="http://schemas.openxmlformats.org/officeDocument/2006/relationships/customXml" Target="../ink/ink1923.xml"/><Relationship Id="rId77" Type="http://schemas.openxmlformats.org/officeDocument/2006/relationships/image" Target="../media/image1962.png"/><Relationship Id="rId100" Type="http://schemas.openxmlformats.org/officeDocument/2006/relationships/customXml" Target="../ink/ink1945.xml"/><Relationship Id="rId105" Type="http://schemas.openxmlformats.org/officeDocument/2006/relationships/image" Target="../media/image1976.png"/><Relationship Id="rId126" Type="http://schemas.openxmlformats.org/officeDocument/2006/relationships/customXml" Target="../ink/ink1958.xml"/><Relationship Id="rId147" Type="http://schemas.openxmlformats.org/officeDocument/2006/relationships/image" Target="../media/image1997.png"/><Relationship Id="rId168" Type="http://schemas.openxmlformats.org/officeDocument/2006/relationships/customXml" Target="../ink/ink1979.xml"/><Relationship Id="rId8" Type="http://schemas.openxmlformats.org/officeDocument/2006/relationships/customXml" Target="../ink/ink1899.xml"/><Relationship Id="rId51" Type="http://schemas.openxmlformats.org/officeDocument/2006/relationships/image" Target="../media/image1949.png"/><Relationship Id="rId72" Type="http://schemas.openxmlformats.org/officeDocument/2006/relationships/customXml" Target="../ink/ink1931.xml"/><Relationship Id="rId93" Type="http://schemas.openxmlformats.org/officeDocument/2006/relationships/image" Target="../media/image1970.png"/><Relationship Id="rId98" Type="http://schemas.openxmlformats.org/officeDocument/2006/relationships/customXml" Target="../ink/ink1944.xml"/><Relationship Id="rId121" Type="http://schemas.openxmlformats.org/officeDocument/2006/relationships/image" Target="../media/image1984.png"/><Relationship Id="rId142" Type="http://schemas.openxmlformats.org/officeDocument/2006/relationships/customXml" Target="../ink/ink1966.xml"/><Relationship Id="rId163" Type="http://schemas.openxmlformats.org/officeDocument/2006/relationships/image" Target="../media/image2005.png"/><Relationship Id="rId184" Type="http://schemas.openxmlformats.org/officeDocument/2006/relationships/customXml" Target="../ink/ink1987.xml"/><Relationship Id="rId189" Type="http://schemas.openxmlformats.org/officeDocument/2006/relationships/image" Target="../media/image2018.png"/><Relationship Id="rId3" Type="http://schemas.openxmlformats.org/officeDocument/2006/relationships/image" Target="../media/image668.jpeg"/><Relationship Id="rId25" Type="http://schemas.openxmlformats.org/officeDocument/2006/relationships/image" Target="../media/image1936.png"/><Relationship Id="rId46" Type="http://schemas.openxmlformats.org/officeDocument/2006/relationships/customXml" Target="../ink/ink1918.xml"/><Relationship Id="rId67" Type="http://schemas.openxmlformats.org/officeDocument/2006/relationships/image" Target="../media/image1957.png"/><Relationship Id="rId116" Type="http://schemas.openxmlformats.org/officeDocument/2006/relationships/customXml" Target="../ink/ink1953.xml"/><Relationship Id="rId137" Type="http://schemas.openxmlformats.org/officeDocument/2006/relationships/image" Target="../media/image1992.png"/><Relationship Id="rId158" Type="http://schemas.openxmlformats.org/officeDocument/2006/relationships/customXml" Target="../ink/ink1974.xml"/><Relationship Id="rId20" Type="http://schemas.openxmlformats.org/officeDocument/2006/relationships/customXml" Target="../ink/ink1905.xml"/><Relationship Id="rId41" Type="http://schemas.openxmlformats.org/officeDocument/2006/relationships/image" Target="../media/image1944.png"/><Relationship Id="rId62" Type="http://schemas.openxmlformats.org/officeDocument/2006/relationships/customXml" Target="../ink/ink1926.xml"/><Relationship Id="rId83" Type="http://schemas.openxmlformats.org/officeDocument/2006/relationships/image" Target="../media/image1965.png"/><Relationship Id="rId88" Type="http://schemas.openxmlformats.org/officeDocument/2006/relationships/customXml" Target="../ink/ink1939.xml"/><Relationship Id="rId111" Type="http://schemas.openxmlformats.org/officeDocument/2006/relationships/image" Target="../media/image1979.png"/><Relationship Id="rId132" Type="http://schemas.openxmlformats.org/officeDocument/2006/relationships/customXml" Target="../ink/ink1961.xml"/><Relationship Id="rId153" Type="http://schemas.openxmlformats.org/officeDocument/2006/relationships/image" Target="../media/image2000.png"/><Relationship Id="rId174" Type="http://schemas.openxmlformats.org/officeDocument/2006/relationships/customXml" Target="../ink/ink1982.xml"/><Relationship Id="rId179" Type="http://schemas.openxmlformats.org/officeDocument/2006/relationships/image" Target="../media/image2013.png"/><Relationship Id="rId195" Type="http://schemas.openxmlformats.org/officeDocument/2006/relationships/image" Target="../media/image2021.png"/><Relationship Id="rId209" Type="http://schemas.openxmlformats.org/officeDocument/2006/relationships/image" Target="../media/image2028.png"/><Relationship Id="rId190" Type="http://schemas.openxmlformats.org/officeDocument/2006/relationships/customXml" Target="../ink/ink1990.xml"/><Relationship Id="rId204" Type="http://schemas.openxmlformats.org/officeDocument/2006/relationships/customXml" Target="../ink/ink1997.xml"/><Relationship Id="rId15" Type="http://schemas.openxmlformats.org/officeDocument/2006/relationships/image" Target="../media/image1931.png"/><Relationship Id="rId36" Type="http://schemas.openxmlformats.org/officeDocument/2006/relationships/customXml" Target="../ink/ink1913.xml"/><Relationship Id="rId57" Type="http://schemas.openxmlformats.org/officeDocument/2006/relationships/image" Target="../media/image1952.png"/><Relationship Id="rId106" Type="http://schemas.openxmlformats.org/officeDocument/2006/relationships/customXml" Target="../ink/ink1948.xml"/><Relationship Id="rId127" Type="http://schemas.openxmlformats.org/officeDocument/2006/relationships/image" Target="../media/image1987.png"/><Relationship Id="rId10" Type="http://schemas.openxmlformats.org/officeDocument/2006/relationships/customXml" Target="../ink/ink1900.xml"/><Relationship Id="rId31" Type="http://schemas.openxmlformats.org/officeDocument/2006/relationships/image" Target="../media/image1939.png"/><Relationship Id="rId52" Type="http://schemas.openxmlformats.org/officeDocument/2006/relationships/customXml" Target="../ink/ink1921.xml"/><Relationship Id="rId73" Type="http://schemas.openxmlformats.org/officeDocument/2006/relationships/image" Target="../media/image1960.png"/><Relationship Id="rId78" Type="http://schemas.openxmlformats.org/officeDocument/2006/relationships/customXml" Target="../ink/ink1934.xml"/><Relationship Id="rId94" Type="http://schemas.openxmlformats.org/officeDocument/2006/relationships/customXml" Target="../ink/ink1942.xml"/><Relationship Id="rId99" Type="http://schemas.openxmlformats.org/officeDocument/2006/relationships/image" Target="../media/image1973.png"/><Relationship Id="rId101" Type="http://schemas.openxmlformats.org/officeDocument/2006/relationships/image" Target="../media/image1974.png"/><Relationship Id="rId122" Type="http://schemas.openxmlformats.org/officeDocument/2006/relationships/customXml" Target="../ink/ink1956.xml"/><Relationship Id="rId143" Type="http://schemas.openxmlformats.org/officeDocument/2006/relationships/image" Target="../media/image1995.png"/><Relationship Id="rId148" Type="http://schemas.openxmlformats.org/officeDocument/2006/relationships/customXml" Target="../ink/ink1969.xml"/><Relationship Id="rId164" Type="http://schemas.openxmlformats.org/officeDocument/2006/relationships/customXml" Target="../ink/ink1977.xml"/><Relationship Id="rId169" Type="http://schemas.openxmlformats.org/officeDocument/2006/relationships/image" Target="../media/image2008.png"/><Relationship Id="rId185" Type="http://schemas.openxmlformats.org/officeDocument/2006/relationships/image" Target="../media/image2016.png"/><Relationship Id="rId4" Type="http://schemas.openxmlformats.org/officeDocument/2006/relationships/image" Target="../media/image669.jpg"/><Relationship Id="rId9" Type="http://schemas.openxmlformats.org/officeDocument/2006/relationships/image" Target="../media/image1928.png"/><Relationship Id="rId180" Type="http://schemas.openxmlformats.org/officeDocument/2006/relationships/customXml" Target="../ink/ink1985.xml"/><Relationship Id="rId210" Type="http://schemas.openxmlformats.org/officeDocument/2006/relationships/customXml" Target="../ink/ink2000.xml"/><Relationship Id="rId26" Type="http://schemas.openxmlformats.org/officeDocument/2006/relationships/customXml" Target="../ink/ink1908.xml"/><Relationship Id="rId47" Type="http://schemas.openxmlformats.org/officeDocument/2006/relationships/image" Target="../media/image1947.png"/><Relationship Id="rId68" Type="http://schemas.openxmlformats.org/officeDocument/2006/relationships/customXml" Target="../ink/ink1929.xml"/><Relationship Id="rId89" Type="http://schemas.openxmlformats.org/officeDocument/2006/relationships/image" Target="../media/image1968.png"/><Relationship Id="rId112" Type="http://schemas.openxmlformats.org/officeDocument/2006/relationships/customXml" Target="../ink/ink1951.xml"/><Relationship Id="rId133" Type="http://schemas.openxmlformats.org/officeDocument/2006/relationships/image" Target="../media/image1990.png"/><Relationship Id="rId154" Type="http://schemas.openxmlformats.org/officeDocument/2006/relationships/customXml" Target="../ink/ink1972.xml"/><Relationship Id="rId175" Type="http://schemas.openxmlformats.org/officeDocument/2006/relationships/image" Target="../media/image2011.png"/><Relationship Id="rId196" Type="http://schemas.openxmlformats.org/officeDocument/2006/relationships/customXml" Target="../ink/ink1993.xml"/><Relationship Id="rId200" Type="http://schemas.openxmlformats.org/officeDocument/2006/relationships/customXml" Target="../ink/ink1995.xml"/><Relationship Id="rId16" Type="http://schemas.openxmlformats.org/officeDocument/2006/relationships/customXml" Target="../ink/ink1903.xml"/><Relationship Id="rId37" Type="http://schemas.openxmlformats.org/officeDocument/2006/relationships/image" Target="../media/image1942.png"/><Relationship Id="rId58" Type="http://schemas.openxmlformats.org/officeDocument/2006/relationships/customXml" Target="../ink/ink1924.xml"/><Relationship Id="rId79" Type="http://schemas.openxmlformats.org/officeDocument/2006/relationships/image" Target="../media/image1963.png"/><Relationship Id="rId102" Type="http://schemas.openxmlformats.org/officeDocument/2006/relationships/customXml" Target="../ink/ink1946.xml"/><Relationship Id="rId123" Type="http://schemas.openxmlformats.org/officeDocument/2006/relationships/image" Target="../media/image1985.png"/><Relationship Id="rId144" Type="http://schemas.openxmlformats.org/officeDocument/2006/relationships/customXml" Target="../ink/ink1967.xml"/><Relationship Id="rId90" Type="http://schemas.openxmlformats.org/officeDocument/2006/relationships/customXml" Target="../ink/ink1940.xml"/><Relationship Id="rId165" Type="http://schemas.openxmlformats.org/officeDocument/2006/relationships/image" Target="../media/image2006.png"/><Relationship Id="rId186" Type="http://schemas.openxmlformats.org/officeDocument/2006/relationships/customXml" Target="../ink/ink1988.xml"/><Relationship Id="rId211" Type="http://schemas.openxmlformats.org/officeDocument/2006/relationships/image" Target="../media/image2029.png"/><Relationship Id="rId27" Type="http://schemas.openxmlformats.org/officeDocument/2006/relationships/image" Target="../media/image1937.png"/><Relationship Id="rId48" Type="http://schemas.openxmlformats.org/officeDocument/2006/relationships/customXml" Target="../ink/ink1919.xml"/><Relationship Id="rId69" Type="http://schemas.openxmlformats.org/officeDocument/2006/relationships/image" Target="../media/image1958.png"/><Relationship Id="rId113" Type="http://schemas.openxmlformats.org/officeDocument/2006/relationships/image" Target="../media/image1980.png"/><Relationship Id="rId134" Type="http://schemas.openxmlformats.org/officeDocument/2006/relationships/customXml" Target="../ink/ink1962.xml"/><Relationship Id="rId80" Type="http://schemas.openxmlformats.org/officeDocument/2006/relationships/customXml" Target="../ink/ink1935.xml"/><Relationship Id="rId155" Type="http://schemas.openxmlformats.org/officeDocument/2006/relationships/image" Target="../media/image2001.png"/><Relationship Id="rId176" Type="http://schemas.openxmlformats.org/officeDocument/2006/relationships/customXml" Target="../ink/ink1983.xml"/><Relationship Id="rId197" Type="http://schemas.openxmlformats.org/officeDocument/2006/relationships/image" Target="../media/image2022.png"/><Relationship Id="rId201" Type="http://schemas.openxmlformats.org/officeDocument/2006/relationships/image" Target="../media/image2024.png"/><Relationship Id="rId17" Type="http://schemas.openxmlformats.org/officeDocument/2006/relationships/image" Target="../media/image1932.png"/><Relationship Id="rId38" Type="http://schemas.openxmlformats.org/officeDocument/2006/relationships/customXml" Target="../ink/ink1914.xml"/><Relationship Id="rId59" Type="http://schemas.openxmlformats.org/officeDocument/2006/relationships/image" Target="../media/image1953.png"/><Relationship Id="rId103" Type="http://schemas.openxmlformats.org/officeDocument/2006/relationships/image" Target="../media/image1975.png"/><Relationship Id="rId124" Type="http://schemas.openxmlformats.org/officeDocument/2006/relationships/customXml" Target="../ink/ink1957.xml"/><Relationship Id="rId70" Type="http://schemas.openxmlformats.org/officeDocument/2006/relationships/customXml" Target="../ink/ink1930.xml"/><Relationship Id="rId91" Type="http://schemas.openxmlformats.org/officeDocument/2006/relationships/image" Target="../media/image1969.png"/><Relationship Id="rId145" Type="http://schemas.openxmlformats.org/officeDocument/2006/relationships/image" Target="../media/image1996.png"/><Relationship Id="rId166" Type="http://schemas.openxmlformats.org/officeDocument/2006/relationships/customXml" Target="../ink/ink1978.xml"/><Relationship Id="rId187" Type="http://schemas.openxmlformats.org/officeDocument/2006/relationships/image" Target="../media/image2017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1909.xml"/><Relationship Id="rId49" Type="http://schemas.openxmlformats.org/officeDocument/2006/relationships/image" Target="../media/image1948.png"/><Relationship Id="rId114" Type="http://schemas.openxmlformats.org/officeDocument/2006/relationships/customXml" Target="../ink/ink1952.xml"/><Relationship Id="rId60" Type="http://schemas.openxmlformats.org/officeDocument/2006/relationships/customXml" Target="../ink/ink1925.xml"/><Relationship Id="rId81" Type="http://schemas.openxmlformats.org/officeDocument/2006/relationships/image" Target="../media/image1964.png"/><Relationship Id="rId135" Type="http://schemas.openxmlformats.org/officeDocument/2006/relationships/image" Target="../media/image1991.png"/><Relationship Id="rId156" Type="http://schemas.openxmlformats.org/officeDocument/2006/relationships/customXml" Target="../ink/ink1973.xml"/><Relationship Id="rId177" Type="http://schemas.openxmlformats.org/officeDocument/2006/relationships/image" Target="../media/image2012.png"/><Relationship Id="rId198" Type="http://schemas.openxmlformats.org/officeDocument/2006/relationships/customXml" Target="../ink/ink1994.xml"/><Relationship Id="rId202" Type="http://schemas.openxmlformats.org/officeDocument/2006/relationships/customXml" Target="../ink/ink1996.xml"/><Relationship Id="rId18" Type="http://schemas.openxmlformats.org/officeDocument/2006/relationships/customXml" Target="../ink/ink1904.xml"/><Relationship Id="rId39" Type="http://schemas.openxmlformats.org/officeDocument/2006/relationships/image" Target="../media/image1943.png"/><Relationship Id="rId50" Type="http://schemas.openxmlformats.org/officeDocument/2006/relationships/customXml" Target="../ink/ink1920.xml"/><Relationship Id="rId104" Type="http://schemas.openxmlformats.org/officeDocument/2006/relationships/customXml" Target="../ink/ink1947.xml"/><Relationship Id="rId125" Type="http://schemas.openxmlformats.org/officeDocument/2006/relationships/image" Target="../media/image1986.png"/><Relationship Id="rId146" Type="http://schemas.openxmlformats.org/officeDocument/2006/relationships/customXml" Target="../ink/ink1968.xml"/><Relationship Id="rId167" Type="http://schemas.openxmlformats.org/officeDocument/2006/relationships/image" Target="../media/image2007.png"/><Relationship Id="rId188" Type="http://schemas.openxmlformats.org/officeDocument/2006/relationships/customXml" Target="../ink/ink1989.xml"/><Relationship Id="rId71" Type="http://schemas.openxmlformats.org/officeDocument/2006/relationships/image" Target="../media/image1959.png"/><Relationship Id="rId92" Type="http://schemas.openxmlformats.org/officeDocument/2006/relationships/customXml" Target="../ink/ink1941.xml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1938.png"/><Relationship Id="rId40" Type="http://schemas.openxmlformats.org/officeDocument/2006/relationships/customXml" Target="../ink/ink1915.xml"/><Relationship Id="rId115" Type="http://schemas.openxmlformats.org/officeDocument/2006/relationships/image" Target="../media/image1981.png"/><Relationship Id="rId136" Type="http://schemas.openxmlformats.org/officeDocument/2006/relationships/customXml" Target="../ink/ink1963.xml"/><Relationship Id="rId157" Type="http://schemas.openxmlformats.org/officeDocument/2006/relationships/image" Target="../media/image2002.png"/><Relationship Id="rId178" Type="http://schemas.openxmlformats.org/officeDocument/2006/relationships/customXml" Target="../ink/ink1984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.xml"/><Relationship Id="rId21" Type="http://schemas.openxmlformats.org/officeDocument/2006/relationships/image" Target="../media/image17.png"/><Relationship Id="rId42" Type="http://schemas.openxmlformats.org/officeDocument/2006/relationships/customXml" Target="../ink/ink25.xml"/><Relationship Id="rId47" Type="http://schemas.openxmlformats.org/officeDocument/2006/relationships/image" Target="../media/image30.png"/><Relationship Id="rId63" Type="http://schemas.openxmlformats.org/officeDocument/2006/relationships/image" Target="../media/image38.png"/><Relationship Id="rId68" Type="http://schemas.openxmlformats.org/officeDocument/2006/relationships/customXml" Target="../ink/ink38.xml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12.xml"/><Relationship Id="rId29" Type="http://schemas.openxmlformats.org/officeDocument/2006/relationships/image" Target="../media/image21.png"/><Relationship Id="rId11" Type="http://schemas.openxmlformats.org/officeDocument/2006/relationships/image" Target="../media/image12.png"/><Relationship Id="rId24" Type="http://schemas.openxmlformats.org/officeDocument/2006/relationships/customXml" Target="../ink/ink16.xml"/><Relationship Id="rId32" Type="http://schemas.openxmlformats.org/officeDocument/2006/relationships/customXml" Target="../ink/ink20.xml"/><Relationship Id="rId37" Type="http://schemas.openxmlformats.org/officeDocument/2006/relationships/image" Target="../media/image25.png"/><Relationship Id="rId40" Type="http://schemas.openxmlformats.org/officeDocument/2006/relationships/customXml" Target="../ink/ink24.xml"/><Relationship Id="rId45" Type="http://schemas.openxmlformats.org/officeDocument/2006/relationships/image" Target="../media/image29.png"/><Relationship Id="rId53" Type="http://schemas.openxmlformats.org/officeDocument/2006/relationships/image" Target="../media/image33.png"/><Relationship Id="rId58" Type="http://schemas.openxmlformats.org/officeDocument/2006/relationships/customXml" Target="../ink/ink33.xml"/><Relationship Id="rId66" Type="http://schemas.openxmlformats.org/officeDocument/2006/relationships/customXml" Target="../ink/ink37.xml"/><Relationship Id="rId5" Type="http://schemas.openxmlformats.org/officeDocument/2006/relationships/image" Target="../media/image3.jpeg"/><Relationship Id="rId61" Type="http://schemas.openxmlformats.org/officeDocument/2006/relationships/image" Target="../media/image37.png"/><Relationship Id="rId19" Type="http://schemas.openxmlformats.org/officeDocument/2006/relationships/image" Target="../media/image16.png"/><Relationship Id="rId14" Type="http://schemas.openxmlformats.org/officeDocument/2006/relationships/customXml" Target="../ink/ink11.xml"/><Relationship Id="rId22" Type="http://schemas.openxmlformats.org/officeDocument/2006/relationships/customXml" Target="../ink/ink15.xml"/><Relationship Id="rId27" Type="http://schemas.openxmlformats.org/officeDocument/2006/relationships/image" Target="../media/image20.png"/><Relationship Id="rId30" Type="http://schemas.openxmlformats.org/officeDocument/2006/relationships/customXml" Target="../ink/ink19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28.xml"/><Relationship Id="rId56" Type="http://schemas.openxmlformats.org/officeDocument/2006/relationships/customXml" Target="../ink/ink32.xml"/><Relationship Id="rId64" Type="http://schemas.openxmlformats.org/officeDocument/2006/relationships/customXml" Target="../ink/ink36.xml"/><Relationship Id="rId69" Type="http://schemas.openxmlformats.org/officeDocument/2006/relationships/image" Target="../media/image41.png"/><Relationship Id="rId8" Type="http://schemas.openxmlformats.org/officeDocument/2006/relationships/customXml" Target="../ink/ink8.xml"/><Relationship Id="rId51" Type="http://schemas.openxmlformats.org/officeDocument/2006/relationships/image" Target="../media/image32.png"/><Relationship Id="rId72" Type="http://schemas.openxmlformats.org/officeDocument/2006/relationships/customXml" Target="../ink/ink40.xml"/><Relationship Id="rId3" Type="http://schemas.openxmlformats.org/officeDocument/2006/relationships/image" Target="../media/image1.jpg"/><Relationship Id="rId12" Type="http://schemas.openxmlformats.org/officeDocument/2006/relationships/customXml" Target="../ink/ink10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customXml" Target="../ink/ink23.xml"/><Relationship Id="rId46" Type="http://schemas.openxmlformats.org/officeDocument/2006/relationships/customXml" Target="../ink/ink27.xml"/><Relationship Id="rId59" Type="http://schemas.openxmlformats.org/officeDocument/2006/relationships/image" Target="../media/image36.png"/><Relationship Id="rId67" Type="http://schemas.openxmlformats.org/officeDocument/2006/relationships/image" Target="../media/image40.png"/><Relationship Id="rId20" Type="http://schemas.openxmlformats.org/officeDocument/2006/relationships/customXml" Target="../ink/ink14.xml"/><Relationship Id="rId41" Type="http://schemas.openxmlformats.org/officeDocument/2006/relationships/image" Target="../media/image27.png"/><Relationship Id="rId54" Type="http://schemas.openxmlformats.org/officeDocument/2006/relationships/customXml" Target="../ink/ink31.xml"/><Relationship Id="rId62" Type="http://schemas.openxmlformats.org/officeDocument/2006/relationships/customXml" Target="../ink/ink35.xml"/><Relationship Id="rId70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18.xml"/><Relationship Id="rId36" Type="http://schemas.openxmlformats.org/officeDocument/2006/relationships/customXml" Target="../ink/ink22.xml"/><Relationship Id="rId49" Type="http://schemas.openxmlformats.org/officeDocument/2006/relationships/image" Target="../media/image31.png"/><Relationship Id="rId57" Type="http://schemas.openxmlformats.org/officeDocument/2006/relationships/image" Target="../media/image35.png"/><Relationship Id="rId10" Type="http://schemas.openxmlformats.org/officeDocument/2006/relationships/customXml" Target="../ink/ink9.xml"/><Relationship Id="rId31" Type="http://schemas.openxmlformats.org/officeDocument/2006/relationships/image" Target="../media/image22.png"/><Relationship Id="rId44" Type="http://schemas.openxmlformats.org/officeDocument/2006/relationships/customXml" Target="../ink/ink26.xml"/><Relationship Id="rId52" Type="http://schemas.openxmlformats.org/officeDocument/2006/relationships/customXml" Target="../ink/ink30.xml"/><Relationship Id="rId60" Type="http://schemas.openxmlformats.org/officeDocument/2006/relationships/customXml" Target="../ink/ink34.xml"/><Relationship Id="rId65" Type="http://schemas.openxmlformats.org/officeDocument/2006/relationships/image" Target="../media/image39.png"/><Relationship Id="rId73" Type="http://schemas.openxmlformats.org/officeDocument/2006/relationships/image" Target="../media/image43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customXml" Target="../ink/ink13.xml"/><Relationship Id="rId39" Type="http://schemas.openxmlformats.org/officeDocument/2006/relationships/image" Target="../media/image26.png"/><Relationship Id="rId34" Type="http://schemas.openxmlformats.org/officeDocument/2006/relationships/customXml" Target="../ink/ink21.xml"/><Relationship Id="rId50" Type="http://schemas.openxmlformats.org/officeDocument/2006/relationships/customXml" Target="../ink/ink29.xml"/><Relationship Id="rId55" Type="http://schemas.openxmlformats.org/officeDocument/2006/relationships/image" Target="../media/image34.png"/><Relationship Id="rId7" Type="http://schemas.openxmlformats.org/officeDocument/2006/relationships/image" Target="../media/image10.png"/><Relationship Id="rId71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12.xml"/><Relationship Id="rId21" Type="http://schemas.openxmlformats.org/officeDocument/2006/relationships/image" Target="../media/image2039.png"/><Relationship Id="rId42" Type="http://schemas.openxmlformats.org/officeDocument/2006/relationships/customXml" Target="../ink/ink2020.xml"/><Relationship Id="rId47" Type="http://schemas.openxmlformats.org/officeDocument/2006/relationships/image" Target="../media/image2052.png"/><Relationship Id="rId63" Type="http://schemas.openxmlformats.org/officeDocument/2006/relationships/image" Target="../media/image2060.png"/><Relationship Id="rId68" Type="http://schemas.openxmlformats.org/officeDocument/2006/relationships/customXml" Target="../ink/ink2033.xml"/><Relationship Id="rId84" Type="http://schemas.openxmlformats.org/officeDocument/2006/relationships/customXml" Target="../ink/ink2041.xml"/><Relationship Id="rId89" Type="http://schemas.openxmlformats.org/officeDocument/2006/relationships/image" Target="../media/image2072.png"/><Relationship Id="rId16" Type="http://schemas.openxmlformats.org/officeDocument/2006/relationships/customXml" Target="../ink/ink2007.xml"/><Relationship Id="rId11" Type="http://schemas.openxmlformats.org/officeDocument/2006/relationships/image" Target="../media/image2034.png"/><Relationship Id="rId32" Type="http://schemas.openxmlformats.org/officeDocument/2006/relationships/customXml" Target="../ink/ink2015.xml"/><Relationship Id="rId37" Type="http://schemas.openxmlformats.org/officeDocument/2006/relationships/image" Target="../media/image2047.png"/><Relationship Id="rId53" Type="http://schemas.openxmlformats.org/officeDocument/2006/relationships/image" Target="../media/image2055.png"/><Relationship Id="rId58" Type="http://schemas.openxmlformats.org/officeDocument/2006/relationships/customXml" Target="../ink/ink2028.xml"/><Relationship Id="rId74" Type="http://schemas.openxmlformats.org/officeDocument/2006/relationships/customXml" Target="../ink/ink2036.xml"/><Relationship Id="rId79" Type="http://schemas.openxmlformats.org/officeDocument/2006/relationships/image" Target="../media/image2067.png"/><Relationship Id="rId5" Type="http://schemas.openxmlformats.org/officeDocument/2006/relationships/image" Target="../media/image2031.png"/><Relationship Id="rId90" Type="http://schemas.openxmlformats.org/officeDocument/2006/relationships/customXml" Target="../ink/ink2044.xml"/><Relationship Id="rId95" Type="http://schemas.openxmlformats.org/officeDocument/2006/relationships/image" Target="../media/image2075.png"/><Relationship Id="rId22" Type="http://schemas.openxmlformats.org/officeDocument/2006/relationships/customXml" Target="../ink/ink2010.xml"/><Relationship Id="rId27" Type="http://schemas.openxmlformats.org/officeDocument/2006/relationships/image" Target="../media/image2042.png"/><Relationship Id="rId43" Type="http://schemas.openxmlformats.org/officeDocument/2006/relationships/image" Target="../media/image2050.png"/><Relationship Id="rId48" Type="http://schemas.openxmlformats.org/officeDocument/2006/relationships/customXml" Target="../ink/ink2023.xml"/><Relationship Id="rId64" Type="http://schemas.openxmlformats.org/officeDocument/2006/relationships/customXml" Target="../ink/ink2031.xml"/><Relationship Id="rId69" Type="http://schemas.openxmlformats.org/officeDocument/2006/relationships/image" Target="../media/image2063.png"/><Relationship Id="rId80" Type="http://schemas.openxmlformats.org/officeDocument/2006/relationships/customXml" Target="../ink/ink2039.xml"/><Relationship Id="rId85" Type="http://schemas.openxmlformats.org/officeDocument/2006/relationships/image" Target="../media/image2070.png"/><Relationship Id="rId12" Type="http://schemas.openxmlformats.org/officeDocument/2006/relationships/customXml" Target="../ink/ink2005.xml"/><Relationship Id="rId17" Type="http://schemas.openxmlformats.org/officeDocument/2006/relationships/image" Target="../media/image2037.png"/><Relationship Id="rId25" Type="http://schemas.openxmlformats.org/officeDocument/2006/relationships/image" Target="../media/image2041.png"/><Relationship Id="rId33" Type="http://schemas.openxmlformats.org/officeDocument/2006/relationships/image" Target="../media/image2045.png"/><Relationship Id="rId38" Type="http://schemas.openxmlformats.org/officeDocument/2006/relationships/customXml" Target="../ink/ink2018.xml"/><Relationship Id="rId46" Type="http://schemas.openxmlformats.org/officeDocument/2006/relationships/customXml" Target="../ink/ink2022.xml"/><Relationship Id="rId59" Type="http://schemas.openxmlformats.org/officeDocument/2006/relationships/image" Target="../media/image2058.png"/><Relationship Id="rId67" Type="http://schemas.openxmlformats.org/officeDocument/2006/relationships/image" Target="../media/image2062.png"/><Relationship Id="rId20" Type="http://schemas.openxmlformats.org/officeDocument/2006/relationships/customXml" Target="../ink/ink2009.xml"/><Relationship Id="rId41" Type="http://schemas.openxmlformats.org/officeDocument/2006/relationships/image" Target="../media/image2049.png"/><Relationship Id="rId54" Type="http://schemas.openxmlformats.org/officeDocument/2006/relationships/customXml" Target="../ink/ink2026.xml"/><Relationship Id="rId62" Type="http://schemas.openxmlformats.org/officeDocument/2006/relationships/customXml" Target="../ink/ink2030.xml"/><Relationship Id="rId70" Type="http://schemas.openxmlformats.org/officeDocument/2006/relationships/customXml" Target="../ink/ink2034.xml"/><Relationship Id="rId75" Type="http://schemas.openxmlformats.org/officeDocument/2006/relationships/image" Target="../media/image413.png"/><Relationship Id="rId83" Type="http://schemas.openxmlformats.org/officeDocument/2006/relationships/image" Target="../media/image2069.png"/><Relationship Id="rId88" Type="http://schemas.openxmlformats.org/officeDocument/2006/relationships/customXml" Target="../ink/ink2043.xml"/><Relationship Id="rId91" Type="http://schemas.openxmlformats.org/officeDocument/2006/relationships/image" Target="../media/image2073.png"/><Relationship Id="rId96" Type="http://schemas.openxmlformats.org/officeDocument/2006/relationships/customXml" Target="../ink/ink204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02.xml"/><Relationship Id="rId15" Type="http://schemas.openxmlformats.org/officeDocument/2006/relationships/image" Target="../media/image2036.png"/><Relationship Id="rId23" Type="http://schemas.openxmlformats.org/officeDocument/2006/relationships/image" Target="../media/image2040.png"/><Relationship Id="rId28" Type="http://schemas.openxmlformats.org/officeDocument/2006/relationships/customXml" Target="../ink/ink2013.xml"/><Relationship Id="rId36" Type="http://schemas.openxmlformats.org/officeDocument/2006/relationships/customXml" Target="../ink/ink2017.xml"/><Relationship Id="rId49" Type="http://schemas.openxmlformats.org/officeDocument/2006/relationships/image" Target="../media/image2053.png"/><Relationship Id="rId57" Type="http://schemas.openxmlformats.org/officeDocument/2006/relationships/image" Target="../media/image2057.png"/><Relationship Id="rId10" Type="http://schemas.openxmlformats.org/officeDocument/2006/relationships/customXml" Target="../ink/ink2004.xml"/><Relationship Id="rId31" Type="http://schemas.openxmlformats.org/officeDocument/2006/relationships/image" Target="../media/image2044.png"/><Relationship Id="rId44" Type="http://schemas.openxmlformats.org/officeDocument/2006/relationships/customXml" Target="../ink/ink2021.xml"/><Relationship Id="rId52" Type="http://schemas.openxmlformats.org/officeDocument/2006/relationships/customXml" Target="../ink/ink2025.xml"/><Relationship Id="rId60" Type="http://schemas.openxmlformats.org/officeDocument/2006/relationships/customXml" Target="../ink/ink2029.xml"/><Relationship Id="rId65" Type="http://schemas.openxmlformats.org/officeDocument/2006/relationships/image" Target="../media/image2061.png"/><Relationship Id="rId73" Type="http://schemas.openxmlformats.org/officeDocument/2006/relationships/image" Target="../media/image2065.png"/><Relationship Id="rId78" Type="http://schemas.openxmlformats.org/officeDocument/2006/relationships/customXml" Target="../ink/ink2038.xml"/><Relationship Id="rId81" Type="http://schemas.openxmlformats.org/officeDocument/2006/relationships/image" Target="../media/image2068.png"/><Relationship Id="rId86" Type="http://schemas.openxmlformats.org/officeDocument/2006/relationships/customXml" Target="../ink/ink2042.xml"/><Relationship Id="rId94" Type="http://schemas.openxmlformats.org/officeDocument/2006/relationships/customXml" Target="../ink/ink2046.xml"/><Relationship Id="rId99" Type="http://schemas.openxmlformats.org/officeDocument/2006/relationships/image" Target="../media/image2077.png"/><Relationship Id="rId101" Type="http://schemas.openxmlformats.org/officeDocument/2006/relationships/image" Target="../media/image2078.png"/><Relationship Id="rId4" Type="http://schemas.openxmlformats.org/officeDocument/2006/relationships/customXml" Target="../ink/ink2001.xml"/><Relationship Id="rId9" Type="http://schemas.openxmlformats.org/officeDocument/2006/relationships/image" Target="../media/image2033.png"/><Relationship Id="rId13" Type="http://schemas.openxmlformats.org/officeDocument/2006/relationships/image" Target="../media/image2035.png"/><Relationship Id="rId18" Type="http://schemas.openxmlformats.org/officeDocument/2006/relationships/customXml" Target="../ink/ink2008.xml"/><Relationship Id="rId39" Type="http://schemas.openxmlformats.org/officeDocument/2006/relationships/image" Target="../media/image2048.png"/><Relationship Id="rId34" Type="http://schemas.openxmlformats.org/officeDocument/2006/relationships/customXml" Target="../ink/ink2016.xml"/><Relationship Id="rId50" Type="http://schemas.openxmlformats.org/officeDocument/2006/relationships/customXml" Target="../ink/ink2024.xml"/><Relationship Id="rId55" Type="http://schemas.openxmlformats.org/officeDocument/2006/relationships/image" Target="../media/image2056.png"/><Relationship Id="rId76" Type="http://schemas.openxmlformats.org/officeDocument/2006/relationships/customXml" Target="../ink/ink2037.xml"/><Relationship Id="rId97" Type="http://schemas.openxmlformats.org/officeDocument/2006/relationships/image" Target="../media/image2076.png"/><Relationship Id="rId7" Type="http://schemas.openxmlformats.org/officeDocument/2006/relationships/image" Target="../media/image2032.png"/><Relationship Id="rId71" Type="http://schemas.openxmlformats.org/officeDocument/2006/relationships/image" Target="../media/image2064.png"/><Relationship Id="rId92" Type="http://schemas.openxmlformats.org/officeDocument/2006/relationships/customXml" Target="../ink/ink2045.xml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2043.png"/><Relationship Id="rId24" Type="http://schemas.openxmlformats.org/officeDocument/2006/relationships/customXml" Target="../ink/ink2011.xml"/><Relationship Id="rId40" Type="http://schemas.openxmlformats.org/officeDocument/2006/relationships/customXml" Target="../ink/ink2019.xml"/><Relationship Id="rId45" Type="http://schemas.openxmlformats.org/officeDocument/2006/relationships/image" Target="../media/image2051.png"/><Relationship Id="rId66" Type="http://schemas.openxmlformats.org/officeDocument/2006/relationships/customXml" Target="../ink/ink2032.xml"/><Relationship Id="rId87" Type="http://schemas.openxmlformats.org/officeDocument/2006/relationships/image" Target="../media/image2071.png"/><Relationship Id="rId61" Type="http://schemas.openxmlformats.org/officeDocument/2006/relationships/image" Target="../media/image2059.png"/><Relationship Id="rId82" Type="http://schemas.openxmlformats.org/officeDocument/2006/relationships/customXml" Target="../ink/ink2040.xml"/><Relationship Id="rId19" Type="http://schemas.openxmlformats.org/officeDocument/2006/relationships/image" Target="../media/image2038.png"/><Relationship Id="rId14" Type="http://schemas.openxmlformats.org/officeDocument/2006/relationships/customXml" Target="../ink/ink2006.xml"/><Relationship Id="rId30" Type="http://schemas.openxmlformats.org/officeDocument/2006/relationships/customXml" Target="../ink/ink2014.xml"/><Relationship Id="rId35" Type="http://schemas.openxmlformats.org/officeDocument/2006/relationships/image" Target="../media/image2046.png"/><Relationship Id="rId56" Type="http://schemas.openxmlformats.org/officeDocument/2006/relationships/customXml" Target="../ink/ink2027.xml"/><Relationship Id="rId77" Type="http://schemas.openxmlformats.org/officeDocument/2006/relationships/image" Target="../media/image2066.png"/><Relationship Id="rId100" Type="http://schemas.openxmlformats.org/officeDocument/2006/relationships/customXml" Target="../ink/ink2049.xml"/><Relationship Id="rId8" Type="http://schemas.openxmlformats.org/officeDocument/2006/relationships/customXml" Target="../ink/ink2003.xml"/><Relationship Id="rId51" Type="http://schemas.openxmlformats.org/officeDocument/2006/relationships/image" Target="../media/image2054.png"/><Relationship Id="rId72" Type="http://schemas.openxmlformats.org/officeDocument/2006/relationships/customXml" Target="../ink/ink2035.xml"/><Relationship Id="rId93" Type="http://schemas.openxmlformats.org/officeDocument/2006/relationships/image" Target="../media/image2074.png"/><Relationship Id="rId98" Type="http://schemas.openxmlformats.org/officeDocument/2006/relationships/customXml" Target="../ink/ink2048.xml"/><Relationship Id="rId3" Type="http://schemas.openxmlformats.org/officeDocument/2006/relationships/image" Target="../media/image978.jpe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61.xml"/><Relationship Id="rId21" Type="http://schemas.openxmlformats.org/officeDocument/2006/relationships/image" Target="../media/image2087.png"/><Relationship Id="rId42" Type="http://schemas.openxmlformats.org/officeDocument/2006/relationships/customXml" Target="../ink/ink2069.xml"/><Relationship Id="rId47" Type="http://schemas.openxmlformats.org/officeDocument/2006/relationships/image" Target="../media/image2100.png"/><Relationship Id="rId63" Type="http://schemas.openxmlformats.org/officeDocument/2006/relationships/image" Target="../media/image2108.png"/><Relationship Id="rId68" Type="http://schemas.openxmlformats.org/officeDocument/2006/relationships/customXml" Target="../ink/ink2082.xml"/><Relationship Id="rId84" Type="http://schemas.openxmlformats.org/officeDocument/2006/relationships/customXml" Target="../ink/ink2090.xml"/><Relationship Id="rId89" Type="http://schemas.openxmlformats.org/officeDocument/2006/relationships/image" Target="../media/image2121.png"/><Relationship Id="rId16" Type="http://schemas.openxmlformats.org/officeDocument/2006/relationships/customXml" Target="../ink/ink2056.xml"/><Relationship Id="rId107" Type="http://schemas.openxmlformats.org/officeDocument/2006/relationships/image" Target="../media/image2130.png"/><Relationship Id="rId11" Type="http://schemas.openxmlformats.org/officeDocument/2006/relationships/image" Target="../media/image2082.png"/><Relationship Id="rId32" Type="http://schemas.openxmlformats.org/officeDocument/2006/relationships/customXml" Target="../ink/ink2064.xml"/><Relationship Id="rId37" Type="http://schemas.openxmlformats.org/officeDocument/2006/relationships/image" Target="../media/image2095.png"/><Relationship Id="rId53" Type="http://schemas.openxmlformats.org/officeDocument/2006/relationships/image" Target="../media/image2103.png"/><Relationship Id="rId58" Type="http://schemas.openxmlformats.org/officeDocument/2006/relationships/customXml" Target="../ink/ink2077.xml"/><Relationship Id="rId74" Type="http://schemas.openxmlformats.org/officeDocument/2006/relationships/customXml" Target="../ink/ink2085.xml"/><Relationship Id="rId79" Type="http://schemas.openxmlformats.org/officeDocument/2006/relationships/image" Target="../media/image2116.png"/><Relationship Id="rId102" Type="http://schemas.openxmlformats.org/officeDocument/2006/relationships/customXml" Target="../ink/ink2099.xml"/><Relationship Id="rId5" Type="http://schemas.openxmlformats.org/officeDocument/2006/relationships/image" Target="../media/image2079.png"/><Relationship Id="rId90" Type="http://schemas.openxmlformats.org/officeDocument/2006/relationships/customXml" Target="../ink/ink2093.xml"/><Relationship Id="rId95" Type="http://schemas.openxmlformats.org/officeDocument/2006/relationships/image" Target="../media/image2124.png"/><Relationship Id="rId22" Type="http://schemas.openxmlformats.org/officeDocument/2006/relationships/customXml" Target="../ink/ink2059.xml"/><Relationship Id="rId27" Type="http://schemas.openxmlformats.org/officeDocument/2006/relationships/image" Target="../media/image2090.png"/><Relationship Id="rId43" Type="http://schemas.openxmlformats.org/officeDocument/2006/relationships/image" Target="../media/image2098.png"/><Relationship Id="rId48" Type="http://schemas.openxmlformats.org/officeDocument/2006/relationships/customXml" Target="../ink/ink2072.xml"/><Relationship Id="rId64" Type="http://schemas.openxmlformats.org/officeDocument/2006/relationships/customXml" Target="../ink/ink2080.xml"/><Relationship Id="rId69" Type="http://schemas.openxmlformats.org/officeDocument/2006/relationships/image" Target="../media/image2111.png"/><Relationship Id="rId80" Type="http://schemas.openxmlformats.org/officeDocument/2006/relationships/customXml" Target="../ink/ink2088.xml"/><Relationship Id="rId85" Type="http://schemas.openxmlformats.org/officeDocument/2006/relationships/image" Target="../media/image2119.png"/><Relationship Id="rId12" Type="http://schemas.openxmlformats.org/officeDocument/2006/relationships/customXml" Target="../ink/ink2054.xml"/><Relationship Id="rId17" Type="http://schemas.openxmlformats.org/officeDocument/2006/relationships/image" Target="../media/image2085.png"/><Relationship Id="rId33" Type="http://schemas.openxmlformats.org/officeDocument/2006/relationships/image" Target="../media/image2093.png"/><Relationship Id="rId38" Type="http://schemas.openxmlformats.org/officeDocument/2006/relationships/customXml" Target="../ink/ink2067.xml"/><Relationship Id="rId59" Type="http://schemas.openxmlformats.org/officeDocument/2006/relationships/image" Target="../media/image2106.png"/><Relationship Id="rId103" Type="http://schemas.openxmlformats.org/officeDocument/2006/relationships/image" Target="../media/image2128.png"/><Relationship Id="rId20" Type="http://schemas.openxmlformats.org/officeDocument/2006/relationships/customXml" Target="../ink/ink2058.xml"/><Relationship Id="rId41" Type="http://schemas.openxmlformats.org/officeDocument/2006/relationships/image" Target="../media/image2097.png"/><Relationship Id="rId54" Type="http://schemas.openxmlformats.org/officeDocument/2006/relationships/customXml" Target="../ink/ink2075.xml"/><Relationship Id="rId62" Type="http://schemas.openxmlformats.org/officeDocument/2006/relationships/customXml" Target="../ink/ink2079.xml"/><Relationship Id="rId70" Type="http://schemas.openxmlformats.org/officeDocument/2006/relationships/customXml" Target="../ink/ink2083.xml"/><Relationship Id="rId75" Type="http://schemas.openxmlformats.org/officeDocument/2006/relationships/image" Target="../media/image2114.png"/><Relationship Id="rId83" Type="http://schemas.openxmlformats.org/officeDocument/2006/relationships/image" Target="../media/image2118.png"/><Relationship Id="rId88" Type="http://schemas.openxmlformats.org/officeDocument/2006/relationships/customXml" Target="../ink/ink2092.xml"/><Relationship Id="rId91" Type="http://schemas.openxmlformats.org/officeDocument/2006/relationships/image" Target="../media/image2122.png"/><Relationship Id="rId96" Type="http://schemas.openxmlformats.org/officeDocument/2006/relationships/customXml" Target="../ink/ink209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51.xml"/><Relationship Id="rId15" Type="http://schemas.openxmlformats.org/officeDocument/2006/relationships/image" Target="../media/image2084.png"/><Relationship Id="rId23" Type="http://schemas.openxmlformats.org/officeDocument/2006/relationships/image" Target="../media/image2088.png"/><Relationship Id="rId28" Type="http://schemas.openxmlformats.org/officeDocument/2006/relationships/customXml" Target="../ink/ink2062.xml"/><Relationship Id="rId36" Type="http://schemas.openxmlformats.org/officeDocument/2006/relationships/customXml" Target="../ink/ink2066.xml"/><Relationship Id="rId49" Type="http://schemas.openxmlformats.org/officeDocument/2006/relationships/image" Target="../media/image2101.png"/><Relationship Id="rId57" Type="http://schemas.openxmlformats.org/officeDocument/2006/relationships/image" Target="../media/image2105.png"/><Relationship Id="rId106" Type="http://schemas.openxmlformats.org/officeDocument/2006/relationships/customXml" Target="../ink/ink2101.xml"/><Relationship Id="rId10" Type="http://schemas.openxmlformats.org/officeDocument/2006/relationships/customXml" Target="../ink/ink2053.xml"/><Relationship Id="rId31" Type="http://schemas.openxmlformats.org/officeDocument/2006/relationships/image" Target="../media/image2092.png"/><Relationship Id="rId44" Type="http://schemas.openxmlformats.org/officeDocument/2006/relationships/customXml" Target="../ink/ink2070.xml"/><Relationship Id="rId52" Type="http://schemas.openxmlformats.org/officeDocument/2006/relationships/customXml" Target="../ink/ink2074.xml"/><Relationship Id="rId60" Type="http://schemas.openxmlformats.org/officeDocument/2006/relationships/customXml" Target="../ink/ink2078.xml"/><Relationship Id="rId65" Type="http://schemas.openxmlformats.org/officeDocument/2006/relationships/image" Target="../media/image2109.png"/><Relationship Id="rId73" Type="http://schemas.openxmlformats.org/officeDocument/2006/relationships/image" Target="../media/image2113.png"/><Relationship Id="rId78" Type="http://schemas.openxmlformats.org/officeDocument/2006/relationships/customXml" Target="../ink/ink2087.xml"/><Relationship Id="rId81" Type="http://schemas.openxmlformats.org/officeDocument/2006/relationships/image" Target="../media/image2117.png"/><Relationship Id="rId86" Type="http://schemas.openxmlformats.org/officeDocument/2006/relationships/customXml" Target="../ink/ink2091.xml"/><Relationship Id="rId94" Type="http://schemas.openxmlformats.org/officeDocument/2006/relationships/customXml" Target="../ink/ink2095.xml"/><Relationship Id="rId99" Type="http://schemas.openxmlformats.org/officeDocument/2006/relationships/image" Target="../media/image2126.png"/><Relationship Id="rId101" Type="http://schemas.openxmlformats.org/officeDocument/2006/relationships/image" Target="../media/image2127.png"/><Relationship Id="rId4" Type="http://schemas.openxmlformats.org/officeDocument/2006/relationships/customXml" Target="../ink/ink2050.xml"/><Relationship Id="rId9" Type="http://schemas.openxmlformats.org/officeDocument/2006/relationships/image" Target="../media/image2081.png"/><Relationship Id="rId13" Type="http://schemas.openxmlformats.org/officeDocument/2006/relationships/image" Target="../media/image2083.png"/><Relationship Id="rId18" Type="http://schemas.openxmlformats.org/officeDocument/2006/relationships/customXml" Target="../ink/ink2057.xml"/><Relationship Id="rId39" Type="http://schemas.openxmlformats.org/officeDocument/2006/relationships/image" Target="../media/image2096.png"/><Relationship Id="rId34" Type="http://schemas.openxmlformats.org/officeDocument/2006/relationships/customXml" Target="../ink/ink2065.xml"/><Relationship Id="rId50" Type="http://schemas.openxmlformats.org/officeDocument/2006/relationships/customXml" Target="../ink/ink2073.xml"/><Relationship Id="rId55" Type="http://schemas.openxmlformats.org/officeDocument/2006/relationships/image" Target="../media/image2104.png"/><Relationship Id="rId76" Type="http://schemas.openxmlformats.org/officeDocument/2006/relationships/customXml" Target="../ink/ink2086.xml"/><Relationship Id="rId97" Type="http://schemas.openxmlformats.org/officeDocument/2006/relationships/image" Target="../media/image2125.png"/><Relationship Id="rId104" Type="http://schemas.openxmlformats.org/officeDocument/2006/relationships/customXml" Target="../ink/ink2100.xml"/><Relationship Id="rId7" Type="http://schemas.openxmlformats.org/officeDocument/2006/relationships/image" Target="../media/image2080.png"/><Relationship Id="rId71" Type="http://schemas.openxmlformats.org/officeDocument/2006/relationships/image" Target="../media/image2112.png"/><Relationship Id="rId92" Type="http://schemas.openxmlformats.org/officeDocument/2006/relationships/customXml" Target="../ink/ink2094.xml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2091.png"/><Relationship Id="rId24" Type="http://schemas.openxmlformats.org/officeDocument/2006/relationships/customXml" Target="../ink/ink2060.xml"/><Relationship Id="rId40" Type="http://schemas.openxmlformats.org/officeDocument/2006/relationships/customXml" Target="../ink/ink2068.xml"/><Relationship Id="rId45" Type="http://schemas.openxmlformats.org/officeDocument/2006/relationships/image" Target="../media/image2099.png"/><Relationship Id="rId66" Type="http://schemas.openxmlformats.org/officeDocument/2006/relationships/customXml" Target="../ink/ink2081.xml"/><Relationship Id="rId87" Type="http://schemas.openxmlformats.org/officeDocument/2006/relationships/image" Target="../media/image2120.png"/><Relationship Id="rId61" Type="http://schemas.openxmlformats.org/officeDocument/2006/relationships/image" Target="../media/image2107.png"/><Relationship Id="rId82" Type="http://schemas.openxmlformats.org/officeDocument/2006/relationships/customXml" Target="../ink/ink2089.xml"/><Relationship Id="rId19" Type="http://schemas.openxmlformats.org/officeDocument/2006/relationships/image" Target="../media/image2086.png"/><Relationship Id="rId14" Type="http://schemas.openxmlformats.org/officeDocument/2006/relationships/customXml" Target="../ink/ink2055.xml"/><Relationship Id="rId30" Type="http://schemas.openxmlformats.org/officeDocument/2006/relationships/customXml" Target="../ink/ink2063.xml"/><Relationship Id="rId35" Type="http://schemas.openxmlformats.org/officeDocument/2006/relationships/image" Target="../media/image2094.png"/><Relationship Id="rId56" Type="http://schemas.openxmlformats.org/officeDocument/2006/relationships/customXml" Target="../ink/ink2076.xml"/><Relationship Id="rId77" Type="http://schemas.openxmlformats.org/officeDocument/2006/relationships/image" Target="../media/image2115.png"/><Relationship Id="rId100" Type="http://schemas.openxmlformats.org/officeDocument/2006/relationships/customXml" Target="../ink/ink2098.xml"/><Relationship Id="rId105" Type="http://schemas.openxmlformats.org/officeDocument/2006/relationships/image" Target="../media/image2129.png"/><Relationship Id="rId8" Type="http://schemas.openxmlformats.org/officeDocument/2006/relationships/customXml" Target="../ink/ink2052.xml"/><Relationship Id="rId51" Type="http://schemas.openxmlformats.org/officeDocument/2006/relationships/image" Target="../media/image2102.png"/><Relationship Id="rId72" Type="http://schemas.openxmlformats.org/officeDocument/2006/relationships/customXml" Target="../ink/ink2084.xml"/><Relationship Id="rId93" Type="http://schemas.openxmlformats.org/officeDocument/2006/relationships/image" Target="../media/image2123.png"/><Relationship Id="rId98" Type="http://schemas.openxmlformats.org/officeDocument/2006/relationships/customXml" Target="../ink/ink2097.xml"/><Relationship Id="rId3" Type="http://schemas.openxmlformats.org/officeDocument/2006/relationships/image" Target="../media/image669.jpg"/><Relationship Id="rId25" Type="http://schemas.openxmlformats.org/officeDocument/2006/relationships/image" Target="../media/image2089.png"/><Relationship Id="rId46" Type="http://schemas.openxmlformats.org/officeDocument/2006/relationships/customXml" Target="../ink/ink2071.xml"/><Relationship Id="rId67" Type="http://schemas.openxmlformats.org/officeDocument/2006/relationships/image" Target="../media/image2110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42.png"/><Relationship Id="rId21" Type="http://schemas.openxmlformats.org/officeDocument/2006/relationships/customXml" Target="../ink/ink2110.xml"/><Relationship Id="rId42" Type="http://schemas.openxmlformats.org/officeDocument/2006/relationships/image" Target="../media/image2150.png"/><Relationship Id="rId47" Type="http://schemas.openxmlformats.org/officeDocument/2006/relationships/customXml" Target="../ink/ink2123.xml"/><Relationship Id="rId63" Type="http://schemas.openxmlformats.org/officeDocument/2006/relationships/customXml" Target="../ink/ink2131.xml"/><Relationship Id="rId68" Type="http://schemas.openxmlformats.org/officeDocument/2006/relationships/image" Target="../media/image2163.png"/><Relationship Id="rId84" Type="http://schemas.openxmlformats.org/officeDocument/2006/relationships/image" Target="../media/image2171.png"/><Relationship Id="rId89" Type="http://schemas.openxmlformats.org/officeDocument/2006/relationships/customXml" Target="../ink/ink2144.xml"/><Relationship Id="rId16" Type="http://schemas.openxmlformats.org/officeDocument/2006/relationships/image" Target="../media/image2137.png"/><Relationship Id="rId11" Type="http://schemas.openxmlformats.org/officeDocument/2006/relationships/customXml" Target="../ink/ink2105.xml"/><Relationship Id="rId32" Type="http://schemas.openxmlformats.org/officeDocument/2006/relationships/image" Target="../media/image2145.png"/><Relationship Id="rId37" Type="http://schemas.openxmlformats.org/officeDocument/2006/relationships/customXml" Target="../ink/ink2118.xml"/><Relationship Id="rId53" Type="http://schemas.openxmlformats.org/officeDocument/2006/relationships/customXml" Target="../ink/ink2126.xml"/><Relationship Id="rId58" Type="http://schemas.openxmlformats.org/officeDocument/2006/relationships/image" Target="../media/image2158.png"/><Relationship Id="rId74" Type="http://schemas.openxmlformats.org/officeDocument/2006/relationships/image" Target="../media/image2166.png"/><Relationship Id="rId79" Type="http://schemas.openxmlformats.org/officeDocument/2006/relationships/customXml" Target="../ink/ink2139.xml"/><Relationship Id="rId102" Type="http://schemas.openxmlformats.org/officeDocument/2006/relationships/image" Target="../media/image2179.png"/><Relationship Id="rId5" Type="http://schemas.openxmlformats.org/officeDocument/2006/relationships/customXml" Target="../ink/ink2102.xml"/><Relationship Id="rId90" Type="http://schemas.openxmlformats.org/officeDocument/2006/relationships/image" Target="../media/image2173.png"/><Relationship Id="rId95" Type="http://schemas.openxmlformats.org/officeDocument/2006/relationships/customXml" Target="../ink/ink2147.xml"/><Relationship Id="rId22" Type="http://schemas.openxmlformats.org/officeDocument/2006/relationships/image" Target="../media/image2140.png"/><Relationship Id="rId27" Type="http://schemas.openxmlformats.org/officeDocument/2006/relationships/customXml" Target="../ink/ink2113.xml"/><Relationship Id="rId43" Type="http://schemas.openxmlformats.org/officeDocument/2006/relationships/customXml" Target="../ink/ink2121.xml"/><Relationship Id="rId48" Type="http://schemas.openxmlformats.org/officeDocument/2006/relationships/image" Target="../media/image2153.png"/><Relationship Id="rId64" Type="http://schemas.openxmlformats.org/officeDocument/2006/relationships/image" Target="../media/image2161.png"/><Relationship Id="rId69" Type="http://schemas.openxmlformats.org/officeDocument/2006/relationships/customXml" Target="../ink/ink2134.xml"/><Relationship Id="rId80" Type="http://schemas.openxmlformats.org/officeDocument/2006/relationships/image" Target="../media/image2169.png"/><Relationship Id="rId85" Type="http://schemas.openxmlformats.org/officeDocument/2006/relationships/customXml" Target="../ink/ink2142.xml"/><Relationship Id="rId12" Type="http://schemas.openxmlformats.org/officeDocument/2006/relationships/image" Target="../media/image2135.png"/><Relationship Id="rId17" Type="http://schemas.openxmlformats.org/officeDocument/2006/relationships/customXml" Target="../ink/ink2108.xml"/><Relationship Id="rId25" Type="http://schemas.openxmlformats.org/officeDocument/2006/relationships/customXml" Target="../ink/ink2112.xml"/><Relationship Id="rId33" Type="http://schemas.openxmlformats.org/officeDocument/2006/relationships/customXml" Target="../ink/ink2116.xml"/><Relationship Id="rId38" Type="http://schemas.openxmlformats.org/officeDocument/2006/relationships/image" Target="../media/image2148.png"/><Relationship Id="rId46" Type="http://schemas.openxmlformats.org/officeDocument/2006/relationships/image" Target="../media/image2152.png"/><Relationship Id="rId59" Type="http://schemas.openxmlformats.org/officeDocument/2006/relationships/customXml" Target="../ink/ink2129.xml"/><Relationship Id="rId67" Type="http://schemas.openxmlformats.org/officeDocument/2006/relationships/customXml" Target="../ink/ink2133.xml"/><Relationship Id="rId103" Type="http://schemas.openxmlformats.org/officeDocument/2006/relationships/customXml" Target="../ink/ink2151.xml"/><Relationship Id="rId20" Type="http://schemas.openxmlformats.org/officeDocument/2006/relationships/image" Target="../media/image2139.png"/><Relationship Id="rId41" Type="http://schemas.openxmlformats.org/officeDocument/2006/relationships/customXml" Target="../ink/ink2120.xml"/><Relationship Id="rId54" Type="http://schemas.openxmlformats.org/officeDocument/2006/relationships/image" Target="../media/image2156.png"/><Relationship Id="rId62" Type="http://schemas.openxmlformats.org/officeDocument/2006/relationships/image" Target="../media/image2160.png"/><Relationship Id="rId70" Type="http://schemas.openxmlformats.org/officeDocument/2006/relationships/image" Target="../media/image2164.png"/><Relationship Id="rId75" Type="http://schemas.openxmlformats.org/officeDocument/2006/relationships/customXml" Target="../ink/ink2137.xml"/><Relationship Id="rId83" Type="http://schemas.openxmlformats.org/officeDocument/2006/relationships/customXml" Target="../ink/ink2141.xml"/><Relationship Id="rId88" Type="http://schemas.openxmlformats.org/officeDocument/2006/relationships/image" Target="../media/image125.png"/><Relationship Id="rId91" Type="http://schemas.openxmlformats.org/officeDocument/2006/relationships/customXml" Target="../ink/ink2145.xml"/><Relationship Id="rId96" Type="http://schemas.openxmlformats.org/officeDocument/2006/relationships/image" Target="../media/image2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2.png"/><Relationship Id="rId15" Type="http://schemas.openxmlformats.org/officeDocument/2006/relationships/customXml" Target="../ink/ink2107.xml"/><Relationship Id="rId23" Type="http://schemas.openxmlformats.org/officeDocument/2006/relationships/customXml" Target="../ink/ink2111.xml"/><Relationship Id="rId28" Type="http://schemas.openxmlformats.org/officeDocument/2006/relationships/image" Target="../media/image2143.png"/><Relationship Id="rId36" Type="http://schemas.openxmlformats.org/officeDocument/2006/relationships/image" Target="../media/image2147.png"/><Relationship Id="rId49" Type="http://schemas.openxmlformats.org/officeDocument/2006/relationships/customXml" Target="../ink/ink2124.xml"/><Relationship Id="rId57" Type="http://schemas.openxmlformats.org/officeDocument/2006/relationships/customXml" Target="../ink/ink2128.xml"/><Relationship Id="rId10" Type="http://schemas.openxmlformats.org/officeDocument/2006/relationships/image" Target="../media/image2134.png"/><Relationship Id="rId31" Type="http://schemas.openxmlformats.org/officeDocument/2006/relationships/customXml" Target="../ink/ink2115.xml"/><Relationship Id="rId44" Type="http://schemas.openxmlformats.org/officeDocument/2006/relationships/image" Target="../media/image2151.png"/><Relationship Id="rId52" Type="http://schemas.openxmlformats.org/officeDocument/2006/relationships/image" Target="../media/image2155.png"/><Relationship Id="rId60" Type="http://schemas.openxmlformats.org/officeDocument/2006/relationships/image" Target="../media/image2159.png"/><Relationship Id="rId65" Type="http://schemas.openxmlformats.org/officeDocument/2006/relationships/customXml" Target="../ink/ink2132.xml"/><Relationship Id="rId73" Type="http://schemas.openxmlformats.org/officeDocument/2006/relationships/customXml" Target="../ink/ink2136.xml"/><Relationship Id="rId78" Type="http://schemas.openxmlformats.org/officeDocument/2006/relationships/image" Target="../media/image2168.png"/><Relationship Id="rId81" Type="http://schemas.openxmlformats.org/officeDocument/2006/relationships/customXml" Target="../ink/ink2140.xml"/><Relationship Id="rId86" Type="http://schemas.openxmlformats.org/officeDocument/2006/relationships/image" Target="../media/image2172.png"/><Relationship Id="rId94" Type="http://schemas.openxmlformats.org/officeDocument/2006/relationships/image" Target="../media/image2175.png"/><Relationship Id="rId99" Type="http://schemas.openxmlformats.org/officeDocument/2006/relationships/customXml" Target="../ink/ink2149.xml"/><Relationship Id="rId101" Type="http://schemas.openxmlformats.org/officeDocument/2006/relationships/customXml" Target="../ink/ink2150.xml"/><Relationship Id="rId4" Type="http://schemas.openxmlformats.org/officeDocument/2006/relationships/chart" Target="../charts/chart1.xml"/><Relationship Id="rId9" Type="http://schemas.openxmlformats.org/officeDocument/2006/relationships/customXml" Target="../ink/ink2104.xml"/><Relationship Id="rId13" Type="http://schemas.openxmlformats.org/officeDocument/2006/relationships/customXml" Target="../ink/ink2106.xml"/><Relationship Id="rId18" Type="http://schemas.openxmlformats.org/officeDocument/2006/relationships/image" Target="../media/image2138.png"/><Relationship Id="rId39" Type="http://schemas.openxmlformats.org/officeDocument/2006/relationships/customXml" Target="../ink/ink2119.xml"/><Relationship Id="rId34" Type="http://schemas.openxmlformats.org/officeDocument/2006/relationships/image" Target="../media/image2146.png"/><Relationship Id="rId50" Type="http://schemas.openxmlformats.org/officeDocument/2006/relationships/image" Target="../media/image2154.png"/><Relationship Id="rId55" Type="http://schemas.openxmlformats.org/officeDocument/2006/relationships/customXml" Target="../ink/ink2127.xml"/><Relationship Id="rId76" Type="http://schemas.openxmlformats.org/officeDocument/2006/relationships/image" Target="../media/image2167.png"/><Relationship Id="rId97" Type="http://schemas.openxmlformats.org/officeDocument/2006/relationships/customXml" Target="../ink/ink2148.xml"/><Relationship Id="rId104" Type="http://schemas.openxmlformats.org/officeDocument/2006/relationships/image" Target="../media/image2180.png"/><Relationship Id="rId7" Type="http://schemas.openxmlformats.org/officeDocument/2006/relationships/customXml" Target="../ink/ink2103.xml"/><Relationship Id="rId71" Type="http://schemas.openxmlformats.org/officeDocument/2006/relationships/customXml" Target="../ink/ink2135.xml"/><Relationship Id="rId92" Type="http://schemas.openxmlformats.org/officeDocument/2006/relationships/image" Target="../media/image2174.png"/><Relationship Id="rId2" Type="http://schemas.openxmlformats.org/officeDocument/2006/relationships/notesSlide" Target="../notesSlides/notesSlide12.xml"/><Relationship Id="rId29" Type="http://schemas.openxmlformats.org/officeDocument/2006/relationships/customXml" Target="../ink/ink2114.xml"/><Relationship Id="rId24" Type="http://schemas.openxmlformats.org/officeDocument/2006/relationships/image" Target="../media/image2141.png"/><Relationship Id="rId40" Type="http://schemas.openxmlformats.org/officeDocument/2006/relationships/image" Target="../media/image2149.png"/><Relationship Id="rId45" Type="http://schemas.openxmlformats.org/officeDocument/2006/relationships/customXml" Target="../ink/ink2122.xml"/><Relationship Id="rId66" Type="http://schemas.openxmlformats.org/officeDocument/2006/relationships/image" Target="../media/image2162.png"/><Relationship Id="rId87" Type="http://schemas.openxmlformats.org/officeDocument/2006/relationships/customXml" Target="../ink/ink2143.xml"/><Relationship Id="rId61" Type="http://schemas.openxmlformats.org/officeDocument/2006/relationships/customXml" Target="../ink/ink2130.xml"/><Relationship Id="rId82" Type="http://schemas.openxmlformats.org/officeDocument/2006/relationships/image" Target="../media/image2170.png"/><Relationship Id="rId19" Type="http://schemas.openxmlformats.org/officeDocument/2006/relationships/customXml" Target="../ink/ink2109.xml"/><Relationship Id="rId14" Type="http://schemas.openxmlformats.org/officeDocument/2006/relationships/image" Target="../media/image2136.png"/><Relationship Id="rId30" Type="http://schemas.openxmlformats.org/officeDocument/2006/relationships/image" Target="../media/image2144.png"/><Relationship Id="rId35" Type="http://schemas.openxmlformats.org/officeDocument/2006/relationships/customXml" Target="../ink/ink2117.xml"/><Relationship Id="rId56" Type="http://schemas.openxmlformats.org/officeDocument/2006/relationships/image" Target="../media/image2157.png"/><Relationship Id="rId77" Type="http://schemas.openxmlformats.org/officeDocument/2006/relationships/customXml" Target="../ink/ink2138.xml"/><Relationship Id="rId100" Type="http://schemas.openxmlformats.org/officeDocument/2006/relationships/image" Target="../media/image2178.png"/><Relationship Id="rId8" Type="http://schemas.openxmlformats.org/officeDocument/2006/relationships/image" Target="../media/image2133.png"/><Relationship Id="rId51" Type="http://schemas.openxmlformats.org/officeDocument/2006/relationships/customXml" Target="../ink/ink2125.xml"/><Relationship Id="rId72" Type="http://schemas.openxmlformats.org/officeDocument/2006/relationships/image" Target="../media/image2165.png"/><Relationship Id="rId93" Type="http://schemas.openxmlformats.org/officeDocument/2006/relationships/customXml" Target="../ink/ink2146.xml"/><Relationship Id="rId98" Type="http://schemas.openxmlformats.org/officeDocument/2006/relationships/image" Target="../media/image2177.png"/><Relationship Id="rId3" Type="http://schemas.openxmlformats.org/officeDocument/2006/relationships/image" Target="../media/image1087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08.xml"/><Relationship Id="rId21" Type="http://schemas.openxmlformats.org/officeDocument/2006/relationships/customXml" Target="../ink/ink2160.xml"/><Relationship Id="rId42" Type="http://schemas.openxmlformats.org/officeDocument/2006/relationships/image" Target="../media/image2200.png"/><Relationship Id="rId63" Type="http://schemas.openxmlformats.org/officeDocument/2006/relationships/customXml" Target="../ink/ink2181.xml"/><Relationship Id="rId84" Type="http://schemas.openxmlformats.org/officeDocument/2006/relationships/image" Target="../media/image2220.png"/><Relationship Id="rId138" Type="http://schemas.openxmlformats.org/officeDocument/2006/relationships/image" Target="../media/image2247.png"/><Relationship Id="rId159" Type="http://schemas.openxmlformats.org/officeDocument/2006/relationships/customXml" Target="../ink/ink2229.xml"/><Relationship Id="rId170" Type="http://schemas.openxmlformats.org/officeDocument/2006/relationships/image" Target="../media/image2263.png"/><Relationship Id="rId191" Type="http://schemas.openxmlformats.org/officeDocument/2006/relationships/customXml" Target="../ink/ink2245.xml"/><Relationship Id="rId205" Type="http://schemas.openxmlformats.org/officeDocument/2006/relationships/customXml" Target="../ink/ink2252.xml"/><Relationship Id="rId107" Type="http://schemas.openxmlformats.org/officeDocument/2006/relationships/customXml" Target="../ink/ink2203.xml"/><Relationship Id="rId11" Type="http://schemas.openxmlformats.org/officeDocument/2006/relationships/customXml" Target="../ink/ink2155.xml"/><Relationship Id="rId32" Type="http://schemas.openxmlformats.org/officeDocument/2006/relationships/image" Target="../media/image2195.png"/><Relationship Id="rId53" Type="http://schemas.openxmlformats.org/officeDocument/2006/relationships/customXml" Target="../ink/ink2176.xml"/><Relationship Id="rId74" Type="http://schemas.openxmlformats.org/officeDocument/2006/relationships/image" Target="../media/image2216.png"/><Relationship Id="rId128" Type="http://schemas.openxmlformats.org/officeDocument/2006/relationships/image" Target="../media/image2242.png"/><Relationship Id="rId149" Type="http://schemas.openxmlformats.org/officeDocument/2006/relationships/customXml" Target="../ink/ink2224.xml"/><Relationship Id="rId5" Type="http://schemas.openxmlformats.org/officeDocument/2006/relationships/customXml" Target="../ink/ink2152.xml"/><Relationship Id="rId95" Type="http://schemas.openxmlformats.org/officeDocument/2006/relationships/customXml" Target="../ink/ink2197.xml"/><Relationship Id="rId160" Type="http://schemas.openxmlformats.org/officeDocument/2006/relationships/image" Target="../media/image2258.png"/><Relationship Id="rId181" Type="http://schemas.openxmlformats.org/officeDocument/2006/relationships/customXml" Target="../ink/ink2240.xml"/><Relationship Id="rId22" Type="http://schemas.openxmlformats.org/officeDocument/2006/relationships/image" Target="../media/image2190.png"/><Relationship Id="rId43" Type="http://schemas.openxmlformats.org/officeDocument/2006/relationships/customXml" Target="../ink/ink2171.xml"/><Relationship Id="rId64" Type="http://schemas.openxmlformats.org/officeDocument/2006/relationships/image" Target="../media/image2211.png"/><Relationship Id="rId118" Type="http://schemas.openxmlformats.org/officeDocument/2006/relationships/image" Target="../media/image2237.png"/><Relationship Id="rId139" Type="http://schemas.openxmlformats.org/officeDocument/2006/relationships/customXml" Target="../ink/ink2219.xml"/><Relationship Id="rId85" Type="http://schemas.openxmlformats.org/officeDocument/2006/relationships/customXml" Target="../ink/ink2192.xml"/><Relationship Id="rId150" Type="http://schemas.openxmlformats.org/officeDocument/2006/relationships/image" Target="../media/image2253.png"/><Relationship Id="rId171" Type="http://schemas.openxmlformats.org/officeDocument/2006/relationships/customXml" Target="../ink/ink2235.xml"/><Relationship Id="rId192" Type="http://schemas.openxmlformats.org/officeDocument/2006/relationships/image" Target="../media/image2274.png"/><Relationship Id="rId206" Type="http://schemas.openxmlformats.org/officeDocument/2006/relationships/image" Target="../media/image2281.png"/><Relationship Id="rId12" Type="http://schemas.openxmlformats.org/officeDocument/2006/relationships/image" Target="../media/image2185.png"/><Relationship Id="rId33" Type="http://schemas.openxmlformats.org/officeDocument/2006/relationships/customXml" Target="../ink/ink2166.xml"/><Relationship Id="rId108" Type="http://schemas.openxmlformats.org/officeDocument/2006/relationships/image" Target="../media/image2232.png"/><Relationship Id="rId129" Type="http://schemas.openxmlformats.org/officeDocument/2006/relationships/customXml" Target="../ink/ink2214.xml"/><Relationship Id="rId54" Type="http://schemas.openxmlformats.org/officeDocument/2006/relationships/image" Target="../media/image2206.png"/><Relationship Id="rId75" Type="http://schemas.openxmlformats.org/officeDocument/2006/relationships/customXml" Target="../ink/ink2187.xml"/><Relationship Id="rId96" Type="http://schemas.openxmlformats.org/officeDocument/2006/relationships/image" Target="../media/image2226.png"/><Relationship Id="rId140" Type="http://schemas.openxmlformats.org/officeDocument/2006/relationships/image" Target="../media/image2248.png"/><Relationship Id="rId161" Type="http://schemas.openxmlformats.org/officeDocument/2006/relationships/customXml" Target="../ink/ink2230.xml"/><Relationship Id="rId182" Type="http://schemas.openxmlformats.org/officeDocument/2006/relationships/image" Target="../media/image2269.png"/><Relationship Id="rId6" Type="http://schemas.openxmlformats.org/officeDocument/2006/relationships/image" Target="../media/image2182.png"/><Relationship Id="rId23" Type="http://schemas.openxmlformats.org/officeDocument/2006/relationships/customXml" Target="../ink/ink2161.xml"/><Relationship Id="rId119" Type="http://schemas.openxmlformats.org/officeDocument/2006/relationships/customXml" Target="../ink/ink2209.xml"/><Relationship Id="rId44" Type="http://schemas.openxmlformats.org/officeDocument/2006/relationships/image" Target="../media/image2201.png"/><Relationship Id="rId65" Type="http://schemas.openxmlformats.org/officeDocument/2006/relationships/customXml" Target="../ink/ink2182.xml"/><Relationship Id="rId86" Type="http://schemas.openxmlformats.org/officeDocument/2006/relationships/image" Target="../media/image2221.png"/><Relationship Id="rId130" Type="http://schemas.openxmlformats.org/officeDocument/2006/relationships/image" Target="../media/image2243.png"/><Relationship Id="rId151" Type="http://schemas.openxmlformats.org/officeDocument/2006/relationships/customXml" Target="../ink/ink2225.xml"/><Relationship Id="rId172" Type="http://schemas.openxmlformats.org/officeDocument/2006/relationships/image" Target="../media/image2264.png"/><Relationship Id="rId193" Type="http://schemas.openxmlformats.org/officeDocument/2006/relationships/customXml" Target="../ink/ink2246.xml"/><Relationship Id="rId207" Type="http://schemas.openxmlformats.org/officeDocument/2006/relationships/customXml" Target="../ink/ink2253.xml"/><Relationship Id="rId13" Type="http://schemas.openxmlformats.org/officeDocument/2006/relationships/customXml" Target="../ink/ink2156.xml"/><Relationship Id="rId109" Type="http://schemas.openxmlformats.org/officeDocument/2006/relationships/customXml" Target="../ink/ink2204.xml"/><Relationship Id="rId34" Type="http://schemas.openxmlformats.org/officeDocument/2006/relationships/image" Target="../media/image2196.png"/><Relationship Id="rId55" Type="http://schemas.openxmlformats.org/officeDocument/2006/relationships/customXml" Target="../ink/ink2177.xml"/><Relationship Id="rId76" Type="http://schemas.openxmlformats.org/officeDocument/2006/relationships/image" Target="../media/image2217.png"/><Relationship Id="rId97" Type="http://schemas.openxmlformats.org/officeDocument/2006/relationships/customXml" Target="../ink/ink2198.xml"/><Relationship Id="rId120" Type="http://schemas.openxmlformats.org/officeDocument/2006/relationships/image" Target="../media/image2238.png"/><Relationship Id="rId141" Type="http://schemas.openxmlformats.org/officeDocument/2006/relationships/customXml" Target="../ink/ink2220.xml"/><Relationship Id="rId7" Type="http://schemas.openxmlformats.org/officeDocument/2006/relationships/customXml" Target="../ink/ink2153.xml"/><Relationship Id="rId162" Type="http://schemas.openxmlformats.org/officeDocument/2006/relationships/image" Target="../media/image2259.png"/><Relationship Id="rId183" Type="http://schemas.openxmlformats.org/officeDocument/2006/relationships/customXml" Target="../ink/ink2241.xml"/><Relationship Id="rId24" Type="http://schemas.openxmlformats.org/officeDocument/2006/relationships/image" Target="../media/image2191.png"/><Relationship Id="rId45" Type="http://schemas.openxmlformats.org/officeDocument/2006/relationships/customXml" Target="../ink/ink2172.xml"/><Relationship Id="rId66" Type="http://schemas.openxmlformats.org/officeDocument/2006/relationships/image" Target="../media/image2212.png"/><Relationship Id="rId87" Type="http://schemas.openxmlformats.org/officeDocument/2006/relationships/customXml" Target="../ink/ink2193.xml"/><Relationship Id="rId110" Type="http://schemas.openxmlformats.org/officeDocument/2006/relationships/image" Target="../media/image2233.png"/><Relationship Id="rId131" Type="http://schemas.openxmlformats.org/officeDocument/2006/relationships/customXml" Target="../ink/ink2215.xml"/><Relationship Id="rId152" Type="http://schemas.openxmlformats.org/officeDocument/2006/relationships/image" Target="../media/image2254.png"/><Relationship Id="rId173" Type="http://schemas.openxmlformats.org/officeDocument/2006/relationships/customXml" Target="../ink/ink2236.xml"/><Relationship Id="rId194" Type="http://schemas.openxmlformats.org/officeDocument/2006/relationships/image" Target="../media/image2275.png"/><Relationship Id="rId208" Type="http://schemas.openxmlformats.org/officeDocument/2006/relationships/image" Target="../media/image2282.png"/><Relationship Id="rId19" Type="http://schemas.openxmlformats.org/officeDocument/2006/relationships/customXml" Target="../ink/ink2159.xml"/><Relationship Id="rId14" Type="http://schemas.openxmlformats.org/officeDocument/2006/relationships/image" Target="../media/image2186.png"/><Relationship Id="rId30" Type="http://schemas.openxmlformats.org/officeDocument/2006/relationships/image" Target="../media/image2194.png"/><Relationship Id="rId35" Type="http://schemas.openxmlformats.org/officeDocument/2006/relationships/customXml" Target="../ink/ink2167.xml"/><Relationship Id="rId56" Type="http://schemas.openxmlformats.org/officeDocument/2006/relationships/image" Target="../media/image2207.png"/><Relationship Id="rId77" Type="http://schemas.openxmlformats.org/officeDocument/2006/relationships/customXml" Target="../ink/ink2188.xml"/><Relationship Id="rId100" Type="http://schemas.openxmlformats.org/officeDocument/2006/relationships/image" Target="../media/image2228.png"/><Relationship Id="rId105" Type="http://schemas.openxmlformats.org/officeDocument/2006/relationships/customXml" Target="../ink/ink2202.xml"/><Relationship Id="rId126" Type="http://schemas.openxmlformats.org/officeDocument/2006/relationships/image" Target="../media/image2241.png"/><Relationship Id="rId147" Type="http://schemas.openxmlformats.org/officeDocument/2006/relationships/customXml" Target="../ink/ink2223.xml"/><Relationship Id="rId168" Type="http://schemas.openxmlformats.org/officeDocument/2006/relationships/image" Target="../media/image2262.png"/><Relationship Id="rId8" Type="http://schemas.openxmlformats.org/officeDocument/2006/relationships/image" Target="../media/image2183.png"/><Relationship Id="rId51" Type="http://schemas.openxmlformats.org/officeDocument/2006/relationships/customXml" Target="../ink/ink2175.xml"/><Relationship Id="rId72" Type="http://schemas.openxmlformats.org/officeDocument/2006/relationships/image" Target="../media/image2215.png"/><Relationship Id="rId93" Type="http://schemas.openxmlformats.org/officeDocument/2006/relationships/customXml" Target="../ink/ink2196.xml"/><Relationship Id="rId98" Type="http://schemas.openxmlformats.org/officeDocument/2006/relationships/image" Target="../media/image2227.png"/><Relationship Id="rId121" Type="http://schemas.openxmlformats.org/officeDocument/2006/relationships/customXml" Target="../ink/ink2210.xml"/><Relationship Id="rId142" Type="http://schemas.openxmlformats.org/officeDocument/2006/relationships/image" Target="../media/image2249.png"/><Relationship Id="rId163" Type="http://schemas.openxmlformats.org/officeDocument/2006/relationships/customXml" Target="../ink/ink2231.xml"/><Relationship Id="rId184" Type="http://schemas.openxmlformats.org/officeDocument/2006/relationships/image" Target="../media/image2270.png"/><Relationship Id="rId189" Type="http://schemas.openxmlformats.org/officeDocument/2006/relationships/customXml" Target="../ink/ink2244.xml"/><Relationship Id="rId3" Type="http://schemas.openxmlformats.org/officeDocument/2006/relationships/image" Target="../media/image1088.png"/><Relationship Id="rId214" Type="http://schemas.openxmlformats.org/officeDocument/2006/relationships/image" Target="../media/image2285.png"/><Relationship Id="rId25" Type="http://schemas.openxmlformats.org/officeDocument/2006/relationships/customXml" Target="../ink/ink2162.xml"/><Relationship Id="rId46" Type="http://schemas.openxmlformats.org/officeDocument/2006/relationships/image" Target="../media/image2202.png"/><Relationship Id="rId67" Type="http://schemas.openxmlformats.org/officeDocument/2006/relationships/customXml" Target="../ink/ink2183.xml"/><Relationship Id="rId116" Type="http://schemas.openxmlformats.org/officeDocument/2006/relationships/image" Target="../media/image2236.png"/><Relationship Id="rId137" Type="http://schemas.openxmlformats.org/officeDocument/2006/relationships/customXml" Target="../ink/ink2218.xml"/><Relationship Id="rId158" Type="http://schemas.openxmlformats.org/officeDocument/2006/relationships/image" Target="../media/image2257.png"/><Relationship Id="rId20" Type="http://schemas.openxmlformats.org/officeDocument/2006/relationships/image" Target="../media/image2189.png"/><Relationship Id="rId41" Type="http://schemas.openxmlformats.org/officeDocument/2006/relationships/customXml" Target="../ink/ink2170.xml"/><Relationship Id="rId62" Type="http://schemas.openxmlformats.org/officeDocument/2006/relationships/image" Target="../media/image2210.png"/><Relationship Id="rId83" Type="http://schemas.openxmlformats.org/officeDocument/2006/relationships/customXml" Target="../ink/ink2191.xml"/><Relationship Id="rId88" Type="http://schemas.openxmlformats.org/officeDocument/2006/relationships/image" Target="../media/image2222.png"/><Relationship Id="rId111" Type="http://schemas.openxmlformats.org/officeDocument/2006/relationships/customXml" Target="../ink/ink2205.xml"/><Relationship Id="rId132" Type="http://schemas.openxmlformats.org/officeDocument/2006/relationships/image" Target="../media/image2244.png"/><Relationship Id="rId153" Type="http://schemas.openxmlformats.org/officeDocument/2006/relationships/customXml" Target="../ink/ink2226.xml"/><Relationship Id="rId174" Type="http://schemas.openxmlformats.org/officeDocument/2006/relationships/image" Target="../media/image2265.png"/><Relationship Id="rId179" Type="http://schemas.openxmlformats.org/officeDocument/2006/relationships/customXml" Target="../ink/ink2239.xml"/><Relationship Id="rId195" Type="http://schemas.openxmlformats.org/officeDocument/2006/relationships/customXml" Target="../ink/ink2247.xml"/><Relationship Id="rId209" Type="http://schemas.openxmlformats.org/officeDocument/2006/relationships/customXml" Target="../ink/ink2254.xml"/><Relationship Id="rId190" Type="http://schemas.openxmlformats.org/officeDocument/2006/relationships/image" Target="../media/image2273.png"/><Relationship Id="rId204" Type="http://schemas.openxmlformats.org/officeDocument/2006/relationships/image" Target="../media/image2280.png"/><Relationship Id="rId15" Type="http://schemas.openxmlformats.org/officeDocument/2006/relationships/customXml" Target="../ink/ink2157.xml"/><Relationship Id="rId36" Type="http://schemas.openxmlformats.org/officeDocument/2006/relationships/image" Target="../media/image2197.png"/><Relationship Id="rId57" Type="http://schemas.openxmlformats.org/officeDocument/2006/relationships/customXml" Target="../ink/ink2178.xml"/><Relationship Id="rId106" Type="http://schemas.openxmlformats.org/officeDocument/2006/relationships/image" Target="../media/image2231.png"/><Relationship Id="rId127" Type="http://schemas.openxmlformats.org/officeDocument/2006/relationships/customXml" Target="../ink/ink2213.xml"/><Relationship Id="rId10" Type="http://schemas.openxmlformats.org/officeDocument/2006/relationships/image" Target="../media/image2184.png"/><Relationship Id="rId31" Type="http://schemas.openxmlformats.org/officeDocument/2006/relationships/customXml" Target="../ink/ink2165.xml"/><Relationship Id="rId52" Type="http://schemas.openxmlformats.org/officeDocument/2006/relationships/image" Target="../media/image2205.png"/><Relationship Id="rId73" Type="http://schemas.openxmlformats.org/officeDocument/2006/relationships/customXml" Target="../ink/ink2186.xml"/><Relationship Id="rId78" Type="http://schemas.openxmlformats.org/officeDocument/2006/relationships/image" Target="../media/image2218.png"/><Relationship Id="rId94" Type="http://schemas.openxmlformats.org/officeDocument/2006/relationships/image" Target="../media/image2225.png"/><Relationship Id="rId99" Type="http://schemas.openxmlformats.org/officeDocument/2006/relationships/customXml" Target="../ink/ink2199.xml"/><Relationship Id="rId101" Type="http://schemas.openxmlformats.org/officeDocument/2006/relationships/customXml" Target="../ink/ink2200.xml"/><Relationship Id="rId122" Type="http://schemas.openxmlformats.org/officeDocument/2006/relationships/image" Target="../media/image2239.png"/><Relationship Id="rId143" Type="http://schemas.openxmlformats.org/officeDocument/2006/relationships/customXml" Target="../ink/ink2221.xml"/><Relationship Id="rId148" Type="http://schemas.openxmlformats.org/officeDocument/2006/relationships/image" Target="../media/image2252.png"/><Relationship Id="rId164" Type="http://schemas.openxmlformats.org/officeDocument/2006/relationships/image" Target="../media/image2260.png"/><Relationship Id="rId169" Type="http://schemas.openxmlformats.org/officeDocument/2006/relationships/customXml" Target="../ink/ink2234.xml"/><Relationship Id="rId185" Type="http://schemas.openxmlformats.org/officeDocument/2006/relationships/customXml" Target="../ink/ink2242.xml"/><Relationship Id="rId4" Type="http://schemas.openxmlformats.org/officeDocument/2006/relationships/chart" Target="../charts/chart2.xml"/><Relationship Id="rId9" Type="http://schemas.openxmlformats.org/officeDocument/2006/relationships/customXml" Target="../ink/ink2154.xml"/><Relationship Id="rId180" Type="http://schemas.openxmlformats.org/officeDocument/2006/relationships/image" Target="../media/image2268.png"/><Relationship Id="rId210" Type="http://schemas.openxmlformats.org/officeDocument/2006/relationships/image" Target="../media/image2283.png"/><Relationship Id="rId26" Type="http://schemas.openxmlformats.org/officeDocument/2006/relationships/image" Target="../media/image2192.png"/><Relationship Id="rId47" Type="http://schemas.openxmlformats.org/officeDocument/2006/relationships/customXml" Target="../ink/ink2173.xml"/><Relationship Id="rId68" Type="http://schemas.openxmlformats.org/officeDocument/2006/relationships/image" Target="../media/image2213.png"/><Relationship Id="rId89" Type="http://schemas.openxmlformats.org/officeDocument/2006/relationships/customXml" Target="../ink/ink2194.xml"/><Relationship Id="rId112" Type="http://schemas.openxmlformats.org/officeDocument/2006/relationships/image" Target="../media/image2234.png"/><Relationship Id="rId133" Type="http://schemas.openxmlformats.org/officeDocument/2006/relationships/customXml" Target="../ink/ink2216.xml"/><Relationship Id="rId154" Type="http://schemas.openxmlformats.org/officeDocument/2006/relationships/image" Target="../media/image2255.png"/><Relationship Id="rId175" Type="http://schemas.openxmlformats.org/officeDocument/2006/relationships/customXml" Target="../ink/ink2237.xml"/><Relationship Id="rId196" Type="http://schemas.openxmlformats.org/officeDocument/2006/relationships/image" Target="../media/image2276.png"/><Relationship Id="rId200" Type="http://schemas.openxmlformats.org/officeDocument/2006/relationships/image" Target="../media/image2278.png"/><Relationship Id="rId16" Type="http://schemas.openxmlformats.org/officeDocument/2006/relationships/image" Target="../media/image2187.png"/><Relationship Id="rId37" Type="http://schemas.openxmlformats.org/officeDocument/2006/relationships/customXml" Target="../ink/ink2168.xml"/><Relationship Id="rId58" Type="http://schemas.openxmlformats.org/officeDocument/2006/relationships/image" Target="../media/image2208.png"/><Relationship Id="rId79" Type="http://schemas.openxmlformats.org/officeDocument/2006/relationships/customXml" Target="../ink/ink2189.xml"/><Relationship Id="rId102" Type="http://schemas.openxmlformats.org/officeDocument/2006/relationships/image" Target="../media/image2229.png"/><Relationship Id="rId123" Type="http://schemas.openxmlformats.org/officeDocument/2006/relationships/customXml" Target="../ink/ink2211.xml"/><Relationship Id="rId144" Type="http://schemas.openxmlformats.org/officeDocument/2006/relationships/image" Target="../media/image2250.png"/><Relationship Id="rId90" Type="http://schemas.openxmlformats.org/officeDocument/2006/relationships/image" Target="../media/image2223.png"/><Relationship Id="rId165" Type="http://schemas.openxmlformats.org/officeDocument/2006/relationships/customXml" Target="../ink/ink2232.xml"/><Relationship Id="rId186" Type="http://schemas.openxmlformats.org/officeDocument/2006/relationships/image" Target="../media/image2271.png"/><Relationship Id="rId211" Type="http://schemas.openxmlformats.org/officeDocument/2006/relationships/customXml" Target="../ink/ink2255.xml"/><Relationship Id="rId27" Type="http://schemas.openxmlformats.org/officeDocument/2006/relationships/customXml" Target="../ink/ink2163.xml"/><Relationship Id="rId48" Type="http://schemas.openxmlformats.org/officeDocument/2006/relationships/image" Target="../media/image2203.png"/><Relationship Id="rId69" Type="http://schemas.openxmlformats.org/officeDocument/2006/relationships/customXml" Target="../ink/ink2184.xml"/><Relationship Id="rId113" Type="http://schemas.openxmlformats.org/officeDocument/2006/relationships/customXml" Target="../ink/ink2206.xml"/><Relationship Id="rId134" Type="http://schemas.openxmlformats.org/officeDocument/2006/relationships/image" Target="../media/image2245.png"/><Relationship Id="rId80" Type="http://schemas.openxmlformats.org/officeDocument/2006/relationships/image" Target="../media/image1619.png"/><Relationship Id="rId155" Type="http://schemas.openxmlformats.org/officeDocument/2006/relationships/customXml" Target="../ink/ink2227.xml"/><Relationship Id="rId176" Type="http://schemas.openxmlformats.org/officeDocument/2006/relationships/image" Target="../media/image2266.png"/><Relationship Id="rId197" Type="http://schemas.openxmlformats.org/officeDocument/2006/relationships/customXml" Target="../ink/ink2248.xml"/><Relationship Id="rId201" Type="http://schemas.openxmlformats.org/officeDocument/2006/relationships/customXml" Target="../ink/ink2250.xml"/><Relationship Id="rId17" Type="http://schemas.openxmlformats.org/officeDocument/2006/relationships/customXml" Target="../ink/ink2158.xml"/><Relationship Id="rId38" Type="http://schemas.openxmlformats.org/officeDocument/2006/relationships/image" Target="../media/image2198.png"/><Relationship Id="rId59" Type="http://schemas.openxmlformats.org/officeDocument/2006/relationships/customXml" Target="../ink/ink2179.xml"/><Relationship Id="rId103" Type="http://schemas.openxmlformats.org/officeDocument/2006/relationships/customXml" Target="../ink/ink2201.xml"/><Relationship Id="rId124" Type="http://schemas.openxmlformats.org/officeDocument/2006/relationships/image" Target="../media/image2240.png"/><Relationship Id="rId70" Type="http://schemas.openxmlformats.org/officeDocument/2006/relationships/image" Target="../media/image2214.png"/><Relationship Id="rId91" Type="http://schemas.openxmlformats.org/officeDocument/2006/relationships/customXml" Target="../ink/ink2195.xml"/><Relationship Id="rId145" Type="http://schemas.openxmlformats.org/officeDocument/2006/relationships/customXml" Target="../ink/ink2222.xml"/><Relationship Id="rId166" Type="http://schemas.openxmlformats.org/officeDocument/2006/relationships/image" Target="../media/image2261.png"/><Relationship Id="rId187" Type="http://schemas.openxmlformats.org/officeDocument/2006/relationships/customXml" Target="../ink/ink2243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284.png"/><Relationship Id="rId28" Type="http://schemas.openxmlformats.org/officeDocument/2006/relationships/image" Target="../media/image2193.png"/><Relationship Id="rId49" Type="http://schemas.openxmlformats.org/officeDocument/2006/relationships/customXml" Target="../ink/ink2174.xml"/><Relationship Id="rId114" Type="http://schemas.openxmlformats.org/officeDocument/2006/relationships/image" Target="../media/image2235.png"/><Relationship Id="rId60" Type="http://schemas.openxmlformats.org/officeDocument/2006/relationships/image" Target="../media/image2209.png"/><Relationship Id="rId81" Type="http://schemas.openxmlformats.org/officeDocument/2006/relationships/customXml" Target="../ink/ink2190.xml"/><Relationship Id="rId135" Type="http://schemas.openxmlformats.org/officeDocument/2006/relationships/customXml" Target="../ink/ink2217.xml"/><Relationship Id="rId156" Type="http://schemas.openxmlformats.org/officeDocument/2006/relationships/image" Target="../media/image2256.png"/><Relationship Id="rId177" Type="http://schemas.openxmlformats.org/officeDocument/2006/relationships/customXml" Target="../ink/ink2238.xml"/><Relationship Id="rId198" Type="http://schemas.openxmlformats.org/officeDocument/2006/relationships/image" Target="../media/image2277.png"/><Relationship Id="rId202" Type="http://schemas.openxmlformats.org/officeDocument/2006/relationships/image" Target="../media/image2279.png"/><Relationship Id="rId18" Type="http://schemas.openxmlformats.org/officeDocument/2006/relationships/image" Target="../media/image2188.png"/><Relationship Id="rId39" Type="http://schemas.openxmlformats.org/officeDocument/2006/relationships/customXml" Target="../ink/ink2169.xml"/><Relationship Id="rId50" Type="http://schemas.openxmlformats.org/officeDocument/2006/relationships/image" Target="../media/image2204.png"/><Relationship Id="rId104" Type="http://schemas.openxmlformats.org/officeDocument/2006/relationships/image" Target="../media/image2230.png"/><Relationship Id="rId125" Type="http://schemas.openxmlformats.org/officeDocument/2006/relationships/customXml" Target="../ink/ink2212.xml"/><Relationship Id="rId146" Type="http://schemas.openxmlformats.org/officeDocument/2006/relationships/image" Target="../media/image2251.png"/><Relationship Id="rId167" Type="http://schemas.openxmlformats.org/officeDocument/2006/relationships/customXml" Target="../ink/ink2233.xml"/><Relationship Id="rId188" Type="http://schemas.openxmlformats.org/officeDocument/2006/relationships/image" Target="../media/image2272.png"/><Relationship Id="rId71" Type="http://schemas.openxmlformats.org/officeDocument/2006/relationships/customXml" Target="../ink/ink2185.xml"/><Relationship Id="rId92" Type="http://schemas.openxmlformats.org/officeDocument/2006/relationships/image" Target="../media/image2224.png"/><Relationship Id="rId213" Type="http://schemas.openxmlformats.org/officeDocument/2006/relationships/customXml" Target="../ink/ink2256.xml"/><Relationship Id="rId2" Type="http://schemas.openxmlformats.org/officeDocument/2006/relationships/notesSlide" Target="../notesSlides/notesSlide13.xml"/><Relationship Id="rId29" Type="http://schemas.openxmlformats.org/officeDocument/2006/relationships/customXml" Target="../ink/ink2164.xml"/><Relationship Id="rId40" Type="http://schemas.openxmlformats.org/officeDocument/2006/relationships/image" Target="../media/image2199.png"/><Relationship Id="rId115" Type="http://schemas.openxmlformats.org/officeDocument/2006/relationships/customXml" Target="../ink/ink2207.xml"/><Relationship Id="rId136" Type="http://schemas.openxmlformats.org/officeDocument/2006/relationships/image" Target="../media/image2246.png"/><Relationship Id="rId157" Type="http://schemas.openxmlformats.org/officeDocument/2006/relationships/customXml" Target="../ink/ink2228.xml"/><Relationship Id="rId178" Type="http://schemas.openxmlformats.org/officeDocument/2006/relationships/image" Target="../media/image2267.png"/><Relationship Id="rId61" Type="http://schemas.openxmlformats.org/officeDocument/2006/relationships/customXml" Target="../ink/ink2180.xml"/><Relationship Id="rId82" Type="http://schemas.openxmlformats.org/officeDocument/2006/relationships/image" Target="../media/image2219.png"/><Relationship Id="rId199" Type="http://schemas.openxmlformats.org/officeDocument/2006/relationships/customXml" Target="../ink/ink2249.xml"/><Relationship Id="rId203" Type="http://schemas.openxmlformats.org/officeDocument/2006/relationships/customXml" Target="../ink/ink225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61.xml"/><Relationship Id="rId18" Type="http://schemas.openxmlformats.org/officeDocument/2006/relationships/image" Target="../media/image2295.png"/><Relationship Id="rId26" Type="http://schemas.openxmlformats.org/officeDocument/2006/relationships/image" Target="../media/image2299.png"/><Relationship Id="rId39" Type="http://schemas.openxmlformats.org/officeDocument/2006/relationships/customXml" Target="../ink/ink2274.xml"/><Relationship Id="rId21" Type="http://schemas.openxmlformats.org/officeDocument/2006/relationships/customXml" Target="../ink/ink2265.xml"/><Relationship Id="rId34" Type="http://schemas.openxmlformats.org/officeDocument/2006/relationships/image" Target="../media/image2303.png"/><Relationship Id="rId42" Type="http://schemas.openxmlformats.org/officeDocument/2006/relationships/image" Target="../media/image2307.png"/><Relationship Id="rId47" Type="http://schemas.openxmlformats.org/officeDocument/2006/relationships/customXml" Target="../ink/ink2278.xml"/><Relationship Id="rId50" Type="http://schemas.openxmlformats.org/officeDocument/2006/relationships/image" Target="../media/image2311.png"/><Relationship Id="rId7" Type="http://schemas.openxmlformats.org/officeDocument/2006/relationships/customXml" Target="../ink/ink2258.xml"/><Relationship Id="rId2" Type="http://schemas.openxmlformats.org/officeDocument/2006/relationships/image" Target="../media/image1293.png"/><Relationship Id="rId16" Type="http://schemas.openxmlformats.org/officeDocument/2006/relationships/image" Target="../media/image2294.png"/><Relationship Id="rId29" Type="http://schemas.openxmlformats.org/officeDocument/2006/relationships/customXml" Target="../ink/ink2269.xml"/><Relationship Id="rId11" Type="http://schemas.openxmlformats.org/officeDocument/2006/relationships/customXml" Target="../ink/ink2260.xml"/><Relationship Id="rId24" Type="http://schemas.openxmlformats.org/officeDocument/2006/relationships/image" Target="../media/image2298.png"/><Relationship Id="rId32" Type="http://schemas.openxmlformats.org/officeDocument/2006/relationships/image" Target="../media/image2302.png"/><Relationship Id="rId37" Type="http://schemas.openxmlformats.org/officeDocument/2006/relationships/customXml" Target="../ink/ink2273.xml"/><Relationship Id="rId40" Type="http://schemas.openxmlformats.org/officeDocument/2006/relationships/image" Target="../media/image2306.png"/><Relationship Id="rId45" Type="http://schemas.openxmlformats.org/officeDocument/2006/relationships/customXml" Target="../ink/ink2277.xml"/><Relationship Id="rId53" Type="http://schemas.openxmlformats.org/officeDocument/2006/relationships/customXml" Target="../ink/ink2281.xml"/><Relationship Id="rId5" Type="http://schemas.openxmlformats.org/officeDocument/2006/relationships/customXml" Target="../ink/ink2257.xml"/><Relationship Id="rId10" Type="http://schemas.openxmlformats.org/officeDocument/2006/relationships/image" Target="../media/image2291.png"/><Relationship Id="rId19" Type="http://schemas.openxmlformats.org/officeDocument/2006/relationships/customXml" Target="../ink/ink2264.xml"/><Relationship Id="rId31" Type="http://schemas.openxmlformats.org/officeDocument/2006/relationships/customXml" Target="../ink/ink2270.xml"/><Relationship Id="rId44" Type="http://schemas.openxmlformats.org/officeDocument/2006/relationships/image" Target="../media/image2308.png"/><Relationship Id="rId52" Type="http://schemas.openxmlformats.org/officeDocument/2006/relationships/image" Target="../media/image2312.png"/><Relationship Id="rId4" Type="http://schemas.openxmlformats.org/officeDocument/2006/relationships/image" Target="../media/image1295.png"/><Relationship Id="rId9" Type="http://schemas.openxmlformats.org/officeDocument/2006/relationships/customXml" Target="../ink/ink2259.xml"/><Relationship Id="rId14" Type="http://schemas.openxmlformats.org/officeDocument/2006/relationships/image" Target="../media/image2293.png"/><Relationship Id="rId22" Type="http://schemas.openxmlformats.org/officeDocument/2006/relationships/image" Target="../media/image2297.png"/><Relationship Id="rId27" Type="http://schemas.openxmlformats.org/officeDocument/2006/relationships/customXml" Target="../ink/ink2268.xml"/><Relationship Id="rId30" Type="http://schemas.openxmlformats.org/officeDocument/2006/relationships/image" Target="../media/image2301.png"/><Relationship Id="rId35" Type="http://schemas.openxmlformats.org/officeDocument/2006/relationships/customXml" Target="../ink/ink2272.xml"/><Relationship Id="rId43" Type="http://schemas.openxmlformats.org/officeDocument/2006/relationships/customXml" Target="../ink/ink2276.xml"/><Relationship Id="rId48" Type="http://schemas.openxmlformats.org/officeDocument/2006/relationships/image" Target="../media/image2310.png"/><Relationship Id="rId8" Type="http://schemas.openxmlformats.org/officeDocument/2006/relationships/image" Target="../media/image2290.png"/><Relationship Id="rId51" Type="http://schemas.openxmlformats.org/officeDocument/2006/relationships/customXml" Target="../ink/ink2280.xml"/><Relationship Id="rId3" Type="http://schemas.openxmlformats.org/officeDocument/2006/relationships/image" Target="../media/image1294.png"/><Relationship Id="rId12" Type="http://schemas.openxmlformats.org/officeDocument/2006/relationships/image" Target="../media/image2292.png"/><Relationship Id="rId17" Type="http://schemas.openxmlformats.org/officeDocument/2006/relationships/customXml" Target="../ink/ink2263.xml"/><Relationship Id="rId25" Type="http://schemas.openxmlformats.org/officeDocument/2006/relationships/customXml" Target="../ink/ink2267.xml"/><Relationship Id="rId33" Type="http://schemas.openxmlformats.org/officeDocument/2006/relationships/customXml" Target="../ink/ink2271.xml"/><Relationship Id="rId38" Type="http://schemas.openxmlformats.org/officeDocument/2006/relationships/image" Target="../media/image2305.png"/><Relationship Id="rId46" Type="http://schemas.openxmlformats.org/officeDocument/2006/relationships/image" Target="../media/image2309.png"/><Relationship Id="rId20" Type="http://schemas.openxmlformats.org/officeDocument/2006/relationships/image" Target="../media/image2296.png"/><Relationship Id="rId41" Type="http://schemas.openxmlformats.org/officeDocument/2006/relationships/customXml" Target="../ink/ink2275.xml"/><Relationship Id="rId54" Type="http://schemas.openxmlformats.org/officeDocument/2006/relationships/image" Target="../media/image23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9.png"/><Relationship Id="rId15" Type="http://schemas.openxmlformats.org/officeDocument/2006/relationships/customXml" Target="../ink/ink2262.xml"/><Relationship Id="rId23" Type="http://schemas.openxmlformats.org/officeDocument/2006/relationships/customXml" Target="../ink/ink2266.xml"/><Relationship Id="rId28" Type="http://schemas.openxmlformats.org/officeDocument/2006/relationships/image" Target="../media/image2300.png"/><Relationship Id="rId36" Type="http://schemas.openxmlformats.org/officeDocument/2006/relationships/image" Target="../media/image2304.png"/><Relationship Id="rId49" Type="http://schemas.openxmlformats.org/officeDocument/2006/relationships/customXml" Target="../ink/ink2279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93.xml"/><Relationship Id="rId21" Type="http://schemas.openxmlformats.org/officeDocument/2006/relationships/image" Target="../media/image2321.png"/><Relationship Id="rId42" Type="http://schemas.openxmlformats.org/officeDocument/2006/relationships/customXml" Target="../ink/ink2301.xml"/><Relationship Id="rId47" Type="http://schemas.openxmlformats.org/officeDocument/2006/relationships/image" Target="../media/image2334.png"/><Relationship Id="rId63" Type="http://schemas.openxmlformats.org/officeDocument/2006/relationships/image" Target="../media/image2342.png"/><Relationship Id="rId68" Type="http://schemas.openxmlformats.org/officeDocument/2006/relationships/customXml" Target="../ink/ink2314.xml"/><Relationship Id="rId16" Type="http://schemas.openxmlformats.org/officeDocument/2006/relationships/customXml" Target="../ink/ink2288.xml"/><Relationship Id="rId11" Type="http://schemas.openxmlformats.org/officeDocument/2006/relationships/image" Target="../media/image2318.png"/><Relationship Id="rId24" Type="http://schemas.openxmlformats.org/officeDocument/2006/relationships/customXml" Target="../ink/ink2292.xml"/><Relationship Id="rId32" Type="http://schemas.openxmlformats.org/officeDocument/2006/relationships/customXml" Target="../ink/ink2296.xml"/><Relationship Id="rId37" Type="http://schemas.openxmlformats.org/officeDocument/2006/relationships/image" Target="../media/image2329.png"/><Relationship Id="rId40" Type="http://schemas.openxmlformats.org/officeDocument/2006/relationships/customXml" Target="../ink/ink2300.xml"/><Relationship Id="rId45" Type="http://schemas.openxmlformats.org/officeDocument/2006/relationships/image" Target="../media/image2333.png"/><Relationship Id="rId53" Type="http://schemas.openxmlformats.org/officeDocument/2006/relationships/image" Target="../media/image2337.png"/><Relationship Id="rId58" Type="http://schemas.openxmlformats.org/officeDocument/2006/relationships/customXml" Target="../ink/ink2309.xml"/><Relationship Id="rId66" Type="http://schemas.openxmlformats.org/officeDocument/2006/relationships/customXml" Target="../ink/ink2313.xml"/><Relationship Id="rId74" Type="http://schemas.openxmlformats.org/officeDocument/2006/relationships/customXml" Target="../ink/ink2317.xml"/><Relationship Id="rId5" Type="http://schemas.openxmlformats.org/officeDocument/2006/relationships/image" Target="../media/image2315.png"/><Relationship Id="rId61" Type="http://schemas.openxmlformats.org/officeDocument/2006/relationships/image" Target="../media/image2341.png"/><Relationship Id="rId19" Type="http://schemas.openxmlformats.org/officeDocument/2006/relationships/image" Target="../media/image2320.png"/><Relationship Id="rId14" Type="http://schemas.openxmlformats.org/officeDocument/2006/relationships/customXml" Target="../ink/ink2287.xml"/><Relationship Id="rId22" Type="http://schemas.openxmlformats.org/officeDocument/2006/relationships/customXml" Target="../ink/ink2291.xml"/><Relationship Id="rId27" Type="http://schemas.openxmlformats.org/officeDocument/2006/relationships/image" Target="../media/image2324.png"/><Relationship Id="rId30" Type="http://schemas.openxmlformats.org/officeDocument/2006/relationships/customXml" Target="../ink/ink2295.xml"/><Relationship Id="rId35" Type="http://schemas.openxmlformats.org/officeDocument/2006/relationships/image" Target="../media/image2328.png"/><Relationship Id="rId43" Type="http://schemas.openxmlformats.org/officeDocument/2006/relationships/image" Target="../media/image2332.png"/><Relationship Id="rId48" Type="http://schemas.openxmlformats.org/officeDocument/2006/relationships/customXml" Target="../ink/ink2304.xml"/><Relationship Id="rId56" Type="http://schemas.openxmlformats.org/officeDocument/2006/relationships/customXml" Target="../ink/ink2308.xml"/><Relationship Id="rId64" Type="http://schemas.openxmlformats.org/officeDocument/2006/relationships/customXml" Target="../ink/ink2312.xml"/><Relationship Id="rId69" Type="http://schemas.openxmlformats.org/officeDocument/2006/relationships/image" Target="../media/image2345.png"/><Relationship Id="rId77" Type="http://schemas.openxmlformats.org/officeDocument/2006/relationships/image" Target="../media/image2349.png"/><Relationship Id="rId8" Type="http://schemas.openxmlformats.org/officeDocument/2006/relationships/customXml" Target="../ink/ink2284.xml"/><Relationship Id="rId51" Type="http://schemas.openxmlformats.org/officeDocument/2006/relationships/image" Target="../media/image2336.png"/><Relationship Id="rId72" Type="http://schemas.openxmlformats.org/officeDocument/2006/relationships/customXml" Target="../ink/ink2316.xml"/><Relationship Id="rId3" Type="http://schemas.openxmlformats.org/officeDocument/2006/relationships/image" Target="../media/image1295.png"/><Relationship Id="rId12" Type="http://schemas.openxmlformats.org/officeDocument/2006/relationships/customXml" Target="../ink/ink2286.xml"/><Relationship Id="rId17" Type="http://schemas.openxmlformats.org/officeDocument/2006/relationships/image" Target="../media/image2319.png"/><Relationship Id="rId25" Type="http://schemas.openxmlformats.org/officeDocument/2006/relationships/image" Target="../media/image2323.png"/><Relationship Id="rId33" Type="http://schemas.openxmlformats.org/officeDocument/2006/relationships/image" Target="../media/image2327.png"/><Relationship Id="rId38" Type="http://schemas.openxmlformats.org/officeDocument/2006/relationships/customXml" Target="../ink/ink2299.xml"/><Relationship Id="rId46" Type="http://schemas.openxmlformats.org/officeDocument/2006/relationships/customXml" Target="../ink/ink2303.xml"/><Relationship Id="rId59" Type="http://schemas.openxmlformats.org/officeDocument/2006/relationships/image" Target="../media/image2340.png"/><Relationship Id="rId67" Type="http://schemas.openxmlformats.org/officeDocument/2006/relationships/image" Target="../media/image2344.png"/><Relationship Id="rId20" Type="http://schemas.openxmlformats.org/officeDocument/2006/relationships/customXml" Target="../ink/ink2290.xml"/><Relationship Id="rId41" Type="http://schemas.openxmlformats.org/officeDocument/2006/relationships/image" Target="../media/image2331.png"/><Relationship Id="rId54" Type="http://schemas.openxmlformats.org/officeDocument/2006/relationships/customXml" Target="../ink/ink2307.xml"/><Relationship Id="rId62" Type="http://schemas.openxmlformats.org/officeDocument/2006/relationships/customXml" Target="../ink/ink2311.xml"/><Relationship Id="rId70" Type="http://schemas.openxmlformats.org/officeDocument/2006/relationships/customXml" Target="../ink/ink2315.xml"/><Relationship Id="rId75" Type="http://schemas.openxmlformats.org/officeDocument/2006/relationships/image" Target="../media/image234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83.xml"/><Relationship Id="rId15" Type="http://schemas.openxmlformats.org/officeDocument/2006/relationships/image" Target="../media/image125.png"/><Relationship Id="rId23" Type="http://schemas.openxmlformats.org/officeDocument/2006/relationships/image" Target="../media/image2322.png"/><Relationship Id="rId28" Type="http://schemas.openxmlformats.org/officeDocument/2006/relationships/customXml" Target="../ink/ink2294.xml"/><Relationship Id="rId36" Type="http://schemas.openxmlformats.org/officeDocument/2006/relationships/customXml" Target="../ink/ink2298.xml"/><Relationship Id="rId49" Type="http://schemas.openxmlformats.org/officeDocument/2006/relationships/image" Target="../media/image2335.png"/><Relationship Id="rId57" Type="http://schemas.openxmlformats.org/officeDocument/2006/relationships/image" Target="../media/image2339.png"/><Relationship Id="rId10" Type="http://schemas.openxmlformats.org/officeDocument/2006/relationships/customXml" Target="../ink/ink2285.xml"/><Relationship Id="rId31" Type="http://schemas.openxmlformats.org/officeDocument/2006/relationships/image" Target="../media/image2326.png"/><Relationship Id="rId44" Type="http://schemas.openxmlformats.org/officeDocument/2006/relationships/customXml" Target="../ink/ink2302.xml"/><Relationship Id="rId52" Type="http://schemas.openxmlformats.org/officeDocument/2006/relationships/customXml" Target="../ink/ink2306.xml"/><Relationship Id="rId60" Type="http://schemas.openxmlformats.org/officeDocument/2006/relationships/customXml" Target="../ink/ink2310.xml"/><Relationship Id="rId65" Type="http://schemas.openxmlformats.org/officeDocument/2006/relationships/image" Target="../media/image2343.png"/><Relationship Id="rId73" Type="http://schemas.openxmlformats.org/officeDocument/2006/relationships/image" Target="../media/image2347.png"/><Relationship Id="rId4" Type="http://schemas.openxmlformats.org/officeDocument/2006/relationships/customXml" Target="../ink/ink2282.xml"/><Relationship Id="rId9" Type="http://schemas.openxmlformats.org/officeDocument/2006/relationships/image" Target="../media/image2317.png"/><Relationship Id="rId13" Type="http://schemas.openxmlformats.org/officeDocument/2006/relationships/image" Target="../media/image205.png"/><Relationship Id="rId18" Type="http://schemas.openxmlformats.org/officeDocument/2006/relationships/customXml" Target="../ink/ink2289.xml"/><Relationship Id="rId39" Type="http://schemas.openxmlformats.org/officeDocument/2006/relationships/image" Target="../media/image2330.png"/><Relationship Id="rId34" Type="http://schemas.openxmlformats.org/officeDocument/2006/relationships/customXml" Target="../ink/ink2297.xml"/><Relationship Id="rId50" Type="http://schemas.openxmlformats.org/officeDocument/2006/relationships/customXml" Target="../ink/ink2305.xml"/><Relationship Id="rId55" Type="http://schemas.openxmlformats.org/officeDocument/2006/relationships/image" Target="../media/image2338.png"/><Relationship Id="rId76" Type="http://schemas.openxmlformats.org/officeDocument/2006/relationships/customXml" Target="../ink/ink2318.xml"/><Relationship Id="rId7" Type="http://schemas.openxmlformats.org/officeDocument/2006/relationships/image" Target="../media/image2316.png"/><Relationship Id="rId71" Type="http://schemas.openxmlformats.org/officeDocument/2006/relationships/image" Target="../media/image2346.png"/><Relationship Id="rId2" Type="http://schemas.openxmlformats.org/officeDocument/2006/relationships/image" Target="../media/image1296.png"/><Relationship Id="rId29" Type="http://schemas.openxmlformats.org/officeDocument/2006/relationships/image" Target="../media/image2325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62.png"/><Relationship Id="rId21" Type="http://schemas.openxmlformats.org/officeDocument/2006/relationships/customXml" Target="../ink/ink2326.xml"/><Relationship Id="rId42" Type="http://schemas.openxmlformats.org/officeDocument/2006/relationships/image" Target="../media/image2370.png"/><Relationship Id="rId47" Type="http://schemas.openxmlformats.org/officeDocument/2006/relationships/customXml" Target="../ink/ink2339.xml"/><Relationship Id="rId63" Type="http://schemas.openxmlformats.org/officeDocument/2006/relationships/customXml" Target="../ink/ink2347.xml"/><Relationship Id="rId68" Type="http://schemas.openxmlformats.org/officeDocument/2006/relationships/image" Target="../media/image2383.png"/><Relationship Id="rId84" Type="http://schemas.openxmlformats.org/officeDocument/2006/relationships/image" Target="../media/image2391.png"/><Relationship Id="rId89" Type="http://schemas.openxmlformats.org/officeDocument/2006/relationships/customXml" Target="../ink/ink2360.xml"/><Relationship Id="rId112" Type="http://schemas.openxmlformats.org/officeDocument/2006/relationships/image" Target="../media/image2405.png"/><Relationship Id="rId16" Type="http://schemas.openxmlformats.org/officeDocument/2006/relationships/image" Target="../media/image2357.png"/><Relationship Id="rId107" Type="http://schemas.openxmlformats.org/officeDocument/2006/relationships/customXml" Target="../ink/ink2369.xml"/><Relationship Id="rId11" Type="http://schemas.openxmlformats.org/officeDocument/2006/relationships/customXml" Target="../ink/ink2321.xml"/><Relationship Id="rId32" Type="http://schemas.openxmlformats.org/officeDocument/2006/relationships/image" Target="../media/image2365.png"/><Relationship Id="rId37" Type="http://schemas.openxmlformats.org/officeDocument/2006/relationships/customXml" Target="../ink/ink2334.xml"/><Relationship Id="rId53" Type="http://schemas.openxmlformats.org/officeDocument/2006/relationships/customXml" Target="../ink/ink2342.xml"/><Relationship Id="rId58" Type="http://schemas.openxmlformats.org/officeDocument/2006/relationships/image" Target="../media/image2378.png"/><Relationship Id="rId74" Type="http://schemas.openxmlformats.org/officeDocument/2006/relationships/image" Target="../media/image2386.png"/><Relationship Id="rId79" Type="http://schemas.openxmlformats.org/officeDocument/2006/relationships/customXml" Target="../ink/ink2355.xml"/><Relationship Id="rId102" Type="http://schemas.openxmlformats.org/officeDocument/2006/relationships/image" Target="../media/image2400.png"/><Relationship Id="rId5" Type="http://schemas.openxmlformats.org/officeDocument/2006/relationships/oleObject" Target="../embeddings/oleObject11.bin"/><Relationship Id="rId90" Type="http://schemas.openxmlformats.org/officeDocument/2006/relationships/image" Target="../media/image2394.png"/><Relationship Id="rId95" Type="http://schemas.openxmlformats.org/officeDocument/2006/relationships/customXml" Target="../ink/ink2363.xml"/><Relationship Id="rId22" Type="http://schemas.openxmlformats.org/officeDocument/2006/relationships/image" Target="../media/image2360.png"/><Relationship Id="rId27" Type="http://schemas.openxmlformats.org/officeDocument/2006/relationships/customXml" Target="../ink/ink2329.xml"/><Relationship Id="rId43" Type="http://schemas.openxmlformats.org/officeDocument/2006/relationships/customXml" Target="../ink/ink2337.xml"/><Relationship Id="rId48" Type="http://schemas.openxmlformats.org/officeDocument/2006/relationships/image" Target="../media/image2373.png"/><Relationship Id="rId64" Type="http://schemas.openxmlformats.org/officeDocument/2006/relationships/image" Target="../media/image2381.png"/><Relationship Id="rId69" Type="http://schemas.openxmlformats.org/officeDocument/2006/relationships/customXml" Target="../ink/ink2350.xml"/><Relationship Id="rId113" Type="http://schemas.openxmlformats.org/officeDocument/2006/relationships/customXml" Target="../ink/ink2372.xml"/><Relationship Id="rId80" Type="http://schemas.openxmlformats.org/officeDocument/2006/relationships/image" Target="../media/image2389.png"/><Relationship Id="rId85" Type="http://schemas.openxmlformats.org/officeDocument/2006/relationships/customXml" Target="../ink/ink2358.xml"/><Relationship Id="rId12" Type="http://schemas.openxmlformats.org/officeDocument/2006/relationships/image" Target="../media/image2355.png"/><Relationship Id="rId17" Type="http://schemas.openxmlformats.org/officeDocument/2006/relationships/customXml" Target="../ink/ink2324.xml"/><Relationship Id="rId33" Type="http://schemas.openxmlformats.org/officeDocument/2006/relationships/customXml" Target="../ink/ink2332.xml"/><Relationship Id="rId38" Type="http://schemas.openxmlformats.org/officeDocument/2006/relationships/image" Target="../media/image2368.png"/><Relationship Id="rId59" Type="http://schemas.openxmlformats.org/officeDocument/2006/relationships/customXml" Target="../ink/ink2345.xml"/><Relationship Id="rId103" Type="http://schemas.openxmlformats.org/officeDocument/2006/relationships/customXml" Target="../ink/ink2367.xml"/><Relationship Id="rId108" Type="http://schemas.openxmlformats.org/officeDocument/2006/relationships/image" Target="../media/image2403.png"/><Relationship Id="rId54" Type="http://schemas.openxmlformats.org/officeDocument/2006/relationships/image" Target="../media/image2376.png"/><Relationship Id="rId70" Type="http://schemas.openxmlformats.org/officeDocument/2006/relationships/image" Target="../media/image2384.png"/><Relationship Id="rId75" Type="http://schemas.openxmlformats.org/officeDocument/2006/relationships/customXml" Target="../ink/ink2353.xml"/><Relationship Id="rId91" Type="http://schemas.openxmlformats.org/officeDocument/2006/relationships/customXml" Target="../ink/ink2361.xml"/><Relationship Id="rId96" Type="http://schemas.openxmlformats.org/officeDocument/2006/relationships/image" Target="../media/image23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9.emf"/><Relationship Id="rId15" Type="http://schemas.openxmlformats.org/officeDocument/2006/relationships/customXml" Target="../ink/ink2323.xml"/><Relationship Id="rId23" Type="http://schemas.openxmlformats.org/officeDocument/2006/relationships/customXml" Target="../ink/ink2327.xml"/><Relationship Id="rId28" Type="http://schemas.openxmlformats.org/officeDocument/2006/relationships/image" Target="../media/image2363.png"/><Relationship Id="rId36" Type="http://schemas.openxmlformats.org/officeDocument/2006/relationships/image" Target="../media/image2367.png"/><Relationship Id="rId49" Type="http://schemas.openxmlformats.org/officeDocument/2006/relationships/customXml" Target="../ink/ink2340.xml"/><Relationship Id="rId57" Type="http://schemas.openxmlformats.org/officeDocument/2006/relationships/customXml" Target="../ink/ink2344.xml"/><Relationship Id="rId106" Type="http://schemas.openxmlformats.org/officeDocument/2006/relationships/image" Target="../media/image2402.png"/><Relationship Id="rId114" Type="http://schemas.openxmlformats.org/officeDocument/2006/relationships/image" Target="../media/image2406.png"/><Relationship Id="rId10" Type="http://schemas.openxmlformats.org/officeDocument/2006/relationships/image" Target="../media/image2354.png"/><Relationship Id="rId31" Type="http://schemas.openxmlformats.org/officeDocument/2006/relationships/customXml" Target="../ink/ink2331.xml"/><Relationship Id="rId44" Type="http://schemas.openxmlformats.org/officeDocument/2006/relationships/image" Target="../media/image2371.png"/><Relationship Id="rId52" Type="http://schemas.openxmlformats.org/officeDocument/2006/relationships/image" Target="../media/image2375.png"/><Relationship Id="rId60" Type="http://schemas.openxmlformats.org/officeDocument/2006/relationships/image" Target="../media/image2379.png"/><Relationship Id="rId65" Type="http://schemas.openxmlformats.org/officeDocument/2006/relationships/customXml" Target="../ink/ink2348.xml"/><Relationship Id="rId73" Type="http://schemas.openxmlformats.org/officeDocument/2006/relationships/customXml" Target="../ink/ink2352.xml"/><Relationship Id="rId78" Type="http://schemas.openxmlformats.org/officeDocument/2006/relationships/image" Target="../media/image2388.png"/><Relationship Id="rId81" Type="http://schemas.openxmlformats.org/officeDocument/2006/relationships/customXml" Target="../ink/ink2356.xml"/><Relationship Id="rId86" Type="http://schemas.openxmlformats.org/officeDocument/2006/relationships/image" Target="../media/image2392.png"/><Relationship Id="rId94" Type="http://schemas.openxmlformats.org/officeDocument/2006/relationships/image" Target="../media/image2396.png"/><Relationship Id="rId99" Type="http://schemas.openxmlformats.org/officeDocument/2006/relationships/customXml" Target="../ink/ink2365.xml"/><Relationship Id="rId101" Type="http://schemas.openxmlformats.org/officeDocument/2006/relationships/customXml" Target="../ink/ink2366.xml"/><Relationship Id="rId4" Type="http://schemas.openxmlformats.org/officeDocument/2006/relationships/image" Target="../media/image1298.emf"/><Relationship Id="rId9" Type="http://schemas.openxmlformats.org/officeDocument/2006/relationships/customXml" Target="../ink/ink2320.xml"/><Relationship Id="rId13" Type="http://schemas.openxmlformats.org/officeDocument/2006/relationships/customXml" Target="../ink/ink2322.xml"/><Relationship Id="rId18" Type="http://schemas.openxmlformats.org/officeDocument/2006/relationships/image" Target="../media/image2358.png"/><Relationship Id="rId39" Type="http://schemas.openxmlformats.org/officeDocument/2006/relationships/customXml" Target="../ink/ink2335.xml"/><Relationship Id="rId109" Type="http://schemas.openxmlformats.org/officeDocument/2006/relationships/customXml" Target="../ink/ink2370.xml"/><Relationship Id="rId34" Type="http://schemas.openxmlformats.org/officeDocument/2006/relationships/image" Target="../media/image2366.png"/><Relationship Id="rId50" Type="http://schemas.openxmlformats.org/officeDocument/2006/relationships/image" Target="../media/image2374.png"/><Relationship Id="rId55" Type="http://schemas.openxmlformats.org/officeDocument/2006/relationships/customXml" Target="../ink/ink2343.xml"/><Relationship Id="rId76" Type="http://schemas.openxmlformats.org/officeDocument/2006/relationships/image" Target="../media/image2387.png"/><Relationship Id="rId97" Type="http://schemas.openxmlformats.org/officeDocument/2006/relationships/customXml" Target="../ink/ink2364.xml"/><Relationship Id="rId104" Type="http://schemas.openxmlformats.org/officeDocument/2006/relationships/image" Target="../media/image2401.png"/><Relationship Id="rId7" Type="http://schemas.openxmlformats.org/officeDocument/2006/relationships/customXml" Target="../ink/ink2319.xml"/><Relationship Id="rId71" Type="http://schemas.openxmlformats.org/officeDocument/2006/relationships/customXml" Target="../ink/ink2351.xml"/><Relationship Id="rId92" Type="http://schemas.openxmlformats.org/officeDocument/2006/relationships/image" Target="../media/image2395.png"/><Relationship Id="rId2" Type="http://schemas.openxmlformats.org/officeDocument/2006/relationships/image" Target="../media/image1297.jpeg"/><Relationship Id="rId29" Type="http://schemas.openxmlformats.org/officeDocument/2006/relationships/customXml" Target="../ink/ink2330.xml"/><Relationship Id="rId24" Type="http://schemas.openxmlformats.org/officeDocument/2006/relationships/image" Target="../media/image2361.png"/><Relationship Id="rId40" Type="http://schemas.openxmlformats.org/officeDocument/2006/relationships/image" Target="../media/image2369.png"/><Relationship Id="rId45" Type="http://schemas.openxmlformats.org/officeDocument/2006/relationships/customXml" Target="../ink/ink2338.xml"/><Relationship Id="rId66" Type="http://schemas.openxmlformats.org/officeDocument/2006/relationships/image" Target="../media/image2382.png"/><Relationship Id="rId87" Type="http://schemas.openxmlformats.org/officeDocument/2006/relationships/customXml" Target="../ink/ink2359.xml"/><Relationship Id="rId110" Type="http://schemas.openxmlformats.org/officeDocument/2006/relationships/image" Target="../media/image2404.png"/><Relationship Id="rId115" Type="http://schemas.openxmlformats.org/officeDocument/2006/relationships/customXml" Target="../ink/ink2373.xml"/><Relationship Id="rId61" Type="http://schemas.openxmlformats.org/officeDocument/2006/relationships/customXml" Target="../ink/ink2346.xml"/><Relationship Id="rId82" Type="http://schemas.openxmlformats.org/officeDocument/2006/relationships/image" Target="../media/image2390.png"/><Relationship Id="rId19" Type="http://schemas.openxmlformats.org/officeDocument/2006/relationships/customXml" Target="../ink/ink2325.xml"/><Relationship Id="rId14" Type="http://schemas.openxmlformats.org/officeDocument/2006/relationships/image" Target="../media/image2356.png"/><Relationship Id="rId30" Type="http://schemas.openxmlformats.org/officeDocument/2006/relationships/image" Target="../media/image2364.png"/><Relationship Id="rId35" Type="http://schemas.openxmlformats.org/officeDocument/2006/relationships/customXml" Target="../ink/ink2333.xml"/><Relationship Id="rId56" Type="http://schemas.openxmlformats.org/officeDocument/2006/relationships/image" Target="../media/image2377.png"/><Relationship Id="rId77" Type="http://schemas.openxmlformats.org/officeDocument/2006/relationships/customXml" Target="../ink/ink2354.xml"/><Relationship Id="rId100" Type="http://schemas.openxmlformats.org/officeDocument/2006/relationships/image" Target="../media/image2399.png"/><Relationship Id="rId105" Type="http://schemas.openxmlformats.org/officeDocument/2006/relationships/customXml" Target="../ink/ink2368.xml"/><Relationship Id="rId8" Type="http://schemas.openxmlformats.org/officeDocument/2006/relationships/image" Target="../media/image2353.png"/><Relationship Id="rId51" Type="http://schemas.openxmlformats.org/officeDocument/2006/relationships/customXml" Target="../ink/ink2341.xml"/><Relationship Id="rId72" Type="http://schemas.openxmlformats.org/officeDocument/2006/relationships/image" Target="../media/image2385.png"/><Relationship Id="rId93" Type="http://schemas.openxmlformats.org/officeDocument/2006/relationships/customXml" Target="../ink/ink2362.xml"/><Relationship Id="rId98" Type="http://schemas.openxmlformats.org/officeDocument/2006/relationships/image" Target="../media/image2398.png"/><Relationship Id="rId3" Type="http://schemas.openxmlformats.org/officeDocument/2006/relationships/oleObject" Target="../embeddings/oleObject10.bin"/><Relationship Id="rId25" Type="http://schemas.openxmlformats.org/officeDocument/2006/relationships/customXml" Target="../ink/ink2328.xml"/><Relationship Id="rId46" Type="http://schemas.openxmlformats.org/officeDocument/2006/relationships/image" Target="../media/image2372.png"/><Relationship Id="rId67" Type="http://schemas.openxmlformats.org/officeDocument/2006/relationships/customXml" Target="../ink/ink2349.xml"/><Relationship Id="rId116" Type="http://schemas.openxmlformats.org/officeDocument/2006/relationships/image" Target="../media/image2407.png"/><Relationship Id="rId20" Type="http://schemas.openxmlformats.org/officeDocument/2006/relationships/image" Target="../media/image2359.png"/><Relationship Id="rId41" Type="http://schemas.openxmlformats.org/officeDocument/2006/relationships/customXml" Target="../ink/ink2336.xml"/><Relationship Id="rId62" Type="http://schemas.openxmlformats.org/officeDocument/2006/relationships/image" Target="../media/image2380.png"/><Relationship Id="rId83" Type="http://schemas.openxmlformats.org/officeDocument/2006/relationships/customXml" Target="../ink/ink2357.xml"/><Relationship Id="rId88" Type="http://schemas.openxmlformats.org/officeDocument/2006/relationships/image" Target="../media/image2393.png"/><Relationship Id="rId111" Type="http://schemas.openxmlformats.org/officeDocument/2006/relationships/customXml" Target="../ink/ink23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27.xml"/><Relationship Id="rId21" Type="http://schemas.openxmlformats.org/officeDocument/2006/relationships/customXml" Target="../ink/ink2379.xml"/><Relationship Id="rId63" Type="http://schemas.openxmlformats.org/officeDocument/2006/relationships/customXml" Target="../ink/ink2400.xml"/><Relationship Id="rId159" Type="http://schemas.openxmlformats.org/officeDocument/2006/relationships/customXml" Target="../ink/ink2448.xml"/><Relationship Id="rId170" Type="http://schemas.openxmlformats.org/officeDocument/2006/relationships/image" Target="../media/image2494.png"/><Relationship Id="rId226" Type="http://schemas.openxmlformats.org/officeDocument/2006/relationships/image" Target="../media/image2522.png"/><Relationship Id="rId268" Type="http://schemas.openxmlformats.org/officeDocument/2006/relationships/image" Target="../media/image2542.png"/><Relationship Id="rId32" Type="http://schemas.openxmlformats.org/officeDocument/2006/relationships/image" Target="../media/image2425.png"/><Relationship Id="rId74" Type="http://schemas.openxmlformats.org/officeDocument/2006/relationships/image" Target="../media/image2446.png"/><Relationship Id="rId128" Type="http://schemas.openxmlformats.org/officeDocument/2006/relationships/image" Target="../media/image2473.png"/><Relationship Id="rId5" Type="http://schemas.openxmlformats.org/officeDocument/2006/relationships/image" Target="../media/image1477.png"/><Relationship Id="rId181" Type="http://schemas.openxmlformats.org/officeDocument/2006/relationships/customXml" Target="../ink/ink2459.xml"/><Relationship Id="rId237" Type="http://schemas.openxmlformats.org/officeDocument/2006/relationships/customXml" Target="../ink/ink2487.xml"/><Relationship Id="rId279" Type="http://schemas.openxmlformats.org/officeDocument/2006/relationships/customXml" Target="../ink/ink2508.xml"/><Relationship Id="rId43" Type="http://schemas.openxmlformats.org/officeDocument/2006/relationships/customXml" Target="../ink/ink2390.xml"/><Relationship Id="rId139" Type="http://schemas.openxmlformats.org/officeDocument/2006/relationships/customXml" Target="../ink/ink2438.xml"/><Relationship Id="rId290" Type="http://schemas.openxmlformats.org/officeDocument/2006/relationships/image" Target="../media/image2552.png"/><Relationship Id="rId85" Type="http://schemas.openxmlformats.org/officeDocument/2006/relationships/customXml" Target="../ink/ink2411.xml"/><Relationship Id="rId150" Type="http://schemas.openxmlformats.org/officeDocument/2006/relationships/image" Target="../media/image2484.png"/><Relationship Id="rId192" Type="http://schemas.openxmlformats.org/officeDocument/2006/relationships/image" Target="../media/image2505.png"/><Relationship Id="rId206" Type="http://schemas.openxmlformats.org/officeDocument/2006/relationships/image" Target="../media/image2512.png"/><Relationship Id="rId248" Type="http://schemas.openxmlformats.org/officeDocument/2006/relationships/image" Target="../media/image2532.png"/><Relationship Id="rId269" Type="http://schemas.openxmlformats.org/officeDocument/2006/relationships/customXml" Target="../ink/ink2503.xml"/><Relationship Id="rId12" Type="http://schemas.openxmlformats.org/officeDocument/2006/relationships/image" Target="../media/image2415.png"/><Relationship Id="rId33" Type="http://schemas.openxmlformats.org/officeDocument/2006/relationships/customXml" Target="../ink/ink2385.xml"/><Relationship Id="rId108" Type="http://schemas.openxmlformats.org/officeDocument/2006/relationships/image" Target="../media/image2463.png"/><Relationship Id="rId129" Type="http://schemas.openxmlformats.org/officeDocument/2006/relationships/customXml" Target="../ink/ink2433.xml"/><Relationship Id="rId280" Type="http://schemas.openxmlformats.org/officeDocument/2006/relationships/image" Target="../media/image792.png"/><Relationship Id="rId54" Type="http://schemas.openxmlformats.org/officeDocument/2006/relationships/image" Target="../media/image2436.png"/><Relationship Id="rId75" Type="http://schemas.openxmlformats.org/officeDocument/2006/relationships/customXml" Target="../ink/ink2406.xml"/><Relationship Id="rId96" Type="http://schemas.openxmlformats.org/officeDocument/2006/relationships/image" Target="../media/image2457.png"/><Relationship Id="rId140" Type="http://schemas.openxmlformats.org/officeDocument/2006/relationships/image" Target="../media/image2479.png"/><Relationship Id="rId161" Type="http://schemas.openxmlformats.org/officeDocument/2006/relationships/customXml" Target="../ink/ink2449.xml"/><Relationship Id="rId182" Type="http://schemas.openxmlformats.org/officeDocument/2006/relationships/image" Target="../media/image2500.png"/><Relationship Id="rId217" Type="http://schemas.openxmlformats.org/officeDocument/2006/relationships/customXml" Target="../ink/ink2477.xml"/><Relationship Id="rId6" Type="http://schemas.openxmlformats.org/officeDocument/2006/relationships/image" Target="../media/image1599.png"/><Relationship Id="rId238" Type="http://schemas.openxmlformats.org/officeDocument/2006/relationships/image" Target="../media/image2527.png"/><Relationship Id="rId259" Type="http://schemas.openxmlformats.org/officeDocument/2006/relationships/customXml" Target="../ink/ink2498.xml"/><Relationship Id="rId23" Type="http://schemas.openxmlformats.org/officeDocument/2006/relationships/customXml" Target="../ink/ink2380.xml"/><Relationship Id="rId119" Type="http://schemas.openxmlformats.org/officeDocument/2006/relationships/customXml" Target="../ink/ink2428.xml"/><Relationship Id="rId270" Type="http://schemas.openxmlformats.org/officeDocument/2006/relationships/image" Target="../media/image2543.png"/><Relationship Id="rId291" Type="http://schemas.openxmlformats.org/officeDocument/2006/relationships/customXml" Target="../ink/ink2514.xml"/><Relationship Id="rId44" Type="http://schemas.openxmlformats.org/officeDocument/2006/relationships/image" Target="../media/image2431.png"/><Relationship Id="rId65" Type="http://schemas.openxmlformats.org/officeDocument/2006/relationships/customXml" Target="../ink/ink2401.xml"/><Relationship Id="rId86" Type="http://schemas.openxmlformats.org/officeDocument/2006/relationships/image" Target="../media/image2452.png"/><Relationship Id="rId130" Type="http://schemas.openxmlformats.org/officeDocument/2006/relationships/image" Target="../media/image2474.png"/><Relationship Id="rId151" Type="http://schemas.openxmlformats.org/officeDocument/2006/relationships/customXml" Target="../ink/ink2444.xml"/><Relationship Id="rId172" Type="http://schemas.openxmlformats.org/officeDocument/2006/relationships/image" Target="../media/image2495.png"/><Relationship Id="rId193" Type="http://schemas.openxmlformats.org/officeDocument/2006/relationships/customXml" Target="../ink/ink2465.xml"/><Relationship Id="rId207" Type="http://schemas.openxmlformats.org/officeDocument/2006/relationships/customXml" Target="../ink/ink2472.xml"/><Relationship Id="rId228" Type="http://schemas.openxmlformats.org/officeDocument/2006/relationships/image" Target="../media/image2523.png"/><Relationship Id="rId249" Type="http://schemas.openxmlformats.org/officeDocument/2006/relationships/customXml" Target="../ink/ink2493.xml"/><Relationship Id="rId13" Type="http://schemas.openxmlformats.org/officeDocument/2006/relationships/customXml" Target="../ink/ink2375.xml"/><Relationship Id="rId109" Type="http://schemas.openxmlformats.org/officeDocument/2006/relationships/customXml" Target="../ink/ink2423.xml"/><Relationship Id="rId260" Type="http://schemas.openxmlformats.org/officeDocument/2006/relationships/image" Target="../media/image2538.png"/><Relationship Id="rId281" Type="http://schemas.openxmlformats.org/officeDocument/2006/relationships/customXml" Target="../ink/ink2509.xml"/><Relationship Id="rId34" Type="http://schemas.openxmlformats.org/officeDocument/2006/relationships/image" Target="../media/image2426.png"/><Relationship Id="rId55" Type="http://schemas.openxmlformats.org/officeDocument/2006/relationships/customXml" Target="../ink/ink2396.xml"/><Relationship Id="rId76" Type="http://schemas.openxmlformats.org/officeDocument/2006/relationships/image" Target="../media/image2447.png"/><Relationship Id="rId97" Type="http://schemas.openxmlformats.org/officeDocument/2006/relationships/customXml" Target="../ink/ink2417.xml"/><Relationship Id="rId120" Type="http://schemas.openxmlformats.org/officeDocument/2006/relationships/image" Target="../media/image2469.png"/><Relationship Id="rId141" Type="http://schemas.openxmlformats.org/officeDocument/2006/relationships/customXml" Target="../ink/ink2439.xml"/><Relationship Id="rId7" Type="http://schemas.openxmlformats.org/officeDocument/2006/relationships/image" Target="../media/image1864.png"/><Relationship Id="rId162" Type="http://schemas.openxmlformats.org/officeDocument/2006/relationships/image" Target="../media/image2490.png"/><Relationship Id="rId183" Type="http://schemas.openxmlformats.org/officeDocument/2006/relationships/customXml" Target="../ink/ink2460.xml"/><Relationship Id="rId218" Type="http://schemas.openxmlformats.org/officeDocument/2006/relationships/image" Target="../media/image2518.png"/><Relationship Id="rId239" Type="http://schemas.openxmlformats.org/officeDocument/2006/relationships/customXml" Target="../ink/ink2488.xml"/><Relationship Id="rId250" Type="http://schemas.openxmlformats.org/officeDocument/2006/relationships/image" Target="../media/image2533.png"/><Relationship Id="rId271" Type="http://schemas.openxmlformats.org/officeDocument/2006/relationships/customXml" Target="../ink/ink2504.xml"/><Relationship Id="rId292" Type="http://schemas.openxmlformats.org/officeDocument/2006/relationships/image" Target="../media/image2553.png"/><Relationship Id="rId24" Type="http://schemas.openxmlformats.org/officeDocument/2006/relationships/image" Target="../media/image2421.png"/><Relationship Id="rId45" Type="http://schemas.openxmlformats.org/officeDocument/2006/relationships/customXml" Target="../ink/ink2391.xml"/><Relationship Id="rId66" Type="http://schemas.openxmlformats.org/officeDocument/2006/relationships/image" Target="../media/image2442.png"/><Relationship Id="rId87" Type="http://schemas.openxmlformats.org/officeDocument/2006/relationships/customXml" Target="../ink/ink2412.xml"/><Relationship Id="rId110" Type="http://schemas.openxmlformats.org/officeDocument/2006/relationships/image" Target="../media/image2464.png"/><Relationship Id="rId131" Type="http://schemas.openxmlformats.org/officeDocument/2006/relationships/customXml" Target="../ink/ink2434.xml"/><Relationship Id="rId152" Type="http://schemas.openxmlformats.org/officeDocument/2006/relationships/image" Target="../media/image2485.png"/><Relationship Id="rId173" Type="http://schemas.openxmlformats.org/officeDocument/2006/relationships/customXml" Target="../ink/ink2455.xml"/><Relationship Id="rId194" Type="http://schemas.openxmlformats.org/officeDocument/2006/relationships/image" Target="../media/image2506.png"/><Relationship Id="rId208" Type="http://schemas.openxmlformats.org/officeDocument/2006/relationships/image" Target="../media/image2513.png"/><Relationship Id="rId229" Type="http://schemas.openxmlformats.org/officeDocument/2006/relationships/customXml" Target="../ink/ink2483.xml"/><Relationship Id="rId240" Type="http://schemas.openxmlformats.org/officeDocument/2006/relationships/image" Target="../media/image2528.png"/><Relationship Id="rId261" Type="http://schemas.openxmlformats.org/officeDocument/2006/relationships/customXml" Target="../ink/ink2499.xml"/><Relationship Id="rId14" Type="http://schemas.openxmlformats.org/officeDocument/2006/relationships/image" Target="../media/image2416.png"/><Relationship Id="rId35" Type="http://schemas.openxmlformats.org/officeDocument/2006/relationships/customXml" Target="../ink/ink2386.xml"/><Relationship Id="rId56" Type="http://schemas.openxmlformats.org/officeDocument/2006/relationships/image" Target="../media/image2437.png"/><Relationship Id="rId77" Type="http://schemas.openxmlformats.org/officeDocument/2006/relationships/customXml" Target="../ink/ink2407.xml"/><Relationship Id="rId100" Type="http://schemas.openxmlformats.org/officeDocument/2006/relationships/image" Target="../media/image2459.png"/><Relationship Id="rId282" Type="http://schemas.openxmlformats.org/officeDocument/2006/relationships/image" Target="../media/image2548.png"/><Relationship Id="rId8" Type="http://schemas.openxmlformats.org/officeDocument/2006/relationships/oleObject" Target="../embeddings/oleObject12.bin"/><Relationship Id="rId98" Type="http://schemas.openxmlformats.org/officeDocument/2006/relationships/image" Target="../media/image2458.png"/><Relationship Id="rId121" Type="http://schemas.openxmlformats.org/officeDocument/2006/relationships/customXml" Target="../ink/ink2429.xml"/><Relationship Id="rId142" Type="http://schemas.openxmlformats.org/officeDocument/2006/relationships/image" Target="../media/image2480.png"/><Relationship Id="rId163" Type="http://schemas.openxmlformats.org/officeDocument/2006/relationships/customXml" Target="../ink/ink2450.xml"/><Relationship Id="rId184" Type="http://schemas.openxmlformats.org/officeDocument/2006/relationships/image" Target="../media/image2501.png"/><Relationship Id="rId219" Type="http://schemas.openxmlformats.org/officeDocument/2006/relationships/customXml" Target="../ink/ink2478.xml"/><Relationship Id="rId230" Type="http://schemas.openxmlformats.org/officeDocument/2006/relationships/image" Target="../media/image1493.png"/><Relationship Id="rId251" Type="http://schemas.openxmlformats.org/officeDocument/2006/relationships/customXml" Target="../ink/ink2494.xml"/><Relationship Id="rId25" Type="http://schemas.openxmlformats.org/officeDocument/2006/relationships/customXml" Target="../ink/ink2381.xml"/><Relationship Id="rId46" Type="http://schemas.openxmlformats.org/officeDocument/2006/relationships/image" Target="../media/image2432.png"/><Relationship Id="rId67" Type="http://schemas.openxmlformats.org/officeDocument/2006/relationships/customXml" Target="../ink/ink2402.xml"/><Relationship Id="rId272" Type="http://schemas.openxmlformats.org/officeDocument/2006/relationships/image" Target="../media/image2544.png"/><Relationship Id="rId88" Type="http://schemas.openxmlformats.org/officeDocument/2006/relationships/image" Target="../media/image2453.png"/><Relationship Id="rId111" Type="http://schemas.openxmlformats.org/officeDocument/2006/relationships/customXml" Target="../ink/ink2424.xml"/><Relationship Id="rId132" Type="http://schemas.openxmlformats.org/officeDocument/2006/relationships/image" Target="../media/image2475.png"/><Relationship Id="rId153" Type="http://schemas.openxmlformats.org/officeDocument/2006/relationships/customXml" Target="../ink/ink2445.xml"/><Relationship Id="rId174" Type="http://schemas.openxmlformats.org/officeDocument/2006/relationships/image" Target="../media/image2496.png"/><Relationship Id="rId195" Type="http://schemas.openxmlformats.org/officeDocument/2006/relationships/customXml" Target="../ink/ink2466.xml"/><Relationship Id="rId209" Type="http://schemas.openxmlformats.org/officeDocument/2006/relationships/customXml" Target="../ink/ink2473.xml"/><Relationship Id="rId220" Type="http://schemas.openxmlformats.org/officeDocument/2006/relationships/image" Target="../media/image2519.png"/><Relationship Id="rId241" Type="http://schemas.openxmlformats.org/officeDocument/2006/relationships/customXml" Target="../ink/ink2489.xml"/><Relationship Id="rId15" Type="http://schemas.openxmlformats.org/officeDocument/2006/relationships/customXml" Target="../ink/ink2376.xml"/><Relationship Id="rId36" Type="http://schemas.openxmlformats.org/officeDocument/2006/relationships/image" Target="../media/image2427.png"/><Relationship Id="rId57" Type="http://schemas.openxmlformats.org/officeDocument/2006/relationships/customXml" Target="../ink/ink2397.xml"/><Relationship Id="rId262" Type="http://schemas.openxmlformats.org/officeDocument/2006/relationships/image" Target="../media/image2539.png"/><Relationship Id="rId283" Type="http://schemas.openxmlformats.org/officeDocument/2006/relationships/customXml" Target="../ink/ink2510.xml"/><Relationship Id="rId78" Type="http://schemas.openxmlformats.org/officeDocument/2006/relationships/image" Target="../media/image2448.png"/><Relationship Id="rId99" Type="http://schemas.openxmlformats.org/officeDocument/2006/relationships/customXml" Target="../ink/ink2418.xml"/><Relationship Id="rId101" Type="http://schemas.openxmlformats.org/officeDocument/2006/relationships/customXml" Target="../ink/ink2419.xml"/><Relationship Id="rId122" Type="http://schemas.openxmlformats.org/officeDocument/2006/relationships/image" Target="../media/image2470.png"/><Relationship Id="rId143" Type="http://schemas.openxmlformats.org/officeDocument/2006/relationships/customXml" Target="../ink/ink2440.xml"/><Relationship Id="rId164" Type="http://schemas.openxmlformats.org/officeDocument/2006/relationships/image" Target="../media/image2491.png"/><Relationship Id="rId185" Type="http://schemas.openxmlformats.org/officeDocument/2006/relationships/customXml" Target="../ink/ink2461.xml"/><Relationship Id="rId9" Type="http://schemas.openxmlformats.org/officeDocument/2006/relationships/image" Target="../media/image1298.emf"/><Relationship Id="rId210" Type="http://schemas.openxmlformats.org/officeDocument/2006/relationships/image" Target="../media/image2514.png"/><Relationship Id="rId26" Type="http://schemas.openxmlformats.org/officeDocument/2006/relationships/image" Target="../media/image2422.png"/><Relationship Id="rId231" Type="http://schemas.openxmlformats.org/officeDocument/2006/relationships/customXml" Target="../ink/ink2484.xml"/><Relationship Id="rId252" Type="http://schemas.openxmlformats.org/officeDocument/2006/relationships/image" Target="../media/image2534.png"/><Relationship Id="rId273" Type="http://schemas.openxmlformats.org/officeDocument/2006/relationships/customXml" Target="../ink/ink2505.xml"/><Relationship Id="rId47" Type="http://schemas.openxmlformats.org/officeDocument/2006/relationships/customXml" Target="../ink/ink2392.xml"/><Relationship Id="rId68" Type="http://schemas.openxmlformats.org/officeDocument/2006/relationships/image" Target="../media/image2443.png"/><Relationship Id="rId89" Type="http://schemas.openxmlformats.org/officeDocument/2006/relationships/customXml" Target="../ink/ink2413.xml"/><Relationship Id="rId112" Type="http://schemas.openxmlformats.org/officeDocument/2006/relationships/image" Target="../media/image2465.png"/><Relationship Id="rId133" Type="http://schemas.openxmlformats.org/officeDocument/2006/relationships/customXml" Target="../ink/ink2435.xml"/><Relationship Id="rId154" Type="http://schemas.openxmlformats.org/officeDocument/2006/relationships/image" Target="../media/image2486.png"/><Relationship Id="rId175" Type="http://schemas.openxmlformats.org/officeDocument/2006/relationships/customXml" Target="../ink/ink2456.xml"/><Relationship Id="rId196" Type="http://schemas.openxmlformats.org/officeDocument/2006/relationships/image" Target="../media/image2507.png"/><Relationship Id="rId200" Type="http://schemas.openxmlformats.org/officeDocument/2006/relationships/image" Target="../media/image2509.png"/><Relationship Id="rId16" Type="http://schemas.openxmlformats.org/officeDocument/2006/relationships/image" Target="../media/image2417.png"/><Relationship Id="rId221" Type="http://schemas.openxmlformats.org/officeDocument/2006/relationships/customXml" Target="../ink/ink2479.xml"/><Relationship Id="rId242" Type="http://schemas.openxmlformats.org/officeDocument/2006/relationships/image" Target="../media/image2529.png"/><Relationship Id="rId263" Type="http://schemas.openxmlformats.org/officeDocument/2006/relationships/customXml" Target="../ink/ink2500.xml"/><Relationship Id="rId284" Type="http://schemas.openxmlformats.org/officeDocument/2006/relationships/image" Target="../media/image2549.png"/><Relationship Id="rId37" Type="http://schemas.openxmlformats.org/officeDocument/2006/relationships/customXml" Target="../ink/ink2387.xml"/><Relationship Id="rId58" Type="http://schemas.openxmlformats.org/officeDocument/2006/relationships/image" Target="../media/image2438.png"/><Relationship Id="rId79" Type="http://schemas.openxmlformats.org/officeDocument/2006/relationships/customXml" Target="../ink/ink2408.xml"/><Relationship Id="rId102" Type="http://schemas.openxmlformats.org/officeDocument/2006/relationships/image" Target="../media/image2460.png"/><Relationship Id="rId123" Type="http://schemas.openxmlformats.org/officeDocument/2006/relationships/customXml" Target="../ink/ink2430.xml"/><Relationship Id="rId144" Type="http://schemas.openxmlformats.org/officeDocument/2006/relationships/image" Target="../media/image2481.png"/><Relationship Id="rId90" Type="http://schemas.openxmlformats.org/officeDocument/2006/relationships/image" Target="../media/image2454.png"/><Relationship Id="rId165" Type="http://schemas.openxmlformats.org/officeDocument/2006/relationships/customXml" Target="../ink/ink2451.xml"/><Relationship Id="rId186" Type="http://schemas.openxmlformats.org/officeDocument/2006/relationships/image" Target="../media/image2502.png"/><Relationship Id="rId211" Type="http://schemas.openxmlformats.org/officeDocument/2006/relationships/customXml" Target="../ink/ink2474.xml"/><Relationship Id="rId232" Type="http://schemas.openxmlformats.org/officeDocument/2006/relationships/image" Target="../media/image2524.png"/><Relationship Id="rId253" Type="http://schemas.openxmlformats.org/officeDocument/2006/relationships/customXml" Target="../ink/ink2495.xml"/><Relationship Id="rId274" Type="http://schemas.openxmlformats.org/officeDocument/2006/relationships/image" Target="../media/image2545.png"/><Relationship Id="rId27" Type="http://schemas.openxmlformats.org/officeDocument/2006/relationships/customXml" Target="../ink/ink2382.xml"/><Relationship Id="rId48" Type="http://schemas.openxmlformats.org/officeDocument/2006/relationships/image" Target="../media/image2433.png"/><Relationship Id="rId69" Type="http://schemas.openxmlformats.org/officeDocument/2006/relationships/customXml" Target="../ink/ink2403.xml"/><Relationship Id="rId113" Type="http://schemas.openxmlformats.org/officeDocument/2006/relationships/customXml" Target="../ink/ink2425.xml"/><Relationship Id="rId134" Type="http://schemas.openxmlformats.org/officeDocument/2006/relationships/image" Target="../media/image2476.png"/><Relationship Id="rId80" Type="http://schemas.openxmlformats.org/officeDocument/2006/relationships/image" Target="../media/image2449.png"/><Relationship Id="rId155" Type="http://schemas.openxmlformats.org/officeDocument/2006/relationships/customXml" Target="../ink/ink2446.xml"/><Relationship Id="rId176" Type="http://schemas.openxmlformats.org/officeDocument/2006/relationships/image" Target="../media/image2497.png"/><Relationship Id="rId197" Type="http://schemas.openxmlformats.org/officeDocument/2006/relationships/customXml" Target="../ink/ink2467.xml"/><Relationship Id="rId201" Type="http://schemas.openxmlformats.org/officeDocument/2006/relationships/customXml" Target="../ink/ink2469.xml"/><Relationship Id="rId222" Type="http://schemas.openxmlformats.org/officeDocument/2006/relationships/image" Target="../media/image2520.png"/><Relationship Id="rId243" Type="http://schemas.openxmlformats.org/officeDocument/2006/relationships/customXml" Target="../ink/ink2490.xml"/><Relationship Id="rId264" Type="http://schemas.openxmlformats.org/officeDocument/2006/relationships/image" Target="../media/image2540.png"/><Relationship Id="rId285" Type="http://schemas.openxmlformats.org/officeDocument/2006/relationships/customXml" Target="../ink/ink2511.xml"/><Relationship Id="rId17" Type="http://schemas.openxmlformats.org/officeDocument/2006/relationships/customXml" Target="../ink/ink2377.xml"/><Relationship Id="rId38" Type="http://schemas.openxmlformats.org/officeDocument/2006/relationships/image" Target="../media/image2428.png"/><Relationship Id="rId59" Type="http://schemas.openxmlformats.org/officeDocument/2006/relationships/customXml" Target="../ink/ink2398.xml"/><Relationship Id="rId103" Type="http://schemas.openxmlformats.org/officeDocument/2006/relationships/customXml" Target="../ink/ink2420.xml"/><Relationship Id="rId124" Type="http://schemas.openxmlformats.org/officeDocument/2006/relationships/image" Target="../media/image2471.png"/><Relationship Id="rId70" Type="http://schemas.openxmlformats.org/officeDocument/2006/relationships/image" Target="../media/image2444.png"/><Relationship Id="rId91" Type="http://schemas.openxmlformats.org/officeDocument/2006/relationships/customXml" Target="../ink/ink2414.xml"/><Relationship Id="rId145" Type="http://schemas.openxmlformats.org/officeDocument/2006/relationships/customXml" Target="../ink/ink2441.xml"/><Relationship Id="rId166" Type="http://schemas.openxmlformats.org/officeDocument/2006/relationships/image" Target="../media/image2492.png"/><Relationship Id="rId187" Type="http://schemas.openxmlformats.org/officeDocument/2006/relationships/customXml" Target="../ink/ink2462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515.png"/><Relationship Id="rId233" Type="http://schemas.openxmlformats.org/officeDocument/2006/relationships/customXml" Target="../ink/ink2485.xml"/><Relationship Id="rId254" Type="http://schemas.openxmlformats.org/officeDocument/2006/relationships/image" Target="../media/image2535.png"/><Relationship Id="rId28" Type="http://schemas.openxmlformats.org/officeDocument/2006/relationships/image" Target="../media/image2423.png"/><Relationship Id="rId49" Type="http://schemas.openxmlformats.org/officeDocument/2006/relationships/customXml" Target="../ink/ink2393.xml"/><Relationship Id="rId114" Type="http://schemas.openxmlformats.org/officeDocument/2006/relationships/image" Target="../media/image2466.png"/><Relationship Id="rId275" Type="http://schemas.openxmlformats.org/officeDocument/2006/relationships/customXml" Target="../ink/ink2506.xml"/><Relationship Id="rId60" Type="http://schemas.openxmlformats.org/officeDocument/2006/relationships/image" Target="../media/image2439.png"/><Relationship Id="rId81" Type="http://schemas.openxmlformats.org/officeDocument/2006/relationships/customXml" Target="../ink/ink2409.xml"/><Relationship Id="rId135" Type="http://schemas.openxmlformats.org/officeDocument/2006/relationships/customXml" Target="../ink/ink2436.xml"/><Relationship Id="rId156" Type="http://schemas.openxmlformats.org/officeDocument/2006/relationships/image" Target="../media/image2487.png"/><Relationship Id="rId177" Type="http://schemas.openxmlformats.org/officeDocument/2006/relationships/customXml" Target="../ink/ink2457.xml"/><Relationship Id="rId198" Type="http://schemas.openxmlformats.org/officeDocument/2006/relationships/image" Target="../media/image2508.png"/><Relationship Id="rId202" Type="http://schemas.openxmlformats.org/officeDocument/2006/relationships/image" Target="../media/image2510.png"/><Relationship Id="rId223" Type="http://schemas.openxmlformats.org/officeDocument/2006/relationships/customXml" Target="../ink/ink2480.xml"/><Relationship Id="rId244" Type="http://schemas.openxmlformats.org/officeDocument/2006/relationships/image" Target="../media/image2530.png"/><Relationship Id="rId18" Type="http://schemas.openxmlformats.org/officeDocument/2006/relationships/image" Target="../media/image2418.png"/><Relationship Id="rId39" Type="http://schemas.openxmlformats.org/officeDocument/2006/relationships/customXml" Target="../ink/ink2388.xml"/><Relationship Id="rId265" Type="http://schemas.openxmlformats.org/officeDocument/2006/relationships/customXml" Target="../ink/ink2501.xml"/><Relationship Id="rId286" Type="http://schemas.openxmlformats.org/officeDocument/2006/relationships/image" Target="../media/image2550.png"/><Relationship Id="rId50" Type="http://schemas.openxmlformats.org/officeDocument/2006/relationships/image" Target="../media/image2434.png"/><Relationship Id="rId104" Type="http://schemas.openxmlformats.org/officeDocument/2006/relationships/image" Target="../media/image2461.png"/><Relationship Id="rId125" Type="http://schemas.openxmlformats.org/officeDocument/2006/relationships/customXml" Target="../ink/ink2431.xml"/><Relationship Id="rId146" Type="http://schemas.openxmlformats.org/officeDocument/2006/relationships/image" Target="../media/image2482.png"/><Relationship Id="rId167" Type="http://schemas.openxmlformats.org/officeDocument/2006/relationships/customXml" Target="../ink/ink2452.xml"/><Relationship Id="rId188" Type="http://schemas.openxmlformats.org/officeDocument/2006/relationships/image" Target="../media/image2503.png"/><Relationship Id="rId71" Type="http://schemas.openxmlformats.org/officeDocument/2006/relationships/customXml" Target="../ink/ink2404.xml"/><Relationship Id="rId92" Type="http://schemas.openxmlformats.org/officeDocument/2006/relationships/image" Target="../media/image2455.png"/><Relationship Id="rId213" Type="http://schemas.openxmlformats.org/officeDocument/2006/relationships/customXml" Target="../ink/ink2475.xml"/><Relationship Id="rId234" Type="http://schemas.openxmlformats.org/officeDocument/2006/relationships/image" Target="../media/image2525.png"/><Relationship Id="rId2" Type="http://schemas.openxmlformats.org/officeDocument/2006/relationships/image" Target="../media/image1300.png"/><Relationship Id="rId29" Type="http://schemas.openxmlformats.org/officeDocument/2006/relationships/customXml" Target="../ink/ink2383.xml"/><Relationship Id="rId255" Type="http://schemas.openxmlformats.org/officeDocument/2006/relationships/customXml" Target="../ink/ink2496.xml"/><Relationship Id="rId276" Type="http://schemas.openxmlformats.org/officeDocument/2006/relationships/image" Target="../media/image2546.png"/><Relationship Id="rId40" Type="http://schemas.openxmlformats.org/officeDocument/2006/relationships/image" Target="../media/image2429.png"/><Relationship Id="rId115" Type="http://schemas.openxmlformats.org/officeDocument/2006/relationships/customXml" Target="../ink/ink2426.xml"/><Relationship Id="rId136" Type="http://schemas.openxmlformats.org/officeDocument/2006/relationships/image" Target="../media/image2477.png"/><Relationship Id="rId157" Type="http://schemas.openxmlformats.org/officeDocument/2006/relationships/customXml" Target="../ink/ink2447.xml"/><Relationship Id="rId178" Type="http://schemas.openxmlformats.org/officeDocument/2006/relationships/image" Target="../media/image2498.png"/><Relationship Id="rId61" Type="http://schemas.openxmlformats.org/officeDocument/2006/relationships/customXml" Target="../ink/ink2399.xml"/><Relationship Id="rId82" Type="http://schemas.openxmlformats.org/officeDocument/2006/relationships/image" Target="../media/image2450.png"/><Relationship Id="rId199" Type="http://schemas.openxmlformats.org/officeDocument/2006/relationships/customXml" Target="../ink/ink2468.xml"/><Relationship Id="rId203" Type="http://schemas.openxmlformats.org/officeDocument/2006/relationships/customXml" Target="../ink/ink2470.xml"/><Relationship Id="rId19" Type="http://schemas.openxmlformats.org/officeDocument/2006/relationships/customXml" Target="../ink/ink2378.xml"/><Relationship Id="rId224" Type="http://schemas.openxmlformats.org/officeDocument/2006/relationships/image" Target="../media/image2521.png"/><Relationship Id="rId245" Type="http://schemas.openxmlformats.org/officeDocument/2006/relationships/customXml" Target="../ink/ink2491.xml"/><Relationship Id="rId266" Type="http://schemas.openxmlformats.org/officeDocument/2006/relationships/image" Target="../media/image2541.png"/><Relationship Id="rId287" Type="http://schemas.openxmlformats.org/officeDocument/2006/relationships/customXml" Target="../ink/ink2512.xml"/><Relationship Id="rId30" Type="http://schemas.openxmlformats.org/officeDocument/2006/relationships/image" Target="../media/image2424.png"/><Relationship Id="rId105" Type="http://schemas.openxmlformats.org/officeDocument/2006/relationships/customXml" Target="../ink/ink2421.xml"/><Relationship Id="rId126" Type="http://schemas.openxmlformats.org/officeDocument/2006/relationships/image" Target="../media/image2472.png"/><Relationship Id="rId147" Type="http://schemas.openxmlformats.org/officeDocument/2006/relationships/customXml" Target="../ink/ink2442.xml"/><Relationship Id="rId168" Type="http://schemas.openxmlformats.org/officeDocument/2006/relationships/image" Target="../media/image2493.png"/><Relationship Id="rId51" Type="http://schemas.openxmlformats.org/officeDocument/2006/relationships/customXml" Target="../ink/ink2394.xml"/><Relationship Id="rId72" Type="http://schemas.openxmlformats.org/officeDocument/2006/relationships/image" Target="../media/image2445.png"/><Relationship Id="rId93" Type="http://schemas.openxmlformats.org/officeDocument/2006/relationships/customXml" Target="../ink/ink2415.xml"/><Relationship Id="rId189" Type="http://schemas.openxmlformats.org/officeDocument/2006/relationships/customXml" Target="../ink/ink2463.xml"/><Relationship Id="rId3" Type="http://schemas.openxmlformats.org/officeDocument/2006/relationships/image" Target="../media/image1352.png"/><Relationship Id="rId214" Type="http://schemas.openxmlformats.org/officeDocument/2006/relationships/image" Target="../media/image2516.png"/><Relationship Id="rId235" Type="http://schemas.openxmlformats.org/officeDocument/2006/relationships/customXml" Target="../ink/ink2486.xml"/><Relationship Id="rId256" Type="http://schemas.openxmlformats.org/officeDocument/2006/relationships/image" Target="../media/image2536.png"/><Relationship Id="rId277" Type="http://schemas.openxmlformats.org/officeDocument/2006/relationships/customXml" Target="../ink/ink2507.xml"/><Relationship Id="rId116" Type="http://schemas.openxmlformats.org/officeDocument/2006/relationships/image" Target="../media/image2467.png"/><Relationship Id="rId137" Type="http://schemas.openxmlformats.org/officeDocument/2006/relationships/customXml" Target="../ink/ink2437.xml"/><Relationship Id="rId158" Type="http://schemas.openxmlformats.org/officeDocument/2006/relationships/image" Target="../media/image2488.png"/><Relationship Id="rId20" Type="http://schemas.openxmlformats.org/officeDocument/2006/relationships/image" Target="../media/image2419.png"/><Relationship Id="rId41" Type="http://schemas.openxmlformats.org/officeDocument/2006/relationships/customXml" Target="../ink/ink2389.xml"/><Relationship Id="rId62" Type="http://schemas.openxmlformats.org/officeDocument/2006/relationships/image" Target="../media/image2440.png"/><Relationship Id="rId83" Type="http://schemas.openxmlformats.org/officeDocument/2006/relationships/customXml" Target="../ink/ink2410.xml"/><Relationship Id="rId179" Type="http://schemas.openxmlformats.org/officeDocument/2006/relationships/customXml" Target="../ink/ink2458.xml"/><Relationship Id="rId190" Type="http://schemas.openxmlformats.org/officeDocument/2006/relationships/image" Target="../media/image2504.png"/><Relationship Id="rId204" Type="http://schemas.openxmlformats.org/officeDocument/2006/relationships/image" Target="../media/image2511.png"/><Relationship Id="rId225" Type="http://schemas.openxmlformats.org/officeDocument/2006/relationships/customXml" Target="../ink/ink2481.xml"/><Relationship Id="rId246" Type="http://schemas.openxmlformats.org/officeDocument/2006/relationships/image" Target="../media/image2531.png"/><Relationship Id="rId267" Type="http://schemas.openxmlformats.org/officeDocument/2006/relationships/customXml" Target="../ink/ink2502.xml"/><Relationship Id="rId288" Type="http://schemas.openxmlformats.org/officeDocument/2006/relationships/image" Target="../media/image2551.png"/><Relationship Id="rId106" Type="http://schemas.openxmlformats.org/officeDocument/2006/relationships/image" Target="../media/image2462.png"/><Relationship Id="rId127" Type="http://schemas.openxmlformats.org/officeDocument/2006/relationships/customXml" Target="../ink/ink2432.xml"/><Relationship Id="rId10" Type="http://schemas.openxmlformats.org/officeDocument/2006/relationships/image" Target="../media/image1865.png"/><Relationship Id="rId31" Type="http://schemas.openxmlformats.org/officeDocument/2006/relationships/customXml" Target="../ink/ink2384.xml"/><Relationship Id="rId52" Type="http://schemas.openxmlformats.org/officeDocument/2006/relationships/image" Target="../media/image2435.png"/><Relationship Id="rId73" Type="http://schemas.openxmlformats.org/officeDocument/2006/relationships/customXml" Target="../ink/ink2405.xml"/><Relationship Id="rId94" Type="http://schemas.openxmlformats.org/officeDocument/2006/relationships/image" Target="../media/image2456.png"/><Relationship Id="rId148" Type="http://schemas.openxmlformats.org/officeDocument/2006/relationships/image" Target="../media/image2483.png"/><Relationship Id="rId169" Type="http://schemas.openxmlformats.org/officeDocument/2006/relationships/customXml" Target="../ink/ink2453.xml"/><Relationship Id="rId4" Type="http://schemas.openxmlformats.org/officeDocument/2006/relationships/image" Target="../media/image1476.png"/><Relationship Id="rId180" Type="http://schemas.openxmlformats.org/officeDocument/2006/relationships/image" Target="../media/image2499.png"/><Relationship Id="rId215" Type="http://schemas.openxmlformats.org/officeDocument/2006/relationships/customXml" Target="../ink/ink2476.xml"/><Relationship Id="rId236" Type="http://schemas.openxmlformats.org/officeDocument/2006/relationships/image" Target="../media/image2526.png"/><Relationship Id="rId257" Type="http://schemas.openxmlformats.org/officeDocument/2006/relationships/customXml" Target="../ink/ink2497.xml"/><Relationship Id="rId278" Type="http://schemas.openxmlformats.org/officeDocument/2006/relationships/image" Target="../media/image2547.png"/><Relationship Id="rId42" Type="http://schemas.openxmlformats.org/officeDocument/2006/relationships/image" Target="../media/image2430.png"/><Relationship Id="rId84" Type="http://schemas.openxmlformats.org/officeDocument/2006/relationships/image" Target="../media/image2451.png"/><Relationship Id="rId138" Type="http://schemas.openxmlformats.org/officeDocument/2006/relationships/image" Target="../media/image2478.png"/><Relationship Id="rId191" Type="http://schemas.openxmlformats.org/officeDocument/2006/relationships/customXml" Target="../ink/ink2464.xml"/><Relationship Id="rId205" Type="http://schemas.openxmlformats.org/officeDocument/2006/relationships/customXml" Target="../ink/ink2471.xml"/><Relationship Id="rId247" Type="http://schemas.openxmlformats.org/officeDocument/2006/relationships/customXml" Target="../ink/ink2492.xml"/><Relationship Id="rId107" Type="http://schemas.openxmlformats.org/officeDocument/2006/relationships/customXml" Target="../ink/ink2422.xml"/><Relationship Id="rId289" Type="http://schemas.openxmlformats.org/officeDocument/2006/relationships/customXml" Target="../ink/ink2513.xml"/><Relationship Id="rId11" Type="http://schemas.openxmlformats.org/officeDocument/2006/relationships/customXml" Target="../ink/ink2374.xml"/><Relationship Id="rId53" Type="http://schemas.openxmlformats.org/officeDocument/2006/relationships/customXml" Target="../ink/ink2395.xml"/><Relationship Id="rId149" Type="http://schemas.openxmlformats.org/officeDocument/2006/relationships/customXml" Target="../ink/ink2443.xml"/><Relationship Id="rId95" Type="http://schemas.openxmlformats.org/officeDocument/2006/relationships/customXml" Target="../ink/ink2416.xml"/><Relationship Id="rId160" Type="http://schemas.openxmlformats.org/officeDocument/2006/relationships/image" Target="../media/image2489.png"/><Relationship Id="rId216" Type="http://schemas.openxmlformats.org/officeDocument/2006/relationships/image" Target="../media/image2517.png"/><Relationship Id="rId258" Type="http://schemas.openxmlformats.org/officeDocument/2006/relationships/image" Target="../media/image2537.png"/><Relationship Id="rId22" Type="http://schemas.openxmlformats.org/officeDocument/2006/relationships/image" Target="../media/image2420.png"/><Relationship Id="rId64" Type="http://schemas.openxmlformats.org/officeDocument/2006/relationships/image" Target="../media/image2441.png"/><Relationship Id="rId118" Type="http://schemas.openxmlformats.org/officeDocument/2006/relationships/image" Target="../media/image2468.png"/><Relationship Id="rId171" Type="http://schemas.openxmlformats.org/officeDocument/2006/relationships/customXml" Target="../ink/ink2454.xml"/><Relationship Id="rId227" Type="http://schemas.openxmlformats.org/officeDocument/2006/relationships/customXml" Target="../ink/ink248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85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2.png"/><Relationship Id="rId21" Type="http://schemas.openxmlformats.org/officeDocument/2006/relationships/image" Target="../media/image54.png"/><Relationship Id="rId42" Type="http://schemas.openxmlformats.org/officeDocument/2006/relationships/customXml" Target="../ink/ink59.xml"/><Relationship Id="rId63" Type="http://schemas.openxmlformats.org/officeDocument/2006/relationships/image" Target="../media/image75.png"/><Relationship Id="rId84" Type="http://schemas.openxmlformats.org/officeDocument/2006/relationships/customXml" Target="../ink/ink80.xml"/><Relationship Id="rId138" Type="http://schemas.openxmlformats.org/officeDocument/2006/relationships/customXml" Target="../ink/ink107.xml"/><Relationship Id="rId159" Type="http://schemas.openxmlformats.org/officeDocument/2006/relationships/image" Target="../media/image123.png"/><Relationship Id="rId107" Type="http://schemas.openxmlformats.org/officeDocument/2006/relationships/image" Target="../media/image97.png"/><Relationship Id="rId11" Type="http://schemas.openxmlformats.org/officeDocument/2006/relationships/image" Target="../media/image49.png"/><Relationship Id="rId32" Type="http://schemas.openxmlformats.org/officeDocument/2006/relationships/customXml" Target="../ink/ink54.xml"/><Relationship Id="rId53" Type="http://schemas.openxmlformats.org/officeDocument/2006/relationships/image" Target="../media/image70.png"/><Relationship Id="rId74" Type="http://schemas.openxmlformats.org/officeDocument/2006/relationships/customXml" Target="../ink/ink75.xml"/><Relationship Id="rId128" Type="http://schemas.openxmlformats.org/officeDocument/2006/relationships/customXml" Target="../ink/ink102.xml"/><Relationship Id="rId149" Type="http://schemas.openxmlformats.org/officeDocument/2006/relationships/image" Target="../media/image118.png"/><Relationship Id="rId5" Type="http://schemas.openxmlformats.org/officeDocument/2006/relationships/image" Target="../media/image8.jpg"/><Relationship Id="rId95" Type="http://schemas.openxmlformats.org/officeDocument/2006/relationships/image" Target="../media/image91.png"/><Relationship Id="rId160" Type="http://schemas.openxmlformats.org/officeDocument/2006/relationships/customXml" Target="../ink/ink118.xml"/><Relationship Id="rId22" Type="http://schemas.openxmlformats.org/officeDocument/2006/relationships/customXml" Target="../ink/ink49.xml"/><Relationship Id="rId43" Type="http://schemas.openxmlformats.org/officeDocument/2006/relationships/image" Target="../media/image65.png"/><Relationship Id="rId64" Type="http://schemas.openxmlformats.org/officeDocument/2006/relationships/customXml" Target="../ink/ink70.xml"/><Relationship Id="rId118" Type="http://schemas.openxmlformats.org/officeDocument/2006/relationships/customXml" Target="../ink/ink97.xml"/><Relationship Id="rId139" Type="http://schemas.openxmlformats.org/officeDocument/2006/relationships/image" Target="../media/image113.png"/><Relationship Id="rId85" Type="http://schemas.openxmlformats.org/officeDocument/2006/relationships/image" Target="../media/image86.png"/><Relationship Id="rId150" Type="http://schemas.openxmlformats.org/officeDocument/2006/relationships/customXml" Target="../ink/ink113.xml"/><Relationship Id="rId12" Type="http://schemas.openxmlformats.org/officeDocument/2006/relationships/customXml" Target="../ink/ink44.xml"/><Relationship Id="rId17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customXml" Target="../ink/ink57.xml"/><Relationship Id="rId59" Type="http://schemas.openxmlformats.org/officeDocument/2006/relationships/image" Target="../media/image73.png"/><Relationship Id="rId103" Type="http://schemas.openxmlformats.org/officeDocument/2006/relationships/image" Target="../media/image95.png"/><Relationship Id="rId108" Type="http://schemas.openxmlformats.org/officeDocument/2006/relationships/customXml" Target="../ink/ink92.xml"/><Relationship Id="rId124" Type="http://schemas.openxmlformats.org/officeDocument/2006/relationships/customXml" Target="../ink/ink100.xml"/><Relationship Id="rId129" Type="http://schemas.openxmlformats.org/officeDocument/2006/relationships/image" Target="../media/image108.png"/><Relationship Id="rId54" Type="http://schemas.openxmlformats.org/officeDocument/2006/relationships/customXml" Target="../ink/ink65.xml"/><Relationship Id="rId70" Type="http://schemas.openxmlformats.org/officeDocument/2006/relationships/customXml" Target="../ink/ink73.xml"/><Relationship Id="rId75" Type="http://schemas.openxmlformats.org/officeDocument/2006/relationships/image" Target="../media/image81.png"/><Relationship Id="rId91" Type="http://schemas.openxmlformats.org/officeDocument/2006/relationships/image" Target="../media/image89.png"/><Relationship Id="rId96" Type="http://schemas.openxmlformats.org/officeDocument/2006/relationships/customXml" Target="../ink/ink86.xml"/><Relationship Id="rId140" Type="http://schemas.openxmlformats.org/officeDocument/2006/relationships/customXml" Target="../ink/ink108.xml"/><Relationship Id="rId145" Type="http://schemas.openxmlformats.org/officeDocument/2006/relationships/image" Target="../media/image116.png"/><Relationship Id="rId161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23" Type="http://schemas.openxmlformats.org/officeDocument/2006/relationships/image" Target="../media/image55.png"/><Relationship Id="rId28" Type="http://schemas.openxmlformats.org/officeDocument/2006/relationships/customXml" Target="../ink/ink52.xml"/><Relationship Id="rId49" Type="http://schemas.openxmlformats.org/officeDocument/2006/relationships/image" Target="../media/image68.png"/><Relationship Id="rId114" Type="http://schemas.openxmlformats.org/officeDocument/2006/relationships/customXml" Target="../ink/ink95.xml"/><Relationship Id="rId119" Type="http://schemas.openxmlformats.org/officeDocument/2006/relationships/image" Target="../media/image103.png"/><Relationship Id="rId44" Type="http://schemas.openxmlformats.org/officeDocument/2006/relationships/customXml" Target="../ink/ink60.xml"/><Relationship Id="rId60" Type="http://schemas.openxmlformats.org/officeDocument/2006/relationships/customXml" Target="../ink/ink68.xml"/><Relationship Id="rId65" Type="http://schemas.openxmlformats.org/officeDocument/2006/relationships/image" Target="../media/image76.png"/><Relationship Id="rId81" Type="http://schemas.openxmlformats.org/officeDocument/2006/relationships/image" Target="../media/image84.png"/><Relationship Id="rId86" Type="http://schemas.openxmlformats.org/officeDocument/2006/relationships/customXml" Target="../ink/ink81.xml"/><Relationship Id="rId130" Type="http://schemas.openxmlformats.org/officeDocument/2006/relationships/customXml" Target="../ink/ink103.xml"/><Relationship Id="rId135" Type="http://schemas.openxmlformats.org/officeDocument/2006/relationships/image" Target="../media/image111.png"/><Relationship Id="rId151" Type="http://schemas.openxmlformats.org/officeDocument/2006/relationships/image" Target="../media/image119.png"/><Relationship Id="rId156" Type="http://schemas.openxmlformats.org/officeDocument/2006/relationships/customXml" Target="../ink/ink116.xml"/><Relationship Id="rId13" Type="http://schemas.openxmlformats.org/officeDocument/2006/relationships/image" Target="../media/image50.png"/><Relationship Id="rId18" Type="http://schemas.openxmlformats.org/officeDocument/2006/relationships/customXml" Target="../ink/ink47.xml"/><Relationship Id="rId39" Type="http://schemas.openxmlformats.org/officeDocument/2006/relationships/image" Target="../media/image63.png"/><Relationship Id="rId109" Type="http://schemas.openxmlformats.org/officeDocument/2006/relationships/image" Target="../media/image98.png"/><Relationship Id="rId34" Type="http://schemas.openxmlformats.org/officeDocument/2006/relationships/customXml" Target="../ink/ink55.xml"/><Relationship Id="rId50" Type="http://schemas.openxmlformats.org/officeDocument/2006/relationships/customXml" Target="../ink/ink63.xml"/><Relationship Id="rId55" Type="http://schemas.openxmlformats.org/officeDocument/2006/relationships/image" Target="../media/image71.png"/><Relationship Id="rId76" Type="http://schemas.openxmlformats.org/officeDocument/2006/relationships/customXml" Target="../ink/ink76.xml"/><Relationship Id="rId97" Type="http://schemas.openxmlformats.org/officeDocument/2006/relationships/image" Target="../media/image92.png"/><Relationship Id="rId104" Type="http://schemas.openxmlformats.org/officeDocument/2006/relationships/customXml" Target="../ink/ink90.xml"/><Relationship Id="rId120" Type="http://schemas.openxmlformats.org/officeDocument/2006/relationships/customXml" Target="../ink/ink98.xml"/><Relationship Id="rId125" Type="http://schemas.openxmlformats.org/officeDocument/2006/relationships/image" Target="../media/image106.png"/><Relationship Id="rId141" Type="http://schemas.openxmlformats.org/officeDocument/2006/relationships/image" Target="../media/image114.png"/><Relationship Id="rId146" Type="http://schemas.openxmlformats.org/officeDocument/2006/relationships/customXml" Target="../ink/ink111.xml"/><Relationship Id="rId7" Type="http://schemas.openxmlformats.org/officeDocument/2006/relationships/image" Target="../media/image47.png"/><Relationship Id="rId71" Type="http://schemas.openxmlformats.org/officeDocument/2006/relationships/image" Target="../media/image79.png"/><Relationship Id="rId92" Type="http://schemas.openxmlformats.org/officeDocument/2006/relationships/customXml" Target="../ink/ink84.xml"/><Relationship Id="rId162" Type="http://schemas.openxmlformats.org/officeDocument/2006/relationships/customXml" Target="../ink/ink119.xml"/><Relationship Id="rId2" Type="http://schemas.openxmlformats.org/officeDocument/2006/relationships/image" Target="../media/image4.jpg"/><Relationship Id="rId29" Type="http://schemas.openxmlformats.org/officeDocument/2006/relationships/image" Target="../media/image58.png"/><Relationship Id="rId24" Type="http://schemas.openxmlformats.org/officeDocument/2006/relationships/customXml" Target="../ink/ink50.xml"/><Relationship Id="rId40" Type="http://schemas.openxmlformats.org/officeDocument/2006/relationships/customXml" Target="../ink/ink58.xml"/><Relationship Id="rId45" Type="http://schemas.openxmlformats.org/officeDocument/2006/relationships/image" Target="../media/image66.png"/><Relationship Id="rId66" Type="http://schemas.openxmlformats.org/officeDocument/2006/relationships/customXml" Target="../ink/ink71.xml"/><Relationship Id="rId87" Type="http://schemas.openxmlformats.org/officeDocument/2006/relationships/image" Target="../media/image87.png"/><Relationship Id="rId110" Type="http://schemas.openxmlformats.org/officeDocument/2006/relationships/customXml" Target="../ink/ink93.xml"/><Relationship Id="rId115" Type="http://schemas.openxmlformats.org/officeDocument/2006/relationships/image" Target="../media/image101.png"/><Relationship Id="rId131" Type="http://schemas.openxmlformats.org/officeDocument/2006/relationships/image" Target="../media/image109.png"/><Relationship Id="rId136" Type="http://schemas.openxmlformats.org/officeDocument/2006/relationships/customXml" Target="../ink/ink106.xml"/><Relationship Id="rId157" Type="http://schemas.openxmlformats.org/officeDocument/2006/relationships/image" Target="../media/image122.png"/><Relationship Id="rId61" Type="http://schemas.openxmlformats.org/officeDocument/2006/relationships/image" Target="../media/image74.png"/><Relationship Id="rId82" Type="http://schemas.openxmlformats.org/officeDocument/2006/relationships/customXml" Target="../ink/ink79.xml"/><Relationship Id="rId152" Type="http://schemas.openxmlformats.org/officeDocument/2006/relationships/customXml" Target="../ink/ink114.xml"/><Relationship Id="rId19" Type="http://schemas.openxmlformats.org/officeDocument/2006/relationships/image" Target="../media/image53.png"/><Relationship Id="rId14" Type="http://schemas.openxmlformats.org/officeDocument/2006/relationships/customXml" Target="../ink/ink45.xml"/><Relationship Id="rId30" Type="http://schemas.openxmlformats.org/officeDocument/2006/relationships/customXml" Target="../ink/ink53.xml"/><Relationship Id="rId35" Type="http://schemas.openxmlformats.org/officeDocument/2006/relationships/image" Target="../media/image61.png"/><Relationship Id="rId56" Type="http://schemas.openxmlformats.org/officeDocument/2006/relationships/customXml" Target="../ink/ink66.xml"/><Relationship Id="rId77" Type="http://schemas.openxmlformats.org/officeDocument/2006/relationships/image" Target="../media/image82.png"/><Relationship Id="rId100" Type="http://schemas.openxmlformats.org/officeDocument/2006/relationships/customXml" Target="../ink/ink88.xml"/><Relationship Id="rId105" Type="http://schemas.openxmlformats.org/officeDocument/2006/relationships/image" Target="../media/image96.png"/><Relationship Id="rId126" Type="http://schemas.openxmlformats.org/officeDocument/2006/relationships/customXml" Target="../ink/ink101.xml"/><Relationship Id="rId147" Type="http://schemas.openxmlformats.org/officeDocument/2006/relationships/image" Target="../media/image117.png"/><Relationship Id="rId8" Type="http://schemas.openxmlformats.org/officeDocument/2006/relationships/customXml" Target="../ink/ink42.xml"/><Relationship Id="rId51" Type="http://schemas.openxmlformats.org/officeDocument/2006/relationships/image" Target="../media/image69.png"/><Relationship Id="rId72" Type="http://schemas.openxmlformats.org/officeDocument/2006/relationships/customXml" Target="../ink/ink74.xml"/><Relationship Id="rId93" Type="http://schemas.openxmlformats.org/officeDocument/2006/relationships/image" Target="../media/image90.png"/><Relationship Id="rId98" Type="http://schemas.openxmlformats.org/officeDocument/2006/relationships/customXml" Target="../ink/ink87.xml"/><Relationship Id="rId121" Type="http://schemas.openxmlformats.org/officeDocument/2006/relationships/image" Target="../media/image104.png"/><Relationship Id="rId142" Type="http://schemas.openxmlformats.org/officeDocument/2006/relationships/customXml" Target="../ink/ink109.xml"/><Relationship Id="rId163" Type="http://schemas.openxmlformats.org/officeDocument/2006/relationships/image" Target="../media/image125.png"/><Relationship Id="rId3" Type="http://schemas.openxmlformats.org/officeDocument/2006/relationships/image" Target="../media/image1.jpg"/><Relationship Id="rId25" Type="http://schemas.openxmlformats.org/officeDocument/2006/relationships/image" Target="../media/image56.png"/><Relationship Id="rId46" Type="http://schemas.openxmlformats.org/officeDocument/2006/relationships/customXml" Target="../ink/ink61.xml"/><Relationship Id="rId67" Type="http://schemas.openxmlformats.org/officeDocument/2006/relationships/image" Target="../media/image77.png"/><Relationship Id="rId116" Type="http://schemas.openxmlformats.org/officeDocument/2006/relationships/customXml" Target="../ink/ink96.xml"/><Relationship Id="rId137" Type="http://schemas.openxmlformats.org/officeDocument/2006/relationships/image" Target="../media/image112.png"/><Relationship Id="rId158" Type="http://schemas.openxmlformats.org/officeDocument/2006/relationships/customXml" Target="../ink/ink117.xml"/><Relationship Id="rId20" Type="http://schemas.openxmlformats.org/officeDocument/2006/relationships/customXml" Target="../ink/ink48.xml"/><Relationship Id="rId41" Type="http://schemas.openxmlformats.org/officeDocument/2006/relationships/image" Target="../media/image64.png"/><Relationship Id="rId62" Type="http://schemas.openxmlformats.org/officeDocument/2006/relationships/customXml" Target="../ink/ink69.xml"/><Relationship Id="rId83" Type="http://schemas.openxmlformats.org/officeDocument/2006/relationships/image" Target="../media/image85.png"/><Relationship Id="rId88" Type="http://schemas.openxmlformats.org/officeDocument/2006/relationships/customXml" Target="../ink/ink82.xml"/><Relationship Id="rId111" Type="http://schemas.openxmlformats.org/officeDocument/2006/relationships/image" Target="../media/image99.png"/><Relationship Id="rId132" Type="http://schemas.openxmlformats.org/officeDocument/2006/relationships/customXml" Target="../ink/ink104.xml"/><Relationship Id="rId153" Type="http://schemas.openxmlformats.org/officeDocument/2006/relationships/image" Target="../media/image120.png"/><Relationship Id="rId15" Type="http://schemas.openxmlformats.org/officeDocument/2006/relationships/image" Target="../media/image51.png"/><Relationship Id="rId36" Type="http://schemas.openxmlformats.org/officeDocument/2006/relationships/customXml" Target="../ink/ink56.xml"/><Relationship Id="rId57" Type="http://schemas.openxmlformats.org/officeDocument/2006/relationships/image" Target="../media/image72.png"/><Relationship Id="rId106" Type="http://schemas.openxmlformats.org/officeDocument/2006/relationships/customXml" Target="../ink/ink91.xml"/><Relationship Id="rId127" Type="http://schemas.openxmlformats.org/officeDocument/2006/relationships/image" Target="../media/image107.png"/><Relationship Id="rId10" Type="http://schemas.openxmlformats.org/officeDocument/2006/relationships/customXml" Target="../ink/ink43.xml"/><Relationship Id="rId31" Type="http://schemas.openxmlformats.org/officeDocument/2006/relationships/image" Target="../media/image59.png"/><Relationship Id="rId52" Type="http://schemas.openxmlformats.org/officeDocument/2006/relationships/customXml" Target="../ink/ink64.xml"/><Relationship Id="rId73" Type="http://schemas.openxmlformats.org/officeDocument/2006/relationships/image" Target="../media/image80.png"/><Relationship Id="rId78" Type="http://schemas.openxmlformats.org/officeDocument/2006/relationships/customXml" Target="../ink/ink77.xml"/><Relationship Id="rId94" Type="http://schemas.openxmlformats.org/officeDocument/2006/relationships/customXml" Target="../ink/ink85.xml"/><Relationship Id="rId99" Type="http://schemas.openxmlformats.org/officeDocument/2006/relationships/image" Target="../media/image93.png"/><Relationship Id="rId101" Type="http://schemas.openxmlformats.org/officeDocument/2006/relationships/image" Target="../media/image94.png"/><Relationship Id="rId122" Type="http://schemas.openxmlformats.org/officeDocument/2006/relationships/customXml" Target="../ink/ink99.xml"/><Relationship Id="rId143" Type="http://schemas.openxmlformats.org/officeDocument/2006/relationships/image" Target="../media/image115.png"/><Relationship Id="rId148" Type="http://schemas.openxmlformats.org/officeDocument/2006/relationships/customXml" Target="../ink/ink112.xml"/><Relationship Id="rId164" Type="http://schemas.openxmlformats.org/officeDocument/2006/relationships/customXml" Target="../ink/ink120.xml"/><Relationship Id="rId4" Type="http://schemas.openxmlformats.org/officeDocument/2006/relationships/image" Target="../media/image7.png"/><Relationship Id="rId9" Type="http://schemas.openxmlformats.org/officeDocument/2006/relationships/image" Target="../media/image48.png"/><Relationship Id="rId26" Type="http://schemas.openxmlformats.org/officeDocument/2006/relationships/customXml" Target="../ink/ink51.xml"/><Relationship Id="rId47" Type="http://schemas.openxmlformats.org/officeDocument/2006/relationships/image" Target="../media/image67.png"/><Relationship Id="rId68" Type="http://schemas.openxmlformats.org/officeDocument/2006/relationships/customXml" Target="../ink/ink72.xml"/><Relationship Id="rId89" Type="http://schemas.openxmlformats.org/officeDocument/2006/relationships/image" Target="../media/image88.png"/><Relationship Id="rId112" Type="http://schemas.openxmlformats.org/officeDocument/2006/relationships/customXml" Target="../ink/ink94.xml"/><Relationship Id="rId133" Type="http://schemas.openxmlformats.org/officeDocument/2006/relationships/image" Target="../media/image110.png"/><Relationship Id="rId154" Type="http://schemas.openxmlformats.org/officeDocument/2006/relationships/customXml" Target="../ink/ink115.xml"/><Relationship Id="rId16" Type="http://schemas.openxmlformats.org/officeDocument/2006/relationships/customXml" Target="../ink/ink46.xml"/><Relationship Id="rId37" Type="http://schemas.openxmlformats.org/officeDocument/2006/relationships/image" Target="../media/image62.png"/><Relationship Id="rId58" Type="http://schemas.openxmlformats.org/officeDocument/2006/relationships/customXml" Target="../ink/ink67.xml"/><Relationship Id="rId79" Type="http://schemas.openxmlformats.org/officeDocument/2006/relationships/image" Target="../media/image83.png"/><Relationship Id="rId102" Type="http://schemas.openxmlformats.org/officeDocument/2006/relationships/customXml" Target="../ink/ink89.xml"/><Relationship Id="rId123" Type="http://schemas.openxmlformats.org/officeDocument/2006/relationships/image" Target="../media/image105.png"/><Relationship Id="rId144" Type="http://schemas.openxmlformats.org/officeDocument/2006/relationships/customXml" Target="../ink/ink110.xml"/><Relationship Id="rId90" Type="http://schemas.openxmlformats.org/officeDocument/2006/relationships/customXml" Target="../ink/ink83.xml"/><Relationship Id="rId165" Type="http://schemas.openxmlformats.org/officeDocument/2006/relationships/image" Target="../media/image126.png"/><Relationship Id="rId27" Type="http://schemas.openxmlformats.org/officeDocument/2006/relationships/image" Target="../media/image57.png"/><Relationship Id="rId48" Type="http://schemas.openxmlformats.org/officeDocument/2006/relationships/customXml" Target="../ink/ink62.xml"/><Relationship Id="rId69" Type="http://schemas.openxmlformats.org/officeDocument/2006/relationships/image" Target="../media/image78.png"/><Relationship Id="rId113" Type="http://schemas.openxmlformats.org/officeDocument/2006/relationships/image" Target="../media/image100.png"/><Relationship Id="rId134" Type="http://schemas.openxmlformats.org/officeDocument/2006/relationships/customXml" Target="../ink/ink105.xml"/><Relationship Id="rId80" Type="http://schemas.openxmlformats.org/officeDocument/2006/relationships/customXml" Target="../ink/ink78.xml"/><Relationship Id="rId155" Type="http://schemas.openxmlformats.org/officeDocument/2006/relationships/image" Target="../media/image121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23.xml"/><Relationship Id="rId117" Type="http://schemas.openxmlformats.org/officeDocument/2006/relationships/image" Target="../media/image11910.png"/><Relationship Id="rId21" Type="http://schemas.openxmlformats.org/officeDocument/2006/relationships/image" Target="../media/image7110.png"/><Relationship Id="rId42" Type="http://schemas.openxmlformats.org/officeDocument/2006/relationships/customXml" Target="../ink/ink2531.xml"/><Relationship Id="rId47" Type="http://schemas.openxmlformats.org/officeDocument/2006/relationships/image" Target="../media/image8410.png"/><Relationship Id="rId63" Type="http://schemas.openxmlformats.org/officeDocument/2006/relationships/image" Target="../media/image9210.png"/><Relationship Id="rId68" Type="http://schemas.openxmlformats.org/officeDocument/2006/relationships/customXml" Target="../ink/ink2544.xml"/><Relationship Id="rId84" Type="http://schemas.openxmlformats.org/officeDocument/2006/relationships/customXml" Target="../ink/ink2552.xml"/><Relationship Id="rId89" Type="http://schemas.openxmlformats.org/officeDocument/2006/relationships/image" Target="../media/image10510.png"/><Relationship Id="rId112" Type="http://schemas.openxmlformats.org/officeDocument/2006/relationships/customXml" Target="../ink/ink2566.xml"/><Relationship Id="rId16" Type="http://schemas.openxmlformats.org/officeDocument/2006/relationships/customXml" Target="../ink/ink2518.xml"/><Relationship Id="rId107" Type="http://schemas.openxmlformats.org/officeDocument/2006/relationships/image" Target="../media/image11410.png"/><Relationship Id="rId11" Type="http://schemas.openxmlformats.org/officeDocument/2006/relationships/image" Target="../media/image668.png"/><Relationship Id="rId32" Type="http://schemas.openxmlformats.org/officeDocument/2006/relationships/customXml" Target="../ink/ink2526.xml"/><Relationship Id="rId37" Type="http://schemas.openxmlformats.org/officeDocument/2006/relationships/image" Target="../media/image7910.png"/><Relationship Id="rId53" Type="http://schemas.openxmlformats.org/officeDocument/2006/relationships/image" Target="../media/image8710.png"/><Relationship Id="rId58" Type="http://schemas.openxmlformats.org/officeDocument/2006/relationships/customXml" Target="../ink/ink2539.xml"/><Relationship Id="rId74" Type="http://schemas.openxmlformats.org/officeDocument/2006/relationships/customXml" Target="../ink/ink2547.xml"/><Relationship Id="rId79" Type="http://schemas.openxmlformats.org/officeDocument/2006/relationships/image" Target="../media/image10010.png"/><Relationship Id="rId102" Type="http://schemas.openxmlformats.org/officeDocument/2006/relationships/customXml" Target="../ink/ink2561.xml"/><Relationship Id="rId123" Type="http://schemas.openxmlformats.org/officeDocument/2006/relationships/image" Target="../media/image12210.png"/><Relationship Id="rId5" Type="http://schemas.openxmlformats.org/officeDocument/2006/relationships/slideLayout" Target="../slideLayouts/slideLayout7.xml"/><Relationship Id="rId90" Type="http://schemas.openxmlformats.org/officeDocument/2006/relationships/customXml" Target="../ink/ink2555.xml"/><Relationship Id="rId95" Type="http://schemas.openxmlformats.org/officeDocument/2006/relationships/image" Target="../media/image10810.png"/><Relationship Id="rId22" Type="http://schemas.openxmlformats.org/officeDocument/2006/relationships/customXml" Target="../ink/ink2521.xml"/><Relationship Id="rId27" Type="http://schemas.openxmlformats.org/officeDocument/2006/relationships/image" Target="../media/image7410.png"/><Relationship Id="rId43" Type="http://schemas.openxmlformats.org/officeDocument/2006/relationships/image" Target="../media/image8210.png"/><Relationship Id="rId48" Type="http://schemas.openxmlformats.org/officeDocument/2006/relationships/customXml" Target="../ink/ink2534.xml"/><Relationship Id="rId64" Type="http://schemas.openxmlformats.org/officeDocument/2006/relationships/customXml" Target="../ink/ink2542.xml"/><Relationship Id="rId69" Type="http://schemas.openxmlformats.org/officeDocument/2006/relationships/image" Target="../media/image9510.png"/><Relationship Id="rId113" Type="http://schemas.openxmlformats.org/officeDocument/2006/relationships/image" Target="../media/image11710.png"/><Relationship Id="rId118" Type="http://schemas.openxmlformats.org/officeDocument/2006/relationships/customXml" Target="../ink/ink2569.xml"/><Relationship Id="rId80" Type="http://schemas.openxmlformats.org/officeDocument/2006/relationships/customXml" Target="../ink/ink2550.xml"/><Relationship Id="rId85" Type="http://schemas.openxmlformats.org/officeDocument/2006/relationships/image" Target="../media/image10310.png"/><Relationship Id="rId12" Type="http://schemas.openxmlformats.org/officeDocument/2006/relationships/customXml" Target="../ink/ink2516.xml"/><Relationship Id="rId17" Type="http://schemas.openxmlformats.org/officeDocument/2006/relationships/image" Target="../media/image6910.png"/><Relationship Id="rId33" Type="http://schemas.openxmlformats.org/officeDocument/2006/relationships/image" Target="../media/image7710.png"/><Relationship Id="rId38" Type="http://schemas.openxmlformats.org/officeDocument/2006/relationships/customXml" Target="../ink/ink2529.xml"/><Relationship Id="rId59" Type="http://schemas.openxmlformats.org/officeDocument/2006/relationships/image" Target="../media/image9010.png"/><Relationship Id="rId103" Type="http://schemas.openxmlformats.org/officeDocument/2006/relationships/image" Target="../media/image11210.png"/><Relationship Id="rId108" Type="http://schemas.openxmlformats.org/officeDocument/2006/relationships/customXml" Target="../ink/ink2564.xml"/><Relationship Id="rId124" Type="http://schemas.openxmlformats.org/officeDocument/2006/relationships/customXml" Target="../ink/ink2572.xml"/><Relationship Id="rId54" Type="http://schemas.openxmlformats.org/officeDocument/2006/relationships/customXml" Target="../ink/ink2537.xml"/><Relationship Id="rId70" Type="http://schemas.openxmlformats.org/officeDocument/2006/relationships/customXml" Target="../ink/ink2545.xml"/><Relationship Id="rId75" Type="http://schemas.openxmlformats.org/officeDocument/2006/relationships/image" Target="../media/image9810.png"/><Relationship Id="rId91" Type="http://schemas.openxmlformats.org/officeDocument/2006/relationships/image" Target="../media/image10610.png"/><Relationship Id="rId96" Type="http://schemas.openxmlformats.org/officeDocument/2006/relationships/customXml" Target="../ink/ink2558.xml"/><Relationship Id="rId1" Type="http://schemas.microsoft.com/office/2007/relationships/media" Target="../media/media2.mp4"/><Relationship Id="rId6" Type="http://schemas.openxmlformats.org/officeDocument/2006/relationships/notesSlide" Target="../notesSlides/notesSlide16.xml"/><Relationship Id="rId23" Type="http://schemas.openxmlformats.org/officeDocument/2006/relationships/image" Target="../media/image7210.png"/><Relationship Id="rId28" Type="http://schemas.openxmlformats.org/officeDocument/2006/relationships/customXml" Target="../ink/ink2524.xml"/><Relationship Id="rId49" Type="http://schemas.openxmlformats.org/officeDocument/2006/relationships/image" Target="../media/image8510.png"/><Relationship Id="rId114" Type="http://schemas.openxmlformats.org/officeDocument/2006/relationships/customXml" Target="../ink/ink2567.xml"/><Relationship Id="rId119" Type="http://schemas.openxmlformats.org/officeDocument/2006/relationships/image" Target="../media/image12010.png"/><Relationship Id="rId44" Type="http://schemas.openxmlformats.org/officeDocument/2006/relationships/customXml" Target="../ink/ink2532.xml"/><Relationship Id="rId60" Type="http://schemas.openxmlformats.org/officeDocument/2006/relationships/customXml" Target="../ink/ink2540.xml"/><Relationship Id="rId65" Type="http://schemas.openxmlformats.org/officeDocument/2006/relationships/image" Target="../media/image9310.png"/><Relationship Id="rId81" Type="http://schemas.openxmlformats.org/officeDocument/2006/relationships/image" Target="../media/image10110.png"/><Relationship Id="rId86" Type="http://schemas.openxmlformats.org/officeDocument/2006/relationships/customXml" Target="../ink/ink2553.xml"/><Relationship Id="rId13" Type="http://schemas.openxmlformats.org/officeDocument/2006/relationships/image" Target="../media/image6710.png"/><Relationship Id="rId18" Type="http://schemas.openxmlformats.org/officeDocument/2006/relationships/customXml" Target="../ink/ink2519.xml"/><Relationship Id="rId39" Type="http://schemas.openxmlformats.org/officeDocument/2006/relationships/image" Target="../media/image8010.png"/><Relationship Id="rId109" Type="http://schemas.openxmlformats.org/officeDocument/2006/relationships/image" Target="../media/image11510.png"/><Relationship Id="rId34" Type="http://schemas.openxmlformats.org/officeDocument/2006/relationships/customXml" Target="../ink/ink2527.xml"/><Relationship Id="rId50" Type="http://schemas.openxmlformats.org/officeDocument/2006/relationships/customXml" Target="../ink/ink2535.xml"/><Relationship Id="rId55" Type="http://schemas.openxmlformats.org/officeDocument/2006/relationships/image" Target="../media/image8810.png"/><Relationship Id="rId76" Type="http://schemas.openxmlformats.org/officeDocument/2006/relationships/customXml" Target="../ink/ink2548.xml"/><Relationship Id="rId97" Type="http://schemas.openxmlformats.org/officeDocument/2006/relationships/image" Target="../media/image10910.png"/><Relationship Id="rId104" Type="http://schemas.openxmlformats.org/officeDocument/2006/relationships/customXml" Target="../ink/ink2562.xml"/><Relationship Id="rId120" Type="http://schemas.openxmlformats.org/officeDocument/2006/relationships/customXml" Target="../ink/ink2570.xml"/><Relationship Id="rId125" Type="http://schemas.openxmlformats.org/officeDocument/2006/relationships/image" Target="../media/image12310.png"/><Relationship Id="rId7" Type="http://schemas.openxmlformats.org/officeDocument/2006/relationships/image" Target="../media/image1886.jpeg"/><Relationship Id="rId71" Type="http://schemas.openxmlformats.org/officeDocument/2006/relationships/image" Target="../media/image9610.png"/><Relationship Id="rId92" Type="http://schemas.openxmlformats.org/officeDocument/2006/relationships/customXml" Target="../ink/ink2556.xml"/><Relationship Id="rId2" Type="http://schemas.openxmlformats.org/officeDocument/2006/relationships/video" Target="../media/media2.mp4"/><Relationship Id="rId29" Type="http://schemas.openxmlformats.org/officeDocument/2006/relationships/image" Target="../media/image7510.png"/><Relationship Id="rId24" Type="http://schemas.openxmlformats.org/officeDocument/2006/relationships/customXml" Target="../ink/ink2522.xml"/><Relationship Id="rId40" Type="http://schemas.openxmlformats.org/officeDocument/2006/relationships/customXml" Target="../ink/ink2530.xml"/><Relationship Id="rId45" Type="http://schemas.openxmlformats.org/officeDocument/2006/relationships/image" Target="../media/image8310.png"/><Relationship Id="rId66" Type="http://schemas.openxmlformats.org/officeDocument/2006/relationships/customXml" Target="../ink/ink2543.xml"/><Relationship Id="rId87" Type="http://schemas.openxmlformats.org/officeDocument/2006/relationships/image" Target="../media/image10410.png"/><Relationship Id="rId110" Type="http://schemas.openxmlformats.org/officeDocument/2006/relationships/customXml" Target="../ink/ink2565.xml"/><Relationship Id="rId115" Type="http://schemas.openxmlformats.org/officeDocument/2006/relationships/image" Target="../media/image11810.png"/><Relationship Id="rId61" Type="http://schemas.openxmlformats.org/officeDocument/2006/relationships/image" Target="../media/image9110.png"/><Relationship Id="rId82" Type="http://schemas.openxmlformats.org/officeDocument/2006/relationships/customXml" Target="../ink/ink2551.xml"/><Relationship Id="rId19" Type="http://schemas.openxmlformats.org/officeDocument/2006/relationships/image" Target="../media/image7010.png"/><Relationship Id="rId14" Type="http://schemas.openxmlformats.org/officeDocument/2006/relationships/customXml" Target="../ink/ink2517.xml"/><Relationship Id="rId30" Type="http://schemas.openxmlformats.org/officeDocument/2006/relationships/customXml" Target="../ink/ink2525.xml"/><Relationship Id="rId35" Type="http://schemas.openxmlformats.org/officeDocument/2006/relationships/image" Target="../media/image7810.png"/><Relationship Id="rId56" Type="http://schemas.openxmlformats.org/officeDocument/2006/relationships/customXml" Target="../ink/ink2538.xml"/><Relationship Id="rId77" Type="http://schemas.openxmlformats.org/officeDocument/2006/relationships/image" Target="../media/image9910.png"/><Relationship Id="rId100" Type="http://schemas.openxmlformats.org/officeDocument/2006/relationships/customXml" Target="../ink/ink2560.xml"/><Relationship Id="rId105" Type="http://schemas.openxmlformats.org/officeDocument/2006/relationships/image" Target="../media/image11310.png"/><Relationship Id="rId126" Type="http://schemas.openxmlformats.org/officeDocument/2006/relationships/customXml" Target="../ink/ink2573.xml"/><Relationship Id="rId8" Type="http://schemas.openxmlformats.org/officeDocument/2006/relationships/image" Target="../media/image1924.png"/><Relationship Id="rId51" Type="http://schemas.openxmlformats.org/officeDocument/2006/relationships/image" Target="../media/image8610.png"/><Relationship Id="rId72" Type="http://schemas.openxmlformats.org/officeDocument/2006/relationships/customXml" Target="../ink/ink2546.xml"/><Relationship Id="rId93" Type="http://schemas.openxmlformats.org/officeDocument/2006/relationships/image" Target="../media/image10710.png"/><Relationship Id="rId98" Type="http://schemas.openxmlformats.org/officeDocument/2006/relationships/customXml" Target="../ink/ink2559.xml"/><Relationship Id="rId121" Type="http://schemas.openxmlformats.org/officeDocument/2006/relationships/image" Target="../media/image12110.png"/><Relationship Id="rId3" Type="http://schemas.microsoft.com/office/2007/relationships/media" Target="../media/media3.mp4"/><Relationship Id="rId25" Type="http://schemas.openxmlformats.org/officeDocument/2006/relationships/image" Target="../media/image7310.png"/><Relationship Id="rId46" Type="http://schemas.openxmlformats.org/officeDocument/2006/relationships/customXml" Target="../ink/ink2533.xml"/><Relationship Id="rId67" Type="http://schemas.openxmlformats.org/officeDocument/2006/relationships/image" Target="../media/image9410.png"/><Relationship Id="rId116" Type="http://schemas.openxmlformats.org/officeDocument/2006/relationships/customXml" Target="../ink/ink2568.xml"/><Relationship Id="rId20" Type="http://schemas.openxmlformats.org/officeDocument/2006/relationships/customXml" Target="../ink/ink2520.xml"/><Relationship Id="rId41" Type="http://schemas.openxmlformats.org/officeDocument/2006/relationships/image" Target="../media/image8110.png"/><Relationship Id="rId62" Type="http://schemas.openxmlformats.org/officeDocument/2006/relationships/customXml" Target="../ink/ink2541.xml"/><Relationship Id="rId83" Type="http://schemas.openxmlformats.org/officeDocument/2006/relationships/image" Target="../media/image10210.png"/><Relationship Id="rId88" Type="http://schemas.openxmlformats.org/officeDocument/2006/relationships/customXml" Target="../ink/ink2554.xml"/><Relationship Id="rId111" Type="http://schemas.openxmlformats.org/officeDocument/2006/relationships/image" Target="../media/image11610.png"/><Relationship Id="rId15" Type="http://schemas.openxmlformats.org/officeDocument/2006/relationships/image" Target="../media/image6810.png"/><Relationship Id="rId36" Type="http://schemas.openxmlformats.org/officeDocument/2006/relationships/customXml" Target="../ink/ink2528.xml"/><Relationship Id="rId57" Type="http://schemas.openxmlformats.org/officeDocument/2006/relationships/image" Target="../media/image8910.png"/><Relationship Id="rId106" Type="http://schemas.openxmlformats.org/officeDocument/2006/relationships/customXml" Target="../ink/ink2563.xml"/><Relationship Id="rId127" Type="http://schemas.openxmlformats.org/officeDocument/2006/relationships/image" Target="../media/image12410.png"/><Relationship Id="rId10" Type="http://schemas.openxmlformats.org/officeDocument/2006/relationships/customXml" Target="../ink/ink2515.xml"/><Relationship Id="rId31" Type="http://schemas.openxmlformats.org/officeDocument/2006/relationships/image" Target="../media/image7610.png"/><Relationship Id="rId52" Type="http://schemas.openxmlformats.org/officeDocument/2006/relationships/customXml" Target="../ink/ink2536.xml"/><Relationship Id="rId73" Type="http://schemas.openxmlformats.org/officeDocument/2006/relationships/image" Target="../media/image9710.png"/><Relationship Id="rId78" Type="http://schemas.openxmlformats.org/officeDocument/2006/relationships/customXml" Target="../ink/ink2549.xml"/><Relationship Id="rId94" Type="http://schemas.openxmlformats.org/officeDocument/2006/relationships/customXml" Target="../ink/ink2557.xml"/><Relationship Id="rId99" Type="http://schemas.openxmlformats.org/officeDocument/2006/relationships/image" Target="../media/image11010.png"/><Relationship Id="rId101" Type="http://schemas.openxmlformats.org/officeDocument/2006/relationships/image" Target="../media/image11110.png"/><Relationship Id="rId122" Type="http://schemas.openxmlformats.org/officeDocument/2006/relationships/customXml" Target="../ink/ink2571.xml"/><Relationship Id="rId4" Type="http://schemas.openxmlformats.org/officeDocument/2006/relationships/video" Target="../media/media3.mp4"/><Relationship Id="rId9" Type="http://schemas.openxmlformats.org/officeDocument/2006/relationships/image" Target="../media/image1925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82.xml"/><Relationship Id="rId117" Type="http://schemas.openxmlformats.org/officeDocument/2006/relationships/image" Target="../media/image18110.png"/><Relationship Id="rId21" Type="http://schemas.openxmlformats.org/officeDocument/2006/relationships/image" Target="../media/image13310.png"/><Relationship Id="rId42" Type="http://schemas.openxmlformats.org/officeDocument/2006/relationships/customXml" Target="../ink/ink2590.xml"/><Relationship Id="rId47" Type="http://schemas.openxmlformats.org/officeDocument/2006/relationships/image" Target="../media/image14610.png"/><Relationship Id="rId63" Type="http://schemas.openxmlformats.org/officeDocument/2006/relationships/image" Target="../media/image15410.png"/><Relationship Id="rId68" Type="http://schemas.openxmlformats.org/officeDocument/2006/relationships/customXml" Target="../ink/ink2603.xml"/><Relationship Id="rId84" Type="http://schemas.openxmlformats.org/officeDocument/2006/relationships/customXml" Target="../ink/ink2611.xml"/><Relationship Id="rId89" Type="http://schemas.openxmlformats.org/officeDocument/2006/relationships/image" Target="../media/image16710.png"/><Relationship Id="rId112" Type="http://schemas.openxmlformats.org/officeDocument/2006/relationships/customXml" Target="../ink/ink2625.xml"/><Relationship Id="rId16" Type="http://schemas.openxmlformats.org/officeDocument/2006/relationships/customXml" Target="../ink/ink2577.xml"/><Relationship Id="rId107" Type="http://schemas.openxmlformats.org/officeDocument/2006/relationships/image" Target="../media/image17610.png"/><Relationship Id="rId11" Type="http://schemas.openxmlformats.org/officeDocument/2006/relationships/image" Target="../media/image128.png"/><Relationship Id="rId32" Type="http://schemas.openxmlformats.org/officeDocument/2006/relationships/customXml" Target="../ink/ink2585.xml"/><Relationship Id="rId37" Type="http://schemas.openxmlformats.org/officeDocument/2006/relationships/image" Target="../media/image14110.png"/><Relationship Id="rId53" Type="http://schemas.openxmlformats.org/officeDocument/2006/relationships/image" Target="../media/image14910.png"/><Relationship Id="rId58" Type="http://schemas.openxmlformats.org/officeDocument/2006/relationships/customXml" Target="../ink/ink2598.xml"/><Relationship Id="rId74" Type="http://schemas.openxmlformats.org/officeDocument/2006/relationships/customXml" Target="../ink/ink2606.xml"/><Relationship Id="rId79" Type="http://schemas.openxmlformats.org/officeDocument/2006/relationships/image" Target="../media/image16210.png"/><Relationship Id="rId102" Type="http://schemas.openxmlformats.org/officeDocument/2006/relationships/customXml" Target="../ink/ink2620.xml"/><Relationship Id="rId123" Type="http://schemas.openxmlformats.org/officeDocument/2006/relationships/image" Target="../media/image18410.png"/><Relationship Id="rId5" Type="http://schemas.openxmlformats.org/officeDocument/2006/relationships/slideLayout" Target="../slideLayouts/slideLayout7.xml"/><Relationship Id="rId90" Type="http://schemas.openxmlformats.org/officeDocument/2006/relationships/customXml" Target="../ink/ink2614.xml"/><Relationship Id="rId95" Type="http://schemas.openxmlformats.org/officeDocument/2006/relationships/image" Target="../media/image17010.png"/><Relationship Id="rId22" Type="http://schemas.openxmlformats.org/officeDocument/2006/relationships/customXml" Target="../ink/ink2580.xml"/><Relationship Id="rId27" Type="http://schemas.openxmlformats.org/officeDocument/2006/relationships/image" Target="../media/image13610.png"/><Relationship Id="rId43" Type="http://schemas.openxmlformats.org/officeDocument/2006/relationships/image" Target="../media/image14410.png"/><Relationship Id="rId48" Type="http://schemas.openxmlformats.org/officeDocument/2006/relationships/customXml" Target="../ink/ink2593.xml"/><Relationship Id="rId64" Type="http://schemas.openxmlformats.org/officeDocument/2006/relationships/customXml" Target="../ink/ink2601.xml"/><Relationship Id="rId69" Type="http://schemas.openxmlformats.org/officeDocument/2006/relationships/image" Target="../media/image15710.png"/><Relationship Id="rId113" Type="http://schemas.openxmlformats.org/officeDocument/2006/relationships/image" Target="../media/image17910.png"/><Relationship Id="rId118" Type="http://schemas.openxmlformats.org/officeDocument/2006/relationships/customXml" Target="../ink/ink2628.xml"/><Relationship Id="rId80" Type="http://schemas.openxmlformats.org/officeDocument/2006/relationships/customXml" Target="../ink/ink2609.xml"/><Relationship Id="rId85" Type="http://schemas.openxmlformats.org/officeDocument/2006/relationships/image" Target="../media/image16510.png"/><Relationship Id="rId12" Type="http://schemas.openxmlformats.org/officeDocument/2006/relationships/customXml" Target="../ink/ink2575.xml"/><Relationship Id="rId17" Type="http://schemas.openxmlformats.org/officeDocument/2006/relationships/image" Target="../media/image13110.png"/><Relationship Id="rId33" Type="http://schemas.openxmlformats.org/officeDocument/2006/relationships/image" Target="../media/image13910.png"/><Relationship Id="rId38" Type="http://schemas.openxmlformats.org/officeDocument/2006/relationships/customXml" Target="../ink/ink2588.xml"/><Relationship Id="rId59" Type="http://schemas.openxmlformats.org/officeDocument/2006/relationships/image" Target="../media/image15210.png"/><Relationship Id="rId103" Type="http://schemas.openxmlformats.org/officeDocument/2006/relationships/image" Target="../media/image17410.png"/><Relationship Id="rId108" Type="http://schemas.openxmlformats.org/officeDocument/2006/relationships/customXml" Target="../ink/ink2623.xml"/><Relationship Id="rId124" Type="http://schemas.openxmlformats.org/officeDocument/2006/relationships/customXml" Target="../ink/ink2631.xml"/><Relationship Id="rId54" Type="http://schemas.openxmlformats.org/officeDocument/2006/relationships/customXml" Target="../ink/ink2596.xml"/><Relationship Id="rId70" Type="http://schemas.openxmlformats.org/officeDocument/2006/relationships/customXml" Target="../ink/ink2604.xml"/><Relationship Id="rId75" Type="http://schemas.openxmlformats.org/officeDocument/2006/relationships/image" Target="../media/image16010.png"/><Relationship Id="rId91" Type="http://schemas.openxmlformats.org/officeDocument/2006/relationships/image" Target="../media/image16810.png"/><Relationship Id="rId96" Type="http://schemas.openxmlformats.org/officeDocument/2006/relationships/customXml" Target="../ink/ink2617.xml"/><Relationship Id="rId1" Type="http://schemas.microsoft.com/office/2007/relationships/media" Target="../media/media4.mp4"/><Relationship Id="rId6" Type="http://schemas.openxmlformats.org/officeDocument/2006/relationships/notesSlide" Target="../notesSlides/notesSlide17.xml"/><Relationship Id="rId23" Type="http://schemas.openxmlformats.org/officeDocument/2006/relationships/image" Target="../media/image13410.png"/><Relationship Id="rId28" Type="http://schemas.openxmlformats.org/officeDocument/2006/relationships/customXml" Target="../ink/ink2583.xml"/><Relationship Id="rId49" Type="http://schemas.openxmlformats.org/officeDocument/2006/relationships/image" Target="../media/image14710.png"/><Relationship Id="rId114" Type="http://schemas.openxmlformats.org/officeDocument/2006/relationships/customXml" Target="../ink/ink2626.xml"/><Relationship Id="rId119" Type="http://schemas.openxmlformats.org/officeDocument/2006/relationships/image" Target="../media/image18210.png"/><Relationship Id="rId44" Type="http://schemas.openxmlformats.org/officeDocument/2006/relationships/customXml" Target="../ink/ink2591.xml"/><Relationship Id="rId60" Type="http://schemas.openxmlformats.org/officeDocument/2006/relationships/customXml" Target="../ink/ink2599.xml"/><Relationship Id="rId65" Type="http://schemas.openxmlformats.org/officeDocument/2006/relationships/image" Target="../media/image15510.png"/><Relationship Id="rId81" Type="http://schemas.openxmlformats.org/officeDocument/2006/relationships/image" Target="../media/image16310.png"/><Relationship Id="rId86" Type="http://schemas.openxmlformats.org/officeDocument/2006/relationships/customXml" Target="../ink/ink2612.xml"/><Relationship Id="rId13" Type="http://schemas.openxmlformats.org/officeDocument/2006/relationships/image" Target="../media/image1297.png"/><Relationship Id="rId18" Type="http://schemas.openxmlformats.org/officeDocument/2006/relationships/customXml" Target="../ink/ink2578.xml"/><Relationship Id="rId39" Type="http://schemas.openxmlformats.org/officeDocument/2006/relationships/image" Target="../media/image14210.png"/><Relationship Id="rId109" Type="http://schemas.openxmlformats.org/officeDocument/2006/relationships/image" Target="../media/image17710.png"/><Relationship Id="rId34" Type="http://schemas.openxmlformats.org/officeDocument/2006/relationships/customXml" Target="../ink/ink2586.xml"/><Relationship Id="rId50" Type="http://schemas.openxmlformats.org/officeDocument/2006/relationships/customXml" Target="../ink/ink2594.xml"/><Relationship Id="rId55" Type="http://schemas.openxmlformats.org/officeDocument/2006/relationships/image" Target="../media/image15010.png"/><Relationship Id="rId76" Type="http://schemas.openxmlformats.org/officeDocument/2006/relationships/customXml" Target="../ink/ink2607.xml"/><Relationship Id="rId97" Type="http://schemas.openxmlformats.org/officeDocument/2006/relationships/image" Target="../media/image17110.png"/><Relationship Id="rId104" Type="http://schemas.openxmlformats.org/officeDocument/2006/relationships/customXml" Target="../ink/ink2621.xml"/><Relationship Id="rId120" Type="http://schemas.openxmlformats.org/officeDocument/2006/relationships/customXml" Target="../ink/ink2629.xml"/><Relationship Id="rId125" Type="http://schemas.openxmlformats.org/officeDocument/2006/relationships/image" Target="../media/image18510.png"/><Relationship Id="rId7" Type="http://schemas.openxmlformats.org/officeDocument/2006/relationships/image" Target="../media/image1926.jpeg"/><Relationship Id="rId71" Type="http://schemas.openxmlformats.org/officeDocument/2006/relationships/image" Target="../media/image15810.png"/><Relationship Id="rId92" Type="http://schemas.openxmlformats.org/officeDocument/2006/relationships/customXml" Target="../ink/ink2615.xml"/><Relationship Id="rId2" Type="http://schemas.openxmlformats.org/officeDocument/2006/relationships/video" Target="../media/media4.mp4"/><Relationship Id="rId29" Type="http://schemas.openxmlformats.org/officeDocument/2006/relationships/image" Target="../media/image13710.png"/><Relationship Id="rId24" Type="http://schemas.openxmlformats.org/officeDocument/2006/relationships/customXml" Target="../ink/ink2581.xml"/><Relationship Id="rId40" Type="http://schemas.openxmlformats.org/officeDocument/2006/relationships/customXml" Target="../ink/ink2589.xml"/><Relationship Id="rId45" Type="http://schemas.openxmlformats.org/officeDocument/2006/relationships/image" Target="../media/image14510.png"/><Relationship Id="rId66" Type="http://schemas.openxmlformats.org/officeDocument/2006/relationships/customXml" Target="../ink/ink2602.xml"/><Relationship Id="rId87" Type="http://schemas.openxmlformats.org/officeDocument/2006/relationships/image" Target="../media/image16610.png"/><Relationship Id="rId110" Type="http://schemas.openxmlformats.org/officeDocument/2006/relationships/customXml" Target="../ink/ink2624.xml"/><Relationship Id="rId115" Type="http://schemas.openxmlformats.org/officeDocument/2006/relationships/image" Target="../media/image18010.png"/><Relationship Id="rId61" Type="http://schemas.openxmlformats.org/officeDocument/2006/relationships/image" Target="../media/image15310.png"/><Relationship Id="rId82" Type="http://schemas.openxmlformats.org/officeDocument/2006/relationships/customXml" Target="../ink/ink2610.xml"/><Relationship Id="rId19" Type="http://schemas.openxmlformats.org/officeDocument/2006/relationships/image" Target="../media/image13210.png"/><Relationship Id="rId14" Type="http://schemas.openxmlformats.org/officeDocument/2006/relationships/customXml" Target="../ink/ink2576.xml"/><Relationship Id="rId30" Type="http://schemas.openxmlformats.org/officeDocument/2006/relationships/customXml" Target="../ink/ink2584.xml"/><Relationship Id="rId35" Type="http://schemas.openxmlformats.org/officeDocument/2006/relationships/image" Target="../media/image14010.png"/><Relationship Id="rId56" Type="http://schemas.openxmlformats.org/officeDocument/2006/relationships/customXml" Target="../ink/ink2597.xml"/><Relationship Id="rId77" Type="http://schemas.openxmlformats.org/officeDocument/2006/relationships/image" Target="../media/image16110.png"/><Relationship Id="rId100" Type="http://schemas.openxmlformats.org/officeDocument/2006/relationships/customXml" Target="../ink/ink2619.xml"/><Relationship Id="rId105" Type="http://schemas.openxmlformats.org/officeDocument/2006/relationships/image" Target="../media/image17510.png"/><Relationship Id="rId126" Type="http://schemas.openxmlformats.org/officeDocument/2006/relationships/customXml" Target="../ink/ink2632.xml"/><Relationship Id="rId8" Type="http://schemas.openxmlformats.org/officeDocument/2006/relationships/image" Target="../media/image2030.png"/><Relationship Id="rId51" Type="http://schemas.openxmlformats.org/officeDocument/2006/relationships/image" Target="../media/image14810.png"/><Relationship Id="rId72" Type="http://schemas.openxmlformats.org/officeDocument/2006/relationships/customXml" Target="../ink/ink2605.xml"/><Relationship Id="rId93" Type="http://schemas.openxmlformats.org/officeDocument/2006/relationships/image" Target="../media/image16910.png"/><Relationship Id="rId98" Type="http://schemas.openxmlformats.org/officeDocument/2006/relationships/customXml" Target="../ink/ink2618.xml"/><Relationship Id="rId121" Type="http://schemas.openxmlformats.org/officeDocument/2006/relationships/image" Target="../media/image18310.png"/><Relationship Id="rId3" Type="http://schemas.microsoft.com/office/2007/relationships/media" Target="../media/media5.mp4"/><Relationship Id="rId25" Type="http://schemas.openxmlformats.org/officeDocument/2006/relationships/image" Target="../media/image13510.png"/><Relationship Id="rId46" Type="http://schemas.openxmlformats.org/officeDocument/2006/relationships/customXml" Target="../ink/ink2592.xml"/><Relationship Id="rId67" Type="http://schemas.openxmlformats.org/officeDocument/2006/relationships/image" Target="../media/image15610.png"/><Relationship Id="rId116" Type="http://schemas.openxmlformats.org/officeDocument/2006/relationships/customXml" Target="../ink/ink2627.xml"/><Relationship Id="rId20" Type="http://schemas.openxmlformats.org/officeDocument/2006/relationships/customXml" Target="../ink/ink2579.xml"/><Relationship Id="rId41" Type="http://schemas.openxmlformats.org/officeDocument/2006/relationships/image" Target="../media/image14310.png"/><Relationship Id="rId62" Type="http://schemas.openxmlformats.org/officeDocument/2006/relationships/customXml" Target="../ink/ink2600.xml"/><Relationship Id="rId83" Type="http://schemas.openxmlformats.org/officeDocument/2006/relationships/image" Target="../media/image16410.png"/><Relationship Id="rId88" Type="http://schemas.openxmlformats.org/officeDocument/2006/relationships/customXml" Target="../ink/ink2613.xml"/><Relationship Id="rId111" Type="http://schemas.openxmlformats.org/officeDocument/2006/relationships/image" Target="../media/image17810.png"/><Relationship Id="rId15" Type="http://schemas.openxmlformats.org/officeDocument/2006/relationships/image" Target="../media/image13010.png"/><Relationship Id="rId36" Type="http://schemas.openxmlformats.org/officeDocument/2006/relationships/customXml" Target="../ink/ink2587.xml"/><Relationship Id="rId57" Type="http://schemas.openxmlformats.org/officeDocument/2006/relationships/image" Target="../media/image15110.png"/><Relationship Id="rId106" Type="http://schemas.openxmlformats.org/officeDocument/2006/relationships/customXml" Target="../ink/ink2622.xml"/><Relationship Id="rId127" Type="http://schemas.openxmlformats.org/officeDocument/2006/relationships/image" Target="../media/image18610.png"/><Relationship Id="rId10" Type="http://schemas.openxmlformats.org/officeDocument/2006/relationships/customXml" Target="../ink/ink2574.xml"/><Relationship Id="rId31" Type="http://schemas.openxmlformats.org/officeDocument/2006/relationships/image" Target="../media/image13810.png"/><Relationship Id="rId52" Type="http://schemas.openxmlformats.org/officeDocument/2006/relationships/customXml" Target="../ink/ink2595.xml"/><Relationship Id="rId73" Type="http://schemas.openxmlformats.org/officeDocument/2006/relationships/image" Target="../media/image15910.png"/><Relationship Id="rId78" Type="http://schemas.openxmlformats.org/officeDocument/2006/relationships/customXml" Target="../ink/ink2608.xml"/><Relationship Id="rId94" Type="http://schemas.openxmlformats.org/officeDocument/2006/relationships/customXml" Target="../ink/ink2616.xml"/><Relationship Id="rId99" Type="http://schemas.openxmlformats.org/officeDocument/2006/relationships/image" Target="../media/image17210.png"/><Relationship Id="rId101" Type="http://schemas.openxmlformats.org/officeDocument/2006/relationships/image" Target="../media/image17310.png"/><Relationship Id="rId122" Type="http://schemas.openxmlformats.org/officeDocument/2006/relationships/customXml" Target="../ink/ink2630.xml"/><Relationship Id="rId4" Type="http://schemas.openxmlformats.org/officeDocument/2006/relationships/video" Target="../media/media5.mp4"/><Relationship Id="rId9" Type="http://schemas.openxmlformats.org/officeDocument/2006/relationships/image" Target="../media/image2131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35.xml"/><Relationship Id="rId18" Type="http://schemas.openxmlformats.org/officeDocument/2006/relationships/image" Target="../media/image19410.png"/><Relationship Id="rId26" Type="http://schemas.openxmlformats.org/officeDocument/2006/relationships/image" Target="../media/image19810.png"/><Relationship Id="rId39" Type="http://schemas.openxmlformats.org/officeDocument/2006/relationships/customXml" Target="../ink/ink2648.xml"/><Relationship Id="rId21" Type="http://schemas.openxmlformats.org/officeDocument/2006/relationships/customXml" Target="../ink/ink2639.xml"/><Relationship Id="rId34" Type="http://schemas.openxmlformats.org/officeDocument/2006/relationships/image" Target="../media/image20210.png"/><Relationship Id="rId42" Type="http://schemas.openxmlformats.org/officeDocument/2006/relationships/image" Target="../media/image20610.png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9310.png"/><Relationship Id="rId29" Type="http://schemas.openxmlformats.org/officeDocument/2006/relationships/customXml" Target="../ink/ink26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3.emf"/><Relationship Id="rId11" Type="http://schemas.openxmlformats.org/officeDocument/2006/relationships/customXml" Target="../ink/ink2634.xml"/><Relationship Id="rId24" Type="http://schemas.openxmlformats.org/officeDocument/2006/relationships/image" Target="../media/image19710.png"/><Relationship Id="rId32" Type="http://schemas.openxmlformats.org/officeDocument/2006/relationships/image" Target="../media/image20110.png"/><Relationship Id="rId37" Type="http://schemas.openxmlformats.org/officeDocument/2006/relationships/customXml" Target="../ink/ink2647.xml"/><Relationship Id="rId40" Type="http://schemas.openxmlformats.org/officeDocument/2006/relationships/image" Target="../media/image20510.png"/><Relationship Id="rId45" Type="http://schemas.openxmlformats.org/officeDocument/2006/relationships/customXml" Target="../ink/ink2651.xml"/><Relationship Id="rId5" Type="http://schemas.openxmlformats.org/officeDocument/2006/relationships/oleObject" Target="../embeddings/oleObject13.bin"/><Relationship Id="rId15" Type="http://schemas.openxmlformats.org/officeDocument/2006/relationships/customXml" Target="../ink/ink2636.xml"/><Relationship Id="rId23" Type="http://schemas.openxmlformats.org/officeDocument/2006/relationships/customXml" Target="../ink/ink2640.xml"/><Relationship Id="rId28" Type="http://schemas.openxmlformats.org/officeDocument/2006/relationships/image" Target="../media/image19910.png"/><Relationship Id="rId36" Type="http://schemas.openxmlformats.org/officeDocument/2006/relationships/image" Target="../media/image203.png"/><Relationship Id="rId10" Type="http://schemas.openxmlformats.org/officeDocument/2006/relationships/image" Target="../media/image19010.png"/><Relationship Id="rId19" Type="http://schemas.openxmlformats.org/officeDocument/2006/relationships/customXml" Target="../ink/ink2638.xml"/><Relationship Id="rId31" Type="http://schemas.openxmlformats.org/officeDocument/2006/relationships/customXml" Target="../ink/ink2644.xml"/><Relationship Id="rId44" Type="http://schemas.openxmlformats.org/officeDocument/2006/relationships/image" Target="../media/image20710.png"/><Relationship Id="rId4" Type="http://schemas.openxmlformats.org/officeDocument/2006/relationships/image" Target="../media/image202.png"/><Relationship Id="rId9" Type="http://schemas.openxmlformats.org/officeDocument/2006/relationships/customXml" Target="../ink/ink2633.xml"/><Relationship Id="rId14" Type="http://schemas.openxmlformats.org/officeDocument/2006/relationships/image" Target="../media/image1926.png"/><Relationship Id="rId22" Type="http://schemas.openxmlformats.org/officeDocument/2006/relationships/image" Target="../media/image19610.png"/><Relationship Id="rId27" Type="http://schemas.openxmlformats.org/officeDocument/2006/relationships/customXml" Target="../ink/ink2642.xml"/><Relationship Id="rId30" Type="http://schemas.openxmlformats.org/officeDocument/2006/relationships/image" Target="../media/image20010.png"/><Relationship Id="rId35" Type="http://schemas.openxmlformats.org/officeDocument/2006/relationships/customXml" Target="../ink/ink2646.xml"/><Relationship Id="rId43" Type="http://schemas.openxmlformats.org/officeDocument/2006/relationships/customXml" Target="../ink/ink2650.xml"/><Relationship Id="rId8" Type="http://schemas.openxmlformats.org/officeDocument/2006/relationships/image" Target="../media/image2134.emf"/><Relationship Id="rId3" Type="http://schemas.openxmlformats.org/officeDocument/2006/relationships/image" Target="../media/image2132.jpeg"/><Relationship Id="rId12" Type="http://schemas.openxmlformats.org/officeDocument/2006/relationships/image" Target="../media/image19110.png"/><Relationship Id="rId17" Type="http://schemas.openxmlformats.org/officeDocument/2006/relationships/customXml" Target="../ink/ink2637.xml"/><Relationship Id="rId25" Type="http://schemas.openxmlformats.org/officeDocument/2006/relationships/customXml" Target="../ink/ink2641.xml"/><Relationship Id="rId33" Type="http://schemas.openxmlformats.org/officeDocument/2006/relationships/customXml" Target="../ink/ink2645.xml"/><Relationship Id="rId38" Type="http://schemas.openxmlformats.org/officeDocument/2006/relationships/image" Target="../media/image20410.png"/><Relationship Id="rId46" Type="http://schemas.openxmlformats.org/officeDocument/2006/relationships/image" Target="../media/image20810.png"/><Relationship Id="rId20" Type="http://schemas.openxmlformats.org/officeDocument/2006/relationships/image" Target="../media/image19510.png"/><Relationship Id="rId41" Type="http://schemas.openxmlformats.org/officeDocument/2006/relationships/customXml" Target="../ink/ink2649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54.xml"/><Relationship Id="rId18" Type="http://schemas.openxmlformats.org/officeDocument/2006/relationships/image" Target="../media/image21510.png"/><Relationship Id="rId26" Type="http://schemas.openxmlformats.org/officeDocument/2006/relationships/image" Target="../media/image21910.png"/><Relationship Id="rId39" Type="http://schemas.openxmlformats.org/officeDocument/2006/relationships/customXml" Target="../ink/ink2667.xml"/><Relationship Id="rId21" Type="http://schemas.openxmlformats.org/officeDocument/2006/relationships/customXml" Target="../ink/ink2658.xml"/><Relationship Id="rId34" Type="http://schemas.openxmlformats.org/officeDocument/2006/relationships/image" Target="../media/image22310.png"/><Relationship Id="rId42" Type="http://schemas.openxmlformats.org/officeDocument/2006/relationships/image" Target="../media/image22710.png"/><Relationship Id="rId47" Type="http://schemas.openxmlformats.org/officeDocument/2006/relationships/customXml" Target="../ink/ink2671.xml"/><Relationship Id="rId50" Type="http://schemas.openxmlformats.org/officeDocument/2006/relationships/image" Target="../media/image23110.png"/><Relationship Id="rId55" Type="http://schemas.openxmlformats.org/officeDocument/2006/relationships/customXml" Target="../ink/ink2675.xml"/><Relationship Id="rId7" Type="http://schemas.openxmlformats.org/officeDocument/2006/relationships/image" Target="../media/image201.png"/><Relationship Id="rId2" Type="http://schemas.openxmlformats.org/officeDocument/2006/relationships/video" Target="../media/media6.mp4"/><Relationship Id="rId16" Type="http://schemas.openxmlformats.org/officeDocument/2006/relationships/image" Target="../media/image21410.png"/><Relationship Id="rId29" Type="http://schemas.openxmlformats.org/officeDocument/2006/relationships/customXml" Target="../ink/ink2662.xml"/><Relationship Id="rId11" Type="http://schemas.openxmlformats.org/officeDocument/2006/relationships/customXml" Target="../ink/ink2653.xml"/><Relationship Id="rId24" Type="http://schemas.openxmlformats.org/officeDocument/2006/relationships/image" Target="../media/image21810.png"/><Relationship Id="rId32" Type="http://schemas.openxmlformats.org/officeDocument/2006/relationships/image" Target="../media/image22210.png"/><Relationship Id="rId37" Type="http://schemas.openxmlformats.org/officeDocument/2006/relationships/customXml" Target="../ink/ink2666.xml"/><Relationship Id="rId40" Type="http://schemas.openxmlformats.org/officeDocument/2006/relationships/image" Target="../media/image22610.png"/><Relationship Id="rId45" Type="http://schemas.openxmlformats.org/officeDocument/2006/relationships/customXml" Target="../ink/ink2670.xml"/><Relationship Id="rId53" Type="http://schemas.openxmlformats.org/officeDocument/2006/relationships/customXml" Target="../ink/ink2674.xml"/><Relationship Id="rId58" Type="http://schemas.openxmlformats.org/officeDocument/2006/relationships/image" Target="../media/image2350.png"/><Relationship Id="rId5" Type="http://schemas.openxmlformats.org/officeDocument/2006/relationships/image" Target="../media/image2135.jpeg"/><Relationship Id="rId61" Type="http://schemas.openxmlformats.org/officeDocument/2006/relationships/customXml" Target="../ink/ink2678.xml"/><Relationship Id="rId19" Type="http://schemas.openxmlformats.org/officeDocument/2006/relationships/customXml" Target="../ink/ink2657.xml"/><Relationship Id="rId14" Type="http://schemas.openxmlformats.org/officeDocument/2006/relationships/image" Target="../media/image21310.png"/><Relationship Id="rId22" Type="http://schemas.openxmlformats.org/officeDocument/2006/relationships/image" Target="../media/image21710.png"/><Relationship Id="rId27" Type="http://schemas.openxmlformats.org/officeDocument/2006/relationships/customXml" Target="../ink/ink2661.xml"/><Relationship Id="rId30" Type="http://schemas.openxmlformats.org/officeDocument/2006/relationships/image" Target="../media/image22110.png"/><Relationship Id="rId35" Type="http://schemas.openxmlformats.org/officeDocument/2006/relationships/customXml" Target="../ink/ink2665.xml"/><Relationship Id="rId43" Type="http://schemas.openxmlformats.org/officeDocument/2006/relationships/customXml" Target="../ink/ink2669.xml"/><Relationship Id="rId48" Type="http://schemas.openxmlformats.org/officeDocument/2006/relationships/image" Target="../media/image23010.png"/><Relationship Id="rId56" Type="http://schemas.openxmlformats.org/officeDocument/2006/relationships/image" Target="../media/image23410.png"/><Relationship Id="rId8" Type="http://schemas.openxmlformats.org/officeDocument/2006/relationships/image" Target="../media/image2181.png"/><Relationship Id="rId51" Type="http://schemas.openxmlformats.org/officeDocument/2006/relationships/customXml" Target="../ink/ink2673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1210.png"/><Relationship Id="rId17" Type="http://schemas.openxmlformats.org/officeDocument/2006/relationships/customXml" Target="../ink/ink2656.xml"/><Relationship Id="rId25" Type="http://schemas.openxmlformats.org/officeDocument/2006/relationships/customXml" Target="../ink/ink2660.xml"/><Relationship Id="rId33" Type="http://schemas.openxmlformats.org/officeDocument/2006/relationships/customXml" Target="../ink/ink2664.xml"/><Relationship Id="rId38" Type="http://schemas.openxmlformats.org/officeDocument/2006/relationships/image" Target="../media/image22510.png"/><Relationship Id="rId46" Type="http://schemas.openxmlformats.org/officeDocument/2006/relationships/image" Target="../media/image22910.png"/><Relationship Id="rId59" Type="http://schemas.openxmlformats.org/officeDocument/2006/relationships/customXml" Target="../ink/ink2677.xml"/><Relationship Id="rId20" Type="http://schemas.openxmlformats.org/officeDocument/2006/relationships/image" Target="../media/image21610.png"/><Relationship Id="rId41" Type="http://schemas.openxmlformats.org/officeDocument/2006/relationships/customXml" Target="../ink/ink2668.xml"/><Relationship Id="rId54" Type="http://schemas.openxmlformats.org/officeDocument/2006/relationships/image" Target="../media/image23310.png"/><Relationship Id="rId62" Type="http://schemas.openxmlformats.org/officeDocument/2006/relationships/image" Target="../media/image23710.png"/><Relationship Id="rId1" Type="http://schemas.microsoft.com/office/2007/relationships/media" Target="../media/media6.mp4"/><Relationship Id="rId6" Type="http://schemas.openxmlformats.org/officeDocument/2006/relationships/image" Target="../media/image128.gif"/><Relationship Id="rId15" Type="http://schemas.openxmlformats.org/officeDocument/2006/relationships/customXml" Target="../ink/ink2655.xml"/><Relationship Id="rId23" Type="http://schemas.openxmlformats.org/officeDocument/2006/relationships/customXml" Target="../ink/ink2659.xml"/><Relationship Id="rId28" Type="http://schemas.openxmlformats.org/officeDocument/2006/relationships/image" Target="../media/image22010.png"/><Relationship Id="rId36" Type="http://schemas.openxmlformats.org/officeDocument/2006/relationships/image" Target="../media/image22410.png"/><Relationship Id="rId49" Type="http://schemas.openxmlformats.org/officeDocument/2006/relationships/customXml" Target="../ink/ink2672.xml"/><Relationship Id="rId57" Type="http://schemas.openxmlformats.org/officeDocument/2006/relationships/customXml" Target="../ink/ink2676.xml"/><Relationship Id="rId10" Type="http://schemas.openxmlformats.org/officeDocument/2006/relationships/image" Target="../media/image21110.png"/><Relationship Id="rId31" Type="http://schemas.openxmlformats.org/officeDocument/2006/relationships/customXml" Target="../ink/ink2663.xml"/><Relationship Id="rId44" Type="http://schemas.openxmlformats.org/officeDocument/2006/relationships/image" Target="../media/image2287.png"/><Relationship Id="rId52" Type="http://schemas.openxmlformats.org/officeDocument/2006/relationships/image" Target="../media/image23210.png"/><Relationship Id="rId60" Type="http://schemas.openxmlformats.org/officeDocument/2006/relationships/image" Target="../media/image23610.png"/><Relationship Id="rId4" Type="http://schemas.openxmlformats.org/officeDocument/2006/relationships/notesSlide" Target="../notesSlides/notesSlide19.xml"/><Relationship Id="rId9" Type="http://schemas.openxmlformats.org/officeDocument/2006/relationships/customXml" Target="../ink/ink26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86.pn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33.xml"/><Relationship Id="rId21" Type="http://schemas.openxmlformats.org/officeDocument/2006/relationships/customXml" Target="../ink/ink2685.xml"/><Relationship Id="rId63" Type="http://schemas.openxmlformats.org/officeDocument/2006/relationships/customXml" Target="../ink/ink2706.xml"/><Relationship Id="rId159" Type="http://schemas.openxmlformats.org/officeDocument/2006/relationships/customXml" Target="../ink/ink2754.xml"/><Relationship Id="rId170" Type="http://schemas.openxmlformats.org/officeDocument/2006/relationships/image" Target="../media/image3230.png"/><Relationship Id="rId226" Type="http://schemas.openxmlformats.org/officeDocument/2006/relationships/image" Target="../media/image3510.png"/><Relationship Id="rId268" Type="http://schemas.openxmlformats.org/officeDocument/2006/relationships/image" Target="../media/image3720.png"/><Relationship Id="rId32" Type="http://schemas.openxmlformats.org/officeDocument/2006/relationships/image" Target="../media/image2554.png"/><Relationship Id="rId74" Type="http://schemas.openxmlformats.org/officeDocument/2006/relationships/image" Target="../media/image2760.png"/><Relationship Id="rId128" Type="http://schemas.openxmlformats.org/officeDocument/2006/relationships/image" Target="../media/image3030.png"/><Relationship Id="rId5" Type="http://schemas.openxmlformats.org/officeDocument/2006/relationships/image" Target="../media/image2289.jpg"/><Relationship Id="rId181" Type="http://schemas.openxmlformats.org/officeDocument/2006/relationships/customXml" Target="../ink/ink2765.xml"/><Relationship Id="rId237" Type="http://schemas.openxmlformats.org/officeDocument/2006/relationships/customXml" Target="../ink/ink2793.xml"/><Relationship Id="rId279" Type="http://schemas.openxmlformats.org/officeDocument/2006/relationships/customXml" Target="../ink/ink2814.xml"/><Relationship Id="rId43" Type="http://schemas.openxmlformats.org/officeDocument/2006/relationships/customXml" Target="../ink/ink2696.xml"/><Relationship Id="rId139" Type="http://schemas.openxmlformats.org/officeDocument/2006/relationships/customXml" Target="../ink/ink2744.xml"/><Relationship Id="rId85" Type="http://schemas.openxmlformats.org/officeDocument/2006/relationships/customXml" Target="../ink/ink2717.xml"/><Relationship Id="rId150" Type="http://schemas.openxmlformats.org/officeDocument/2006/relationships/image" Target="../media/image3140.png"/><Relationship Id="rId171" Type="http://schemas.openxmlformats.org/officeDocument/2006/relationships/customXml" Target="../ink/ink2760.xml"/><Relationship Id="rId192" Type="http://schemas.openxmlformats.org/officeDocument/2006/relationships/image" Target="../media/image3340.png"/><Relationship Id="rId206" Type="http://schemas.openxmlformats.org/officeDocument/2006/relationships/image" Target="../media/image3410.png"/><Relationship Id="rId227" Type="http://schemas.openxmlformats.org/officeDocument/2006/relationships/customXml" Target="../ink/ink2788.xml"/><Relationship Id="rId248" Type="http://schemas.openxmlformats.org/officeDocument/2006/relationships/image" Target="../media/image3620.png"/><Relationship Id="rId269" Type="http://schemas.openxmlformats.org/officeDocument/2006/relationships/customXml" Target="../ink/ink2809.xml"/><Relationship Id="rId12" Type="http://schemas.openxmlformats.org/officeDocument/2006/relationships/image" Target="../media/image24510.png"/><Relationship Id="rId33" Type="http://schemas.openxmlformats.org/officeDocument/2006/relationships/customXml" Target="../ink/ink2691.xml"/><Relationship Id="rId108" Type="http://schemas.openxmlformats.org/officeDocument/2006/relationships/image" Target="../media/image2930.png"/><Relationship Id="rId129" Type="http://schemas.openxmlformats.org/officeDocument/2006/relationships/customXml" Target="../ink/ink2739.xml"/><Relationship Id="rId280" Type="http://schemas.openxmlformats.org/officeDocument/2006/relationships/image" Target="../media/image3780.png"/><Relationship Id="rId54" Type="http://schemas.openxmlformats.org/officeDocument/2006/relationships/image" Target="../media/image2660.png"/><Relationship Id="rId75" Type="http://schemas.openxmlformats.org/officeDocument/2006/relationships/customXml" Target="../ink/ink2712.xml"/><Relationship Id="rId96" Type="http://schemas.openxmlformats.org/officeDocument/2006/relationships/image" Target="../media/image2870.png"/><Relationship Id="rId140" Type="http://schemas.openxmlformats.org/officeDocument/2006/relationships/image" Target="../media/image3090.png"/><Relationship Id="rId161" Type="http://schemas.openxmlformats.org/officeDocument/2006/relationships/customXml" Target="../ink/ink2755.xml"/><Relationship Id="rId182" Type="http://schemas.openxmlformats.org/officeDocument/2006/relationships/image" Target="../media/image3290.png"/><Relationship Id="rId217" Type="http://schemas.openxmlformats.org/officeDocument/2006/relationships/customXml" Target="../ink/ink2783.xml"/><Relationship Id="rId6" Type="http://schemas.openxmlformats.org/officeDocument/2006/relationships/oleObject" Target="../embeddings/oleObject15.bin"/><Relationship Id="rId238" Type="http://schemas.openxmlformats.org/officeDocument/2006/relationships/image" Target="../media/image3570.png"/><Relationship Id="rId259" Type="http://schemas.openxmlformats.org/officeDocument/2006/relationships/customXml" Target="../ink/ink2804.xml"/><Relationship Id="rId23" Type="http://schemas.openxmlformats.org/officeDocument/2006/relationships/customXml" Target="../ink/ink2686.xml"/><Relationship Id="rId119" Type="http://schemas.openxmlformats.org/officeDocument/2006/relationships/customXml" Target="../ink/ink2734.xml"/><Relationship Id="rId270" Type="http://schemas.openxmlformats.org/officeDocument/2006/relationships/image" Target="../media/image3730.png"/><Relationship Id="rId44" Type="http://schemas.openxmlformats.org/officeDocument/2006/relationships/image" Target="../media/image2610.png"/><Relationship Id="rId65" Type="http://schemas.openxmlformats.org/officeDocument/2006/relationships/customXml" Target="../ink/ink2707.xml"/><Relationship Id="rId86" Type="http://schemas.openxmlformats.org/officeDocument/2006/relationships/image" Target="../media/image2820.png"/><Relationship Id="rId130" Type="http://schemas.openxmlformats.org/officeDocument/2006/relationships/image" Target="../media/image3040.png"/><Relationship Id="rId151" Type="http://schemas.openxmlformats.org/officeDocument/2006/relationships/customXml" Target="../ink/ink2750.xml"/><Relationship Id="rId172" Type="http://schemas.openxmlformats.org/officeDocument/2006/relationships/image" Target="../media/image3240.png"/><Relationship Id="rId193" Type="http://schemas.openxmlformats.org/officeDocument/2006/relationships/customXml" Target="../ink/ink2771.xml"/><Relationship Id="rId207" Type="http://schemas.openxmlformats.org/officeDocument/2006/relationships/customXml" Target="../ink/ink2778.xml"/><Relationship Id="rId228" Type="http://schemas.openxmlformats.org/officeDocument/2006/relationships/image" Target="../media/image3520.png"/><Relationship Id="rId249" Type="http://schemas.openxmlformats.org/officeDocument/2006/relationships/customXml" Target="../ink/ink2799.xml"/><Relationship Id="rId13" Type="http://schemas.openxmlformats.org/officeDocument/2006/relationships/customXml" Target="../ink/ink2681.xml"/><Relationship Id="rId109" Type="http://schemas.openxmlformats.org/officeDocument/2006/relationships/customXml" Target="../ink/ink2729.xml"/><Relationship Id="rId260" Type="http://schemas.openxmlformats.org/officeDocument/2006/relationships/image" Target="../media/image3680.png"/><Relationship Id="rId281" Type="http://schemas.openxmlformats.org/officeDocument/2006/relationships/customXml" Target="../ink/ink2815.xml"/><Relationship Id="rId34" Type="http://schemas.openxmlformats.org/officeDocument/2006/relationships/image" Target="../media/image2560.png"/><Relationship Id="rId55" Type="http://schemas.openxmlformats.org/officeDocument/2006/relationships/customXml" Target="../ink/ink2702.xml"/><Relationship Id="rId76" Type="http://schemas.openxmlformats.org/officeDocument/2006/relationships/image" Target="../media/image2770.png"/><Relationship Id="rId97" Type="http://schemas.openxmlformats.org/officeDocument/2006/relationships/customXml" Target="../ink/ink2723.xml"/><Relationship Id="rId120" Type="http://schemas.openxmlformats.org/officeDocument/2006/relationships/image" Target="../media/image2990.png"/><Relationship Id="rId141" Type="http://schemas.openxmlformats.org/officeDocument/2006/relationships/customXml" Target="../ink/ink2745.xml"/><Relationship Id="rId7" Type="http://schemas.openxmlformats.org/officeDocument/2006/relationships/image" Target="../media/image2290.emf"/><Relationship Id="rId162" Type="http://schemas.openxmlformats.org/officeDocument/2006/relationships/image" Target="../media/image3190.png"/><Relationship Id="rId183" Type="http://schemas.openxmlformats.org/officeDocument/2006/relationships/customXml" Target="../ink/ink2766.xml"/><Relationship Id="rId218" Type="http://schemas.openxmlformats.org/officeDocument/2006/relationships/image" Target="../media/image3470.png"/><Relationship Id="rId239" Type="http://schemas.openxmlformats.org/officeDocument/2006/relationships/customXml" Target="../ink/ink2794.xml"/><Relationship Id="rId250" Type="http://schemas.openxmlformats.org/officeDocument/2006/relationships/image" Target="../media/image3630.png"/><Relationship Id="rId271" Type="http://schemas.openxmlformats.org/officeDocument/2006/relationships/customXml" Target="../ink/ink2810.xml"/><Relationship Id="rId24" Type="http://schemas.openxmlformats.org/officeDocument/2006/relationships/image" Target="../media/image25110.png"/><Relationship Id="rId45" Type="http://schemas.openxmlformats.org/officeDocument/2006/relationships/customXml" Target="../ink/ink2697.xml"/><Relationship Id="rId66" Type="http://schemas.openxmlformats.org/officeDocument/2006/relationships/image" Target="../media/image2720.png"/><Relationship Id="rId87" Type="http://schemas.openxmlformats.org/officeDocument/2006/relationships/customXml" Target="../ink/ink2718.xml"/><Relationship Id="rId110" Type="http://schemas.openxmlformats.org/officeDocument/2006/relationships/image" Target="../media/image2940.png"/><Relationship Id="rId131" Type="http://schemas.openxmlformats.org/officeDocument/2006/relationships/customXml" Target="../ink/ink2740.xml"/><Relationship Id="rId152" Type="http://schemas.openxmlformats.org/officeDocument/2006/relationships/image" Target="../media/image3150.png"/><Relationship Id="rId173" Type="http://schemas.openxmlformats.org/officeDocument/2006/relationships/customXml" Target="../ink/ink2761.xml"/><Relationship Id="rId194" Type="http://schemas.openxmlformats.org/officeDocument/2006/relationships/image" Target="../media/image3350.png"/><Relationship Id="rId208" Type="http://schemas.openxmlformats.org/officeDocument/2006/relationships/image" Target="../media/image3420.png"/><Relationship Id="rId229" Type="http://schemas.openxmlformats.org/officeDocument/2006/relationships/customXml" Target="../ink/ink2789.xml"/><Relationship Id="rId240" Type="http://schemas.openxmlformats.org/officeDocument/2006/relationships/image" Target="../media/image3580.png"/><Relationship Id="rId261" Type="http://schemas.openxmlformats.org/officeDocument/2006/relationships/customXml" Target="../ink/ink2805.xml"/><Relationship Id="rId14" Type="http://schemas.openxmlformats.org/officeDocument/2006/relationships/image" Target="../media/image24610.png"/><Relationship Id="rId35" Type="http://schemas.openxmlformats.org/officeDocument/2006/relationships/customXml" Target="../ink/ink2692.xml"/><Relationship Id="rId56" Type="http://schemas.openxmlformats.org/officeDocument/2006/relationships/image" Target="../media/image2670.png"/><Relationship Id="rId77" Type="http://schemas.openxmlformats.org/officeDocument/2006/relationships/customXml" Target="../ink/ink2713.xml"/><Relationship Id="rId100" Type="http://schemas.openxmlformats.org/officeDocument/2006/relationships/image" Target="../media/image2890.png"/><Relationship Id="rId282" Type="http://schemas.openxmlformats.org/officeDocument/2006/relationships/image" Target="../media/image3790.png"/><Relationship Id="rId8" Type="http://schemas.openxmlformats.org/officeDocument/2006/relationships/image" Target="../media/image2314.png"/><Relationship Id="rId98" Type="http://schemas.openxmlformats.org/officeDocument/2006/relationships/image" Target="../media/image2880.png"/><Relationship Id="rId121" Type="http://schemas.openxmlformats.org/officeDocument/2006/relationships/customXml" Target="../ink/ink2735.xml"/><Relationship Id="rId142" Type="http://schemas.openxmlformats.org/officeDocument/2006/relationships/image" Target="../media/image3100.png"/><Relationship Id="rId163" Type="http://schemas.openxmlformats.org/officeDocument/2006/relationships/customXml" Target="../ink/ink2756.xml"/><Relationship Id="rId184" Type="http://schemas.openxmlformats.org/officeDocument/2006/relationships/image" Target="../media/image3300.png"/><Relationship Id="rId219" Type="http://schemas.openxmlformats.org/officeDocument/2006/relationships/customXml" Target="../ink/ink2784.xml"/><Relationship Id="rId230" Type="http://schemas.openxmlformats.org/officeDocument/2006/relationships/image" Target="../media/image3530.png"/><Relationship Id="rId251" Type="http://schemas.openxmlformats.org/officeDocument/2006/relationships/customXml" Target="../ink/ink2800.xml"/><Relationship Id="rId25" Type="http://schemas.openxmlformats.org/officeDocument/2006/relationships/customXml" Target="../ink/ink2687.xml"/><Relationship Id="rId46" Type="http://schemas.openxmlformats.org/officeDocument/2006/relationships/image" Target="../media/image2620.png"/><Relationship Id="rId67" Type="http://schemas.openxmlformats.org/officeDocument/2006/relationships/customXml" Target="../ink/ink2708.xml"/><Relationship Id="rId272" Type="http://schemas.openxmlformats.org/officeDocument/2006/relationships/image" Target="../media/image3740.png"/><Relationship Id="rId88" Type="http://schemas.openxmlformats.org/officeDocument/2006/relationships/image" Target="../media/image2830.png"/><Relationship Id="rId111" Type="http://schemas.openxmlformats.org/officeDocument/2006/relationships/customXml" Target="../ink/ink2730.xml"/><Relationship Id="rId132" Type="http://schemas.openxmlformats.org/officeDocument/2006/relationships/image" Target="../media/image3050.png"/><Relationship Id="rId153" Type="http://schemas.openxmlformats.org/officeDocument/2006/relationships/customXml" Target="../ink/ink2751.xml"/><Relationship Id="rId174" Type="http://schemas.openxmlformats.org/officeDocument/2006/relationships/image" Target="../media/image3250.png"/><Relationship Id="rId195" Type="http://schemas.openxmlformats.org/officeDocument/2006/relationships/customXml" Target="../ink/ink2772.xml"/><Relationship Id="rId209" Type="http://schemas.openxmlformats.org/officeDocument/2006/relationships/customXml" Target="../ink/ink2779.xml"/><Relationship Id="rId220" Type="http://schemas.openxmlformats.org/officeDocument/2006/relationships/image" Target="../media/image3480.png"/><Relationship Id="rId241" Type="http://schemas.openxmlformats.org/officeDocument/2006/relationships/customXml" Target="../ink/ink2795.xml"/><Relationship Id="rId15" Type="http://schemas.openxmlformats.org/officeDocument/2006/relationships/customXml" Target="../ink/ink2682.xml"/><Relationship Id="rId36" Type="http://schemas.openxmlformats.org/officeDocument/2006/relationships/image" Target="../media/image2570.png"/><Relationship Id="rId57" Type="http://schemas.openxmlformats.org/officeDocument/2006/relationships/customXml" Target="../ink/ink2703.xml"/><Relationship Id="rId262" Type="http://schemas.openxmlformats.org/officeDocument/2006/relationships/image" Target="../media/image3690.png"/><Relationship Id="rId283" Type="http://schemas.openxmlformats.org/officeDocument/2006/relationships/customXml" Target="../ink/ink2816.xml"/><Relationship Id="rId78" Type="http://schemas.openxmlformats.org/officeDocument/2006/relationships/image" Target="../media/image2780.png"/><Relationship Id="rId99" Type="http://schemas.openxmlformats.org/officeDocument/2006/relationships/customXml" Target="../ink/ink2724.xml"/><Relationship Id="rId101" Type="http://schemas.openxmlformats.org/officeDocument/2006/relationships/customXml" Target="../ink/ink2725.xml"/><Relationship Id="rId122" Type="http://schemas.openxmlformats.org/officeDocument/2006/relationships/image" Target="../media/image3000.png"/><Relationship Id="rId143" Type="http://schemas.openxmlformats.org/officeDocument/2006/relationships/customXml" Target="../ink/ink2746.xml"/><Relationship Id="rId164" Type="http://schemas.openxmlformats.org/officeDocument/2006/relationships/image" Target="../media/image3200.png"/><Relationship Id="rId185" Type="http://schemas.openxmlformats.org/officeDocument/2006/relationships/customXml" Target="../ink/ink2767.xml"/><Relationship Id="rId9" Type="http://schemas.openxmlformats.org/officeDocument/2006/relationships/customXml" Target="../ink/ink2679.xml"/><Relationship Id="rId210" Type="http://schemas.openxmlformats.org/officeDocument/2006/relationships/image" Target="../media/image3430.png"/><Relationship Id="rId26" Type="http://schemas.openxmlformats.org/officeDocument/2006/relationships/image" Target="../media/image25210.png"/><Relationship Id="rId231" Type="http://schemas.openxmlformats.org/officeDocument/2006/relationships/customXml" Target="../ink/ink2790.xml"/><Relationship Id="rId252" Type="http://schemas.openxmlformats.org/officeDocument/2006/relationships/image" Target="../media/image3640.png"/><Relationship Id="rId273" Type="http://schemas.openxmlformats.org/officeDocument/2006/relationships/customXml" Target="../ink/ink2811.xml"/><Relationship Id="rId47" Type="http://schemas.openxmlformats.org/officeDocument/2006/relationships/customXml" Target="../ink/ink2698.xml"/><Relationship Id="rId68" Type="http://schemas.openxmlformats.org/officeDocument/2006/relationships/image" Target="../media/image2730.png"/><Relationship Id="rId89" Type="http://schemas.openxmlformats.org/officeDocument/2006/relationships/customXml" Target="../ink/ink2719.xml"/><Relationship Id="rId112" Type="http://schemas.openxmlformats.org/officeDocument/2006/relationships/image" Target="../media/image2950.png"/><Relationship Id="rId133" Type="http://schemas.openxmlformats.org/officeDocument/2006/relationships/customXml" Target="../ink/ink2741.xml"/><Relationship Id="rId154" Type="http://schemas.openxmlformats.org/officeDocument/2006/relationships/image" Target="../media/image11010.png"/><Relationship Id="rId175" Type="http://schemas.openxmlformats.org/officeDocument/2006/relationships/customXml" Target="../ink/ink2762.xml"/><Relationship Id="rId196" Type="http://schemas.openxmlformats.org/officeDocument/2006/relationships/image" Target="../media/image3360.png"/><Relationship Id="rId200" Type="http://schemas.openxmlformats.org/officeDocument/2006/relationships/image" Target="../media/image3380.png"/><Relationship Id="rId16" Type="http://schemas.openxmlformats.org/officeDocument/2006/relationships/image" Target="../media/image24710.png"/><Relationship Id="rId221" Type="http://schemas.openxmlformats.org/officeDocument/2006/relationships/customXml" Target="../ink/ink2785.xml"/><Relationship Id="rId242" Type="http://schemas.openxmlformats.org/officeDocument/2006/relationships/image" Target="../media/image3590.png"/><Relationship Id="rId263" Type="http://schemas.openxmlformats.org/officeDocument/2006/relationships/customXml" Target="../ink/ink2806.xml"/><Relationship Id="rId284" Type="http://schemas.openxmlformats.org/officeDocument/2006/relationships/image" Target="../media/image3800.png"/><Relationship Id="rId37" Type="http://schemas.openxmlformats.org/officeDocument/2006/relationships/customXml" Target="../ink/ink2693.xml"/><Relationship Id="rId58" Type="http://schemas.openxmlformats.org/officeDocument/2006/relationships/image" Target="../media/image2680.png"/><Relationship Id="rId79" Type="http://schemas.openxmlformats.org/officeDocument/2006/relationships/customXml" Target="../ink/ink2714.xml"/><Relationship Id="rId102" Type="http://schemas.openxmlformats.org/officeDocument/2006/relationships/image" Target="../media/image2900.png"/><Relationship Id="rId123" Type="http://schemas.openxmlformats.org/officeDocument/2006/relationships/customXml" Target="../ink/ink2736.xml"/><Relationship Id="rId144" Type="http://schemas.openxmlformats.org/officeDocument/2006/relationships/image" Target="../media/image3110.png"/><Relationship Id="rId90" Type="http://schemas.openxmlformats.org/officeDocument/2006/relationships/image" Target="../media/image2840.png"/><Relationship Id="rId165" Type="http://schemas.openxmlformats.org/officeDocument/2006/relationships/customXml" Target="../ink/ink2757.xml"/><Relationship Id="rId186" Type="http://schemas.openxmlformats.org/officeDocument/2006/relationships/image" Target="../media/image3310.png"/><Relationship Id="rId211" Type="http://schemas.openxmlformats.org/officeDocument/2006/relationships/customXml" Target="../ink/ink2780.xml"/><Relationship Id="rId232" Type="http://schemas.openxmlformats.org/officeDocument/2006/relationships/image" Target="../media/image3540.png"/><Relationship Id="rId253" Type="http://schemas.openxmlformats.org/officeDocument/2006/relationships/customXml" Target="../ink/ink2801.xml"/><Relationship Id="rId274" Type="http://schemas.openxmlformats.org/officeDocument/2006/relationships/image" Target="../media/image3750.png"/><Relationship Id="rId27" Type="http://schemas.openxmlformats.org/officeDocument/2006/relationships/customXml" Target="../ink/ink2688.xml"/><Relationship Id="rId48" Type="http://schemas.openxmlformats.org/officeDocument/2006/relationships/image" Target="../media/image2630.png"/><Relationship Id="rId69" Type="http://schemas.openxmlformats.org/officeDocument/2006/relationships/customXml" Target="../ink/ink2709.xml"/><Relationship Id="rId113" Type="http://schemas.openxmlformats.org/officeDocument/2006/relationships/customXml" Target="../ink/ink2731.xml"/><Relationship Id="rId134" Type="http://schemas.openxmlformats.org/officeDocument/2006/relationships/image" Target="../media/image3060.png"/><Relationship Id="rId80" Type="http://schemas.openxmlformats.org/officeDocument/2006/relationships/image" Target="../media/image2790.png"/><Relationship Id="rId155" Type="http://schemas.openxmlformats.org/officeDocument/2006/relationships/customXml" Target="../ink/ink2752.xml"/><Relationship Id="rId176" Type="http://schemas.openxmlformats.org/officeDocument/2006/relationships/image" Target="../media/image3260.png"/><Relationship Id="rId197" Type="http://schemas.openxmlformats.org/officeDocument/2006/relationships/customXml" Target="../ink/ink2773.xml"/><Relationship Id="rId201" Type="http://schemas.openxmlformats.org/officeDocument/2006/relationships/customXml" Target="../ink/ink2775.xml"/><Relationship Id="rId222" Type="http://schemas.openxmlformats.org/officeDocument/2006/relationships/image" Target="../media/image3490.png"/><Relationship Id="rId243" Type="http://schemas.openxmlformats.org/officeDocument/2006/relationships/customXml" Target="../ink/ink2796.xml"/><Relationship Id="rId264" Type="http://schemas.openxmlformats.org/officeDocument/2006/relationships/image" Target="../media/image3700.png"/><Relationship Id="rId285" Type="http://schemas.openxmlformats.org/officeDocument/2006/relationships/customXml" Target="../ink/ink2817.xml"/><Relationship Id="rId17" Type="http://schemas.openxmlformats.org/officeDocument/2006/relationships/customXml" Target="../ink/ink2683.xml"/><Relationship Id="rId38" Type="http://schemas.openxmlformats.org/officeDocument/2006/relationships/image" Target="../media/image2580.png"/><Relationship Id="rId59" Type="http://schemas.openxmlformats.org/officeDocument/2006/relationships/customXml" Target="../ink/ink2704.xml"/><Relationship Id="rId103" Type="http://schemas.openxmlformats.org/officeDocument/2006/relationships/customXml" Target="../ink/ink2726.xml"/><Relationship Id="rId124" Type="http://schemas.openxmlformats.org/officeDocument/2006/relationships/image" Target="../media/image3010.png"/><Relationship Id="rId70" Type="http://schemas.openxmlformats.org/officeDocument/2006/relationships/image" Target="../media/image2740.png"/><Relationship Id="rId91" Type="http://schemas.openxmlformats.org/officeDocument/2006/relationships/customXml" Target="../ink/ink2720.xml"/><Relationship Id="rId145" Type="http://schemas.openxmlformats.org/officeDocument/2006/relationships/customXml" Target="../ink/ink2747.xml"/><Relationship Id="rId166" Type="http://schemas.openxmlformats.org/officeDocument/2006/relationships/image" Target="../media/image3210.png"/><Relationship Id="rId187" Type="http://schemas.openxmlformats.org/officeDocument/2006/relationships/customXml" Target="../ink/ink2768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3440.png"/><Relationship Id="rId233" Type="http://schemas.openxmlformats.org/officeDocument/2006/relationships/customXml" Target="../ink/ink2791.xml"/><Relationship Id="rId254" Type="http://schemas.openxmlformats.org/officeDocument/2006/relationships/image" Target="../media/image3650.png"/><Relationship Id="rId28" Type="http://schemas.openxmlformats.org/officeDocument/2006/relationships/image" Target="../media/image25310.png"/><Relationship Id="rId49" Type="http://schemas.openxmlformats.org/officeDocument/2006/relationships/customXml" Target="../ink/ink2699.xml"/><Relationship Id="rId114" Type="http://schemas.openxmlformats.org/officeDocument/2006/relationships/image" Target="../media/image2960.png"/><Relationship Id="rId275" Type="http://schemas.openxmlformats.org/officeDocument/2006/relationships/customXml" Target="../ink/ink2812.xml"/><Relationship Id="rId60" Type="http://schemas.openxmlformats.org/officeDocument/2006/relationships/image" Target="../media/image2690.png"/><Relationship Id="rId81" Type="http://schemas.openxmlformats.org/officeDocument/2006/relationships/customXml" Target="../ink/ink2715.xml"/><Relationship Id="rId135" Type="http://schemas.openxmlformats.org/officeDocument/2006/relationships/customXml" Target="../ink/ink2742.xml"/><Relationship Id="rId156" Type="http://schemas.openxmlformats.org/officeDocument/2006/relationships/image" Target="../media/image3160.png"/><Relationship Id="rId177" Type="http://schemas.openxmlformats.org/officeDocument/2006/relationships/customXml" Target="../ink/ink2763.xml"/><Relationship Id="rId198" Type="http://schemas.openxmlformats.org/officeDocument/2006/relationships/image" Target="../media/image3370.png"/><Relationship Id="rId202" Type="http://schemas.openxmlformats.org/officeDocument/2006/relationships/image" Target="../media/image3390.png"/><Relationship Id="rId223" Type="http://schemas.openxmlformats.org/officeDocument/2006/relationships/customXml" Target="../ink/ink2786.xml"/><Relationship Id="rId244" Type="http://schemas.openxmlformats.org/officeDocument/2006/relationships/image" Target="../media/image3600.png"/><Relationship Id="rId18" Type="http://schemas.openxmlformats.org/officeDocument/2006/relationships/image" Target="../media/image24810.png"/><Relationship Id="rId39" Type="http://schemas.openxmlformats.org/officeDocument/2006/relationships/customXml" Target="../ink/ink2694.xml"/><Relationship Id="rId265" Type="http://schemas.openxmlformats.org/officeDocument/2006/relationships/customXml" Target="../ink/ink2807.xml"/><Relationship Id="rId286" Type="http://schemas.openxmlformats.org/officeDocument/2006/relationships/image" Target="../media/image3811.png"/><Relationship Id="rId50" Type="http://schemas.openxmlformats.org/officeDocument/2006/relationships/image" Target="../media/image2640.png"/><Relationship Id="rId104" Type="http://schemas.openxmlformats.org/officeDocument/2006/relationships/image" Target="../media/image2910.png"/><Relationship Id="rId125" Type="http://schemas.openxmlformats.org/officeDocument/2006/relationships/customXml" Target="../ink/ink2737.xml"/><Relationship Id="rId146" Type="http://schemas.openxmlformats.org/officeDocument/2006/relationships/image" Target="../media/image3120.png"/><Relationship Id="rId167" Type="http://schemas.openxmlformats.org/officeDocument/2006/relationships/customXml" Target="../ink/ink2758.xml"/><Relationship Id="rId188" Type="http://schemas.openxmlformats.org/officeDocument/2006/relationships/image" Target="../media/image3320.png"/><Relationship Id="rId71" Type="http://schemas.openxmlformats.org/officeDocument/2006/relationships/customXml" Target="../ink/ink2710.xml"/><Relationship Id="rId92" Type="http://schemas.openxmlformats.org/officeDocument/2006/relationships/image" Target="../media/image2850.png"/><Relationship Id="rId213" Type="http://schemas.openxmlformats.org/officeDocument/2006/relationships/customXml" Target="../ink/ink2781.xml"/><Relationship Id="rId234" Type="http://schemas.openxmlformats.org/officeDocument/2006/relationships/image" Target="../media/image3550.png"/><Relationship Id="rId2" Type="http://schemas.openxmlformats.org/officeDocument/2006/relationships/notesSlide" Target="../notesSlides/notesSlide20.xml"/><Relationship Id="rId29" Type="http://schemas.openxmlformats.org/officeDocument/2006/relationships/customXml" Target="../ink/ink2689.xml"/><Relationship Id="rId255" Type="http://schemas.openxmlformats.org/officeDocument/2006/relationships/customXml" Target="../ink/ink2802.xml"/><Relationship Id="rId276" Type="http://schemas.openxmlformats.org/officeDocument/2006/relationships/image" Target="../media/image3760.png"/><Relationship Id="rId40" Type="http://schemas.openxmlformats.org/officeDocument/2006/relationships/image" Target="../media/image2590.png"/><Relationship Id="rId115" Type="http://schemas.openxmlformats.org/officeDocument/2006/relationships/customXml" Target="../ink/ink2732.xml"/><Relationship Id="rId136" Type="http://schemas.openxmlformats.org/officeDocument/2006/relationships/image" Target="../media/image3070.png"/><Relationship Id="rId157" Type="http://schemas.openxmlformats.org/officeDocument/2006/relationships/customXml" Target="../ink/ink2753.xml"/><Relationship Id="rId178" Type="http://schemas.openxmlformats.org/officeDocument/2006/relationships/image" Target="../media/image3270.png"/><Relationship Id="rId61" Type="http://schemas.openxmlformats.org/officeDocument/2006/relationships/customXml" Target="../ink/ink2705.xml"/><Relationship Id="rId82" Type="http://schemas.openxmlformats.org/officeDocument/2006/relationships/image" Target="../media/image2800.png"/><Relationship Id="rId199" Type="http://schemas.openxmlformats.org/officeDocument/2006/relationships/customXml" Target="../ink/ink2774.xml"/><Relationship Id="rId203" Type="http://schemas.openxmlformats.org/officeDocument/2006/relationships/customXml" Target="../ink/ink2776.xml"/><Relationship Id="rId19" Type="http://schemas.openxmlformats.org/officeDocument/2006/relationships/customXml" Target="../ink/ink2684.xml"/><Relationship Id="rId224" Type="http://schemas.openxmlformats.org/officeDocument/2006/relationships/image" Target="../media/image3500.png"/><Relationship Id="rId245" Type="http://schemas.openxmlformats.org/officeDocument/2006/relationships/customXml" Target="../ink/ink2797.xml"/><Relationship Id="rId266" Type="http://schemas.openxmlformats.org/officeDocument/2006/relationships/image" Target="../media/image3710.png"/><Relationship Id="rId30" Type="http://schemas.openxmlformats.org/officeDocument/2006/relationships/image" Target="../media/image25410.png"/><Relationship Id="rId105" Type="http://schemas.openxmlformats.org/officeDocument/2006/relationships/customXml" Target="../ink/ink2727.xml"/><Relationship Id="rId126" Type="http://schemas.openxmlformats.org/officeDocument/2006/relationships/image" Target="../media/image3020.png"/><Relationship Id="rId147" Type="http://schemas.openxmlformats.org/officeDocument/2006/relationships/customXml" Target="../ink/ink2748.xml"/><Relationship Id="rId168" Type="http://schemas.openxmlformats.org/officeDocument/2006/relationships/image" Target="../media/image3220.png"/><Relationship Id="rId51" Type="http://schemas.openxmlformats.org/officeDocument/2006/relationships/customXml" Target="../ink/ink2700.xml"/><Relationship Id="rId72" Type="http://schemas.openxmlformats.org/officeDocument/2006/relationships/image" Target="../media/image2750.png"/><Relationship Id="rId93" Type="http://schemas.openxmlformats.org/officeDocument/2006/relationships/customXml" Target="../ink/ink2721.xml"/><Relationship Id="rId189" Type="http://schemas.openxmlformats.org/officeDocument/2006/relationships/customXml" Target="../ink/ink2769.xml"/><Relationship Id="rId3" Type="http://schemas.openxmlformats.org/officeDocument/2006/relationships/image" Target="../media/image2287.jpeg"/><Relationship Id="rId214" Type="http://schemas.openxmlformats.org/officeDocument/2006/relationships/image" Target="../media/image3450.png"/><Relationship Id="rId235" Type="http://schemas.openxmlformats.org/officeDocument/2006/relationships/customXml" Target="../ink/ink2792.xml"/><Relationship Id="rId256" Type="http://schemas.openxmlformats.org/officeDocument/2006/relationships/image" Target="../media/image3660.png"/><Relationship Id="rId277" Type="http://schemas.openxmlformats.org/officeDocument/2006/relationships/customXml" Target="../ink/ink2813.xml"/><Relationship Id="rId116" Type="http://schemas.openxmlformats.org/officeDocument/2006/relationships/image" Target="../media/image2970.png"/><Relationship Id="rId137" Type="http://schemas.openxmlformats.org/officeDocument/2006/relationships/customXml" Target="../ink/ink2743.xml"/><Relationship Id="rId158" Type="http://schemas.openxmlformats.org/officeDocument/2006/relationships/image" Target="../media/image3170.png"/><Relationship Id="rId20" Type="http://schemas.openxmlformats.org/officeDocument/2006/relationships/image" Target="../media/image24910.png"/><Relationship Id="rId41" Type="http://schemas.openxmlformats.org/officeDocument/2006/relationships/customXml" Target="../ink/ink2695.xml"/><Relationship Id="rId62" Type="http://schemas.openxmlformats.org/officeDocument/2006/relationships/image" Target="../media/image2700.png"/><Relationship Id="rId83" Type="http://schemas.openxmlformats.org/officeDocument/2006/relationships/customXml" Target="../ink/ink2716.xml"/><Relationship Id="rId179" Type="http://schemas.openxmlformats.org/officeDocument/2006/relationships/customXml" Target="../ink/ink2764.xml"/><Relationship Id="rId190" Type="http://schemas.openxmlformats.org/officeDocument/2006/relationships/image" Target="../media/image3330.png"/><Relationship Id="rId204" Type="http://schemas.openxmlformats.org/officeDocument/2006/relationships/image" Target="../media/image3400.png"/><Relationship Id="rId225" Type="http://schemas.openxmlformats.org/officeDocument/2006/relationships/customXml" Target="../ink/ink2787.xml"/><Relationship Id="rId246" Type="http://schemas.openxmlformats.org/officeDocument/2006/relationships/image" Target="../media/image3610.png"/><Relationship Id="rId267" Type="http://schemas.openxmlformats.org/officeDocument/2006/relationships/customXml" Target="../ink/ink2808.xml"/><Relationship Id="rId106" Type="http://schemas.openxmlformats.org/officeDocument/2006/relationships/image" Target="../media/image2920.png"/><Relationship Id="rId127" Type="http://schemas.openxmlformats.org/officeDocument/2006/relationships/customXml" Target="../ink/ink2738.xml"/><Relationship Id="rId10" Type="http://schemas.openxmlformats.org/officeDocument/2006/relationships/image" Target="../media/image24410.png"/><Relationship Id="rId31" Type="http://schemas.openxmlformats.org/officeDocument/2006/relationships/customXml" Target="../ink/ink2690.xml"/><Relationship Id="rId52" Type="http://schemas.openxmlformats.org/officeDocument/2006/relationships/image" Target="../media/image2650.png"/><Relationship Id="rId73" Type="http://schemas.openxmlformats.org/officeDocument/2006/relationships/customXml" Target="../ink/ink2711.xml"/><Relationship Id="rId94" Type="http://schemas.openxmlformats.org/officeDocument/2006/relationships/image" Target="../media/image2860.png"/><Relationship Id="rId148" Type="http://schemas.openxmlformats.org/officeDocument/2006/relationships/image" Target="../media/image3130.png"/><Relationship Id="rId169" Type="http://schemas.openxmlformats.org/officeDocument/2006/relationships/customXml" Target="../ink/ink2759.xml"/><Relationship Id="rId4" Type="http://schemas.openxmlformats.org/officeDocument/2006/relationships/image" Target="../media/image2288.gif"/><Relationship Id="rId180" Type="http://schemas.openxmlformats.org/officeDocument/2006/relationships/image" Target="../media/image3280.png"/><Relationship Id="rId215" Type="http://schemas.openxmlformats.org/officeDocument/2006/relationships/customXml" Target="../ink/ink2782.xml"/><Relationship Id="rId236" Type="http://schemas.openxmlformats.org/officeDocument/2006/relationships/image" Target="../media/image3560.png"/><Relationship Id="rId257" Type="http://schemas.openxmlformats.org/officeDocument/2006/relationships/customXml" Target="../ink/ink2803.xml"/><Relationship Id="rId278" Type="http://schemas.openxmlformats.org/officeDocument/2006/relationships/image" Target="../media/image3770.png"/><Relationship Id="rId42" Type="http://schemas.openxmlformats.org/officeDocument/2006/relationships/image" Target="../media/image2600.png"/><Relationship Id="rId84" Type="http://schemas.openxmlformats.org/officeDocument/2006/relationships/image" Target="../media/image2810.png"/><Relationship Id="rId138" Type="http://schemas.openxmlformats.org/officeDocument/2006/relationships/image" Target="../media/image3080.png"/><Relationship Id="rId191" Type="http://schemas.openxmlformats.org/officeDocument/2006/relationships/customXml" Target="../ink/ink2770.xml"/><Relationship Id="rId205" Type="http://schemas.openxmlformats.org/officeDocument/2006/relationships/customXml" Target="../ink/ink2777.xml"/><Relationship Id="rId247" Type="http://schemas.openxmlformats.org/officeDocument/2006/relationships/customXml" Target="../ink/ink2798.xml"/><Relationship Id="rId107" Type="http://schemas.openxmlformats.org/officeDocument/2006/relationships/customXml" Target="../ink/ink2728.xml"/><Relationship Id="rId11" Type="http://schemas.openxmlformats.org/officeDocument/2006/relationships/customXml" Target="../ink/ink2680.xml"/><Relationship Id="rId53" Type="http://schemas.openxmlformats.org/officeDocument/2006/relationships/customXml" Target="../ink/ink2701.xml"/><Relationship Id="rId149" Type="http://schemas.openxmlformats.org/officeDocument/2006/relationships/customXml" Target="../ink/ink2749.xml"/><Relationship Id="rId95" Type="http://schemas.openxmlformats.org/officeDocument/2006/relationships/customXml" Target="../ink/ink2722.xml"/><Relationship Id="rId160" Type="http://schemas.openxmlformats.org/officeDocument/2006/relationships/image" Target="../media/image3180.png"/><Relationship Id="rId216" Type="http://schemas.openxmlformats.org/officeDocument/2006/relationships/image" Target="../media/image3460.png"/><Relationship Id="rId258" Type="http://schemas.openxmlformats.org/officeDocument/2006/relationships/image" Target="../media/image3670.png"/><Relationship Id="rId22" Type="http://schemas.openxmlformats.org/officeDocument/2006/relationships/image" Target="../media/image25010.png"/><Relationship Id="rId64" Type="http://schemas.openxmlformats.org/officeDocument/2006/relationships/image" Target="../media/image2710.png"/><Relationship Id="rId118" Type="http://schemas.openxmlformats.org/officeDocument/2006/relationships/image" Target="../media/image2980.png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80.png"/><Relationship Id="rId21" Type="http://schemas.openxmlformats.org/officeDocument/2006/relationships/image" Target="../media/image3910.png"/><Relationship Id="rId42" Type="http://schemas.openxmlformats.org/officeDocument/2006/relationships/customXml" Target="../ink/ink2838.xml"/><Relationship Id="rId63" Type="http://schemas.openxmlformats.org/officeDocument/2006/relationships/image" Target="../media/image4110.png"/><Relationship Id="rId84" Type="http://schemas.openxmlformats.org/officeDocument/2006/relationships/customXml" Target="../ink/ink2859.xml"/><Relationship Id="rId138" Type="http://schemas.openxmlformats.org/officeDocument/2006/relationships/customXml" Target="../ink/ink2886.xml"/><Relationship Id="rId159" Type="http://schemas.openxmlformats.org/officeDocument/2006/relationships/image" Target="../media/image4590.png"/><Relationship Id="rId170" Type="http://schemas.openxmlformats.org/officeDocument/2006/relationships/customXml" Target="../ink/ink2902.xml"/><Relationship Id="rId191" Type="http://schemas.openxmlformats.org/officeDocument/2006/relationships/image" Target="../media/image4750.png"/><Relationship Id="rId205" Type="http://schemas.openxmlformats.org/officeDocument/2006/relationships/image" Target="../media/image4820.png"/><Relationship Id="rId226" Type="http://schemas.openxmlformats.org/officeDocument/2006/relationships/customXml" Target="../ink/ink2930.xml"/><Relationship Id="rId107" Type="http://schemas.openxmlformats.org/officeDocument/2006/relationships/image" Target="../media/image4330.png"/><Relationship Id="rId11" Type="http://schemas.openxmlformats.org/officeDocument/2006/relationships/image" Target="../media/image3860.png"/><Relationship Id="rId32" Type="http://schemas.openxmlformats.org/officeDocument/2006/relationships/customXml" Target="../ink/ink2833.xml"/><Relationship Id="rId53" Type="http://schemas.openxmlformats.org/officeDocument/2006/relationships/image" Target="../media/image4060.png"/><Relationship Id="rId74" Type="http://schemas.openxmlformats.org/officeDocument/2006/relationships/customXml" Target="../ink/ink2854.xml"/><Relationship Id="rId128" Type="http://schemas.openxmlformats.org/officeDocument/2006/relationships/customXml" Target="../ink/ink2881.xml"/><Relationship Id="rId149" Type="http://schemas.openxmlformats.org/officeDocument/2006/relationships/image" Target="../media/image4540.png"/><Relationship Id="rId5" Type="http://schemas.openxmlformats.org/officeDocument/2006/relationships/image" Target="../media/image3830.png"/><Relationship Id="rId95" Type="http://schemas.openxmlformats.org/officeDocument/2006/relationships/image" Target="../media/image4270.png"/><Relationship Id="rId160" Type="http://schemas.openxmlformats.org/officeDocument/2006/relationships/customXml" Target="../ink/ink2897.xml"/><Relationship Id="rId181" Type="http://schemas.openxmlformats.org/officeDocument/2006/relationships/image" Target="../media/image4700.png"/><Relationship Id="rId216" Type="http://schemas.openxmlformats.org/officeDocument/2006/relationships/customXml" Target="../ink/ink2925.xml"/><Relationship Id="rId22" Type="http://schemas.openxmlformats.org/officeDocument/2006/relationships/customXml" Target="../ink/ink2828.xml"/><Relationship Id="rId43" Type="http://schemas.openxmlformats.org/officeDocument/2006/relationships/image" Target="../media/image4020.png"/><Relationship Id="rId64" Type="http://schemas.openxmlformats.org/officeDocument/2006/relationships/customXml" Target="../ink/ink2849.xml"/><Relationship Id="rId118" Type="http://schemas.openxmlformats.org/officeDocument/2006/relationships/customXml" Target="../ink/ink2876.xml"/><Relationship Id="rId139" Type="http://schemas.openxmlformats.org/officeDocument/2006/relationships/image" Target="../media/image4490.png"/><Relationship Id="rId85" Type="http://schemas.openxmlformats.org/officeDocument/2006/relationships/image" Target="../media/image4220.png"/><Relationship Id="rId150" Type="http://schemas.openxmlformats.org/officeDocument/2006/relationships/customXml" Target="../ink/ink2892.xml"/><Relationship Id="rId171" Type="http://schemas.openxmlformats.org/officeDocument/2006/relationships/image" Target="../media/image4650.png"/><Relationship Id="rId192" Type="http://schemas.openxmlformats.org/officeDocument/2006/relationships/customXml" Target="../ink/ink2913.xml"/><Relationship Id="rId206" Type="http://schemas.openxmlformats.org/officeDocument/2006/relationships/customXml" Target="../ink/ink2920.xml"/><Relationship Id="rId227" Type="http://schemas.openxmlformats.org/officeDocument/2006/relationships/image" Target="../media/image493.png"/><Relationship Id="rId12" Type="http://schemas.openxmlformats.org/officeDocument/2006/relationships/customXml" Target="../ink/ink2823.xml"/><Relationship Id="rId33" Type="http://schemas.openxmlformats.org/officeDocument/2006/relationships/image" Target="../media/image3970.png"/><Relationship Id="rId108" Type="http://schemas.openxmlformats.org/officeDocument/2006/relationships/customXml" Target="../ink/ink2871.xml"/><Relationship Id="rId129" Type="http://schemas.openxmlformats.org/officeDocument/2006/relationships/image" Target="../media/image4440.png"/><Relationship Id="rId54" Type="http://schemas.openxmlformats.org/officeDocument/2006/relationships/customXml" Target="../ink/ink2844.xml"/><Relationship Id="rId75" Type="http://schemas.openxmlformats.org/officeDocument/2006/relationships/image" Target="../media/image4170.png"/><Relationship Id="rId96" Type="http://schemas.openxmlformats.org/officeDocument/2006/relationships/customXml" Target="../ink/ink2865.xml"/><Relationship Id="rId140" Type="http://schemas.openxmlformats.org/officeDocument/2006/relationships/customXml" Target="../ink/ink2887.xml"/><Relationship Id="rId161" Type="http://schemas.openxmlformats.org/officeDocument/2006/relationships/image" Target="../media/image4600.png"/><Relationship Id="rId182" Type="http://schemas.openxmlformats.org/officeDocument/2006/relationships/customXml" Target="../ink/ink2908.xml"/><Relationship Id="rId217" Type="http://schemas.openxmlformats.org/officeDocument/2006/relationships/image" Target="../media/image4880.png"/><Relationship Id="rId6" Type="http://schemas.openxmlformats.org/officeDocument/2006/relationships/customXml" Target="../ink/ink2820.xml"/><Relationship Id="rId23" Type="http://schemas.openxmlformats.org/officeDocument/2006/relationships/image" Target="../media/image3920.png"/><Relationship Id="rId119" Type="http://schemas.openxmlformats.org/officeDocument/2006/relationships/image" Target="../media/image4390.png"/><Relationship Id="rId44" Type="http://schemas.openxmlformats.org/officeDocument/2006/relationships/customXml" Target="../ink/ink2839.xml"/><Relationship Id="rId65" Type="http://schemas.openxmlformats.org/officeDocument/2006/relationships/image" Target="../media/image4120.png"/><Relationship Id="rId86" Type="http://schemas.openxmlformats.org/officeDocument/2006/relationships/customXml" Target="../ink/ink2860.xml"/><Relationship Id="rId130" Type="http://schemas.openxmlformats.org/officeDocument/2006/relationships/customXml" Target="../ink/ink2882.xml"/><Relationship Id="rId151" Type="http://schemas.openxmlformats.org/officeDocument/2006/relationships/image" Target="../media/image4550.png"/><Relationship Id="rId172" Type="http://schemas.openxmlformats.org/officeDocument/2006/relationships/customXml" Target="../ink/ink2903.xml"/><Relationship Id="rId193" Type="http://schemas.openxmlformats.org/officeDocument/2006/relationships/image" Target="../media/image4760.png"/><Relationship Id="rId207" Type="http://schemas.openxmlformats.org/officeDocument/2006/relationships/image" Target="../media/image4830.png"/><Relationship Id="rId228" Type="http://schemas.openxmlformats.org/officeDocument/2006/relationships/customXml" Target="../ink/ink2931.xml"/><Relationship Id="rId13" Type="http://schemas.openxmlformats.org/officeDocument/2006/relationships/image" Target="../media/image3870.png"/><Relationship Id="rId109" Type="http://schemas.openxmlformats.org/officeDocument/2006/relationships/image" Target="../media/image4340.png"/><Relationship Id="rId34" Type="http://schemas.openxmlformats.org/officeDocument/2006/relationships/customXml" Target="../ink/ink2834.xml"/><Relationship Id="rId55" Type="http://schemas.openxmlformats.org/officeDocument/2006/relationships/image" Target="../media/image4070.png"/><Relationship Id="rId76" Type="http://schemas.openxmlformats.org/officeDocument/2006/relationships/customXml" Target="../ink/ink2855.xml"/><Relationship Id="rId97" Type="http://schemas.openxmlformats.org/officeDocument/2006/relationships/image" Target="../media/image4280.png"/><Relationship Id="rId120" Type="http://schemas.openxmlformats.org/officeDocument/2006/relationships/customXml" Target="../ink/ink2877.xml"/><Relationship Id="rId141" Type="http://schemas.openxmlformats.org/officeDocument/2006/relationships/image" Target="../media/image4500.png"/><Relationship Id="rId7" Type="http://schemas.openxmlformats.org/officeDocument/2006/relationships/image" Target="../media/image3840.png"/><Relationship Id="rId162" Type="http://schemas.openxmlformats.org/officeDocument/2006/relationships/customXml" Target="../ink/ink2898.xml"/><Relationship Id="rId183" Type="http://schemas.openxmlformats.org/officeDocument/2006/relationships/image" Target="../media/image4710.png"/><Relationship Id="rId218" Type="http://schemas.openxmlformats.org/officeDocument/2006/relationships/customXml" Target="../ink/ink2926.xml"/><Relationship Id="rId24" Type="http://schemas.openxmlformats.org/officeDocument/2006/relationships/customXml" Target="../ink/ink2829.xml"/><Relationship Id="rId45" Type="http://schemas.openxmlformats.org/officeDocument/2006/relationships/image" Target="../media/image4030.png"/><Relationship Id="rId66" Type="http://schemas.openxmlformats.org/officeDocument/2006/relationships/customXml" Target="../ink/ink2850.xml"/><Relationship Id="rId87" Type="http://schemas.openxmlformats.org/officeDocument/2006/relationships/image" Target="../media/image4230.png"/><Relationship Id="rId110" Type="http://schemas.openxmlformats.org/officeDocument/2006/relationships/customXml" Target="../ink/ink2872.xml"/><Relationship Id="rId131" Type="http://schemas.openxmlformats.org/officeDocument/2006/relationships/image" Target="../media/image4450.png"/><Relationship Id="rId152" Type="http://schemas.openxmlformats.org/officeDocument/2006/relationships/customXml" Target="../ink/ink2893.xml"/><Relationship Id="rId173" Type="http://schemas.openxmlformats.org/officeDocument/2006/relationships/image" Target="../media/image4660.png"/><Relationship Id="rId194" Type="http://schemas.openxmlformats.org/officeDocument/2006/relationships/customXml" Target="../ink/ink2914.xml"/><Relationship Id="rId208" Type="http://schemas.openxmlformats.org/officeDocument/2006/relationships/customXml" Target="../ink/ink2921.xml"/><Relationship Id="rId229" Type="http://schemas.openxmlformats.org/officeDocument/2006/relationships/image" Target="../media/image4940.png"/><Relationship Id="rId14" Type="http://schemas.openxmlformats.org/officeDocument/2006/relationships/customXml" Target="../ink/ink2824.xml"/><Relationship Id="rId35" Type="http://schemas.openxmlformats.org/officeDocument/2006/relationships/image" Target="../media/image3980.png"/><Relationship Id="rId56" Type="http://schemas.openxmlformats.org/officeDocument/2006/relationships/customXml" Target="../ink/ink2845.xml"/><Relationship Id="rId77" Type="http://schemas.openxmlformats.org/officeDocument/2006/relationships/image" Target="../media/image4180.png"/><Relationship Id="rId100" Type="http://schemas.openxmlformats.org/officeDocument/2006/relationships/customXml" Target="../ink/ink2867.xml"/><Relationship Id="rId8" Type="http://schemas.openxmlformats.org/officeDocument/2006/relationships/customXml" Target="../ink/ink2821.xml"/><Relationship Id="rId98" Type="http://schemas.openxmlformats.org/officeDocument/2006/relationships/customXml" Target="../ink/ink2866.xml"/><Relationship Id="rId121" Type="http://schemas.openxmlformats.org/officeDocument/2006/relationships/image" Target="../media/image4400.png"/><Relationship Id="rId142" Type="http://schemas.openxmlformats.org/officeDocument/2006/relationships/customXml" Target="../ink/ink2888.xml"/><Relationship Id="rId163" Type="http://schemas.openxmlformats.org/officeDocument/2006/relationships/image" Target="../media/image4610.png"/><Relationship Id="rId184" Type="http://schemas.openxmlformats.org/officeDocument/2006/relationships/customXml" Target="../ink/ink2909.xml"/><Relationship Id="rId219" Type="http://schemas.openxmlformats.org/officeDocument/2006/relationships/image" Target="../media/image4890.png"/><Relationship Id="rId230" Type="http://schemas.openxmlformats.org/officeDocument/2006/relationships/customXml" Target="../ink/ink2932.xml"/><Relationship Id="rId25" Type="http://schemas.openxmlformats.org/officeDocument/2006/relationships/image" Target="../media/image3930.png"/><Relationship Id="rId46" Type="http://schemas.openxmlformats.org/officeDocument/2006/relationships/customXml" Target="../ink/ink2840.xml"/><Relationship Id="rId67" Type="http://schemas.openxmlformats.org/officeDocument/2006/relationships/image" Target="../media/image4130.png"/><Relationship Id="rId116" Type="http://schemas.openxmlformats.org/officeDocument/2006/relationships/customXml" Target="../ink/ink2875.xml"/><Relationship Id="rId137" Type="http://schemas.openxmlformats.org/officeDocument/2006/relationships/image" Target="../media/image4480.png"/><Relationship Id="rId158" Type="http://schemas.openxmlformats.org/officeDocument/2006/relationships/customXml" Target="../ink/ink2896.xml"/><Relationship Id="rId20" Type="http://schemas.openxmlformats.org/officeDocument/2006/relationships/customXml" Target="../ink/ink2827.xml"/><Relationship Id="rId41" Type="http://schemas.openxmlformats.org/officeDocument/2006/relationships/image" Target="../media/image4010.png"/><Relationship Id="rId62" Type="http://schemas.openxmlformats.org/officeDocument/2006/relationships/customXml" Target="../ink/ink2848.xml"/><Relationship Id="rId83" Type="http://schemas.openxmlformats.org/officeDocument/2006/relationships/image" Target="../media/image4210.png"/><Relationship Id="rId88" Type="http://schemas.openxmlformats.org/officeDocument/2006/relationships/customXml" Target="../ink/ink2861.xml"/><Relationship Id="rId111" Type="http://schemas.openxmlformats.org/officeDocument/2006/relationships/image" Target="../media/image4350.png"/><Relationship Id="rId132" Type="http://schemas.openxmlformats.org/officeDocument/2006/relationships/customXml" Target="../ink/ink2883.xml"/><Relationship Id="rId153" Type="http://schemas.openxmlformats.org/officeDocument/2006/relationships/image" Target="../media/image4560.png"/><Relationship Id="rId174" Type="http://schemas.openxmlformats.org/officeDocument/2006/relationships/customXml" Target="../ink/ink2904.xml"/><Relationship Id="rId179" Type="http://schemas.openxmlformats.org/officeDocument/2006/relationships/image" Target="../media/image4690.png"/><Relationship Id="rId195" Type="http://schemas.openxmlformats.org/officeDocument/2006/relationships/image" Target="../media/image4770.png"/><Relationship Id="rId209" Type="http://schemas.openxmlformats.org/officeDocument/2006/relationships/image" Target="../media/image4840.png"/><Relationship Id="rId190" Type="http://schemas.openxmlformats.org/officeDocument/2006/relationships/customXml" Target="../ink/ink2912.xml"/><Relationship Id="rId204" Type="http://schemas.openxmlformats.org/officeDocument/2006/relationships/customXml" Target="../ink/ink2919.xml"/><Relationship Id="rId220" Type="http://schemas.openxmlformats.org/officeDocument/2006/relationships/customXml" Target="../ink/ink2927.xml"/><Relationship Id="rId225" Type="http://schemas.openxmlformats.org/officeDocument/2006/relationships/image" Target="../media/image4920.png"/><Relationship Id="rId15" Type="http://schemas.openxmlformats.org/officeDocument/2006/relationships/image" Target="../media/image3880.png"/><Relationship Id="rId36" Type="http://schemas.openxmlformats.org/officeDocument/2006/relationships/customXml" Target="../ink/ink2835.xml"/><Relationship Id="rId57" Type="http://schemas.openxmlformats.org/officeDocument/2006/relationships/image" Target="../media/image4080.png"/><Relationship Id="rId106" Type="http://schemas.openxmlformats.org/officeDocument/2006/relationships/customXml" Target="../ink/ink2870.xml"/><Relationship Id="rId127" Type="http://schemas.openxmlformats.org/officeDocument/2006/relationships/image" Target="../media/image4430.png"/><Relationship Id="rId10" Type="http://schemas.openxmlformats.org/officeDocument/2006/relationships/customXml" Target="../ink/ink2822.xml"/><Relationship Id="rId31" Type="http://schemas.openxmlformats.org/officeDocument/2006/relationships/image" Target="../media/image3960.png"/><Relationship Id="rId52" Type="http://schemas.openxmlformats.org/officeDocument/2006/relationships/customXml" Target="../ink/ink2843.xml"/><Relationship Id="rId73" Type="http://schemas.openxmlformats.org/officeDocument/2006/relationships/image" Target="../media/image4160.png"/><Relationship Id="rId78" Type="http://schemas.openxmlformats.org/officeDocument/2006/relationships/customXml" Target="../ink/ink2856.xml"/><Relationship Id="rId94" Type="http://schemas.openxmlformats.org/officeDocument/2006/relationships/customXml" Target="../ink/ink2864.xml"/><Relationship Id="rId99" Type="http://schemas.openxmlformats.org/officeDocument/2006/relationships/image" Target="../media/image4290.png"/><Relationship Id="rId101" Type="http://schemas.openxmlformats.org/officeDocument/2006/relationships/image" Target="../media/image4300.png"/><Relationship Id="rId122" Type="http://schemas.openxmlformats.org/officeDocument/2006/relationships/customXml" Target="../ink/ink2878.xml"/><Relationship Id="rId143" Type="http://schemas.openxmlformats.org/officeDocument/2006/relationships/image" Target="../media/image4510.png"/><Relationship Id="rId148" Type="http://schemas.openxmlformats.org/officeDocument/2006/relationships/customXml" Target="../ink/ink2891.xml"/><Relationship Id="rId164" Type="http://schemas.openxmlformats.org/officeDocument/2006/relationships/customXml" Target="../ink/ink2899.xml"/><Relationship Id="rId169" Type="http://schemas.openxmlformats.org/officeDocument/2006/relationships/image" Target="../media/image4640.png"/><Relationship Id="rId185" Type="http://schemas.openxmlformats.org/officeDocument/2006/relationships/image" Target="../media/image4720.png"/><Relationship Id="rId4" Type="http://schemas.openxmlformats.org/officeDocument/2006/relationships/customXml" Target="../ink/ink2819.xml"/><Relationship Id="rId9" Type="http://schemas.openxmlformats.org/officeDocument/2006/relationships/image" Target="../media/image3850.png"/><Relationship Id="rId180" Type="http://schemas.openxmlformats.org/officeDocument/2006/relationships/customXml" Target="../ink/ink2907.xml"/><Relationship Id="rId210" Type="http://schemas.openxmlformats.org/officeDocument/2006/relationships/customXml" Target="../ink/ink2922.xml"/><Relationship Id="rId215" Type="http://schemas.openxmlformats.org/officeDocument/2006/relationships/image" Target="../media/image4870.png"/><Relationship Id="rId26" Type="http://schemas.openxmlformats.org/officeDocument/2006/relationships/customXml" Target="../ink/ink2830.xml"/><Relationship Id="rId231" Type="http://schemas.openxmlformats.org/officeDocument/2006/relationships/image" Target="../media/image495.png"/><Relationship Id="rId47" Type="http://schemas.openxmlformats.org/officeDocument/2006/relationships/image" Target="../media/image4040.png"/><Relationship Id="rId68" Type="http://schemas.openxmlformats.org/officeDocument/2006/relationships/customXml" Target="../ink/ink2851.xml"/><Relationship Id="rId89" Type="http://schemas.openxmlformats.org/officeDocument/2006/relationships/image" Target="../media/image4240.png"/><Relationship Id="rId112" Type="http://schemas.openxmlformats.org/officeDocument/2006/relationships/customXml" Target="../ink/ink2873.xml"/><Relationship Id="rId133" Type="http://schemas.openxmlformats.org/officeDocument/2006/relationships/image" Target="../media/image4460.png"/><Relationship Id="rId154" Type="http://schemas.openxmlformats.org/officeDocument/2006/relationships/customXml" Target="../ink/ink2894.xml"/><Relationship Id="rId175" Type="http://schemas.openxmlformats.org/officeDocument/2006/relationships/image" Target="../media/image4670.png"/><Relationship Id="rId196" Type="http://schemas.openxmlformats.org/officeDocument/2006/relationships/customXml" Target="../ink/ink2915.xml"/><Relationship Id="rId200" Type="http://schemas.openxmlformats.org/officeDocument/2006/relationships/customXml" Target="../ink/ink2917.xml"/><Relationship Id="rId16" Type="http://schemas.openxmlformats.org/officeDocument/2006/relationships/customXml" Target="../ink/ink2825.xml"/><Relationship Id="rId221" Type="http://schemas.openxmlformats.org/officeDocument/2006/relationships/image" Target="../media/image4900.png"/><Relationship Id="rId37" Type="http://schemas.openxmlformats.org/officeDocument/2006/relationships/image" Target="../media/image3990.png"/><Relationship Id="rId58" Type="http://schemas.openxmlformats.org/officeDocument/2006/relationships/customXml" Target="../ink/ink2846.xml"/><Relationship Id="rId79" Type="http://schemas.openxmlformats.org/officeDocument/2006/relationships/image" Target="../media/image4190.png"/><Relationship Id="rId102" Type="http://schemas.openxmlformats.org/officeDocument/2006/relationships/customXml" Target="../ink/ink2868.xml"/><Relationship Id="rId123" Type="http://schemas.openxmlformats.org/officeDocument/2006/relationships/image" Target="../media/image4410.png"/><Relationship Id="rId144" Type="http://schemas.openxmlformats.org/officeDocument/2006/relationships/customXml" Target="../ink/ink2889.xml"/><Relationship Id="rId90" Type="http://schemas.openxmlformats.org/officeDocument/2006/relationships/customXml" Target="../ink/ink2862.xml"/><Relationship Id="rId165" Type="http://schemas.openxmlformats.org/officeDocument/2006/relationships/image" Target="../media/image4620.png"/><Relationship Id="rId186" Type="http://schemas.openxmlformats.org/officeDocument/2006/relationships/customXml" Target="../ink/ink2910.xml"/><Relationship Id="rId211" Type="http://schemas.openxmlformats.org/officeDocument/2006/relationships/image" Target="../media/image4850.png"/><Relationship Id="rId27" Type="http://schemas.openxmlformats.org/officeDocument/2006/relationships/image" Target="../media/image3940.png"/><Relationship Id="rId48" Type="http://schemas.openxmlformats.org/officeDocument/2006/relationships/customXml" Target="../ink/ink2841.xml"/><Relationship Id="rId69" Type="http://schemas.openxmlformats.org/officeDocument/2006/relationships/image" Target="../media/image4140.png"/><Relationship Id="rId113" Type="http://schemas.openxmlformats.org/officeDocument/2006/relationships/image" Target="../media/image4360.png"/><Relationship Id="rId134" Type="http://schemas.openxmlformats.org/officeDocument/2006/relationships/customXml" Target="../ink/ink2884.xml"/><Relationship Id="rId80" Type="http://schemas.openxmlformats.org/officeDocument/2006/relationships/customXml" Target="../ink/ink2857.xml"/><Relationship Id="rId155" Type="http://schemas.openxmlformats.org/officeDocument/2006/relationships/image" Target="../media/image4570.png"/><Relationship Id="rId176" Type="http://schemas.openxmlformats.org/officeDocument/2006/relationships/customXml" Target="../ink/ink2905.xml"/><Relationship Id="rId197" Type="http://schemas.openxmlformats.org/officeDocument/2006/relationships/image" Target="../media/image4780.png"/><Relationship Id="rId201" Type="http://schemas.openxmlformats.org/officeDocument/2006/relationships/image" Target="../media/image4800.png"/><Relationship Id="rId222" Type="http://schemas.openxmlformats.org/officeDocument/2006/relationships/customXml" Target="../ink/ink2928.xml"/><Relationship Id="rId17" Type="http://schemas.openxmlformats.org/officeDocument/2006/relationships/image" Target="../media/image3890.png"/><Relationship Id="rId38" Type="http://schemas.openxmlformats.org/officeDocument/2006/relationships/customXml" Target="../ink/ink2836.xml"/><Relationship Id="rId59" Type="http://schemas.openxmlformats.org/officeDocument/2006/relationships/image" Target="../media/image4090.png"/><Relationship Id="rId103" Type="http://schemas.openxmlformats.org/officeDocument/2006/relationships/image" Target="../media/image4310.png"/><Relationship Id="rId124" Type="http://schemas.openxmlformats.org/officeDocument/2006/relationships/customXml" Target="../ink/ink2879.xml"/><Relationship Id="rId70" Type="http://schemas.openxmlformats.org/officeDocument/2006/relationships/customXml" Target="../ink/ink2852.xml"/><Relationship Id="rId91" Type="http://schemas.openxmlformats.org/officeDocument/2006/relationships/image" Target="../media/image4250.png"/><Relationship Id="rId145" Type="http://schemas.openxmlformats.org/officeDocument/2006/relationships/image" Target="../media/image4520.png"/><Relationship Id="rId166" Type="http://schemas.openxmlformats.org/officeDocument/2006/relationships/customXml" Target="../ink/ink2900.xml"/><Relationship Id="rId187" Type="http://schemas.openxmlformats.org/officeDocument/2006/relationships/image" Target="../media/image4730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923.xml"/><Relationship Id="rId28" Type="http://schemas.openxmlformats.org/officeDocument/2006/relationships/customXml" Target="../ink/ink2831.xml"/><Relationship Id="rId49" Type="http://schemas.openxmlformats.org/officeDocument/2006/relationships/image" Target="../media/image4050.png"/><Relationship Id="rId114" Type="http://schemas.openxmlformats.org/officeDocument/2006/relationships/customXml" Target="../ink/ink2874.xml"/><Relationship Id="rId60" Type="http://schemas.openxmlformats.org/officeDocument/2006/relationships/customXml" Target="../ink/ink2847.xml"/><Relationship Id="rId81" Type="http://schemas.openxmlformats.org/officeDocument/2006/relationships/image" Target="../media/image4200.png"/><Relationship Id="rId135" Type="http://schemas.openxmlformats.org/officeDocument/2006/relationships/image" Target="../media/image4470.png"/><Relationship Id="rId156" Type="http://schemas.openxmlformats.org/officeDocument/2006/relationships/customXml" Target="../ink/ink2895.xml"/><Relationship Id="rId177" Type="http://schemas.openxmlformats.org/officeDocument/2006/relationships/image" Target="../media/image4680.png"/><Relationship Id="rId198" Type="http://schemas.openxmlformats.org/officeDocument/2006/relationships/customXml" Target="../ink/ink2916.xml"/><Relationship Id="rId202" Type="http://schemas.openxmlformats.org/officeDocument/2006/relationships/customXml" Target="../ink/ink2918.xml"/><Relationship Id="rId223" Type="http://schemas.openxmlformats.org/officeDocument/2006/relationships/image" Target="../media/image4910.png"/><Relationship Id="rId18" Type="http://schemas.openxmlformats.org/officeDocument/2006/relationships/customXml" Target="../ink/ink2826.xml"/><Relationship Id="rId39" Type="http://schemas.openxmlformats.org/officeDocument/2006/relationships/image" Target="../media/image4000.png"/><Relationship Id="rId50" Type="http://schemas.openxmlformats.org/officeDocument/2006/relationships/customXml" Target="../ink/ink2842.xml"/><Relationship Id="rId104" Type="http://schemas.openxmlformats.org/officeDocument/2006/relationships/customXml" Target="../ink/ink2869.xml"/><Relationship Id="rId125" Type="http://schemas.openxmlformats.org/officeDocument/2006/relationships/image" Target="../media/image4420.png"/><Relationship Id="rId146" Type="http://schemas.openxmlformats.org/officeDocument/2006/relationships/customXml" Target="../ink/ink2890.xml"/><Relationship Id="rId167" Type="http://schemas.openxmlformats.org/officeDocument/2006/relationships/image" Target="../media/image4630.png"/><Relationship Id="rId188" Type="http://schemas.openxmlformats.org/officeDocument/2006/relationships/customXml" Target="../ink/ink2911.xml"/><Relationship Id="rId71" Type="http://schemas.openxmlformats.org/officeDocument/2006/relationships/image" Target="../media/image4150.png"/><Relationship Id="rId92" Type="http://schemas.openxmlformats.org/officeDocument/2006/relationships/customXml" Target="../ink/ink2863.xml"/><Relationship Id="rId213" Type="http://schemas.openxmlformats.org/officeDocument/2006/relationships/image" Target="../media/image4860.png"/><Relationship Id="rId2" Type="http://schemas.openxmlformats.org/officeDocument/2006/relationships/customXml" Target="../ink/ink2818.xml"/><Relationship Id="rId29" Type="http://schemas.openxmlformats.org/officeDocument/2006/relationships/image" Target="../media/image3950.png"/><Relationship Id="rId40" Type="http://schemas.openxmlformats.org/officeDocument/2006/relationships/customXml" Target="../ink/ink2837.xml"/><Relationship Id="rId115" Type="http://schemas.openxmlformats.org/officeDocument/2006/relationships/image" Target="../media/image4370.png"/><Relationship Id="rId136" Type="http://schemas.openxmlformats.org/officeDocument/2006/relationships/customXml" Target="../ink/ink2885.xml"/><Relationship Id="rId157" Type="http://schemas.openxmlformats.org/officeDocument/2006/relationships/image" Target="../media/image4580.png"/><Relationship Id="rId178" Type="http://schemas.openxmlformats.org/officeDocument/2006/relationships/customXml" Target="../ink/ink2906.xml"/><Relationship Id="rId61" Type="http://schemas.openxmlformats.org/officeDocument/2006/relationships/image" Target="../media/image4100.png"/><Relationship Id="rId82" Type="http://schemas.openxmlformats.org/officeDocument/2006/relationships/customXml" Target="../ink/ink2858.xml"/><Relationship Id="rId199" Type="http://schemas.openxmlformats.org/officeDocument/2006/relationships/image" Target="../media/image4790.png"/><Relationship Id="rId203" Type="http://schemas.openxmlformats.org/officeDocument/2006/relationships/image" Target="../media/image4810.png"/><Relationship Id="rId19" Type="http://schemas.openxmlformats.org/officeDocument/2006/relationships/image" Target="../media/image3900.png"/><Relationship Id="rId224" Type="http://schemas.openxmlformats.org/officeDocument/2006/relationships/customXml" Target="../ink/ink2929.xml"/><Relationship Id="rId30" Type="http://schemas.openxmlformats.org/officeDocument/2006/relationships/customXml" Target="../ink/ink2832.xml"/><Relationship Id="rId105" Type="http://schemas.openxmlformats.org/officeDocument/2006/relationships/image" Target="../media/image4320.png"/><Relationship Id="rId126" Type="http://schemas.openxmlformats.org/officeDocument/2006/relationships/customXml" Target="../ink/ink2880.xml"/><Relationship Id="rId147" Type="http://schemas.openxmlformats.org/officeDocument/2006/relationships/image" Target="../media/image4530.png"/><Relationship Id="rId168" Type="http://schemas.openxmlformats.org/officeDocument/2006/relationships/customXml" Target="../ink/ink2901.xml"/><Relationship Id="rId51" Type="http://schemas.openxmlformats.org/officeDocument/2006/relationships/image" Target="../media/image11010.png"/><Relationship Id="rId72" Type="http://schemas.openxmlformats.org/officeDocument/2006/relationships/customXml" Target="../ink/ink2853.xml"/><Relationship Id="rId93" Type="http://schemas.openxmlformats.org/officeDocument/2006/relationships/image" Target="../media/image4260.png"/><Relationship Id="rId189" Type="http://schemas.openxmlformats.org/officeDocument/2006/relationships/image" Target="../media/image4740.png"/><Relationship Id="rId3" Type="http://schemas.openxmlformats.org/officeDocument/2006/relationships/image" Target="../media/image3820.png"/><Relationship Id="rId214" Type="http://schemas.openxmlformats.org/officeDocument/2006/relationships/customXml" Target="../ink/ink2924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4.png"/><Relationship Id="rId21" Type="http://schemas.openxmlformats.org/officeDocument/2006/relationships/image" Target="../media/image137.png"/><Relationship Id="rId42" Type="http://schemas.openxmlformats.org/officeDocument/2006/relationships/customXml" Target="../ink/ink140.xml"/><Relationship Id="rId63" Type="http://schemas.openxmlformats.org/officeDocument/2006/relationships/image" Target="../media/image157.png"/><Relationship Id="rId84" Type="http://schemas.openxmlformats.org/officeDocument/2006/relationships/customXml" Target="../ink/ink161.xml"/><Relationship Id="rId138" Type="http://schemas.openxmlformats.org/officeDocument/2006/relationships/customXml" Target="../ink/ink188.xml"/><Relationship Id="rId107" Type="http://schemas.openxmlformats.org/officeDocument/2006/relationships/image" Target="../media/image179.png"/><Relationship Id="rId11" Type="http://schemas.openxmlformats.org/officeDocument/2006/relationships/image" Target="../media/image132.png"/><Relationship Id="rId32" Type="http://schemas.openxmlformats.org/officeDocument/2006/relationships/customXml" Target="../ink/ink135.xml"/><Relationship Id="rId53" Type="http://schemas.openxmlformats.org/officeDocument/2006/relationships/image" Target="../media/image152.png"/><Relationship Id="rId74" Type="http://schemas.openxmlformats.org/officeDocument/2006/relationships/customXml" Target="../ink/ink156.xml"/><Relationship Id="rId128" Type="http://schemas.openxmlformats.org/officeDocument/2006/relationships/customXml" Target="../ink/ink183.xml"/><Relationship Id="rId149" Type="http://schemas.openxmlformats.org/officeDocument/2006/relationships/image" Target="../media/image200.png"/><Relationship Id="rId5" Type="http://schemas.openxmlformats.org/officeDocument/2006/relationships/image" Target="../media/image129.png"/><Relationship Id="rId95" Type="http://schemas.openxmlformats.org/officeDocument/2006/relationships/image" Target="../media/image173.png"/><Relationship Id="rId22" Type="http://schemas.openxmlformats.org/officeDocument/2006/relationships/customXml" Target="../ink/ink130.xml"/><Relationship Id="rId27" Type="http://schemas.openxmlformats.org/officeDocument/2006/relationships/image" Target="../media/image139.png"/><Relationship Id="rId43" Type="http://schemas.openxmlformats.org/officeDocument/2006/relationships/image" Target="../media/image147.png"/><Relationship Id="rId48" Type="http://schemas.openxmlformats.org/officeDocument/2006/relationships/customXml" Target="../ink/ink143.xml"/><Relationship Id="rId64" Type="http://schemas.openxmlformats.org/officeDocument/2006/relationships/customXml" Target="../ink/ink151.xml"/><Relationship Id="rId69" Type="http://schemas.openxmlformats.org/officeDocument/2006/relationships/image" Target="../media/image160.png"/><Relationship Id="rId113" Type="http://schemas.openxmlformats.org/officeDocument/2006/relationships/image" Target="../media/image182.png"/><Relationship Id="rId118" Type="http://schemas.openxmlformats.org/officeDocument/2006/relationships/customXml" Target="../ink/ink178.xml"/><Relationship Id="rId134" Type="http://schemas.openxmlformats.org/officeDocument/2006/relationships/customXml" Target="../ink/ink186.xml"/><Relationship Id="rId139" Type="http://schemas.openxmlformats.org/officeDocument/2006/relationships/image" Target="../media/image195.png"/><Relationship Id="rId80" Type="http://schemas.openxmlformats.org/officeDocument/2006/relationships/customXml" Target="../ink/ink159.xml"/><Relationship Id="rId85" Type="http://schemas.openxmlformats.org/officeDocument/2006/relationships/image" Target="../media/image168.png"/><Relationship Id="rId12" Type="http://schemas.openxmlformats.org/officeDocument/2006/relationships/customXml" Target="../ink/ink125.xml"/><Relationship Id="rId17" Type="http://schemas.openxmlformats.org/officeDocument/2006/relationships/image" Target="../media/image135.png"/><Relationship Id="rId33" Type="http://schemas.openxmlformats.org/officeDocument/2006/relationships/image" Target="../media/image142.png"/><Relationship Id="rId38" Type="http://schemas.openxmlformats.org/officeDocument/2006/relationships/customXml" Target="../ink/ink138.xml"/><Relationship Id="rId59" Type="http://schemas.openxmlformats.org/officeDocument/2006/relationships/image" Target="../media/image155.png"/><Relationship Id="rId103" Type="http://schemas.openxmlformats.org/officeDocument/2006/relationships/image" Target="../media/image177.png"/><Relationship Id="rId108" Type="http://schemas.openxmlformats.org/officeDocument/2006/relationships/customXml" Target="../ink/ink173.xml"/><Relationship Id="rId124" Type="http://schemas.openxmlformats.org/officeDocument/2006/relationships/customXml" Target="../ink/ink181.xml"/><Relationship Id="rId129" Type="http://schemas.openxmlformats.org/officeDocument/2006/relationships/image" Target="../media/image190.png"/><Relationship Id="rId54" Type="http://schemas.openxmlformats.org/officeDocument/2006/relationships/customXml" Target="../ink/ink146.xml"/><Relationship Id="rId70" Type="http://schemas.openxmlformats.org/officeDocument/2006/relationships/customXml" Target="../ink/ink154.xml"/><Relationship Id="rId75" Type="http://schemas.openxmlformats.org/officeDocument/2006/relationships/image" Target="../media/image163.png"/><Relationship Id="rId91" Type="http://schemas.openxmlformats.org/officeDocument/2006/relationships/image" Target="../media/image171.png"/><Relationship Id="rId96" Type="http://schemas.openxmlformats.org/officeDocument/2006/relationships/customXml" Target="../ink/ink167.xml"/><Relationship Id="rId140" Type="http://schemas.openxmlformats.org/officeDocument/2006/relationships/customXml" Target="../ink/ink189.xml"/><Relationship Id="rId145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2.xml"/><Relationship Id="rId23" Type="http://schemas.openxmlformats.org/officeDocument/2006/relationships/image" Target="../media/image138.png"/><Relationship Id="rId28" Type="http://schemas.openxmlformats.org/officeDocument/2006/relationships/customXml" Target="../ink/ink133.xml"/><Relationship Id="rId49" Type="http://schemas.openxmlformats.org/officeDocument/2006/relationships/image" Target="../media/image150.png"/><Relationship Id="rId114" Type="http://schemas.openxmlformats.org/officeDocument/2006/relationships/customXml" Target="../ink/ink176.xml"/><Relationship Id="rId119" Type="http://schemas.openxmlformats.org/officeDocument/2006/relationships/image" Target="../media/image185.png"/><Relationship Id="rId44" Type="http://schemas.openxmlformats.org/officeDocument/2006/relationships/customXml" Target="../ink/ink141.xml"/><Relationship Id="rId60" Type="http://schemas.openxmlformats.org/officeDocument/2006/relationships/customXml" Target="../ink/ink149.xml"/><Relationship Id="rId65" Type="http://schemas.openxmlformats.org/officeDocument/2006/relationships/image" Target="../media/image158.png"/><Relationship Id="rId81" Type="http://schemas.openxmlformats.org/officeDocument/2006/relationships/image" Target="../media/image166.png"/><Relationship Id="rId86" Type="http://schemas.openxmlformats.org/officeDocument/2006/relationships/customXml" Target="../ink/ink162.xml"/><Relationship Id="rId130" Type="http://schemas.openxmlformats.org/officeDocument/2006/relationships/customXml" Target="../ink/ink184.xml"/><Relationship Id="rId135" Type="http://schemas.openxmlformats.org/officeDocument/2006/relationships/image" Target="../media/image193.png"/><Relationship Id="rId13" Type="http://schemas.openxmlformats.org/officeDocument/2006/relationships/image" Target="../media/image133.png"/><Relationship Id="rId18" Type="http://schemas.openxmlformats.org/officeDocument/2006/relationships/customXml" Target="../ink/ink128.xml"/><Relationship Id="rId39" Type="http://schemas.openxmlformats.org/officeDocument/2006/relationships/image" Target="../media/image145.png"/><Relationship Id="rId109" Type="http://schemas.openxmlformats.org/officeDocument/2006/relationships/image" Target="../media/image180.png"/><Relationship Id="rId34" Type="http://schemas.openxmlformats.org/officeDocument/2006/relationships/customXml" Target="../ink/ink136.xml"/><Relationship Id="rId50" Type="http://schemas.openxmlformats.org/officeDocument/2006/relationships/customXml" Target="../ink/ink144.xml"/><Relationship Id="rId55" Type="http://schemas.openxmlformats.org/officeDocument/2006/relationships/image" Target="../media/image153.png"/><Relationship Id="rId76" Type="http://schemas.openxmlformats.org/officeDocument/2006/relationships/customXml" Target="../ink/ink157.xml"/><Relationship Id="rId97" Type="http://schemas.openxmlformats.org/officeDocument/2006/relationships/image" Target="../media/image174.png"/><Relationship Id="rId104" Type="http://schemas.openxmlformats.org/officeDocument/2006/relationships/customXml" Target="../ink/ink171.xml"/><Relationship Id="rId120" Type="http://schemas.openxmlformats.org/officeDocument/2006/relationships/customXml" Target="../ink/ink179.xml"/><Relationship Id="rId125" Type="http://schemas.openxmlformats.org/officeDocument/2006/relationships/image" Target="../media/image188.png"/><Relationship Id="rId141" Type="http://schemas.openxmlformats.org/officeDocument/2006/relationships/image" Target="../media/image196.png"/><Relationship Id="rId146" Type="http://schemas.openxmlformats.org/officeDocument/2006/relationships/customXml" Target="../ink/ink192.xml"/><Relationship Id="rId7" Type="http://schemas.openxmlformats.org/officeDocument/2006/relationships/image" Target="../media/image130.png"/><Relationship Id="rId71" Type="http://schemas.openxmlformats.org/officeDocument/2006/relationships/image" Target="../media/image161.png"/><Relationship Id="rId92" Type="http://schemas.openxmlformats.org/officeDocument/2006/relationships/customXml" Target="../ink/ink165.xml"/><Relationship Id="rId2" Type="http://schemas.openxmlformats.org/officeDocument/2006/relationships/image" Target="../media/image9.jpeg"/><Relationship Id="rId29" Type="http://schemas.openxmlformats.org/officeDocument/2006/relationships/image" Target="../media/image140.png"/><Relationship Id="rId24" Type="http://schemas.openxmlformats.org/officeDocument/2006/relationships/customXml" Target="../ink/ink131.xml"/><Relationship Id="rId40" Type="http://schemas.openxmlformats.org/officeDocument/2006/relationships/customXml" Target="../ink/ink139.xml"/><Relationship Id="rId45" Type="http://schemas.openxmlformats.org/officeDocument/2006/relationships/image" Target="../media/image148.png"/><Relationship Id="rId66" Type="http://schemas.openxmlformats.org/officeDocument/2006/relationships/customXml" Target="../ink/ink152.xml"/><Relationship Id="rId87" Type="http://schemas.openxmlformats.org/officeDocument/2006/relationships/image" Target="../media/image169.png"/><Relationship Id="rId110" Type="http://schemas.openxmlformats.org/officeDocument/2006/relationships/customXml" Target="../ink/ink174.xml"/><Relationship Id="rId115" Type="http://schemas.openxmlformats.org/officeDocument/2006/relationships/image" Target="../media/image183.png"/><Relationship Id="rId131" Type="http://schemas.openxmlformats.org/officeDocument/2006/relationships/image" Target="../media/image191.png"/><Relationship Id="rId136" Type="http://schemas.openxmlformats.org/officeDocument/2006/relationships/customXml" Target="../ink/ink187.xml"/><Relationship Id="rId61" Type="http://schemas.openxmlformats.org/officeDocument/2006/relationships/image" Target="../media/image156.png"/><Relationship Id="rId82" Type="http://schemas.openxmlformats.org/officeDocument/2006/relationships/customXml" Target="../ink/ink160.xml"/><Relationship Id="rId19" Type="http://schemas.openxmlformats.org/officeDocument/2006/relationships/image" Target="../media/image136.png"/><Relationship Id="rId14" Type="http://schemas.openxmlformats.org/officeDocument/2006/relationships/customXml" Target="../ink/ink126.xml"/><Relationship Id="rId30" Type="http://schemas.openxmlformats.org/officeDocument/2006/relationships/customXml" Target="../ink/ink134.xml"/><Relationship Id="rId35" Type="http://schemas.openxmlformats.org/officeDocument/2006/relationships/image" Target="../media/image143.png"/><Relationship Id="rId56" Type="http://schemas.openxmlformats.org/officeDocument/2006/relationships/customXml" Target="../ink/ink147.xml"/><Relationship Id="rId77" Type="http://schemas.openxmlformats.org/officeDocument/2006/relationships/image" Target="../media/image164.png"/><Relationship Id="rId100" Type="http://schemas.openxmlformats.org/officeDocument/2006/relationships/customXml" Target="../ink/ink169.xml"/><Relationship Id="rId105" Type="http://schemas.openxmlformats.org/officeDocument/2006/relationships/image" Target="../media/image178.png"/><Relationship Id="rId126" Type="http://schemas.openxmlformats.org/officeDocument/2006/relationships/customXml" Target="../ink/ink182.xml"/><Relationship Id="rId147" Type="http://schemas.openxmlformats.org/officeDocument/2006/relationships/image" Target="../media/image199.png"/><Relationship Id="rId8" Type="http://schemas.openxmlformats.org/officeDocument/2006/relationships/customXml" Target="../ink/ink123.xml"/><Relationship Id="rId51" Type="http://schemas.openxmlformats.org/officeDocument/2006/relationships/image" Target="../media/image151.png"/><Relationship Id="rId72" Type="http://schemas.openxmlformats.org/officeDocument/2006/relationships/customXml" Target="../ink/ink155.xml"/><Relationship Id="rId93" Type="http://schemas.openxmlformats.org/officeDocument/2006/relationships/image" Target="../media/image172.png"/><Relationship Id="rId98" Type="http://schemas.openxmlformats.org/officeDocument/2006/relationships/customXml" Target="../ink/ink168.xml"/><Relationship Id="rId121" Type="http://schemas.openxmlformats.org/officeDocument/2006/relationships/image" Target="../media/image186.png"/><Relationship Id="rId142" Type="http://schemas.openxmlformats.org/officeDocument/2006/relationships/customXml" Target="../ink/ink190.xml"/><Relationship Id="rId3" Type="http://schemas.openxmlformats.org/officeDocument/2006/relationships/image" Target="../media/image10.jpeg"/><Relationship Id="rId25" Type="http://schemas.openxmlformats.org/officeDocument/2006/relationships/image" Target="../media/image37.png"/><Relationship Id="rId46" Type="http://schemas.openxmlformats.org/officeDocument/2006/relationships/customXml" Target="../ink/ink142.xml"/><Relationship Id="rId67" Type="http://schemas.openxmlformats.org/officeDocument/2006/relationships/image" Target="../media/image159.png"/><Relationship Id="rId116" Type="http://schemas.openxmlformats.org/officeDocument/2006/relationships/customXml" Target="../ink/ink177.xml"/><Relationship Id="rId137" Type="http://schemas.openxmlformats.org/officeDocument/2006/relationships/image" Target="../media/image194.png"/><Relationship Id="rId20" Type="http://schemas.openxmlformats.org/officeDocument/2006/relationships/customXml" Target="../ink/ink129.xml"/><Relationship Id="rId41" Type="http://schemas.openxmlformats.org/officeDocument/2006/relationships/image" Target="../media/image146.png"/><Relationship Id="rId62" Type="http://schemas.openxmlformats.org/officeDocument/2006/relationships/customXml" Target="../ink/ink150.xml"/><Relationship Id="rId83" Type="http://schemas.openxmlformats.org/officeDocument/2006/relationships/image" Target="../media/image167.png"/><Relationship Id="rId88" Type="http://schemas.openxmlformats.org/officeDocument/2006/relationships/customXml" Target="../ink/ink163.xml"/><Relationship Id="rId111" Type="http://schemas.openxmlformats.org/officeDocument/2006/relationships/image" Target="../media/image181.png"/><Relationship Id="rId132" Type="http://schemas.openxmlformats.org/officeDocument/2006/relationships/customXml" Target="../ink/ink185.xml"/><Relationship Id="rId15" Type="http://schemas.openxmlformats.org/officeDocument/2006/relationships/image" Target="../media/image134.png"/><Relationship Id="rId36" Type="http://schemas.openxmlformats.org/officeDocument/2006/relationships/customXml" Target="../ink/ink137.xml"/><Relationship Id="rId57" Type="http://schemas.openxmlformats.org/officeDocument/2006/relationships/image" Target="../media/image154.png"/><Relationship Id="rId106" Type="http://schemas.openxmlformats.org/officeDocument/2006/relationships/customXml" Target="../ink/ink172.xml"/><Relationship Id="rId127" Type="http://schemas.openxmlformats.org/officeDocument/2006/relationships/image" Target="../media/image189.png"/><Relationship Id="rId10" Type="http://schemas.openxmlformats.org/officeDocument/2006/relationships/customXml" Target="../ink/ink124.xml"/><Relationship Id="rId31" Type="http://schemas.openxmlformats.org/officeDocument/2006/relationships/image" Target="../media/image141.png"/><Relationship Id="rId52" Type="http://schemas.openxmlformats.org/officeDocument/2006/relationships/customXml" Target="../ink/ink145.xml"/><Relationship Id="rId73" Type="http://schemas.openxmlformats.org/officeDocument/2006/relationships/image" Target="../media/image162.png"/><Relationship Id="rId78" Type="http://schemas.openxmlformats.org/officeDocument/2006/relationships/customXml" Target="../ink/ink158.xml"/><Relationship Id="rId94" Type="http://schemas.openxmlformats.org/officeDocument/2006/relationships/customXml" Target="../ink/ink166.xml"/><Relationship Id="rId99" Type="http://schemas.openxmlformats.org/officeDocument/2006/relationships/image" Target="../media/image175.png"/><Relationship Id="rId101" Type="http://schemas.openxmlformats.org/officeDocument/2006/relationships/image" Target="../media/image176.png"/><Relationship Id="rId122" Type="http://schemas.openxmlformats.org/officeDocument/2006/relationships/customXml" Target="../ink/ink180.xml"/><Relationship Id="rId143" Type="http://schemas.openxmlformats.org/officeDocument/2006/relationships/image" Target="../media/image197.png"/><Relationship Id="rId148" Type="http://schemas.openxmlformats.org/officeDocument/2006/relationships/customXml" Target="../ink/ink193.xml"/><Relationship Id="rId4" Type="http://schemas.openxmlformats.org/officeDocument/2006/relationships/customXml" Target="../ink/ink121.xml"/><Relationship Id="rId9" Type="http://schemas.openxmlformats.org/officeDocument/2006/relationships/image" Target="../media/image131.png"/><Relationship Id="rId26" Type="http://schemas.openxmlformats.org/officeDocument/2006/relationships/customXml" Target="../ink/ink132.xml"/><Relationship Id="rId47" Type="http://schemas.openxmlformats.org/officeDocument/2006/relationships/image" Target="../media/image149.png"/><Relationship Id="rId68" Type="http://schemas.openxmlformats.org/officeDocument/2006/relationships/customXml" Target="../ink/ink153.xml"/><Relationship Id="rId89" Type="http://schemas.openxmlformats.org/officeDocument/2006/relationships/image" Target="../media/image170.png"/><Relationship Id="rId112" Type="http://schemas.openxmlformats.org/officeDocument/2006/relationships/customXml" Target="../ink/ink175.xml"/><Relationship Id="rId133" Type="http://schemas.openxmlformats.org/officeDocument/2006/relationships/image" Target="../media/image192.png"/><Relationship Id="rId16" Type="http://schemas.openxmlformats.org/officeDocument/2006/relationships/customXml" Target="../ink/ink127.xml"/><Relationship Id="rId37" Type="http://schemas.openxmlformats.org/officeDocument/2006/relationships/image" Target="../media/image144.png"/><Relationship Id="rId58" Type="http://schemas.openxmlformats.org/officeDocument/2006/relationships/customXml" Target="../ink/ink148.xml"/><Relationship Id="rId79" Type="http://schemas.openxmlformats.org/officeDocument/2006/relationships/image" Target="../media/image165.png"/><Relationship Id="rId102" Type="http://schemas.openxmlformats.org/officeDocument/2006/relationships/customXml" Target="../ink/ink170.xml"/><Relationship Id="rId123" Type="http://schemas.openxmlformats.org/officeDocument/2006/relationships/image" Target="../media/image187.png"/><Relationship Id="rId144" Type="http://schemas.openxmlformats.org/officeDocument/2006/relationships/customXml" Target="../ink/ink191.xml"/><Relationship Id="rId90" Type="http://schemas.openxmlformats.org/officeDocument/2006/relationships/customXml" Target="../ink/ink164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9.xml"/><Relationship Id="rId21" Type="http://schemas.openxmlformats.org/officeDocument/2006/relationships/customXml" Target="../ink/ink201.xml"/><Relationship Id="rId42" Type="http://schemas.openxmlformats.org/officeDocument/2006/relationships/image" Target="../media/image220.png"/><Relationship Id="rId63" Type="http://schemas.openxmlformats.org/officeDocument/2006/relationships/customXml" Target="../ink/ink222.xml"/><Relationship Id="rId84" Type="http://schemas.openxmlformats.org/officeDocument/2006/relationships/image" Target="../media/image241.png"/><Relationship Id="rId138" Type="http://schemas.openxmlformats.org/officeDocument/2006/relationships/image" Target="../media/image268.png"/><Relationship Id="rId159" Type="http://schemas.openxmlformats.org/officeDocument/2006/relationships/customXml" Target="../ink/ink270.xml"/><Relationship Id="rId170" Type="http://schemas.openxmlformats.org/officeDocument/2006/relationships/image" Target="../media/image284.png"/><Relationship Id="rId191" Type="http://schemas.openxmlformats.org/officeDocument/2006/relationships/customXml" Target="../ink/ink286.xml"/><Relationship Id="rId205" Type="http://schemas.openxmlformats.org/officeDocument/2006/relationships/customXml" Target="../ink/ink293.xml"/><Relationship Id="rId226" Type="http://schemas.openxmlformats.org/officeDocument/2006/relationships/image" Target="../media/image312.png"/><Relationship Id="rId107" Type="http://schemas.openxmlformats.org/officeDocument/2006/relationships/customXml" Target="../ink/ink244.xml"/><Relationship Id="rId11" Type="http://schemas.openxmlformats.org/officeDocument/2006/relationships/image" Target="../media/image205.png"/><Relationship Id="rId32" Type="http://schemas.openxmlformats.org/officeDocument/2006/relationships/image" Target="../media/image215.png"/><Relationship Id="rId53" Type="http://schemas.openxmlformats.org/officeDocument/2006/relationships/customXml" Target="../ink/ink217.xml"/><Relationship Id="rId74" Type="http://schemas.openxmlformats.org/officeDocument/2006/relationships/image" Target="../media/image236.png"/><Relationship Id="rId128" Type="http://schemas.openxmlformats.org/officeDocument/2006/relationships/image" Target="../media/image263.png"/><Relationship Id="rId149" Type="http://schemas.openxmlformats.org/officeDocument/2006/relationships/customXml" Target="../ink/ink265.xml"/><Relationship Id="rId5" Type="http://schemas.openxmlformats.org/officeDocument/2006/relationships/image" Target="../media/image4.jpg"/><Relationship Id="rId95" Type="http://schemas.openxmlformats.org/officeDocument/2006/relationships/customXml" Target="../ink/ink238.xml"/><Relationship Id="rId160" Type="http://schemas.openxmlformats.org/officeDocument/2006/relationships/image" Target="../media/image279.png"/><Relationship Id="rId181" Type="http://schemas.openxmlformats.org/officeDocument/2006/relationships/customXml" Target="../ink/ink281.xml"/><Relationship Id="rId216" Type="http://schemas.openxmlformats.org/officeDocument/2006/relationships/image" Target="../media/image307.png"/><Relationship Id="rId22" Type="http://schemas.openxmlformats.org/officeDocument/2006/relationships/image" Target="../media/image210.png"/><Relationship Id="rId43" Type="http://schemas.openxmlformats.org/officeDocument/2006/relationships/customXml" Target="../ink/ink212.xml"/><Relationship Id="rId64" Type="http://schemas.openxmlformats.org/officeDocument/2006/relationships/image" Target="../media/image231.png"/><Relationship Id="rId118" Type="http://schemas.openxmlformats.org/officeDocument/2006/relationships/image" Target="../media/image258.png"/><Relationship Id="rId139" Type="http://schemas.openxmlformats.org/officeDocument/2006/relationships/customXml" Target="../ink/ink260.xml"/><Relationship Id="rId85" Type="http://schemas.openxmlformats.org/officeDocument/2006/relationships/customXml" Target="../ink/ink233.xml"/><Relationship Id="rId150" Type="http://schemas.openxmlformats.org/officeDocument/2006/relationships/image" Target="../media/image274.png"/><Relationship Id="rId171" Type="http://schemas.openxmlformats.org/officeDocument/2006/relationships/customXml" Target="../ink/ink276.xml"/><Relationship Id="rId192" Type="http://schemas.openxmlformats.org/officeDocument/2006/relationships/image" Target="../media/image295.png"/><Relationship Id="rId206" Type="http://schemas.openxmlformats.org/officeDocument/2006/relationships/image" Target="../media/image302.png"/><Relationship Id="rId227" Type="http://schemas.openxmlformats.org/officeDocument/2006/relationships/customXml" Target="../ink/ink304.xml"/><Relationship Id="rId12" Type="http://schemas.openxmlformats.org/officeDocument/2006/relationships/customXml" Target="../ink/ink196.xml"/><Relationship Id="rId33" Type="http://schemas.openxmlformats.org/officeDocument/2006/relationships/customXml" Target="../ink/ink207.xml"/><Relationship Id="rId108" Type="http://schemas.openxmlformats.org/officeDocument/2006/relationships/image" Target="../media/image253.png"/><Relationship Id="rId129" Type="http://schemas.openxmlformats.org/officeDocument/2006/relationships/customXml" Target="../ink/ink255.xml"/><Relationship Id="rId54" Type="http://schemas.openxmlformats.org/officeDocument/2006/relationships/image" Target="../media/image226.png"/><Relationship Id="rId75" Type="http://schemas.openxmlformats.org/officeDocument/2006/relationships/customXml" Target="../ink/ink228.xml"/><Relationship Id="rId96" Type="http://schemas.openxmlformats.org/officeDocument/2006/relationships/image" Target="../media/image247.png"/><Relationship Id="rId140" Type="http://schemas.openxmlformats.org/officeDocument/2006/relationships/image" Target="../media/image269.png"/><Relationship Id="rId161" Type="http://schemas.openxmlformats.org/officeDocument/2006/relationships/customXml" Target="../ink/ink271.xml"/><Relationship Id="rId182" Type="http://schemas.openxmlformats.org/officeDocument/2006/relationships/image" Target="../media/image290.png"/><Relationship Id="rId217" Type="http://schemas.openxmlformats.org/officeDocument/2006/relationships/customXml" Target="../ink/ink299.xml"/><Relationship Id="rId6" Type="http://schemas.openxmlformats.org/officeDocument/2006/relationships/oleObject" Target="../embeddings/oleObject2.bin"/><Relationship Id="rId23" Type="http://schemas.openxmlformats.org/officeDocument/2006/relationships/customXml" Target="../ink/ink202.xml"/><Relationship Id="rId119" Type="http://schemas.openxmlformats.org/officeDocument/2006/relationships/customXml" Target="../ink/ink250.xml"/><Relationship Id="rId44" Type="http://schemas.openxmlformats.org/officeDocument/2006/relationships/image" Target="../media/image221.png"/><Relationship Id="rId65" Type="http://schemas.openxmlformats.org/officeDocument/2006/relationships/customXml" Target="../ink/ink223.xml"/><Relationship Id="rId86" Type="http://schemas.openxmlformats.org/officeDocument/2006/relationships/image" Target="../media/image242.png"/><Relationship Id="rId130" Type="http://schemas.openxmlformats.org/officeDocument/2006/relationships/image" Target="../media/image264.png"/><Relationship Id="rId151" Type="http://schemas.openxmlformats.org/officeDocument/2006/relationships/customXml" Target="../ink/ink266.xml"/><Relationship Id="rId172" Type="http://schemas.openxmlformats.org/officeDocument/2006/relationships/image" Target="../media/image285.png"/><Relationship Id="rId193" Type="http://schemas.openxmlformats.org/officeDocument/2006/relationships/customXml" Target="../ink/ink287.xml"/><Relationship Id="rId207" Type="http://schemas.openxmlformats.org/officeDocument/2006/relationships/customXml" Target="../ink/ink294.xml"/><Relationship Id="rId228" Type="http://schemas.openxmlformats.org/officeDocument/2006/relationships/image" Target="../media/image313.png"/><Relationship Id="rId13" Type="http://schemas.openxmlformats.org/officeDocument/2006/relationships/image" Target="../media/image206.png"/><Relationship Id="rId109" Type="http://schemas.openxmlformats.org/officeDocument/2006/relationships/customXml" Target="../ink/ink245.xml"/><Relationship Id="rId34" Type="http://schemas.openxmlformats.org/officeDocument/2006/relationships/image" Target="../media/image216.png"/><Relationship Id="rId55" Type="http://schemas.openxmlformats.org/officeDocument/2006/relationships/customXml" Target="../ink/ink218.xml"/><Relationship Id="rId76" Type="http://schemas.openxmlformats.org/officeDocument/2006/relationships/image" Target="../media/image237.png"/><Relationship Id="rId97" Type="http://schemas.openxmlformats.org/officeDocument/2006/relationships/customXml" Target="../ink/ink239.xml"/><Relationship Id="rId120" Type="http://schemas.openxmlformats.org/officeDocument/2006/relationships/image" Target="../media/image259.png"/><Relationship Id="rId141" Type="http://schemas.openxmlformats.org/officeDocument/2006/relationships/customXml" Target="../ink/ink261.xml"/><Relationship Id="rId7" Type="http://schemas.openxmlformats.org/officeDocument/2006/relationships/image" Target="../media/image13.emf"/><Relationship Id="rId162" Type="http://schemas.openxmlformats.org/officeDocument/2006/relationships/image" Target="../media/image280.png"/><Relationship Id="rId183" Type="http://schemas.openxmlformats.org/officeDocument/2006/relationships/customXml" Target="../ink/ink282.xml"/><Relationship Id="rId218" Type="http://schemas.openxmlformats.org/officeDocument/2006/relationships/image" Target="../media/image308.png"/><Relationship Id="rId24" Type="http://schemas.openxmlformats.org/officeDocument/2006/relationships/image" Target="../media/image211.png"/><Relationship Id="rId45" Type="http://schemas.openxmlformats.org/officeDocument/2006/relationships/customXml" Target="../ink/ink213.xml"/><Relationship Id="rId66" Type="http://schemas.openxmlformats.org/officeDocument/2006/relationships/image" Target="../media/image232.png"/><Relationship Id="rId87" Type="http://schemas.openxmlformats.org/officeDocument/2006/relationships/customXml" Target="../ink/ink234.xml"/><Relationship Id="rId110" Type="http://schemas.openxmlformats.org/officeDocument/2006/relationships/image" Target="../media/image254.png"/><Relationship Id="rId131" Type="http://schemas.openxmlformats.org/officeDocument/2006/relationships/customXml" Target="../ink/ink256.xml"/><Relationship Id="rId152" Type="http://schemas.openxmlformats.org/officeDocument/2006/relationships/image" Target="../media/image275.png"/><Relationship Id="rId173" Type="http://schemas.openxmlformats.org/officeDocument/2006/relationships/customXml" Target="../ink/ink277.xml"/><Relationship Id="rId194" Type="http://schemas.openxmlformats.org/officeDocument/2006/relationships/image" Target="../media/image296.png"/><Relationship Id="rId208" Type="http://schemas.openxmlformats.org/officeDocument/2006/relationships/image" Target="../media/image303.png"/><Relationship Id="rId229" Type="http://schemas.openxmlformats.org/officeDocument/2006/relationships/customXml" Target="../ink/ink305.xml"/><Relationship Id="rId14" Type="http://schemas.openxmlformats.org/officeDocument/2006/relationships/customXml" Target="../ink/ink197.xml"/><Relationship Id="rId35" Type="http://schemas.openxmlformats.org/officeDocument/2006/relationships/customXml" Target="../ink/ink208.xml"/><Relationship Id="rId56" Type="http://schemas.openxmlformats.org/officeDocument/2006/relationships/image" Target="../media/image227.png"/><Relationship Id="rId77" Type="http://schemas.openxmlformats.org/officeDocument/2006/relationships/customXml" Target="../ink/ink229.xml"/><Relationship Id="rId100" Type="http://schemas.openxmlformats.org/officeDocument/2006/relationships/image" Target="../media/image249.png"/><Relationship Id="rId8" Type="http://schemas.openxmlformats.org/officeDocument/2006/relationships/customXml" Target="../ink/ink194.xml"/><Relationship Id="rId98" Type="http://schemas.openxmlformats.org/officeDocument/2006/relationships/image" Target="../media/image248.png"/><Relationship Id="rId121" Type="http://schemas.openxmlformats.org/officeDocument/2006/relationships/customXml" Target="../ink/ink251.xml"/><Relationship Id="rId142" Type="http://schemas.openxmlformats.org/officeDocument/2006/relationships/image" Target="../media/image270.png"/><Relationship Id="rId163" Type="http://schemas.openxmlformats.org/officeDocument/2006/relationships/customXml" Target="../ink/ink272.xml"/><Relationship Id="rId184" Type="http://schemas.openxmlformats.org/officeDocument/2006/relationships/image" Target="../media/image291.png"/><Relationship Id="rId219" Type="http://schemas.openxmlformats.org/officeDocument/2006/relationships/customXml" Target="../ink/ink300.xml"/><Relationship Id="rId230" Type="http://schemas.openxmlformats.org/officeDocument/2006/relationships/image" Target="../media/image314.png"/><Relationship Id="rId25" Type="http://schemas.openxmlformats.org/officeDocument/2006/relationships/customXml" Target="../ink/ink203.xml"/><Relationship Id="rId46" Type="http://schemas.openxmlformats.org/officeDocument/2006/relationships/image" Target="../media/image222.png"/><Relationship Id="rId67" Type="http://schemas.openxmlformats.org/officeDocument/2006/relationships/customXml" Target="../ink/ink224.xml"/><Relationship Id="rId20" Type="http://schemas.openxmlformats.org/officeDocument/2006/relationships/image" Target="../media/image209.png"/><Relationship Id="rId41" Type="http://schemas.openxmlformats.org/officeDocument/2006/relationships/customXml" Target="../ink/ink211.xml"/><Relationship Id="rId62" Type="http://schemas.openxmlformats.org/officeDocument/2006/relationships/image" Target="../media/image230.png"/><Relationship Id="rId83" Type="http://schemas.openxmlformats.org/officeDocument/2006/relationships/customXml" Target="../ink/ink232.xml"/><Relationship Id="rId88" Type="http://schemas.openxmlformats.org/officeDocument/2006/relationships/image" Target="../media/image243.png"/><Relationship Id="rId111" Type="http://schemas.openxmlformats.org/officeDocument/2006/relationships/customXml" Target="../ink/ink246.xml"/><Relationship Id="rId132" Type="http://schemas.openxmlformats.org/officeDocument/2006/relationships/image" Target="../media/image265.png"/><Relationship Id="rId153" Type="http://schemas.openxmlformats.org/officeDocument/2006/relationships/customXml" Target="../ink/ink267.xml"/><Relationship Id="rId174" Type="http://schemas.openxmlformats.org/officeDocument/2006/relationships/image" Target="../media/image286.png"/><Relationship Id="rId179" Type="http://schemas.openxmlformats.org/officeDocument/2006/relationships/customXml" Target="../ink/ink280.xml"/><Relationship Id="rId195" Type="http://schemas.openxmlformats.org/officeDocument/2006/relationships/customXml" Target="../ink/ink288.xml"/><Relationship Id="rId209" Type="http://schemas.openxmlformats.org/officeDocument/2006/relationships/customXml" Target="../ink/ink295.xml"/><Relationship Id="rId190" Type="http://schemas.openxmlformats.org/officeDocument/2006/relationships/image" Target="../media/image294.png"/><Relationship Id="rId204" Type="http://schemas.openxmlformats.org/officeDocument/2006/relationships/image" Target="../media/image301.png"/><Relationship Id="rId220" Type="http://schemas.openxmlformats.org/officeDocument/2006/relationships/image" Target="../media/image309.png"/><Relationship Id="rId225" Type="http://schemas.openxmlformats.org/officeDocument/2006/relationships/customXml" Target="../ink/ink303.xml"/><Relationship Id="rId15" Type="http://schemas.openxmlformats.org/officeDocument/2006/relationships/image" Target="../media/image207.png"/><Relationship Id="rId36" Type="http://schemas.openxmlformats.org/officeDocument/2006/relationships/image" Target="../media/image217.png"/><Relationship Id="rId57" Type="http://schemas.openxmlformats.org/officeDocument/2006/relationships/customXml" Target="../ink/ink219.xml"/><Relationship Id="rId106" Type="http://schemas.openxmlformats.org/officeDocument/2006/relationships/image" Target="../media/image252.png"/><Relationship Id="rId127" Type="http://schemas.openxmlformats.org/officeDocument/2006/relationships/customXml" Target="../ink/ink254.xml"/><Relationship Id="rId10" Type="http://schemas.openxmlformats.org/officeDocument/2006/relationships/customXml" Target="../ink/ink195.xml"/><Relationship Id="rId31" Type="http://schemas.openxmlformats.org/officeDocument/2006/relationships/customXml" Target="../ink/ink206.xml"/><Relationship Id="rId52" Type="http://schemas.openxmlformats.org/officeDocument/2006/relationships/image" Target="../media/image225.png"/><Relationship Id="rId73" Type="http://schemas.openxmlformats.org/officeDocument/2006/relationships/customXml" Target="../ink/ink227.xml"/><Relationship Id="rId78" Type="http://schemas.openxmlformats.org/officeDocument/2006/relationships/image" Target="../media/image238.png"/><Relationship Id="rId94" Type="http://schemas.openxmlformats.org/officeDocument/2006/relationships/image" Target="../media/image246.png"/><Relationship Id="rId99" Type="http://schemas.openxmlformats.org/officeDocument/2006/relationships/customXml" Target="../ink/ink240.xml"/><Relationship Id="rId101" Type="http://schemas.openxmlformats.org/officeDocument/2006/relationships/customXml" Target="../ink/ink241.xml"/><Relationship Id="rId122" Type="http://schemas.openxmlformats.org/officeDocument/2006/relationships/image" Target="../media/image260.png"/><Relationship Id="rId143" Type="http://schemas.openxmlformats.org/officeDocument/2006/relationships/customXml" Target="../ink/ink262.xml"/><Relationship Id="rId148" Type="http://schemas.openxmlformats.org/officeDocument/2006/relationships/image" Target="../media/image273.png"/><Relationship Id="rId164" Type="http://schemas.openxmlformats.org/officeDocument/2006/relationships/image" Target="../media/image281.png"/><Relationship Id="rId169" Type="http://schemas.openxmlformats.org/officeDocument/2006/relationships/customXml" Target="../ink/ink275.xml"/><Relationship Id="rId185" Type="http://schemas.openxmlformats.org/officeDocument/2006/relationships/customXml" Target="../ink/ink283.xml"/><Relationship Id="rId4" Type="http://schemas.openxmlformats.org/officeDocument/2006/relationships/image" Target="../media/image12.emf"/><Relationship Id="rId9" Type="http://schemas.openxmlformats.org/officeDocument/2006/relationships/image" Target="../media/image204.png"/><Relationship Id="rId180" Type="http://schemas.openxmlformats.org/officeDocument/2006/relationships/image" Target="../media/image289.png"/><Relationship Id="rId210" Type="http://schemas.openxmlformats.org/officeDocument/2006/relationships/image" Target="../media/image304.png"/><Relationship Id="rId215" Type="http://schemas.openxmlformats.org/officeDocument/2006/relationships/customXml" Target="../ink/ink298.xml"/><Relationship Id="rId236" Type="http://schemas.openxmlformats.org/officeDocument/2006/relationships/image" Target="../media/image317.png"/><Relationship Id="rId26" Type="http://schemas.openxmlformats.org/officeDocument/2006/relationships/image" Target="../media/image212.png"/><Relationship Id="rId231" Type="http://schemas.openxmlformats.org/officeDocument/2006/relationships/customXml" Target="../ink/ink306.xml"/><Relationship Id="rId47" Type="http://schemas.openxmlformats.org/officeDocument/2006/relationships/customXml" Target="../ink/ink214.xml"/><Relationship Id="rId68" Type="http://schemas.openxmlformats.org/officeDocument/2006/relationships/image" Target="../media/image233.png"/><Relationship Id="rId89" Type="http://schemas.openxmlformats.org/officeDocument/2006/relationships/customXml" Target="../ink/ink235.xml"/><Relationship Id="rId112" Type="http://schemas.openxmlformats.org/officeDocument/2006/relationships/image" Target="../media/image255.png"/><Relationship Id="rId133" Type="http://schemas.openxmlformats.org/officeDocument/2006/relationships/customXml" Target="../ink/ink257.xml"/><Relationship Id="rId154" Type="http://schemas.openxmlformats.org/officeDocument/2006/relationships/image" Target="../media/image276.png"/><Relationship Id="rId175" Type="http://schemas.openxmlformats.org/officeDocument/2006/relationships/customXml" Target="../ink/ink278.xml"/><Relationship Id="rId196" Type="http://schemas.openxmlformats.org/officeDocument/2006/relationships/image" Target="../media/image297.png"/><Relationship Id="rId200" Type="http://schemas.openxmlformats.org/officeDocument/2006/relationships/image" Target="../media/image299.png"/><Relationship Id="rId16" Type="http://schemas.openxmlformats.org/officeDocument/2006/relationships/customXml" Target="../ink/ink198.xml"/><Relationship Id="rId221" Type="http://schemas.openxmlformats.org/officeDocument/2006/relationships/customXml" Target="../ink/ink301.xml"/><Relationship Id="rId37" Type="http://schemas.openxmlformats.org/officeDocument/2006/relationships/customXml" Target="../ink/ink209.xml"/><Relationship Id="rId58" Type="http://schemas.openxmlformats.org/officeDocument/2006/relationships/image" Target="../media/image228.png"/><Relationship Id="rId79" Type="http://schemas.openxmlformats.org/officeDocument/2006/relationships/customXml" Target="../ink/ink230.xml"/><Relationship Id="rId102" Type="http://schemas.openxmlformats.org/officeDocument/2006/relationships/image" Target="../media/image250.png"/><Relationship Id="rId123" Type="http://schemas.openxmlformats.org/officeDocument/2006/relationships/customXml" Target="../ink/ink252.xml"/><Relationship Id="rId144" Type="http://schemas.openxmlformats.org/officeDocument/2006/relationships/image" Target="../media/image271.png"/><Relationship Id="rId90" Type="http://schemas.openxmlformats.org/officeDocument/2006/relationships/image" Target="../media/image244.png"/><Relationship Id="rId165" Type="http://schemas.openxmlformats.org/officeDocument/2006/relationships/customXml" Target="../ink/ink273.xml"/><Relationship Id="rId186" Type="http://schemas.openxmlformats.org/officeDocument/2006/relationships/image" Target="../media/image292.png"/><Relationship Id="rId211" Type="http://schemas.openxmlformats.org/officeDocument/2006/relationships/customXml" Target="../ink/ink296.xml"/><Relationship Id="rId232" Type="http://schemas.openxmlformats.org/officeDocument/2006/relationships/image" Target="../media/image315.png"/><Relationship Id="rId27" Type="http://schemas.openxmlformats.org/officeDocument/2006/relationships/customXml" Target="../ink/ink204.xml"/><Relationship Id="rId48" Type="http://schemas.openxmlformats.org/officeDocument/2006/relationships/image" Target="../media/image223.png"/><Relationship Id="rId69" Type="http://schemas.openxmlformats.org/officeDocument/2006/relationships/customXml" Target="../ink/ink225.xml"/><Relationship Id="rId113" Type="http://schemas.openxmlformats.org/officeDocument/2006/relationships/customXml" Target="../ink/ink247.xml"/><Relationship Id="rId134" Type="http://schemas.openxmlformats.org/officeDocument/2006/relationships/image" Target="../media/image266.png"/><Relationship Id="rId80" Type="http://schemas.openxmlformats.org/officeDocument/2006/relationships/image" Target="../media/image239.png"/><Relationship Id="rId155" Type="http://schemas.openxmlformats.org/officeDocument/2006/relationships/customXml" Target="../ink/ink268.xml"/><Relationship Id="rId176" Type="http://schemas.openxmlformats.org/officeDocument/2006/relationships/image" Target="../media/image287.png"/><Relationship Id="rId197" Type="http://schemas.openxmlformats.org/officeDocument/2006/relationships/customXml" Target="../ink/ink289.xml"/><Relationship Id="rId201" Type="http://schemas.openxmlformats.org/officeDocument/2006/relationships/customXml" Target="../ink/ink291.xml"/><Relationship Id="rId222" Type="http://schemas.openxmlformats.org/officeDocument/2006/relationships/image" Target="../media/image310.png"/><Relationship Id="rId17" Type="http://schemas.openxmlformats.org/officeDocument/2006/relationships/image" Target="../media/image208.png"/><Relationship Id="rId38" Type="http://schemas.openxmlformats.org/officeDocument/2006/relationships/image" Target="../media/image218.png"/><Relationship Id="rId59" Type="http://schemas.openxmlformats.org/officeDocument/2006/relationships/customXml" Target="../ink/ink220.xml"/><Relationship Id="rId103" Type="http://schemas.openxmlformats.org/officeDocument/2006/relationships/customXml" Target="../ink/ink242.xml"/><Relationship Id="rId124" Type="http://schemas.openxmlformats.org/officeDocument/2006/relationships/image" Target="../media/image261.png"/><Relationship Id="rId70" Type="http://schemas.openxmlformats.org/officeDocument/2006/relationships/image" Target="../media/image234.png"/><Relationship Id="rId91" Type="http://schemas.openxmlformats.org/officeDocument/2006/relationships/customXml" Target="../ink/ink236.xml"/><Relationship Id="rId145" Type="http://schemas.openxmlformats.org/officeDocument/2006/relationships/customXml" Target="../ink/ink263.xml"/><Relationship Id="rId166" Type="http://schemas.openxmlformats.org/officeDocument/2006/relationships/image" Target="../media/image282.png"/><Relationship Id="rId187" Type="http://schemas.openxmlformats.org/officeDocument/2006/relationships/customXml" Target="../ink/ink284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05.png"/><Relationship Id="rId233" Type="http://schemas.openxmlformats.org/officeDocument/2006/relationships/customXml" Target="../ink/ink307.xml"/><Relationship Id="rId28" Type="http://schemas.openxmlformats.org/officeDocument/2006/relationships/image" Target="../media/image213.png"/><Relationship Id="rId49" Type="http://schemas.openxmlformats.org/officeDocument/2006/relationships/customXml" Target="../ink/ink215.xml"/><Relationship Id="rId114" Type="http://schemas.openxmlformats.org/officeDocument/2006/relationships/image" Target="../media/image256.png"/><Relationship Id="rId60" Type="http://schemas.openxmlformats.org/officeDocument/2006/relationships/image" Target="../media/image229.png"/><Relationship Id="rId81" Type="http://schemas.openxmlformats.org/officeDocument/2006/relationships/customXml" Target="../ink/ink231.xml"/><Relationship Id="rId135" Type="http://schemas.openxmlformats.org/officeDocument/2006/relationships/customXml" Target="../ink/ink258.xml"/><Relationship Id="rId156" Type="http://schemas.openxmlformats.org/officeDocument/2006/relationships/image" Target="../media/image277.png"/><Relationship Id="rId177" Type="http://schemas.openxmlformats.org/officeDocument/2006/relationships/customXml" Target="../ink/ink279.xml"/><Relationship Id="rId198" Type="http://schemas.openxmlformats.org/officeDocument/2006/relationships/image" Target="../media/image298.png"/><Relationship Id="rId202" Type="http://schemas.openxmlformats.org/officeDocument/2006/relationships/image" Target="../media/image300.png"/><Relationship Id="rId223" Type="http://schemas.openxmlformats.org/officeDocument/2006/relationships/customXml" Target="../ink/ink302.xml"/><Relationship Id="rId18" Type="http://schemas.openxmlformats.org/officeDocument/2006/relationships/customXml" Target="../ink/ink199.xml"/><Relationship Id="rId39" Type="http://schemas.openxmlformats.org/officeDocument/2006/relationships/customXml" Target="../ink/ink210.xml"/><Relationship Id="rId50" Type="http://schemas.openxmlformats.org/officeDocument/2006/relationships/image" Target="../media/image224.png"/><Relationship Id="rId104" Type="http://schemas.openxmlformats.org/officeDocument/2006/relationships/image" Target="../media/image251.png"/><Relationship Id="rId125" Type="http://schemas.openxmlformats.org/officeDocument/2006/relationships/customXml" Target="../ink/ink253.xml"/><Relationship Id="rId146" Type="http://schemas.openxmlformats.org/officeDocument/2006/relationships/image" Target="../media/image272.png"/><Relationship Id="rId167" Type="http://schemas.openxmlformats.org/officeDocument/2006/relationships/customXml" Target="../ink/ink274.xml"/><Relationship Id="rId188" Type="http://schemas.openxmlformats.org/officeDocument/2006/relationships/image" Target="../media/image293.png"/><Relationship Id="rId71" Type="http://schemas.openxmlformats.org/officeDocument/2006/relationships/customXml" Target="../ink/ink226.xml"/><Relationship Id="rId92" Type="http://schemas.openxmlformats.org/officeDocument/2006/relationships/image" Target="../media/image245.png"/><Relationship Id="rId213" Type="http://schemas.openxmlformats.org/officeDocument/2006/relationships/customXml" Target="../ink/ink297.xml"/><Relationship Id="rId234" Type="http://schemas.openxmlformats.org/officeDocument/2006/relationships/image" Target="../media/image316.png"/><Relationship Id="rId2" Type="http://schemas.openxmlformats.org/officeDocument/2006/relationships/image" Target="../media/image11.jpg"/><Relationship Id="rId29" Type="http://schemas.openxmlformats.org/officeDocument/2006/relationships/customXml" Target="../ink/ink205.xml"/><Relationship Id="rId40" Type="http://schemas.openxmlformats.org/officeDocument/2006/relationships/image" Target="../media/image219.png"/><Relationship Id="rId115" Type="http://schemas.openxmlformats.org/officeDocument/2006/relationships/customXml" Target="../ink/ink248.xml"/><Relationship Id="rId136" Type="http://schemas.openxmlformats.org/officeDocument/2006/relationships/image" Target="../media/image267.png"/><Relationship Id="rId157" Type="http://schemas.openxmlformats.org/officeDocument/2006/relationships/customXml" Target="../ink/ink269.xml"/><Relationship Id="rId178" Type="http://schemas.openxmlformats.org/officeDocument/2006/relationships/image" Target="../media/image288.png"/><Relationship Id="rId61" Type="http://schemas.openxmlformats.org/officeDocument/2006/relationships/customXml" Target="../ink/ink221.xml"/><Relationship Id="rId82" Type="http://schemas.openxmlformats.org/officeDocument/2006/relationships/image" Target="../media/image240.png"/><Relationship Id="rId199" Type="http://schemas.openxmlformats.org/officeDocument/2006/relationships/customXml" Target="../ink/ink290.xml"/><Relationship Id="rId203" Type="http://schemas.openxmlformats.org/officeDocument/2006/relationships/customXml" Target="../ink/ink292.xml"/><Relationship Id="rId19" Type="http://schemas.openxmlformats.org/officeDocument/2006/relationships/customXml" Target="../ink/ink200.xml"/><Relationship Id="rId224" Type="http://schemas.openxmlformats.org/officeDocument/2006/relationships/image" Target="../media/image311.png"/><Relationship Id="rId30" Type="http://schemas.openxmlformats.org/officeDocument/2006/relationships/image" Target="../media/image214.png"/><Relationship Id="rId105" Type="http://schemas.openxmlformats.org/officeDocument/2006/relationships/customXml" Target="../ink/ink243.xml"/><Relationship Id="rId126" Type="http://schemas.openxmlformats.org/officeDocument/2006/relationships/image" Target="../media/image262.png"/><Relationship Id="rId147" Type="http://schemas.openxmlformats.org/officeDocument/2006/relationships/customXml" Target="../ink/ink264.xml"/><Relationship Id="rId168" Type="http://schemas.openxmlformats.org/officeDocument/2006/relationships/image" Target="../media/image283.png"/><Relationship Id="rId51" Type="http://schemas.openxmlformats.org/officeDocument/2006/relationships/customXml" Target="../ink/ink216.xml"/><Relationship Id="rId72" Type="http://schemas.openxmlformats.org/officeDocument/2006/relationships/image" Target="../media/image235.png"/><Relationship Id="rId93" Type="http://schemas.openxmlformats.org/officeDocument/2006/relationships/customXml" Target="../ink/ink237.xml"/><Relationship Id="rId189" Type="http://schemas.openxmlformats.org/officeDocument/2006/relationships/customXml" Target="../ink/ink285.xml"/><Relationship Id="rId3" Type="http://schemas.openxmlformats.org/officeDocument/2006/relationships/oleObject" Target="../embeddings/oleObject1.bin"/><Relationship Id="rId214" Type="http://schemas.openxmlformats.org/officeDocument/2006/relationships/image" Target="../media/image306.png"/><Relationship Id="rId235" Type="http://schemas.openxmlformats.org/officeDocument/2006/relationships/customXml" Target="../ink/ink308.xml"/><Relationship Id="rId116" Type="http://schemas.openxmlformats.org/officeDocument/2006/relationships/image" Target="../media/image257.png"/><Relationship Id="rId137" Type="http://schemas.openxmlformats.org/officeDocument/2006/relationships/customXml" Target="../ink/ink259.xml"/><Relationship Id="rId158" Type="http://schemas.openxmlformats.org/officeDocument/2006/relationships/image" Target="../media/image278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0.png"/><Relationship Id="rId21" Type="http://schemas.openxmlformats.org/officeDocument/2006/relationships/customXml" Target="../ink/ink318.xml"/><Relationship Id="rId42" Type="http://schemas.openxmlformats.org/officeDocument/2006/relationships/image" Target="../media/image338.png"/><Relationship Id="rId47" Type="http://schemas.openxmlformats.org/officeDocument/2006/relationships/customXml" Target="../ink/ink331.xml"/><Relationship Id="rId63" Type="http://schemas.openxmlformats.org/officeDocument/2006/relationships/customXml" Target="../ink/ink339.xml"/><Relationship Id="rId68" Type="http://schemas.openxmlformats.org/officeDocument/2006/relationships/image" Target="../media/image351.png"/><Relationship Id="rId16" Type="http://schemas.openxmlformats.org/officeDocument/2006/relationships/image" Target="../media/image325.png"/><Relationship Id="rId11" Type="http://schemas.openxmlformats.org/officeDocument/2006/relationships/customXml" Target="../ink/ink313.xml"/><Relationship Id="rId24" Type="http://schemas.openxmlformats.org/officeDocument/2006/relationships/image" Target="../media/image329.png"/><Relationship Id="rId32" Type="http://schemas.openxmlformats.org/officeDocument/2006/relationships/image" Target="../media/image333.png"/><Relationship Id="rId37" Type="http://schemas.openxmlformats.org/officeDocument/2006/relationships/customXml" Target="../ink/ink326.xml"/><Relationship Id="rId40" Type="http://schemas.openxmlformats.org/officeDocument/2006/relationships/image" Target="../media/image337.png"/><Relationship Id="rId45" Type="http://schemas.openxmlformats.org/officeDocument/2006/relationships/customXml" Target="../ink/ink330.xml"/><Relationship Id="rId53" Type="http://schemas.openxmlformats.org/officeDocument/2006/relationships/customXml" Target="../ink/ink334.xml"/><Relationship Id="rId58" Type="http://schemas.openxmlformats.org/officeDocument/2006/relationships/image" Target="../media/image346.png"/><Relationship Id="rId66" Type="http://schemas.openxmlformats.org/officeDocument/2006/relationships/image" Target="../media/image350.png"/><Relationship Id="rId74" Type="http://schemas.openxmlformats.org/officeDocument/2006/relationships/image" Target="../media/image354.png"/><Relationship Id="rId5" Type="http://schemas.openxmlformats.org/officeDocument/2006/relationships/customXml" Target="../ink/ink310.xml"/><Relationship Id="rId61" Type="http://schemas.openxmlformats.org/officeDocument/2006/relationships/customXml" Target="../ink/ink338.xml"/><Relationship Id="rId19" Type="http://schemas.openxmlformats.org/officeDocument/2006/relationships/customXml" Target="../ink/ink317.xml"/><Relationship Id="rId14" Type="http://schemas.openxmlformats.org/officeDocument/2006/relationships/image" Target="../media/image324.png"/><Relationship Id="rId22" Type="http://schemas.openxmlformats.org/officeDocument/2006/relationships/image" Target="../media/image328.png"/><Relationship Id="rId27" Type="http://schemas.openxmlformats.org/officeDocument/2006/relationships/customXml" Target="../ink/ink321.xml"/><Relationship Id="rId30" Type="http://schemas.openxmlformats.org/officeDocument/2006/relationships/image" Target="../media/image332.png"/><Relationship Id="rId35" Type="http://schemas.openxmlformats.org/officeDocument/2006/relationships/customXml" Target="../ink/ink325.xml"/><Relationship Id="rId43" Type="http://schemas.openxmlformats.org/officeDocument/2006/relationships/customXml" Target="../ink/ink329.xml"/><Relationship Id="rId48" Type="http://schemas.openxmlformats.org/officeDocument/2006/relationships/image" Target="../media/image341.png"/><Relationship Id="rId56" Type="http://schemas.openxmlformats.org/officeDocument/2006/relationships/image" Target="../media/image345.png"/><Relationship Id="rId64" Type="http://schemas.openxmlformats.org/officeDocument/2006/relationships/image" Target="../media/image349.png"/><Relationship Id="rId69" Type="http://schemas.openxmlformats.org/officeDocument/2006/relationships/customXml" Target="../ink/ink342.xml"/><Relationship Id="rId77" Type="http://schemas.openxmlformats.org/officeDocument/2006/relationships/customXml" Target="../ink/ink346.xml"/><Relationship Id="rId8" Type="http://schemas.openxmlformats.org/officeDocument/2006/relationships/image" Target="../media/image321.png"/><Relationship Id="rId51" Type="http://schemas.openxmlformats.org/officeDocument/2006/relationships/customXml" Target="../ink/ink333.xml"/><Relationship Id="rId72" Type="http://schemas.openxmlformats.org/officeDocument/2006/relationships/image" Target="../media/image353.png"/><Relationship Id="rId3" Type="http://schemas.openxmlformats.org/officeDocument/2006/relationships/customXml" Target="../ink/ink309.xml"/><Relationship Id="rId12" Type="http://schemas.openxmlformats.org/officeDocument/2006/relationships/image" Target="../media/image323.png"/><Relationship Id="rId17" Type="http://schemas.openxmlformats.org/officeDocument/2006/relationships/customXml" Target="../ink/ink316.xml"/><Relationship Id="rId25" Type="http://schemas.openxmlformats.org/officeDocument/2006/relationships/customXml" Target="../ink/ink320.xml"/><Relationship Id="rId33" Type="http://schemas.openxmlformats.org/officeDocument/2006/relationships/customXml" Target="../ink/ink324.xml"/><Relationship Id="rId38" Type="http://schemas.openxmlformats.org/officeDocument/2006/relationships/image" Target="../media/image336.png"/><Relationship Id="rId46" Type="http://schemas.openxmlformats.org/officeDocument/2006/relationships/image" Target="../media/image340.png"/><Relationship Id="rId59" Type="http://schemas.openxmlformats.org/officeDocument/2006/relationships/customXml" Target="../ink/ink337.xml"/><Relationship Id="rId67" Type="http://schemas.openxmlformats.org/officeDocument/2006/relationships/customXml" Target="../ink/ink341.xml"/><Relationship Id="rId20" Type="http://schemas.openxmlformats.org/officeDocument/2006/relationships/image" Target="../media/image327.png"/><Relationship Id="rId41" Type="http://schemas.openxmlformats.org/officeDocument/2006/relationships/customXml" Target="../ink/ink328.xml"/><Relationship Id="rId54" Type="http://schemas.openxmlformats.org/officeDocument/2006/relationships/image" Target="../media/image344.png"/><Relationship Id="rId62" Type="http://schemas.openxmlformats.org/officeDocument/2006/relationships/image" Target="../media/image348.png"/><Relationship Id="rId70" Type="http://schemas.openxmlformats.org/officeDocument/2006/relationships/image" Target="../media/image352.png"/><Relationship Id="rId75" Type="http://schemas.openxmlformats.org/officeDocument/2006/relationships/customXml" Target="../ink/ink3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5" Type="http://schemas.openxmlformats.org/officeDocument/2006/relationships/customXml" Target="../ink/ink315.xml"/><Relationship Id="rId23" Type="http://schemas.openxmlformats.org/officeDocument/2006/relationships/customXml" Target="../ink/ink319.xml"/><Relationship Id="rId28" Type="http://schemas.openxmlformats.org/officeDocument/2006/relationships/image" Target="../media/image331.png"/><Relationship Id="rId36" Type="http://schemas.openxmlformats.org/officeDocument/2006/relationships/image" Target="../media/image335.png"/><Relationship Id="rId49" Type="http://schemas.openxmlformats.org/officeDocument/2006/relationships/customXml" Target="../ink/ink332.xml"/><Relationship Id="rId57" Type="http://schemas.openxmlformats.org/officeDocument/2006/relationships/customXml" Target="../ink/ink336.xml"/><Relationship Id="rId10" Type="http://schemas.openxmlformats.org/officeDocument/2006/relationships/image" Target="../media/image322.png"/><Relationship Id="rId31" Type="http://schemas.openxmlformats.org/officeDocument/2006/relationships/customXml" Target="../ink/ink323.xml"/><Relationship Id="rId44" Type="http://schemas.openxmlformats.org/officeDocument/2006/relationships/image" Target="../media/image339.png"/><Relationship Id="rId52" Type="http://schemas.openxmlformats.org/officeDocument/2006/relationships/image" Target="../media/image343.png"/><Relationship Id="rId60" Type="http://schemas.openxmlformats.org/officeDocument/2006/relationships/image" Target="../media/image347.png"/><Relationship Id="rId65" Type="http://schemas.openxmlformats.org/officeDocument/2006/relationships/customXml" Target="../ink/ink340.xml"/><Relationship Id="rId73" Type="http://schemas.openxmlformats.org/officeDocument/2006/relationships/customXml" Target="../ink/ink344.xml"/><Relationship Id="rId78" Type="http://schemas.openxmlformats.org/officeDocument/2006/relationships/image" Target="../media/image356.png"/><Relationship Id="rId4" Type="http://schemas.openxmlformats.org/officeDocument/2006/relationships/image" Target="../media/image319.png"/><Relationship Id="rId9" Type="http://schemas.openxmlformats.org/officeDocument/2006/relationships/customXml" Target="../ink/ink312.xml"/><Relationship Id="rId13" Type="http://schemas.openxmlformats.org/officeDocument/2006/relationships/customXml" Target="../ink/ink314.xml"/><Relationship Id="rId18" Type="http://schemas.openxmlformats.org/officeDocument/2006/relationships/image" Target="../media/image326.png"/><Relationship Id="rId39" Type="http://schemas.openxmlformats.org/officeDocument/2006/relationships/customXml" Target="../ink/ink327.xml"/><Relationship Id="rId34" Type="http://schemas.openxmlformats.org/officeDocument/2006/relationships/image" Target="../media/image334.png"/><Relationship Id="rId50" Type="http://schemas.openxmlformats.org/officeDocument/2006/relationships/image" Target="../media/image342.png"/><Relationship Id="rId55" Type="http://schemas.openxmlformats.org/officeDocument/2006/relationships/customXml" Target="../ink/ink335.xml"/><Relationship Id="rId76" Type="http://schemas.openxmlformats.org/officeDocument/2006/relationships/image" Target="../media/image355.png"/><Relationship Id="rId7" Type="http://schemas.openxmlformats.org/officeDocument/2006/relationships/customXml" Target="../ink/ink311.xml"/><Relationship Id="rId71" Type="http://schemas.openxmlformats.org/officeDocument/2006/relationships/customXml" Target="../ink/ink343.xml"/><Relationship Id="rId2" Type="http://schemas.openxmlformats.org/officeDocument/2006/relationships/image" Target="../media/image14.jpg"/><Relationship Id="rId29" Type="http://schemas.openxmlformats.org/officeDocument/2006/relationships/customXml" Target="../ink/ink322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03.xml"/><Relationship Id="rId21" Type="http://schemas.openxmlformats.org/officeDocument/2006/relationships/customXml" Target="../ink/ink355.xml"/><Relationship Id="rId63" Type="http://schemas.openxmlformats.org/officeDocument/2006/relationships/customXml" Target="../ink/ink376.xml"/><Relationship Id="rId159" Type="http://schemas.openxmlformats.org/officeDocument/2006/relationships/customXml" Target="../ink/ink424.xml"/><Relationship Id="rId170" Type="http://schemas.openxmlformats.org/officeDocument/2006/relationships/image" Target="../media/image441.png"/><Relationship Id="rId226" Type="http://schemas.openxmlformats.org/officeDocument/2006/relationships/image" Target="../media/image469.png"/><Relationship Id="rId268" Type="http://schemas.openxmlformats.org/officeDocument/2006/relationships/image" Target="../media/image490.png"/><Relationship Id="rId11" Type="http://schemas.openxmlformats.org/officeDocument/2006/relationships/customXml" Target="../ink/ink350.xml"/><Relationship Id="rId32" Type="http://schemas.openxmlformats.org/officeDocument/2006/relationships/image" Target="../media/image373.png"/><Relationship Id="rId53" Type="http://schemas.openxmlformats.org/officeDocument/2006/relationships/customXml" Target="../ink/ink371.xml"/><Relationship Id="rId74" Type="http://schemas.openxmlformats.org/officeDocument/2006/relationships/image" Target="../media/image394.png"/><Relationship Id="rId128" Type="http://schemas.openxmlformats.org/officeDocument/2006/relationships/image" Target="../media/image420.png"/><Relationship Id="rId149" Type="http://schemas.openxmlformats.org/officeDocument/2006/relationships/customXml" Target="../ink/ink419.xml"/><Relationship Id="rId5" Type="http://schemas.openxmlformats.org/officeDocument/2006/relationships/customXml" Target="../ink/ink347.xml"/><Relationship Id="rId95" Type="http://schemas.openxmlformats.org/officeDocument/2006/relationships/customXml" Target="../ink/ink392.xml"/><Relationship Id="rId160" Type="http://schemas.openxmlformats.org/officeDocument/2006/relationships/image" Target="../media/image436.png"/><Relationship Id="rId181" Type="http://schemas.openxmlformats.org/officeDocument/2006/relationships/customXml" Target="../ink/ink435.xml"/><Relationship Id="rId216" Type="http://schemas.openxmlformats.org/officeDocument/2006/relationships/image" Target="../media/image464.png"/><Relationship Id="rId237" Type="http://schemas.openxmlformats.org/officeDocument/2006/relationships/customXml" Target="../ink/ink463.xml"/><Relationship Id="rId258" Type="http://schemas.openxmlformats.org/officeDocument/2006/relationships/image" Target="../media/image485.png"/><Relationship Id="rId22" Type="http://schemas.openxmlformats.org/officeDocument/2006/relationships/image" Target="../media/image368.png"/><Relationship Id="rId43" Type="http://schemas.openxmlformats.org/officeDocument/2006/relationships/customXml" Target="../ink/ink366.xml"/><Relationship Id="rId64" Type="http://schemas.openxmlformats.org/officeDocument/2006/relationships/image" Target="../media/image389.png"/><Relationship Id="rId118" Type="http://schemas.openxmlformats.org/officeDocument/2006/relationships/image" Target="../media/image415.png"/><Relationship Id="rId139" Type="http://schemas.openxmlformats.org/officeDocument/2006/relationships/customXml" Target="../ink/ink414.xml"/><Relationship Id="rId85" Type="http://schemas.openxmlformats.org/officeDocument/2006/relationships/customXml" Target="../ink/ink387.xml"/><Relationship Id="rId150" Type="http://schemas.openxmlformats.org/officeDocument/2006/relationships/image" Target="../media/image431.png"/><Relationship Id="rId171" Type="http://schemas.openxmlformats.org/officeDocument/2006/relationships/customXml" Target="../ink/ink430.xml"/><Relationship Id="rId192" Type="http://schemas.openxmlformats.org/officeDocument/2006/relationships/image" Target="../media/image452.png"/><Relationship Id="rId206" Type="http://schemas.openxmlformats.org/officeDocument/2006/relationships/image" Target="../media/image459.png"/><Relationship Id="rId227" Type="http://schemas.openxmlformats.org/officeDocument/2006/relationships/customXml" Target="../ink/ink458.xml"/><Relationship Id="rId248" Type="http://schemas.openxmlformats.org/officeDocument/2006/relationships/image" Target="../media/image480.png"/><Relationship Id="rId269" Type="http://schemas.openxmlformats.org/officeDocument/2006/relationships/customXml" Target="../ink/ink479.xml"/><Relationship Id="rId12" Type="http://schemas.openxmlformats.org/officeDocument/2006/relationships/image" Target="../media/image363.png"/><Relationship Id="rId33" Type="http://schemas.openxmlformats.org/officeDocument/2006/relationships/customXml" Target="../ink/ink361.xml"/><Relationship Id="rId108" Type="http://schemas.openxmlformats.org/officeDocument/2006/relationships/image" Target="../media/image410.png"/><Relationship Id="rId129" Type="http://schemas.openxmlformats.org/officeDocument/2006/relationships/customXml" Target="../ink/ink409.xml"/><Relationship Id="rId54" Type="http://schemas.openxmlformats.org/officeDocument/2006/relationships/image" Target="../media/image384.png"/><Relationship Id="rId75" Type="http://schemas.openxmlformats.org/officeDocument/2006/relationships/customXml" Target="../ink/ink382.xml"/><Relationship Id="rId96" Type="http://schemas.openxmlformats.org/officeDocument/2006/relationships/image" Target="../media/image405.png"/><Relationship Id="rId140" Type="http://schemas.openxmlformats.org/officeDocument/2006/relationships/image" Target="../media/image426.png"/><Relationship Id="rId161" Type="http://schemas.openxmlformats.org/officeDocument/2006/relationships/customXml" Target="../ink/ink425.xml"/><Relationship Id="rId182" Type="http://schemas.openxmlformats.org/officeDocument/2006/relationships/image" Target="../media/image447.png"/><Relationship Id="rId217" Type="http://schemas.openxmlformats.org/officeDocument/2006/relationships/customXml" Target="../ink/ink453.xml"/><Relationship Id="rId6" Type="http://schemas.openxmlformats.org/officeDocument/2006/relationships/image" Target="../media/image360.png"/><Relationship Id="rId238" Type="http://schemas.openxmlformats.org/officeDocument/2006/relationships/image" Target="../media/image475.png"/><Relationship Id="rId259" Type="http://schemas.openxmlformats.org/officeDocument/2006/relationships/customXml" Target="../ink/ink474.xml"/><Relationship Id="rId23" Type="http://schemas.openxmlformats.org/officeDocument/2006/relationships/customXml" Target="../ink/ink356.xml"/><Relationship Id="rId119" Type="http://schemas.openxmlformats.org/officeDocument/2006/relationships/customXml" Target="../ink/ink404.xml"/><Relationship Id="rId270" Type="http://schemas.openxmlformats.org/officeDocument/2006/relationships/image" Target="../media/image491.png"/><Relationship Id="rId44" Type="http://schemas.openxmlformats.org/officeDocument/2006/relationships/image" Target="../media/image379.png"/><Relationship Id="rId65" Type="http://schemas.openxmlformats.org/officeDocument/2006/relationships/customXml" Target="../ink/ink377.xml"/><Relationship Id="rId86" Type="http://schemas.openxmlformats.org/officeDocument/2006/relationships/image" Target="../media/image400.png"/><Relationship Id="rId130" Type="http://schemas.openxmlformats.org/officeDocument/2006/relationships/image" Target="../media/image421.png"/><Relationship Id="rId151" Type="http://schemas.openxmlformats.org/officeDocument/2006/relationships/customXml" Target="../ink/ink420.xml"/><Relationship Id="rId172" Type="http://schemas.openxmlformats.org/officeDocument/2006/relationships/image" Target="../media/image442.png"/><Relationship Id="rId193" Type="http://schemas.openxmlformats.org/officeDocument/2006/relationships/customXml" Target="../ink/ink441.xml"/><Relationship Id="rId207" Type="http://schemas.openxmlformats.org/officeDocument/2006/relationships/customXml" Target="../ink/ink448.xml"/><Relationship Id="rId228" Type="http://schemas.openxmlformats.org/officeDocument/2006/relationships/image" Target="../media/image470.png"/><Relationship Id="rId249" Type="http://schemas.openxmlformats.org/officeDocument/2006/relationships/customXml" Target="../ink/ink469.xml"/><Relationship Id="rId13" Type="http://schemas.openxmlformats.org/officeDocument/2006/relationships/customXml" Target="../ink/ink351.xml"/><Relationship Id="rId109" Type="http://schemas.openxmlformats.org/officeDocument/2006/relationships/customXml" Target="../ink/ink399.xml"/><Relationship Id="rId260" Type="http://schemas.openxmlformats.org/officeDocument/2006/relationships/image" Target="../media/image486.png"/><Relationship Id="rId34" Type="http://schemas.openxmlformats.org/officeDocument/2006/relationships/image" Target="../media/image374.png"/><Relationship Id="rId55" Type="http://schemas.openxmlformats.org/officeDocument/2006/relationships/customXml" Target="../ink/ink372.xml"/><Relationship Id="rId76" Type="http://schemas.openxmlformats.org/officeDocument/2006/relationships/image" Target="../media/image395.png"/><Relationship Id="rId97" Type="http://schemas.openxmlformats.org/officeDocument/2006/relationships/customXml" Target="../ink/ink393.xml"/><Relationship Id="rId120" Type="http://schemas.openxmlformats.org/officeDocument/2006/relationships/image" Target="../media/image416.png"/><Relationship Id="rId141" Type="http://schemas.openxmlformats.org/officeDocument/2006/relationships/customXml" Target="../ink/ink415.xml"/><Relationship Id="rId7" Type="http://schemas.openxmlformats.org/officeDocument/2006/relationships/customXml" Target="../ink/ink348.xml"/><Relationship Id="rId162" Type="http://schemas.openxmlformats.org/officeDocument/2006/relationships/image" Target="../media/image437.png"/><Relationship Id="rId183" Type="http://schemas.openxmlformats.org/officeDocument/2006/relationships/customXml" Target="../ink/ink436.xml"/><Relationship Id="rId218" Type="http://schemas.openxmlformats.org/officeDocument/2006/relationships/image" Target="../media/image465.png"/><Relationship Id="rId239" Type="http://schemas.openxmlformats.org/officeDocument/2006/relationships/customXml" Target="../ink/ink464.xml"/><Relationship Id="rId250" Type="http://schemas.openxmlformats.org/officeDocument/2006/relationships/image" Target="../media/image481.png"/><Relationship Id="rId24" Type="http://schemas.openxmlformats.org/officeDocument/2006/relationships/image" Target="../media/image369.png"/><Relationship Id="rId45" Type="http://schemas.openxmlformats.org/officeDocument/2006/relationships/customXml" Target="../ink/ink367.xml"/><Relationship Id="rId66" Type="http://schemas.openxmlformats.org/officeDocument/2006/relationships/image" Target="../media/image390.png"/><Relationship Id="rId87" Type="http://schemas.openxmlformats.org/officeDocument/2006/relationships/customXml" Target="../ink/ink388.xml"/><Relationship Id="rId110" Type="http://schemas.openxmlformats.org/officeDocument/2006/relationships/image" Target="../media/image411.png"/><Relationship Id="rId131" Type="http://schemas.openxmlformats.org/officeDocument/2006/relationships/customXml" Target="../ink/ink410.xml"/><Relationship Id="rId152" Type="http://schemas.openxmlformats.org/officeDocument/2006/relationships/image" Target="../media/image432.png"/><Relationship Id="rId173" Type="http://schemas.openxmlformats.org/officeDocument/2006/relationships/customXml" Target="../ink/ink431.xml"/><Relationship Id="rId194" Type="http://schemas.openxmlformats.org/officeDocument/2006/relationships/image" Target="../media/image453.png"/><Relationship Id="rId208" Type="http://schemas.openxmlformats.org/officeDocument/2006/relationships/image" Target="../media/image460.png"/><Relationship Id="rId229" Type="http://schemas.openxmlformats.org/officeDocument/2006/relationships/customXml" Target="../ink/ink459.xml"/><Relationship Id="rId240" Type="http://schemas.openxmlformats.org/officeDocument/2006/relationships/image" Target="../media/image476.png"/><Relationship Id="rId261" Type="http://schemas.openxmlformats.org/officeDocument/2006/relationships/customXml" Target="../ink/ink475.xml"/><Relationship Id="rId14" Type="http://schemas.openxmlformats.org/officeDocument/2006/relationships/image" Target="../media/image364.png"/><Relationship Id="rId35" Type="http://schemas.openxmlformats.org/officeDocument/2006/relationships/customXml" Target="../ink/ink362.xml"/><Relationship Id="rId56" Type="http://schemas.openxmlformats.org/officeDocument/2006/relationships/image" Target="../media/image385.png"/><Relationship Id="rId77" Type="http://schemas.openxmlformats.org/officeDocument/2006/relationships/customXml" Target="../ink/ink383.xml"/><Relationship Id="rId100" Type="http://schemas.openxmlformats.org/officeDocument/2006/relationships/image" Target="../media/image407.png"/><Relationship Id="rId8" Type="http://schemas.openxmlformats.org/officeDocument/2006/relationships/image" Target="../media/image361.png"/><Relationship Id="rId98" Type="http://schemas.openxmlformats.org/officeDocument/2006/relationships/image" Target="../media/image406.png"/><Relationship Id="rId121" Type="http://schemas.openxmlformats.org/officeDocument/2006/relationships/customXml" Target="../ink/ink405.xml"/><Relationship Id="rId142" Type="http://schemas.openxmlformats.org/officeDocument/2006/relationships/image" Target="../media/image427.png"/><Relationship Id="rId163" Type="http://schemas.openxmlformats.org/officeDocument/2006/relationships/customXml" Target="../ink/ink426.xml"/><Relationship Id="rId184" Type="http://schemas.openxmlformats.org/officeDocument/2006/relationships/image" Target="../media/image448.png"/><Relationship Id="rId219" Type="http://schemas.openxmlformats.org/officeDocument/2006/relationships/customXml" Target="../ink/ink454.xml"/><Relationship Id="rId230" Type="http://schemas.openxmlformats.org/officeDocument/2006/relationships/image" Target="../media/image471.png"/><Relationship Id="rId251" Type="http://schemas.openxmlformats.org/officeDocument/2006/relationships/customXml" Target="../ink/ink470.xml"/><Relationship Id="rId25" Type="http://schemas.openxmlformats.org/officeDocument/2006/relationships/customXml" Target="../ink/ink357.xml"/><Relationship Id="rId46" Type="http://schemas.openxmlformats.org/officeDocument/2006/relationships/image" Target="../media/image380.png"/><Relationship Id="rId67" Type="http://schemas.openxmlformats.org/officeDocument/2006/relationships/customXml" Target="../ink/ink378.xml"/><Relationship Id="rId88" Type="http://schemas.openxmlformats.org/officeDocument/2006/relationships/image" Target="../media/image401.png"/><Relationship Id="rId111" Type="http://schemas.openxmlformats.org/officeDocument/2006/relationships/customXml" Target="../ink/ink400.xml"/><Relationship Id="rId132" Type="http://schemas.openxmlformats.org/officeDocument/2006/relationships/image" Target="../media/image422.png"/><Relationship Id="rId153" Type="http://schemas.openxmlformats.org/officeDocument/2006/relationships/customXml" Target="../ink/ink421.xml"/><Relationship Id="rId174" Type="http://schemas.openxmlformats.org/officeDocument/2006/relationships/image" Target="../media/image443.png"/><Relationship Id="rId195" Type="http://schemas.openxmlformats.org/officeDocument/2006/relationships/customXml" Target="../ink/ink442.xml"/><Relationship Id="rId209" Type="http://schemas.openxmlformats.org/officeDocument/2006/relationships/customXml" Target="../ink/ink449.xml"/><Relationship Id="rId220" Type="http://schemas.openxmlformats.org/officeDocument/2006/relationships/image" Target="../media/image466.png"/><Relationship Id="rId241" Type="http://schemas.openxmlformats.org/officeDocument/2006/relationships/customXml" Target="../ink/ink465.xml"/><Relationship Id="rId15" Type="http://schemas.openxmlformats.org/officeDocument/2006/relationships/customXml" Target="../ink/ink352.xml"/><Relationship Id="rId36" Type="http://schemas.openxmlformats.org/officeDocument/2006/relationships/image" Target="../media/image375.png"/><Relationship Id="rId57" Type="http://schemas.openxmlformats.org/officeDocument/2006/relationships/customXml" Target="../ink/ink373.xml"/><Relationship Id="rId262" Type="http://schemas.openxmlformats.org/officeDocument/2006/relationships/image" Target="../media/image487.png"/><Relationship Id="rId78" Type="http://schemas.openxmlformats.org/officeDocument/2006/relationships/image" Target="../media/image396.png"/><Relationship Id="rId99" Type="http://schemas.openxmlformats.org/officeDocument/2006/relationships/customXml" Target="../ink/ink394.xml"/><Relationship Id="rId101" Type="http://schemas.openxmlformats.org/officeDocument/2006/relationships/customXml" Target="../ink/ink395.xml"/><Relationship Id="rId122" Type="http://schemas.openxmlformats.org/officeDocument/2006/relationships/image" Target="../media/image417.png"/><Relationship Id="rId143" Type="http://schemas.openxmlformats.org/officeDocument/2006/relationships/customXml" Target="../ink/ink416.xml"/><Relationship Id="rId164" Type="http://schemas.openxmlformats.org/officeDocument/2006/relationships/image" Target="../media/image438.png"/><Relationship Id="rId185" Type="http://schemas.openxmlformats.org/officeDocument/2006/relationships/customXml" Target="../ink/ink437.xml"/><Relationship Id="rId9" Type="http://schemas.openxmlformats.org/officeDocument/2006/relationships/customXml" Target="../ink/ink349.xml"/><Relationship Id="rId210" Type="http://schemas.openxmlformats.org/officeDocument/2006/relationships/image" Target="../media/image461.png"/><Relationship Id="rId26" Type="http://schemas.openxmlformats.org/officeDocument/2006/relationships/image" Target="../media/image370.png"/><Relationship Id="rId231" Type="http://schemas.openxmlformats.org/officeDocument/2006/relationships/customXml" Target="../ink/ink460.xml"/><Relationship Id="rId252" Type="http://schemas.openxmlformats.org/officeDocument/2006/relationships/image" Target="../media/image482.png"/><Relationship Id="rId47" Type="http://schemas.openxmlformats.org/officeDocument/2006/relationships/customXml" Target="../ink/ink368.xml"/><Relationship Id="rId68" Type="http://schemas.openxmlformats.org/officeDocument/2006/relationships/image" Target="../media/image391.png"/><Relationship Id="rId89" Type="http://schemas.openxmlformats.org/officeDocument/2006/relationships/customXml" Target="../ink/ink389.xml"/><Relationship Id="rId112" Type="http://schemas.openxmlformats.org/officeDocument/2006/relationships/image" Target="../media/image412.png"/><Relationship Id="rId133" Type="http://schemas.openxmlformats.org/officeDocument/2006/relationships/customXml" Target="../ink/ink411.xml"/><Relationship Id="rId154" Type="http://schemas.openxmlformats.org/officeDocument/2006/relationships/image" Target="../media/image433.png"/><Relationship Id="rId175" Type="http://schemas.openxmlformats.org/officeDocument/2006/relationships/customXml" Target="../ink/ink432.xml"/><Relationship Id="rId196" Type="http://schemas.openxmlformats.org/officeDocument/2006/relationships/image" Target="../media/image454.png"/><Relationship Id="rId200" Type="http://schemas.openxmlformats.org/officeDocument/2006/relationships/image" Target="../media/image456.png"/><Relationship Id="rId16" Type="http://schemas.openxmlformats.org/officeDocument/2006/relationships/image" Target="../media/image365.png"/><Relationship Id="rId221" Type="http://schemas.openxmlformats.org/officeDocument/2006/relationships/customXml" Target="../ink/ink455.xml"/><Relationship Id="rId242" Type="http://schemas.openxmlformats.org/officeDocument/2006/relationships/image" Target="../media/image477.png"/><Relationship Id="rId263" Type="http://schemas.openxmlformats.org/officeDocument/2006/relationships/customXml" Target="../ink/ink476.xml"/><Relationship Id="rId37" Type="http://schemas.openxmlformats.org/officeDocument/2006/relationships/customXml" Target="../ink/ink363.xml"/><Relationship Id="rId58" Type="http://schemas.openxmlformats.org/officeDocument/2006/relationships/image" Target="../media/image386.png"/><Relationship Id="rId79" Type="http://schemas.openxmlformats.org/officeDocument/2006/relationships/customXml" Target="../ink/ink384.xml"/><Relationship Id="rId102" Type="http://schemas.openxmlformats.org/officeDocument/2006/relationships/image" Target="../media/image408.png"/><Relationship Id="rId123" Type="http://schemas.openxmlformats.org/officeDocument/2006/relationships/customXml" Target="../ink/ink406.xml"/><Relationship Id="rId144" Type="http://schemas.openxmlformats.org/officeDocument/2006/relationships/image" Target="../media/image428.png"/><Relationship Id="rId90" Type="http://schemas.openxmlformats.org/officeDocument/2006/relationships/image" Target="../media/image402.png"/><Relationship Id="rId165" Type="http://schemas.openxmlformats.org/officeDocument/2006/relationships/customXml" Target="../ink/ink427.xml"/><Relationship Id="rId186" Type="http://schemas.openxmlformats.org/officeDocument/2006/relationships/image" Target="../media/image449.png"/><Relationship Id="rId211" Type="http://schemas.openxmlformats.org/officeDocument/2006/relationships/customXml" Target="../ink/ink450.xml"/><Relationship Id="rId232" Type="http://schemas.openxmlformats.org/officeDocument/2006/relationships/image" Target="../media/image472.png"/><Relationship Id="rId253" Type="http://schemas.openxmlformats.org/officeDocument/2006/relationships/customXml" Target="../ink/ink471.xml"/><Relationship Id="rId27" Type="http://schemas.openxmlformats.org/officeDocument/2006/relationships/customXml" Target="../ink/ink358.xml"/><Relationship Id="rId48" Type="http://schemas.openxmlformats.org/officeDocument/2006/relationships/image" Target="../media/image381.png"/><Relationship Id="rId69" Type="http://schemas.openxmlformats.org/officeDocument/2006/relationships/customXml" Target="../ink/ink379.xml"/><Relationship Id="rId113" Type="http://schemas.openxmlformats.org/officeDocument/2006/relationships/customXml" Target="../ink/ink401.xml"/><Relationship Id="rId134" Type="http://schemas.openxmlformats.org/officeDocument/2006/relationships/image" Target="../media/image423.png"/><Relationship Id="rId80" Type="http://schemas.openxmlformats.org/officeDocument/2006/relationships/image" Target="../media/image397.png"/><Relationship Id="rId155" Type="http://schemas.openxmlformats.org/officeDocument/2006/relationships/customXml" Target="../ink/ink422.xml"/><Relationship Id="rId176" Type="http://schemas.openxmlformats.org/officeDocument/2006/relationships/image" Target="../media/image444.png"/><Relationship Id="rId197" Type="http://schemas.openxmlformats.org/officeDocument/2006/relationships/customXml" Target="../ink/ink443.xml"/><Relationship Id="rId201" Type="http://schemas.openxmlformats.org/officeDocument/2006/relationships/customXml" Target="../ink/ink445.xml"/><Relationship Id="rId222" Type="http://schemas.openxmlformats.org/officeDocument/2006/relationships/image" Target="../media/image467.png"/><Relationship Id="rId243" Type="http://schemas.openxmlformats.org/officeDocument/2006/relationships/customXml" Target="../ink/ink466.xml"/><Relationship Id="rId264" Type="http://schemas.openxmlformats.org/officeDocument/2006/relationships/image" Target="../media/image488.png"/><Relationship Id="rId17" Type="http://schemas.openxmlformats.org/officeDocument/2006/relationships/customXml" Target="../ink/ink353.xml"/><Relationship Id="rId38" Type="http://schemas.openxmlformats.org/officeDocument/2006/relationships/image" Target="../media/image376.png"/><Relationship Id="rId59" Type="http://schemas.openxmlformats.org/officeDocument/2006/relationships/customXml" Target="../ink/ink374.xml"/><Relationship Id="rId103" Type="http://schemas.openxmlformats.org/officeDocument/2006/relationships/customXml" Target="../ink/ink396.xml"/><Relationship Id="rId124" Type="http://schemas.openxmlformats.org/officeDocument/2006/relationships/image" Target="../media/image418.png"/><Relationship Id="rId70" Type="http://schemas.openxmlformats.org/officeDocument/2006/relationships/image" Target="../media/image392.png"/><Relationship Id="rId91" Type="http://schemas.openxmlformats.org/officeDocument/2006/relationships/customXml" Target="../ink/ink390.xml"/><Relationship Id="rId145" Type="http://schemas.openxmlformats.org/officeDocument/2006/relationships/customXml" Target="../ink/ink417.xml"/><Relationship Id="rId166" Type="http://schemas.openxmlformats.org/officeDocument/2006/relationships/image" Target="../media/image439.png"/><Relationship Id="rId187" Type="http://schemas.openxmlformats.org/officeDocument/2006/relationships/customXml" Target="../ink/ink438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462.png"/><Relationship Id="rId233" Type="http://schemas.openxmlformats.org/officeDocument/2006/relationships/customXml" Target="../ink/ink461.xml"/><Relationship Id="rId254" Type="http://schemas.openxmlformats.org/officeDocument/2006/relationships/image" Target="../media/image483.png"/><Relationship Id="rId28" Type="http://schemas.openxmlformats.org/officeDocument/2006/relationships/image" Target="../media/image371.png"/><Relationship Id="rId49" Type="http://schemas.openxmlformats.org/officeDocument/2006/relationships/customXml" Target="../ink/ink369.xml"/><Relationship Id="rId114" Type="http://schemas.openxmlformats.org/officeDocument/2006/relationships/image" Target="../media/image413.png"/><Relationship Id="rId60" Type="http://schemas.openxmlformats.org/officeDocument/2006/relationships/image" Target="../media/image387.png"/><Relationship Id="rId81" Type="http://schemas.openxmlformats.org/officeDocument/2006/relationships/customXml" Target="../ink/ink385.xml"/><Relationship Id="rId135" Type="http://schemas.openxmlformats.org/officeDocument/2006/relationships/customXml" Target="../ink/ink412.xml"/><Relationship Id="rId156" Type="http://schemas.openxmlformats.org/officeDocument/2006/relationships/image" Target="../media/image434.png"/><Relationship Id="rId177" Type="http://schemas.openxmlformats.org/officeDocument/2006/relationships/customXml" Target="../ink/ink433.xml"/><Relationship Id="rId198" Type="http://schemas.openxmlformats.org/officeDocument/2006/relationships/image" Target="../media/image455.png"/><Relationship Id="rId202" Type="http://schemas.openxmlformats.org/officeDocument/2006/relationships/image" Target="../media/image457.png"/><Relationship Id="rId223" Type="http://schemas.openxmlformats.org/officeDocument/2006/relationships/customXml" Target="../ink/ink456.xml"/><Relationship Id="rId244" Type="http://schemas.openxmlformats.org/officeDocument/2006/relationships/image" Target="../media/image478.png"/><Relationship Id="rId18" Type="http://schemas.openxmlformats.org/officeDocument/2006/relationships/image" Target="../media/image366.png"/><Relationship Id="rId39" Type="http://schemas.openxmlformats.org/officeDocument/2006/relationships/customXml" Target="../ink/ink364.xml"/><Relationship Id="rId265" Type="http://schemas.openxmlformats.org/officeDocument/2006/relationships/customXml" Target="../ink/ink477.xml"/><Relationship Id="rId50" Type="http://schemas.openxmlformats.org/officeDocument/2006/relationships/image" Target="../media/image382.png"/><Relationship Id="rId104" Type="http://schemas.openxmlformats.org/officeDocument/2006/relationships/image" Target="../media/image409.png"/><Relationship Id="rId125" Type="http://schemas.openxmlformats.org/officeDocument/2006/relationships/customXml" Target="../ink/ink407.xml"/><Relationship Id="rId146" Type="http://schemas.openxmlformats.org/officeDocument/2006/relationships/image" Target="../media/image429.png"/><Relationship Id="rId167" Type="http://schemas.openxmlformats.org/officeDocument/2006/relationships/customXml" Target="../ink/ink428.xml"/><Relationship Id="rId188" Type="http://schemas.openxmlformats.org/officeDocument/2006/relationships/image" Target="../media/image450.png"/><Relationship Id="rId71" Type="http://schemas.openxmlformats.org/officeDocument/2006/relationships/customXml" Target="../ink/ink380.xml"/><Relationship Id="rId92" Type="http://schemas.openxmlformats.org/officeDocument/2006/relationships/image" Target="../media/image403.png"/><Relationship Id="rId213" Type="http://schemas.openxmlformats.org/officeDocument/2006/relationships/customXml" Target="../ink/ink451.xml"/><Relationship Id="rId234" Type="http://schemas.openxmlformats.org/officeDocument/2006/relationships/image" Target="../media/image473.png"/><Relationship Id="rId2" Type="http://schemas.openxmlformats.org/officeDocument/2006/relationships/image" Target="../media/image15.jpeg"/><Relationship Id="rId29" Type="http://schemas.openxmlformats.org/officeDocument/2006/relationships/customXml" Target="../ink/ink359.xml"/><Relationship Id="rId255" Type="http://schemas.openxmlformats.org/officeDocument/2006/relationships/customXml" Target="../ink/ink472.xml"/><Relationship Id="rId40" Type="http://schemas.openxmlformats.org/officeDocument/2006/relationships/image" Target="../media/image377.png"/><Relationship Id="rId115" Type="http://schemas.openxmlformats.org/officeDocument/2006/relationships/customXml" Target="../ink/ink402.xml"/><Relationship Id="rId136" Type="http://schemas.openxmlformats.org/officeDocument/2006/relationships/image" Target="../media/image424.png"/><Relationship Id="rId157" Type="http://schemas.openxmlformats.org/officeDocument/2006/relationships/customXml" Target="../ink/ink423.xml"/><Relationship Id="rId178" Type="http://schemas.openxmlformats.org/officeDocument/2006/relationships/image" Target="../media/image445.png"/><Relationship Id="rId61" Type="http://schemas.openxmlformats.org/officeDocument/2006/relationships/customXml" Target="../ink/ink375.xml"/><Relationship Id="rId82" Type="http://schemas.openxmlformats.org/officeDocument/2006/relationships/image" Target="../media/image398.png"/><Relationship Id="rId199" Type="http://schemas.openxmlformats.org/officeDocument/2006/relationships/customXml" Target="../ink/ink444.xml"/><Relationship Id="rId203" Type="http://schemas.openxmlformats.org/officeDocument/2006/relationships/customXml" Target="../ink/ink446.xml"/><Relationship Id="rId19" Type="http://schemas.openxmlformats.org/officeDocument/2006/relationships/customXml" Target="../ink/ink354.xml"/><Relationship Id="rId224" Type="http://schemas.openxmlformats.org/officeDocument/2006/relationships/image" Target="../media/image468.png"/><Relationship Id="rId245" Type="http://schemas.openxmlformats.org/officeDocument/2006/relationships/customXml" Target="../ink/ink467.xml"/><Relationship Id="rId266" Type="http://schemas.openxmlformats.org/officeDocument/2006/relationships/image" Target="../media/image489.png"/><Relationship Id="rId30" Type="http://schemas.openxmlformats.org/officeDocument/2006/relationships/image" Target="../media/image372.png"/><Relationship Id="rId105" Type="http://schemas.openxmlformats.org/officeDocument/2006/relationships/customXml" Target="../ink/ink397.xml"/><Relationship Id="rId126" Type="http://schemas.openxmlformats.org/officeDocument/2006/relationships/image" Target="../media/image419.png"/><Relationship Id="rId147" Type="http://schemas.openxmlformats.org/officeDocument/2006/relationships/customXml" Target="../ink/ink418.xml"/><Relationship Id="rId168" Type="http://schemas.openxmlformats.org/officeDocument/2006/relationships/image" Target="../media/image440.png"/><Relationship Id="rId51" Type="http://schemas.openxmlformats.org/officeDocument/2006/relationships/customXml" Target="../ink/ink370.xml"/><Relationship Id="rId72" Type="http://schemas.openxmlformats.org/officeDocument/2006/relationships/image" Target="../media/image393.png"/><Relationship Id="rId93" Type="http://schemas.openxmlformats.org/officeDocument/2006/relationships/customXml" Target="../ink/ink391.xml"/><Relationship Id="rId189" Type="http://schemas.openxmlformats.org/officeDocument/2006/relationships/customXml" Target="../ink/ink439.xml"/><Relationship Id="rId3" Type="http://schemas.openxmlformats.org/officeDocument/2006/relationships/image" Target="../media/image16.jpg"/><Relationship Id="rId214" Type="http://schemas.openxmlformats.org/officeDocument/2006/relationships/image" Target="../media/image463.png"/><Relationship Id="rId235" Type="http://schemas.openxmlformats.org/officeDocument/2006/relationships/customXml" Target="../ink/ink462.xml"/><Relationship Id="rId256" Type="http://schemas.openxmlformats.org/officeDocument/2006/relationships/image" Target="../media/image484.png"/><Relationship Id="rId116" Type="http://schemas.openxmlformats.org/officeDocument/2006/relationships/image" Target="../media/image414.png"/><Relationship Id="rId137" Type="http://schemas.openxmlformats.org/officeDocument/2006/relationships/customXml" Target="../ink/ink413.xml"/><Relationship Id="rId158" Type="http://schemas.openxmlformats.org/officeDocument/2006/relationships/image" Target="../media/image435.png"/><Relationship Id="rId20" Type="http://schemas.openxmlformats.org/officeDocument/2006/relationships/image" Target="../media/image367.png"/><Relationship Id="rId41" Type="http://schemas.openxmlformats.org/officeDocument/2006/relationships/customXml" Target="../ink/ink365.xml"/><Relationship Id="rId62" Type="http://schemas.openxmlformats.org/officeDocument/2006/relationships/image" Target="../media/image388.png"/><Relationship Id="rId83" Type="http://schemas.openxmlformats.org/officeDocument/2006/relationships/customXml" Target="../ink/ink386.xml"/><Relationship Id="rId179" Type="http://schemas.openxmlformats.org/officeDocument/2006/relationships/customXml" Target="../ink/ink434.xml"/><Relationship Id="rId190" Type="http://schemas.openxmlformats.org/officeDocument/2006/relationships/image" Target="../media/image451.png"/><Relationship Id="rId204" Type="http://schemas.openxmlformats.org/officeDocument/2006/relationships/image" Target="../media/image458.png"/><Relationship Id="rId225" Type="http://schemas.openxmlformats.org/officeDocument/2006/relationships/customXml" Target="../ink/ink457.xml"/><Relationship Id="rId246" Type="http://schemas.openxmlformats.org/officeDocument/2006/relationships/image" Target="../media/image479.png"/><Relationship Id="rId267" Type="http://schemas.openxmlformats.org/officeDocument/2006/relationships/customXml" Target="../ink/ink478.xml"/><Relationship Id="rId106" Type="http://schemas.openxmlformats.org/officeDocument/2006/relationships/image" Target="../media/image37.png"/><Relationship Id="rId127" Type="http://schemas.openxmlformats.org/officeDocument/2006/relationships/customXml" Target="../ink/ink408.xml"/><Relationship Id="rId10" Type="http://schemas.openxmlformats.org/officeDocument/2006/relationships/image" Target="../media/image362.png"/><Relationship Id="rId31" Type="http://schemas.openxmlformats.org/officeDocument/2006/relationships/customXml" Target="../ink/ink360.xml"/><Relationship Id="rId52" Type="http://schemas.openxmlformats.org/officeDocument/2006/relationships/image" Target="../media/image383.png"/><Relationship Id="rId73" Type="http://schemas.openxmlformats.org/officeDocument/2006/relationships/customXml" Target="../ink/ink381.xml"/><Relationship Id="rId94" Type="http://schemas.openxmlformats.org/officeDocument/2006/relationships/image" Target="../media/image404.png"/><Relationship Id="rId148" Type="http://schemas.openxmlformats.org/officeDocument/2006/relationships/image" Target="../media/image430.png"/><Relationship Id="rId169" Type="http://schemas.openxmlformats.org/officeDocument/2006/relationships/customXml" Target="../ink/ink429.xml"/><Relationship Id="rId4" Type="http://schemas.openxmlformats.org/officeDocument/2006/relationships/image" Target="../media/image17.jpg"/><Relationship Id="rId180" Type="http://schemas.openxmlformats.org/officeDocument/2006/relationships/image" Target="../media/image446.png"/><Relationship Id="rId215" Type="http://schemas.openxmlformats.org/officeDocument/2006/relationships/customXml" Target="../ink/ink452.xml"/><Relationship Id="rId236" Type="http://schemas.openxmlformats.org/officeDocument/2006/relationships/image" Target="../media/image474.png"/><Relationship Id="rId257" Type="http://schemas.openxmlformats.org/officeDocument/2006/relationships/customXml" Target="../ink/ink473.xml"/><Relationship Id="rId42" Type="http://schemas.openxmlformats.org/officeDocument/2006/relationships/image" Target="../media/image378.png"/><Relationship Id="rId84" Type="http://schemas.openxmlformats.org/officeDocument/2006/relationships/image" Target="../media/image399.png"/><Relationship Id="rId138" Type="http://schemas.openxmlformats.org/officeDocument/2006/relationships/image" Target="../media/image425.png"/><Relationship Id="rId191" Type="http://schemas.openxmlformats.org/officeDocument/2006/relationships/customXml" Target="../ink/ink440.xml"/><Relationship Id="rId205" Type="http://schemas.openxmlformats.org/officeDocument/2006/relationships/customXml" Target="../ink/ink447.xml"/><Relationship Id="rId247" Type="http://schemas.openxmlformats.org/officeDocument/2006/relationships/customXml" Target="../ink/ink468.xml"/><Relationship Id="rId107" Type="http://schemas.openxmlformats.org/officeDocument/2006/relationships/customXml" Target="../ink/ink398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34.xml"/><Relationship Id="rId299" Type="http://schemas.openxmlformats.org/officeDocument/2006/relationships/customXml" Target="../ink/ink625.xml"/><Relationship Id="rId21" Type="http://schemas.openxmlformats.org/officeDocument/2006/relationships/customXml" Target="../ink/ink486.xml"/><Relationship Id="rId63" Type="http://schemas.openxmlformats.org/officeDocument/2006/relationships/customXml" Target="../ink/ink507.xml"/><Relationship Id="rId159" Type="http://schemas.openxmlformats.org/officeDocument/2006/relationships/customXml" Target="../ink/ink555.xml"/><Relationship Id="rId324" Type="http://schemas.openxmlformats.org/officeDocument/2006/relationships/image" Target="../media/image652.png"/><Relationship Id="rId170" Type="http://schemas.openxmlformats.org/officeDocument/2006/relationships/image" Target="../media/image575.png"/><Relationship Id="rId226" Type="http://schemas.openxmlformats.org/officeDocument/2006/relationships/image" Target="../media/image603.png"/><Relationship Id="rId268" Type="http://schemas.openxmlformats.org/officeDocument/2006/relationships/image" Target="../media/image624.png"/><Relationship Id="rId32" Type="http://schemas.openxmlformats.org/officeDocument/2006/relationships/image" Target="../media/image508.png"/><Relationship Id="rId74" Type="http://schemas.openxmlformats.org/officeDocument/2006/relationships/image" Target="../media/image528.png"/><Relationship Id="rId128" Type="http://schemas.openxmlformats.org/officeDocument/2006/relationships/image" Target="../media/image554.png"/><Relationship Id="rId335" Type="http://schemas.openxmlformats.org/officeDocument/2006/relationships/customXml" Target="../ink/ink643.xml"/><Relationship Id="rId5" Type="http://schemas.openxmlformats.org/officeDocument/2006/relationships/image" Target="../media/image46.emf"/><Relationship Id="rId181" Type="http://schemas.openxmlformats.org/officeDocument/2006/relationships/customXml" Target="../ink/ink566.xml"/><Relationship Id="rId237" Type="http://schemas.openxmlformats.org/officeDocument/2006/relationships/customXml" Target="../ink/ink594.xml"/><Relationship Id="rId279" Type="http://schemas.openxmlformats.org/officeDocument/2006/relationships/customXml" Target="../ink/ink615.xml"/><Relationship Id="rId43" Type="http://schemas.openxmlformats.org/officeDocument/2006/relationships/customXml" Target="../ink/ink497.xml"/><Relationship Id="rId139" Type="http://schemas.openxmlformats.org/officeDocument/2006/relationships/customXml" Target="../ink/ink545.xml"/><Relationship Id="rId290" Type="http://schemas.openxmlformats.org/officeDocument/2006/relationships/image" Target="../media/image635.png"/><Relationship Id="rId304" Type="http://schemas.openxmlformats.org/officeDocument/2006/relationships/image" Target="../media/image642.png"/><Relationship Id="rId346" Type="http://schemas.openxmlformats.org/officeDocument/2006/relationships/image" Target="../media/image663.png"/><Relationship Id="rId85" Type="http://schemas.openxmlformats.org/officeDocument/2006/relationships/customXml" Target="../ink/ink518.xml"/><Relationship Id="rId150" Type="http://schemas.openxmlformats.org/officeDocument/2006/relationships/image" Target="../media/image565.png"/><Relationship Id="rId192" Type="http://schemas.openxmlformats.org/officeDocument/2006/relationships/image" Target="../media/image586.png"/><Relationship Id="rId206" Type="http://schemas.openxmlformats.org/officeDocument/2006/relationships/image" Target="../media/image593.png"/><Relationship Id="rId248" Type="http://schemas.openxmlformats.org/officeDocument/2006/relationships/image" Target="../media/image614.png"/><Relationship Id="rId12" Type="http://schemas.openxmlformats.org/officeDocument/2006/relationships/image" Target="../media/image498.png"/><Relationship Id="rId108" Type="http://schemas.openxmlformats.org/officeDocument/2006/relationships/image" Target="../media/image545.png"/><Relationship Id="rId315" Type="http://schemas.openxmlformats.org/officeDocument/2006/relationships/customXml" Target="../ink/ink633.xml"/><Relationship Id="rId54" Type="http://schemas.openxmlformats.org/officeDocument/2006/relationships/image" Target="../media/image518.png"/><Relationship Id="rId96" Type="http://schemas.openxmlformats.org/officeDocument/2006/relationships/image" Target="../media/image539.png"/><Relationship Id="rId161" Type="http://schemas.openxmlformats.org/officeDocument/2006/relationships/customXml" Target="../ink/ink556.xml"/><Relationship Id="rId217" Type="http://schemas.openxmlformats.org/officeDocument/2006/relationships/customXml" Target="../ink/ink584.xml"/><Relationship Id="rId259" Type="http://schemas.openxmlformats.org/officeDocument/2006/relationships/customXml" Target="../ink/ink605.xml"/><Relationship Id="rId23" Type="http://schemas.openxmlformats.org/officeDocument/2006/relationships/customXml" Target="../ink/ink487.xml"/><Relationship Id="rId119" Type="http://schemas.openxmlformats.org/officeDocument/2006/relationships/customXml" Target="../ink/ink535.xml"/><Relationship Id="rId270" Type="http://schemas.openxmlformats.org/officeDocument/2006/relationships/image" Target="../media/image625.png"/><Relationship Id="rId326" Type="http://schemas.openxmlformats.org/officeDocument/2006/relationships/image" Target="../media/image653.png"/><Relationship Id="rId65" Type="http://schemas.openxmlformats.org/officeDocument/2006/relationships/customXml" Target="../ink/ink508.xml"/><Relationship Id="rId130" Type="http://schemas.openxmlformats.org/officeDocument/2006/relationships/image" Target="../media/image555.png"/><Relationship Id="rId172" Type="http://schemas.openxmlformats.org/officeDocument/2006/relationships/image" Target="../media/image576.png"/><Relationship Id="rId228" Type="http://schemas.openxmlformats.org/officeDocument/2006/relationships/image" Target="../media/image604.png"/><Relationship Id="rId281" Type="http://schemas.openxmlformats.org/officeDocument/2006/relationships/customXml" Target="../ink/ink616.xml"/><Relationship Id="rId337" Type="http://schemas.openxmlformats.org/officeDocument/2006/relationships/customXml" Target="../ink/ink644.xml"/><Relationship Id="rId34" Type="http://schemas.openxmlformats.org/officeDocument/2006/relationships/image" Target="../media/image509.png"/><Relationship Id="rId76" Type="http://schemas.openxmlformats.org/officeDocument/2006/relationships/image" Target="../media/image529.png"/><Relationship Id="rId141" Type="http://schemas.openxmlformats.org/officeDocument/2006/relationships/customXml" Target="../ink/ink546.xml"/><Relationship Id="rId7" Type="http://schemas.openxmlformats.org/officeDocument/2006/relationships/image" Target="../media/image47.emf"/><Relationship Id="rId183" Type="http://schemas.openxmlformats.org/officeDocument/2006/relationships/customXml" Target="../ink/ink567.xml"/><Relationship Id="rId239" Type="http://schemas.openxmlformats.org/officeDocument/2006/relationships/customXml" Target="../ink/ink595.xml"/><Relationship Id="rId250" Type="http://schemas.openxmlformats.org/officeDocument/2006/relationships/image" Target="../media/image615.png"/><Relationship Id="rId292" Type="http://schemas.openxmlformats.org/officeDocument/2006/relationships/image" Target="../media/image636.png"/><Relationship Id="rId306" Type="http://schemas.openxmlformats.org/officeDocument/2006/relationships/image" Target="../media/image643.png"/><Relationship Id="rId45" Type="http://schemas.openxmlformats.org/officeDocument/2006/relationships/customXml" Target="../ink/ink498.xml"/><Relationship Id="rId87" Type="http://schemas.openxmlformats.org/officeDocument/2006/relationships/customXml" Target="../ink/ink519.xml"/><Relationship Id="rId110" Type="http://schemas.openxmlformats.org/officeDocument/2006/relationships/image" Target="../media/image546.png"/><Relationship Id="rId348" Type="http://schemas.openxmlformats.org/officeDocument/2006/relationships/image" Target="../media/image664.png"/><Relationship Id="rId152" Type="http://schemas.openxmlformats.org/officeDocument/2006/relationships/image" Target="../media/image566.png"/><Relationship Id="rId194" Type="http://schemas.openxmlformats.org/officeDocument/2006/relationships/image" Target="../media/image587.png"/><Relationship Id="rId208" Type="http://schemas.openxmlformats.org/officeDocument/2006/relationships/image" Target="../media/image594.png"/><Relationship Id="rId261" Type="http://schemas.openxmlformats.org/officeDocument/2006/relationships/customXml" Target="../ink/ink606.xml"/><Relationship Id="rId14" Type="http://schemas.openxmlformats.org/officeDocument/2006/relationships/image" Target="../media/image499.png"/><Relationship Id="rId56" Type="http://schemas.openxmlformats.org/officeDocument/2006/relationships/image" Target="../media/image519.png"/><Relationship Id="rId317" Type="http://schemas.openxmlformats.org/officeDocument/2006/relationships/customXml" Target="../ink/ink634.xml"/><Relationship Id="rId8" Type="http://schemas.openxmlformats.org/officeDocument/2006/relationships/image" Target="../media/image127.png"/><Relationship Id="rId98" Type="http://schemas.openxmlformats.org/officeDocument/2006/relationships/image" Target="../media/image540.png"/><Relationship Id="rId121" Type="http://schemas.openxmlformats.org/officeDocument/2006/relationships/customXml" Target="../ink/ink536.xml"/><Relationship Id="rId142" Type="http://schemas.openxmlformats.org/officeDocument/2006/relationships/image" Target="../media/image561.png"/><Relationship Id="rId163" Type="http://schemas.openxmlformats.org/officeDocument/2006/relationships/customXml" Target="../ink/ink557.xml"/><Relationship Id="rId184" Type="http://schemas.openxmlformats.org/officeDocument/2006/relationships/image" Target="../media/image582.png"/><Relationship Id="rId219" Type="http://schemas.openxmlformats.org/officeDocument/2006/relationships/customXml" Target="../ink/ink585.xml"/><Relationship Id="rId230" Type="http://schemas.openxmlformats.org/officeDocument/2006/relationships/image" Target="../media/image605.png"/><Relationship Id="rId251" Type="http://schemas.openxmlformats.org/officeDocument/2006/relationships/customXml" Target="../ink/ink601.xml"/><Relationship Id="rId25" Type="http://schemas.openxmlformats.org/officeDocument/2006/relationships/customXml" Target="../ink/ink488.xml"/><Relationship Id="rId46" Type="http://schemas.openxmlformats.org/officeDocument/2006/relationships/image" Target="../media/image515.png"/><Relationship Id="rId67" Type="http://schemas.openxmlformats.org/officeDocument/2006/relationships/customXml" Target="../ink/ink509.xml"/><Relationship Id="rId272" Type="http://schemas.openxmlformats.org/officeDocument/2006/relationships/image" Target="../media/image626.png"/><Relationship Id="rId293" Type="http://schemas.openxmlformats.org/officeDocument/2006/relationships/customXml" Target="../ink/ink622.xml"/><Relationship Id="rId307" Type="http://schemas.openxmlformats.org/officeDocument/2006/relationships/customXml" Target="../ink/ink629.xml"/><Relationship Id="rId328" Type="http://schemas.openxmlformats.org/officeDocument/2006/relationships/image" Target="../media/image654.png"/><Relationship Id="rId349" Type="http://schemas.openxmlformats.org/officeDocument/2006/relationships/customXml" Target="../ink/ink650.xml"/><Relationship Id="rId88" Type="http://schemas.openxmlformats.org/officeDocument/2006/relationships/image" Target="../media/image535.png"/><Relationship Id="rId111" Type="http://schemas.openxmlformats.org/officeDocument/2006/relationships/customXml" Target="../ink/ink531.xml"/><Relationship Id="rId132" Type="http://schemas.openxmlformats.org/officeDocument/2006/relationships/image" Target="../media/image556.png"/><Relationship Id="rId153" Type="http://schemas.openxmlformats.org/officeDocument/2006/relationships/customXml" Target="../ink/ink552.xml"/><Relationship Id="rId174" Type="http://schemas.openxmlformats.org/officeDocument/2006/relationships/image" Target="../media/image577.png"/><Relationship Id="rId195" Type="http://schemas.openxmlformats.org/officeDocument/2006/relationships/customXml" Target="../ink/ink573.xml"/><Relationship Id="rId209" Type="http://schemas.openxmlformats.org/officeDocument/2006/relationships/customXml" Target="../ink/ink580.xml"/><Relationship Id="rId220" Type="http://schemas.openxmlformats.org/officeDocument/2006/relationships/image" Target="../media/image600.png"/><Relationship Id="rId241" Type="http://schemas.openxmlformats.org/officeDocument/2006/relationships/customXml" Target="../ink/ink596.xml"/><Relationship Id="rId15" Type="http://schemas.openxmlformats.org/officeDocument/2006/relationships/customXml" Target="../ink/ink483.xml"/><Relationship Id="rId36" Type="http://schemas.openxmlformats.org/officeDocument/2006/relationships/image" Target="../media/image510.png"/><Relationship Id="rId57" Type="http://schemas.openxmlformats.org/officeDocument/2006/relationships/customXml" Target="../ink/ink504.xml"/><Relationship Id="rId262" Type="http://schemas.openxmlformats.org/officeDocument/2006/relationships/image" Target="../media/image621.png"/><Relationship Id="rId283" Type="http://schemas.openxmlformats.org/officeDocument/2006/relationships/customXml" Target="../ink/ink617.xml"/><Relationship Id="rId318" Type="http://schemas.openxmlformats.org/officeDocument/2006/relationships/image" Target="../media/image649.png"/><Relationship Id="rId339" Type="http://schemas.openxmlformats.org/officeDocument/2006/relationships/customXml" Target="../ink/ink645.xml"/><Relationship Id="rId78" Type="http://schemas.openxmlformats.org/officeDocument/2006/relationships/image" Target="../media/image530.png"/><Relationship Id="rId99" Type="http://schemas.openxmlformats.org/officeDocument/2006/relationships/customXml" Target="../ink/ink525.xml"/><Relationship Id="rId101" Type="http://schemas.openxmlformats.org/officeDocument/2006/relationships/customXml" Target="../ink/ink526.xml"/><Relationship Id="rId122" Type="http://schemas.openxmlformats.org/officeDocument/2006/relationships/image" Target="../media/image551.png"/><Relationship Id="rId143" Type="http://schemas.openxmlformats.org/officeDocument/2006/relationships/customXml" Target="../ink/ink547.xml"/><Relationship Id="rId164" Type="http://schemas.openxmlformats.org/officeDocument/2006/relationships/image" Target="../media/image572.png"/><Relationship Id="rId185" Type="http://schemas.openxmlformats.org/officeDocument/2006/relationships/customXml" Target="../ink/ink568.xml"/><Relationship Id="rId350" Type="http://schemas.openxmlformats.org/officeDocument/2006/relationships/image" Target="../media/image665.png"/><Relationship Id="rId9" Type="http://schemas.openxmlformats.org/officeDocument/2006/relationships/customXml" Target="../ink/ink480.xml"/><Relationship Id="rId210" Type="http://schemas.openxmlformats.org/officeDocument/2006/relationships/image" Target="../media/image595.png"/><Relationship Id="rId26" Type="http://schemas.openxmlformats.org/officeDocument/2006/relationships/image" Target="../media/image505.png"/><Relationship Id="rId231" Type="http://schemas.openxmlformats.org/officeDocument/2006/relationships/customXml" Target="../ink/ink591.xml"/><Relationship Id="rId252" Type="http://schemas.openxmlformats.org/officeDocument/2006/relationships/image" Target="../media/image616.png"/><Relationship Id="rId273" Type="http://schemas.openxmlformats.org/officeDocument/2006/relationships/customXml" Target="../ink/ink612.xml"/><Relationship Id="rId294" Type="http://schemas.openxmlformats.org/officeDocument/2006/relationships/image" Target="../media/image637.png"/><Relationship Id="rId308" Type="http://schemas.openxmlformats.org/officeDocument/2006/relationships/image" Target="../media/image644.png"/><Relationship Id="rId329" Type="http://schemas.openxmlformats.org/officeDocument/2006/relationships/customXml" Target="../ink/ink640.xml"/><Relationship Id="rId47" Type="http://schemas.openxmlformats.org/officeDocument/2006/relationships/customXml" Target="../ink/ink499.xml"/><Relationship Id="rId68" Type="http://schemas.openxmlformats.org/officeDocument/2006/relationships/image" Target="../media/image525.png"/><Relationship Id="rId89" Type="http://schemas.openxmlformats.org/officeDocument/2006/relationships/customXml" Target="../ink/ink520.xml"/><Relationship Id="rId112" Type="http://schemas.openxmlformats.org/officeDocument/2006/relationships/image" Target="../media/image547.png"/><Relationship Id="rId133" Type="http://schemas.openxmlformats.org/officeDocument/2006/relationships/customXml" Target="../ink/ink542.xml"/><Relationship Id="rId154" Type="http://schemas.openxmlformats.org/officeDocument/2006/relationships/image" Target="../media/image567.png"/><Relationship Id="rId175" Type="http://schemas.openxmlformats.org/officeDocument/2006/relationships/customXml" Target="../ink/ink563.xml"/><Relationship Id="rId340" Type="http://schemas.openxmlformats.org/officeDocument/2006/relationships/image" Target="../media/image660.png"/><Relationship Id="rId196" Type="http://schemas.openxmlformats.org/officeDocument/2006/relationships/image" Target="../media/image588.png"/><Relationship Id="rId200" Type="http://schemas.openxmlformats.org/officeDocument/2006/relationships/image" Target="../media/image590.png"/><Relationship Id="rId16" Type="http://schemas.openxmlformats.org/officeDocument/2006/relationships/image" Target="../media/image500.png"/><Relationship Id="rId221" Type="http://schemas.openxmlformats.org/officeDocument/2006/relationships/customXml" Target="../ink/ink586.xml"/><Relationship Id="rId242" Type="http://schemas.openxmlformats.org/officeDocument/2006/relationships/image" Target="../media/image611.png"/><Relationship Id="rId263" Type="http://schemas.openxmlformats.org/officeDocument/2006/relationships/customXml" Target="../ink/ink607.xml"/><Relationship Id="rId284" Type="http://schemas.openxmlformats.org/officeDocument/2006/relationships/image" Target="../media/image632.png"/><Relationship Id="rId319" Type="http://schemas.openxmlformats.org/officeDocument/2006/relationships/customXml" Target="../ink/ink635.xml"/><Relationship Id="rId37" Type="http://schemas.openxmlformats.org/officeDocument/2006/relationships/customXml" Target="../ink/ink494.xml"/><Relationship Id="rId58" Type="http://schemas.openxmlformats.org/officeDocument/2006/relationships/image" Target="../media/image520.png"/><Relationship Id="rId79" Type="http://schemas.openxmlformats.org/officeDocument/2006/relationships/customXml" Target="../ink/ink515.xml"/><Relationship Id="rId102" Type="http://schemas.openxmlformats.org/officeDocument/2006/relationships/image" Target="../media/image542.png"/><Relationship Id="rId123" Type="http://schemas.openxmlformats.org/officeDocument/2006/relationships/customXml" Target="../ink/ink537.xml"/><Relationship Id="rId144" Type="http://schemas.openxmlformats.org/officeDocument/2006/relationships/image" Target="../media/image562.png"/><Relationship Id="rId330" Type="http://schemas.openxmlformats.org/officeDocument/2006/relationships/image" Target="../media/image655.png"/><Relationship Id="rId90" Type="http://schemas.openxmlformats.org/officeDocument/2006/relationships/image" Target="../media/image536.png"/><Relationship Id="rId165" Type="http://schemas.openxmlformats.org/officeDocument/2006/relationships/customXml" Target="../ink/ink558.xml"/><Relationship Id="rId186" Type="http://schemas.openxmlformats.org/officeDocument/2006/relationships/image" Target="../media/image583.png"/><Relationship Id="rId351" Type="http://schemas.openxmlformats.org/officeDocument/2006/relationships/customXml" Target="../ink/ink651.xml"/><Relationship Id="rId211" Type="http://schemas.openxmlformats.org/officeDocument/2006/relationships/customXml" Target="../ink/ink581.xml"/><Relationship Id="rId232" Type="http://schemas.openxmlformats.org/officeDocument/2006/relationships/image" Target="../media/image606.png"/><Relationship Id="rId253" Type="http://schemas.openxmlformats.org/officeDocument/2006/relationships/customXml" Target="../ink/ink602.xml"/><Relationship Id="rId274" Type="http://schemas.openxmlformats.org/officeDocument/2006/relationships/image" Target="../media/image627.png"/><Relationship Id="rId295" Type="http://schemas.openxmlformats.org/officeDocument/2006/relationships/customXml" Target="../ink/ink623.xml"/><Relationship Id="rId309" Type="http://schemas.openxmlformats.org/officeDocument/2006/relationships/customXml" Target="../ink/ink630.xml"/><Relationship Id="rId27" Type="http://schemas.openxmlformats.org/officeDocument/2006/relationships/customXml" Target="../ink/ink489.xml"/><Relationship Id="rId48" Type="http://schemas.openxmlformats.org/officeDocument/2006/relationships/image" Target="../media/image516.png"/><Relationship Id="rId69" Type="http://schemas.openxmlformats.org/officeDocument/2006/relationships/customXml" Target="../ink/ink510.xml"/><Relationship Id="rId113" Type="http://schemas.openxmlformats.org/officeDocument/2006/relationships/customXml" Target="../ink/ink532.xml"/><Relationship Id="rId134" Type="http://schemas.openxmlformats.org/officeDocument/2006/relationships/image" Target="../media/image557.png"/><Relationship Id="rId320" Type="http://schemas.openxmlformats.org/officeDocument/2006/relationships/image" Target="../media/image650.png"/><Relationship Id="rId80" Type="http://schemas.openxmlformats.org/officeDocument/2006/relationships/image" Target="../media/image531.png"/><Relationship Id="rId155" Type="http://schemas.openxmlformats.org/officeDocument/2006/relationships/customXml" Target="../ink/ink553.xml"/><Relationship Id="rId176" Type="http://schemas.openxmlformats.org/officeDocument/2006/relationships/image" Target="../media/image578.png"/><Relationship Id="rId197" Type="http://schemas.openxmlformats.org/officeDocument/2006/relationships/customXml" Target="../ink/ink574.xml"/><Relationship Id="rId341" Type="http://schemas.openxmlformats.org/officeDocument/2006/relationships/customXml" Target="../ink/ink646.xml"/><Relationship Id="rId201" Type="http://schemas.openxmlformats.org/officeDocument/2006/relationships/customXml" Target="../ink/ink576.xml"/><Relationship Id="rId222" Type="http://schemas.openxmlformats.org/officeDocument/2006/relationships/image" Target="../media/image601.png"/><Relationship Id="rId243" Type="http://schemas.openxmlformats.org/officeDocument/2006/relationships/customXml" Target="../ink/ink597.xml"/><Relationship Id="rId264" Type="http://schemas.openxmlformats.org/officeDocument/2006/relationships/image" Target="../media/image622.png"/><Relationship Id="rId285" Type="http://schemas.openxmlformats.org/officeDocument/2006/relationships/customXml" Target="../ink/ink618.xml"/><Relationship Id="rId17" Type="http://schemas.openxmlformats.org/officeDocument/2006/relationships/customXml" Target="../ink/ink484.xml"/><Relationship Id="rId38" Type="http://schemas.openxmlformats.org/officeDocument/2006/relationships/image" Target="../media/image511.png"/><Relationship Id="rId59" Type="http://schemas.openxmlformats.org/officeDocument/2006/relationships/customXml" Target="../ink/ink505.xml"/><Relationship Id="rId103" Type="http://schemas.openxmlformats.org/officeDocument/2006/relationships/customXml" Target="../ink/ink527.xml"/><Relationship Id="rId124" Type="http://schemas.openxmlformats.org/officeDocument/2006/relationships/image" Target="../media/image552.png"/><Relationship Id="rId310" Type="http://schemas.openxmlformats.org/officeDocument/2006/relationships/image" Target="../media/image645.png"/><Relationship Id="rId70" Type="http://schemas.openxmlformats.org/officeDocument/2006/relationships/image" Target="../media/image526.png"/><Relationship Id="rId91" Type="http://schemas.openxmlformats.org/officeDocument/2006/relationships/customXml" Target="../ink/ink521.xml"/><Relationship Id="rId145" Type="http://schemas.openxmlformats.org/officeDocument/2006/relationships/customXml" Target="../ink/ink548.xml"/><Relationship Id="rId166" Type="http://schemas.openxmlformats.org/officeDocument/2006/relationships/image" Target="../media/image573.png"/><Relationship Id="rId187" Type="http://schemas.openxmlformats.org/officeDocument/2006/relationships/customXml" Target="../ink/ink569.xml"/><Relationship Id="rId331" Type="http://schemas.openxmlformats.org/officeDocument/2006/relationships/customXml" Target="../ink/ink641.xml"/><Relationship Id="rId352" Type="http://schemas.openxmlformats.org/officeDocument/2006/relationships/image" Target="../media/image666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596.png"/><Relationship Id="rId233" Type="http://schemas.openxmlformats.org/officeDocument/2006/relationships/customXml" Target="../ink/ink592.xml"/><Relationship Id="rId254" Type="http://schemas.openxmlformats.org/officeDocument/2006/relationships/image" Target="../media/image617.png"/><Relationship Id="rId28" Type="http://schemas.openxmlformats.org/officeDocument/2006/relationships/image" Target="../media/image506.png"/><Relationship Id="rId49" Type="http://schemas.openxmlformats.org/officeDocument/2006/relationships/customXml" Target="../ink/ink500.xml"/><Relationship Id="rId114" Type="http://schemas.openxmlformats.org/officeDocument/2006/relationships/image" Target="../media/image144.png"/><Relationship Id="rId275" Type="http://schemas.openxmlformats.org/officeDocument/2006/relationships/customXml" Target="../ink/ink613.xml"/><Relationship Id="rId296" Type="http://schemas.openxmlformats.org/officeDocument/2006/relationships/image" Target="../media/image638.png"/><Relationship Id="rId300" Type="http://schemas.openxmlformats.org/officeDocument/2006/relationships/image" Target="../media/image640.png"/><Relationship Id="rId60" Type="http://schemas.openxmlformats.org/officeDocument/2006/relationships/image" Target="../media/image521.png"/><Relationship Id="rId81" Type="http://schemas.openxmlformats.org/officeDocument/2006/relationships/customXml" Target="../ink/ink516.xml"/><Relationship Id="rId135" Type="http://schemas.openxmlformats.org/officeDocument/2006/relationships/customXml" Target="../ink/ink543.xml"/><Relationship Id="rId156" Type="http://schemas.openxmlformats.org/officeDocument/2006/relationships/image" Target="../media/image568.png"/><Relationship Id="rId177" Type="http://schemas.openxmlformats.org/officeDocument/2006/relationships/customXml" Target="../ink/ink564.xml"/><Relationship Id="rId198" Type="http://schemas.openxmlformats.org/officeDocument/2006/relationships/image" Target="../media/image589.png"/><Relationship Id="rId321" Type="http://schemas.openxmlformats.org/officeDocument/2006/relationships/customXml" Target="../ink/ink636.xml"/><Relationship Id="rId342" Type="http://schemas.openxmlformats.org/officeDocument/2006/relationships/image" Target="../media/image661.png"/><Relationship Id="rId202" Type="http://schemas.openxmlformats.org/officeDocument/2006/relationships/image" Target="../media/image591.png"/><Relationship Id="rId223" Type="http://schemas.openxmlformats.org/officeDocument/2006/relationships/customXml" Target="../ink/ink587.xml"/><Relationship Id="rId244" Type="http://schemas.openxmlformats.org/officeDocument/2006/relationships/image" Target="../media/image612.png"/><Relationship Id="rId18" Type="http://schemas.openxmlformats.org/officeDocument/2006/relationships/image" Target="../media/image501.png"/><Relationship Id="rId39" Type="http://schemas.openxmlformats.org/officeDocument/2006/relationships/customXml" Target="../ink/ink495.xml"/><Relationship Id="rId265" Type="http://schemas.openxmlformats.org/officeDocument/2006/relationships/customXml" Target="../ink/ink608.xml"/><Relationship Id="rId286" Type="http://schemas.openxmlformats.org/officeDocument/2006/relationships/image" Target="../media/image633.png"/><Relationship Id="rId50" Type="http://schemas.openxmlformats.org/officeDocument/2006/relationships/image" Target="../media/image517.png"/><Relationship Id="rId104" Type="http://schemas.openxmlformats.org/officeDocument/2006/relationships/image" Target="../media/image543.png"/><Relationship Id="rId125" Type="http://schemas.openxmlformats.org/officeDocument/2006/relationships/customXml" Target="../ink/ink538.xml"/><Relationship Id="rId146" Type="http://schemas.openxmlformats.org/officeDocument/2006/relationships/image" Target="../media/image563.png"/><Relationship Id="rId167" Type="http://schemas.openxmlformats.org/officeDocument/2006/relationships/customXml" Target="../ink/ink559.xml"/><Relationship Id="rId188" Type="http://schemas.openxmlformats.org/officeDocument/2006/relationships/image" Target="../media/image584.png"/><Relationship Id="rId311" Type="http://schemas.openxmlformats.org/officeDocument/2006/relationships/customXml" Target="../ink/ink631.xml"/><Relationship Id="rId332" Type="http://schemas.openxmlformats.org/officeDocument/2006/relationships/image" Target="../media/image656.png"/><Relationship Id="rId71" Type="http://schemas.openxmlformats.org/officeDocument/2006/relationships/customXml" Target="../ink/ink511.xml"/><Relationship Id="rId92" Type="http://schemas.openxmlformats.org/officeDocument/2006/relationships/image" Target="../media/image537.png"/><Relationship Id="rId213" Type="http://schemas.openxmlformats.org/officeDocument/2006/relationships/customXml" Target="../ink/ink582.xml"/><Relationship Id="rId234" Type="http://schemas.openxmlformats.org/officeDocument/2006/relationships/image" Target="../media/image607.png"/><Relationship Id="rId2" Type="http://schemas.openxmlformats.org/officeDocument/2006/relationships/image" Target="../media/image44.png"/><Relationship Id="rId29" Type="http://schemas.openxmlformats.org/officeDocument/2006/relationships/customXml" Target="../ink/ink490.xml"/><Relationship Id="rId255" Type="http://schemas.openxmlformats.org/officeDocument/2006/relationships/customXml" Target="../ink/ink603.xml"/><Relationship Id="rId276" Type="http://schemas.openxmlformats.org/officeDocument/2006/relationships/image" Target="../media/image628.png"/><Relationship Id="rId297" Type="http://schemas.openxmlformats.org/officeDocument/2006/relationships/customXml" Target="../ink/ink624.xml"/><Relationship Id="rId40" Type="http://schemas.openxmlformats.org/officeDocument/2006/relationships/image" Target="../media/image512.png"/><Relationship Id="rId115" Type="http://schemas.openxmlformats.org/officeDocument/2006/relationships/customXml" Target="../ink/ink533.xml"/><Relationship Id="rId136" Type="http://schemas.openxmlformats.org/officeDocument/2006/relationships/image" Target="../media/image558.png"/><Relationship Id="rId157" Type="http://schemas.openxmlformats.org/officeDocument/2006/relationships/customXml" Target="../ink/ink554.xml"/><Relationship Id="rId178" Type="http://schemas.openxmlformats.org/officeDocument/2006/relationships/image" Target="../media/image579.png"/><Relationship Id="rId301" Type="http://schemas.openxmlformats.org/officeDocument/2006/relationships/customXml" Target="../ink/ink626.xml"/><Relationship Id="rId322" Type="http://schemas.openxmlformats.org/officeDocument/2006/relationships/image" Target="../media/image651.png"/><Relationship Id="rId343" Type="http://schemas.openxmlformats.org/officeDocument/2006/relationships/customXml" Target="../ink/ink647.xml"/><Relationship Id="rId61" Type="http://schemas.openxmlformats.org/officeDocument/2006/relationships/customXml" Target="../ink/ink506.xml"/><Relationship Id="rId82" Type="http://schemas.openxmlformats.org/officeDocument/2006/relationships/image" Target="../media/image532.png"/><Relationship Id="rId199" Type="http://schemas.openxmlformats.org/officeDocument/2006/relationships/customXml" Target="../ink/ink575.xml"/><Relationship Id="rId203" Type="http://schemas.openxmlformats.org/officeDocument/2006/relationships/customXml" Target="../ink/ink577.xml"/><Relationship Id="rId19" Type="http://schemas.openxmlformats.org/officeDocument/2006/relationships/customXml" Target="../ink/ink485.xml"/><Relationship Id="rId224" Type="http://schemas.openxmlformats.org/officeDocument/2006/relationships/image" Target="../media/image602.png"/><Relationship Id="rId245" Type="http://schemas.openxmlformats.org/officeDocument/2006/relationships/customXml" Target="../ink/ink598.xml"/><Relationship Id="rId266" Type="http://schemas.openxmlformats.org/officeDocument/2006/relationships/image" Target="../media/image623.png"/><Relationship Id="rId287" Type="http://schemas.openxmlformats.org/officeDocument/2006/relationships/customXml" Target="../ink/ink619.xml"/><Relationship Id="rId30" Type="http://schemas.openxmlformats.org/officeDocument/2006/relationships/image" Target="../media/image507.png"/><Relationship Id="rId105" Type="http://schemas.openxmlformats.org/officeDocument/2006/relationships/customXml" Target="../ink/ink528.xml"/><Relationship Id="rId126" Type="http://schemas.openxmlformats.org/officeDocument/2006/relationships/image" Target="../media/image553.png"/><Relationship Id="rId147" Type="http://schemas.openxmlformats.org/officeDocument/2006/relationships/customXml" Target="../ink/ink549.xml"/><Relationship Id="rId168" Type="http://schemas.openxmlformats.org/officeDocument/2006/relationships/image" Target="../media/image574.png"/><Relationship Id="rId312" Type="http://schemas.openxmlformats.org/officeDocument/2006/relationships/image" Target="../media/image646.png"/><Relationship Id="rId333" Type="http://schemas.openxmlformats.org/officeDocument/2006/relationships/customXml" Target="../ink/ink642.xml"/><Relationship Id="rId51" Type="http://schemas.openxmlformats.org/officeDocument/2006/relationships/customXml" Target="../ink/ink501.xml"/><Relationship Id="rId72" Type="http://schemas.openxmlformats.org/officeDocument/2006/relationships/image" Target="../media/image527.png"/><Relationship Id="rId93" Type="http://schemas.openxmlformats.org/officeDocument/2006/relationships/customXml" Target="../ink/ink522.xml"/><Relationship Id="rId189" Type="http://schemas.openxmlformats.org/officeDocument/2006/relationships/customXml" Target="../ink/ink570.xml"/><Relationship Id="rId3" Type="http://schemas.openxmlformats.org/officeDocument/2006/relationships/image" Target="../media/image45.png"/><Relationship Id="rId214" Type="http://schemas.openxmlformats.org/officeDocument/2006/relationships/image" Target="../media/image597.png"/><Relationship Id="rId235" Type="http://schemas.openxmlformats.org/officeDocument/2006/relationships/customXml" Target="../ink/ink593.xml"/><Relationship Id="rId256" Type="http://schemas.openxmlformats.org/officeDocument/2006/relationships/image" Target="../media/image618.png"/><Relationship Id="rId277" Type="http://schemas.openxmlformats.org/officeDocument/2006/relationships/customXml" Target="../ink/ink614.xml"/><Relationship Id="rId298" Type="http://schemas.openxmlformats.org/officeDocument/2006/relationships/image" Target="../media/image639.png"/><Relationship Id="rId116" Type="http://schemas.openxmlformats.org/officeDocument/2006/relationships/image" Target="../media/image548.png"/><Relationship Id="rId137" Type="http://schemas.openxmlformats.org/officeDocument/2006/relationships/customXml" Target="../ink/ink544.xml"/><Relationship Id="rId158" Type="http://schemas.openxmlformats.org/officeDocument/2006/relationships/image" Target="../media/image569.png"/><Relationship Id="rId302" Type="http://schemas.openxmlformats.org/officeDocument/2006/relationships/image" Target="../media/image641.png"/><Relationship Id="rId323" Type="http://schemas.openxmlformats.org/officeDocument/2006/relationships/customXml" Target="../ink/ink637.xml"/><Relationship Id="rId344" Type="http://schemas.openxmlformats.org/officeDocument/2006/relationships/image" Target="../media/image662.png"/><Relationship Id="rId20" Type="http://schemas.openxmlformats.org/officeDocument/2006/relationships/image" Target="../media/image502.png"/><Relationship Id="rId41" Type="http://schemas.openxmlformats.org/officeDocument/2006/relationships/customXml" Target="../ink/ink496.xml"/><Relationship Id="rId62" Type="http://schemas.openxmlformats.org/officeDocument/2006/relationships/image" Target="../media/image522.png"/><Relationship Id="rId83" Type="http://schemas.openxmlformats.org/officeDocument/2006/relationships/customXml" Target="../ink/ink517.xml"/><Relationship Id="rId179" Type="http://schemas.openxmlformats.org/officeDocument/2006/relationships/customXml" Target="../ink/ink565.xml"/><Relationship Id="rId190" Type="http://schemas.openxmlformats.org/officeDocument/2006/relationships/image" Target="../media/image585.png"/><Relationship Id="rId204" Type="http://schemas.openxmlformats.org/officeDocument/2006/relationships/image" Target="../media/image592.png"/><Relationship Id="rId225" Type="http://schemas.openxmlformats.org/officeDocument/2006/relationships/customXml" Target="../ink/ink588.xml"/><Relationship Id="rId246" Type="http://schemas.openxmlformats.org/officeDocument/2006/relationships/image" Target="../media/image613.png"/><Relationship Id="rId267" Type="http://schemas.openxmlformats.org/officeDocument/2006/relationships/customXml" Target="../ink/ink609.xml"/><Relationship Id="rId288" Type="http://schemas.openxmlformats.org/officeDocument/2006/relationships/image" Target="../media/image634.png"/><Relationship Id="rId106" Type="http://schemas.openxmlformats.org/officeDocument/2006/relationships/image" Target="../media/image544.png"/><Relationship Id="rId127" Type="http://schemas.openxmlformats.org/officeDocument/2006/relationships/customXml" Target="../ink/ink539.xml"/><Relationship Id="rId313" Type="http://schemas.openxmlformats.org/officeDocument/2006/relationships/customXml" Target="../ink/ink632.xml"/><Relationship Id="rId10" Type="http://schemas.openxmlformats.org/officeDocument/2006/relationships/image" Target="../media/image497.png"/><Relationship Id="rId31" Type="http://schemas.openxmlformats.org/officeDocument/2006/relationships/customXml" Target="../ink/ink491.xml"/><Relationship Id="rId52" Type="http://schemas.openxmlformats.org/officeDocument/2006/relationships/image" Target="../media/image125.png"/><Relationship Id="rId73" Type="http://schemas.openxmlformats.org/officeDocument/2006/relationships/customXml" Target="../ink/ink512.xml"/><Relationship Id="rId94" Type="http://schemas.openxmlformats.org/officeDocument/2006/relationships/image" Target="../media/image538.png"/><Relationship Id="rId148" Type="http://schemas.openxmlformats.org/officeDocument/2006/relationships/image" Target="../media/image564.png"/><Relationship Id="rId169" Type="http://schemas.openxmlformats.org/officeDocument/2006/relationships/customXml" Target="../ink/ink560.xml"/><Relationship Id="rId334" Type="http://schemas.openxmlformats.org/officeDocument/2006/relationships/image" Target="../media/image657.png"/><Relationship Id="rId4" Type="http://schemas.openxmlformats.org/officeDocument/2006/relationships/oleObject" Target="../embeddings/oleObject3.bin"/><Relationship Id="rId180" Type="http://schemas.openxmlformats.org/officeDocument/2006/relationships/image" Target="../media/image580.png"/><Relationship Id="rId215" Type="http://schemas.openxmlformats.org/officeDocument/2006/relationships/customXml" Target="../ink/ink583.xml"/><Relationship Id="rId236" Type="http://schemas.openxmlformats.org/officeDocument/2006/relationships/image" Target="../media/image608.png"/><Relationship Id="rId257" Type="http://schemas.openxmlformats.org/officeDocument/2006/relationships/customXml" Target="../ink/ink604.xml"/><Relationship Id="rId278" Type="http://schemas.openxmlformats.org/officeDocument/2006/relationships/image" Target="../media/image629.png"/><Relationship Id="rId303" Type="http://schemas.openxmlformats.org/officeDocument/2006/relationships/customXml" Target="../ink/ink627.xml"/><Relationship Id="rId42" Type="http://schemas.openxmlformats.org/officeDocument/2006/relationships/image" Target="../media/image513.png"/><Relationship Id="rId84" Type="http://schemas.openxmlformats.org/officeDocument/2006/relationships/image" Target="../media/image533.png"/><Relationship Id="rId138" Type="http://schemas.openxmlformats.org/officeDocument/2006/relationships/image" Target="../media/image559.png"/><Relationship Id="rId345" Type="http://schemas.openxmlformats.org/officeDocument/2006/relationships/customXml" Target="../ink/ink648.xml"/><Relationship Id="rId191" Type="http://schemas.openxmlformats.org/officeDocument/2006/relationships/customXml" Target="../ink/ink571.xml"/><Relationship Id="rId205" Type="http://schemas.openxmlformats.org/officeDocument/2006/relationships/customXml" Target="../ink/ink578.xml"/><Relationship Id="rId247" Type="http://schemas.openxmlformats.org/officeDocument/2006/relationships/customXml" Target="../ink/ink599.xml"/><Relationship Id="rId107" Type="http://schemas.openxmlformats.org/officeDocument/2006/relationships/customXml" Target="../ink/ink529.xml"/><Relationship Id="rId289" Type="http://schemas.openxmlformats.org/officeDocument/2006/relationships/customXml" Target="../ink/ink620.xml"/><Relationship Id="rId11" Type="http://schemas.openxmlformats.org/officeDocument/2006/relationships/customXml" Target="../ink/ink481.xml"/><Relationship Id="rId53" Type="http://schemas.openxmlformats.org/officeDocument/2006/relationships/customXml" Target="../ink/ink502.xml"/><Relationship Id="rId149" Type="http://schemas.openxmlformats.org/officeDocument/2006/relationships/customXml" Target="../ink/ink550.xml"/><Relationship Id="rId314" Type="http://schemas.openxmlformats.org/officeDocument/2006/relationships/image" Target="../media/image647.png"/><Relationship Id="rId95" Type="http://schemas.openxmlformats.org/officeDocument/2006/relationships/customXml" Target="../ink/ink523.xml"/><Relationship Id="rId160" Type="http://schemas.openxmlformats.org/officeDocument/2006/relationships/image" Target="../media/image570.png"/><Relationship Id="rId216" Type="http://schemas.openxmlformats.org/officeDocument/2006/relationships/image" Target="../media/image598.png"/><Relationship Id="rId258" Type="http://schemas.openxmlformats.org/officeDocument/2006/relationships/image" Target="../media/image619.png"/><Relationship Id="rId22" Type="http://schemas.openxmlformats.org/officeDocument/2006/relationships/image" Target="../media/image503.png"/><Relationship Id="rId64" Type="http://schemas.openxmlformats.org/officeDocument/2006/relationships/image" Target="../media/image523.png"/><Relationship Id="rId118" Type="http://schemas.openxmlformats.org/officeDocument/2006/relationships/image" Target="../media/image549.png"/><Relationship Id="rId325" Type="http://schemas.openxmlformats.org/officeDocument/2006/relationships/customXml" Target="../ink/ink638.xml"/><Relationship Id="rId171" Type="http://schemas.openxmlformats.org/officeDocument/2006/relationships/customXml" Target="../ink/ink561.xml"/><Relationship Id="rId227" Type="http://schemas.openxmlformats.org/officeDocument/2006/relationships/customXml" Target="../ink/ink589.xml"/><Relationship Id="rId269" Type="http://schemas.openxmlformats.org/officeDocument/2006/relationships/customXml" Target="../ink/ink610.xml"/><Relationship Id="rId33" Type="http://schemas.openxmlformats.org/officeDocument/2006/relationships/customXml" Target="../ink/ink492.xml"/><Relationship Id="rId129" Type="http://schemas.openxmlformats.org/officeDocument/2006/relationships/customXml" Target="../ink/ink540.xml"/><Relationship Id="rId280" Type="http://schemas.openxmlformats.org/officeDocument/2006/relationships/image" Target="../media/image630.png"/><Relationship Id="rId336" Type="http://schemas.openxmlformats.org/officeDocument/2006/relationships/image" Target="../media/image658.png"/><Relationship Id="rId75" Type="http://schemas.openxmlformats.org/officeDocument/2006/relationships/customXml" Target="../ink/ink513.xml"/><Relationship Id="rId140" Type="http://schemas.openxmlformats.org/officeDocument/2006/relationships/image" Target="../media/image560.png"/><Relationship Id="rId182" Type="http://schemas.openxmlformats.org/officeDocument/2006/relationships/image" Target="../media/image581.png"/><Relationship Id="rId6" Type="http://schemas.openxmlformats.org/officeDocument/2006/relationships/oleObject" Target="../embeddings/oleObject4.bin"/><Relationship Id="rId238" Type="http://schemas.openxmlformats.org/officeDocument/2006/relationships/image" Target="../media/image609.png"/><Relationship Id="rId291" Type="http://schemas.openxmlformats.org/officeDocument/2006/relationships/customXml" Target="../ink/ink621.xml"/><Relationship Id="rId305" Type="http://schemas.openxmlformats.org/officeDocument/2006/relationships/customXml" Target="../ink/ink628.xml"/><Relationship Id="rId347" Type="http://schemas.openxmlformats.org/officeDocument/2006/relationships/customXml" Target="../ink/ink649.xml"/><Relationship Id="rId44" Type="http://schemas.openxmlformats.org/officeDocument/2006/relationships/image" Target="../media/image514.png"/><Relationship Id="rId86" Type="http://schemas.openxmlformats.org/officeDocument/2006/relationships/image" Target="../media/image534.png"/><Relationship Id="rId151" Type="http://schemas.openxmlformats.org/officeDocument/2006/relationships/customXml" Target="../ink/ink551.xml"/><Relationship Id="rId193" Type="http://schemas.openxmlformats.org/officeDocument/2006/relationships/customXml" Target="../ink/ink572.xml"/><Relationship Id="rId207" Type="http://schemas.openxmlformats.org/officeDocument/2006/relationships/customXml" Target="../ink/ink579.xml"/><Relationship Id="rId249" Type="http://schemas.openxmlformats.org/officeDocument/2006/relationships/customXml" Target="../ink/ink600.xml"/><Relationship Id="rId13" Type="http://schemas.openxmlformats.org/officeDocument/2006/relationships/customXml" Target="../ink/ink482.xml"/><Relationship Id="rId109" Type="http://schemas.openxmlformats.org/officeDocument/2006/relationships/customXml" Target="../ink/ink530.xml"/><Relationship Id="rId260" Type="http://schemas.openxmlformats.org/officeDocument/2006/relationships/image" Target="../media/image620.png"/><Relationship Id="rId316" Type="http://schemas.openxmlformats.org/officeDocument/2006/relationships/image" Target="../media/image648.png"/><Relationship Id="rId55" Type="http://schemas.openxmlformats.org/officeDocument/2006/relationships/customXml" Target="../ink/ink503.xml"/><Relationship Id="rId97" Type="http://schemas.openxmlformats.org/officeDocument/2006/relationships/customXml" Target="../ink/ink524.xml"/><Relationship Id="rId120" Type="http://schemas.openxmlformats.org/officeDocument/2006/relationships/image" Target="../media/image550.png"/><Relationship Id="rId162" Type="http://schemas.openxmlformats.org/officeDocument/2006/relationships/image" Target="../media/image571.png"/><Relationship Id="rId218" Type="http://schemas.openxmlformats.org/officeDocument/2006/relationships/image" Target="../media/image599.png"/><Relationship Id="rId271" Type="http://schemas.openxmlformats.org/officeDocument/2006/relationships/customXml" Target="../ink/ink611.xml"/><Relationship Id="rId24" Type="http://schemas.openxmlformats.org/officeDocument/2006/relationships/image" Target="../media/image504.png"/><Relationship Id="rId66" Type="http://schemas.openxmlformats.org/officeDocument/2006/relationships/image" Target="../media/image524.png"/><Relationship Id="rId131" Type="http://schemas.openxmlformats.org/officeDocument/2006/relationships/customXml" Target="../ink/ink541.xml"/><Relationship Id="rId327" Type="http://schemas.openxmlformats.org/officeDocument/2006/relationships/customXml" Target="../ink/ink639.xml"/><Relationship Id="rId173" Type="http://schemas.openxmlformats.org/officeDocument/2006/relationships/customXml" Target="../ink/ink562.xml"/><Relationship Id="rId229" Type="http://schemas.openxmlformats.org/officeDocument/2006/relationships/customXml" Target="../ink/ink590.xml"/><Relationship Id="rId240" Type="http://schemas.openxmlformats.org/officeDocument/2006/relationships/image" Target="../media/image610.png"/><Relationship Id="rId35" Type="http://schemas.openxmlformats.org/officeDocument/2006/relationships/customXml" Target="../ink/ink493.xml"/><Relationship Id="rId77" Type="http://schemas.openxmlformats.org/officeDocument/2006/relationships/customXml" Target="../ink/ink514.xml"/><Relationship Id="rId100" Type="http://schemas.openxmlformats.org/officeDocument/2006/relationships/image" Target="../media/image541.png"/><Relationship Id="rId282" Type="http://schemas.openxmlformats.org/officeDocument/2006/relationships/image" Target="../media/image631.png"/><Relationship Id="rId338" Type="http://schemas.openxmlformats.org/officeDocument/2006/relationships/image" Target="../media/image659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08.xml"/><Relationship Id="rId21" Type="http://schemas.openxmlformats.org/officeDocument/2006/relationships/customXml" Target="../ink/ink660.xml"/><Relationship Id="rId324" Type="http://schemas.openxmlformats.org/officeDocument/2006/relationships/image" Target="../media/image828.png"/><Relationship Id="rId531" Type="http://schemas.openxmlformats.org/officeDocument/2006/relationships/customXml" Target="../ink/ink915.xml"/><Relationship Id="rId170" Type="http://schemas.openxmlformats.org/officeDocument/2006/relationships/image" Target="../media/image752.png"/><Relationship Id="rId268" Type="http://schemas.openxmlformats.org/officeDocument/2006/relationships/image" Target="../media/image800.png"/><Relationship Id="rId475" Type="http://schemas.openxmlformats.org/officeDocument/2006/relationships/customXml" Target="../ink/ink887.xml"/><Relationship Id="rId32" Type="http://schemas.openxmlformats.org/officeDocument/2006/relationships/image" Target="../media/image683.png"/><Relationship Id="rId128" Type="http://schemas.openxmlformats.org/officeDocument/2006/relationships/image" Target="../media/image731.png"/><Relationship Id="rId335" Type="http://schemas.openxmlformats.org/officeDocument/2006/relationships/customXml" Target="../ink/ink817.xml"/><Relationship Id="rId542" Type="http://schemas.openxmlformats.org/officeDocument/2006/relationships/customXml" Target="../ink/ink921.xml"/><Relationship Id="rId181" Type="http://schemas.openxmlformats.org/officeDocument/2006/relationships/customXml" Target="../ink/ink740.xml"/><Relationship Id="rId402" Type="http://schemas.openxmlformats.org/officeDocument/2006/relationships/image" Target="../media/image867.png"/><Relationship Id="rId279" Type="http://schemas.openxmlformats.org/officeDocument/2006/relationships/customXml" Target="../ink/ink789.xml"/><Relationship Id="rId486" Type="http://schemas.openxmlformats.org/officeDocument/2006/relationships/image" Target="../media/image908.png"/><Relationship Id="rId43" Type="http://schemas.openxmlformats.org/officeDocument/2006/relationships/customXml" Target="../ink/ink671.xml"/><Relationship Id="rId139" Type="http://schemas.openxmlformats.org/officeDocument/2006/relationships/customXml" Target="../ink/ink719.xml"/><Relationship Id="rId346" Type="http://schemas.openxmlformats.org/officeDocument/2006/relationships/image" Target="../media/image839.png"/><Relationship Id="rId553" Type="http://schemas.openxmlformats.org/officeDocument/2006/relationships/image" Target="../media/image941.png"/><Relationship Id="rId192" Type="http://schemas.openxmlformats.org/officeDocument/2006/relationships/image" Target="../media/image763.png"/><Relationship Id="rId206" Type="http://schemas.openxmlformats.org/officeDocument/2006/relationships/image" Target="../media/image769.png"/><Relationship Id="rId413" Type="http://schemas.openxmlformats.org/officeDocument/2006/relationships/customXml" Target="../ink/ink856.xml"/><Relationship Id="rId497" Type="http://schemas.openxmlformats.org/officeDocument/2006/relationships/customXml" Target="../ink/ink898.xml"/><Relationship Id="rId620" Type="http://schemas.openxmlformats.org/officeDocument/2006/relationships/customXml" Target="../ink/ink960.xml"/><Relationship Id="rId357" Type="http://schemas.openxmlformats.org/officeDocument/2006/relationships/customXml" Target="../ink/ink828.xml"/><Relationship Id="rId54" Type="http://schemas.openxmlformats.org/officeDocument/2006/relationships/image" Target="../media/image694.png"/><Relationship Id="rId217" Type="http://schemas.openxmlformats.org/officeDocument/2006/relationships/customXml" Target="../ink/ink758.xml"/><Relationship Id="rId564" Type="http://schemas.openxmlformats.org/officeDocument/2006/relationships/customXml" Target="../ink/ink932.xml"/><Relationship Id="rId424" Type="http://schemas.openxmlformats.org/officeDocument/2006/relationships/image" Target="../media/image878.png"/><Relationship Id="rId270" Type="http://schemas.openxmlformats.org/officeDocument/2006/relationships/image" Target="../media/image801.png"/><Relationship Id="rId65" Type="http://schemas.openxmlformats.org/officeDocument/2006/relationships/customXml" Target="../ink/ink682.xml"/><Relationship Id="rId130" Type="http://schemas.openxmlformats.org/officeDocument/2006/relationships/image" Target="../media/image732.png"/><Relationship Id="rId368" Type="http://schemas.openxmlformats.org/officeDocument/2006/relationships/image" Target="../media/image850.png"/><Relationship Id="rId575" Type="http://schemas.openxmlformats.org/officeDocument/2006/relationships/image" Target="../media/image952.png"/><Relationship Id="rId228" Type="http://schemas.openxmlformats.org/officeDocument/2006/relationships/image" Target="../media/image780.png"/><Relationship Id="rId435" Type="http://schemas.openxmlformats.org/officeDocument/2006/relationships/customXml" Target="../ink/ink867.xml"/><Relationship Id="rId281" Type="http://schemas.openxmlformats.org/officeDocument/2006/relationships/customXml" Target="../ink/ink790.xml"/><Relationship Id="rId502" Type="http://schemas.openxmlformats.org/officeDocument/2006/relationships/image" Target="../media/image916.png"/><Relationship Id="rId76" Type="http://schemas.openxmlformats.org/officeDocument/2006/relationships/image" Target="../media/image705.png"/><Relationship Id="rId141" Type="http://schemas.openxmlformats.org/officeDocument/2006/relationships/customXml" Target="../ink/ink720.xml"/><Relationship Id="rId379" Type="http://schemas.openxmlformats.org/officeDocument/2006/relationships/customXml" Target="../ink/ink839.xml"/><Relationship Id="rId586" Type="http://schemas.openxmlformats.org/officeDocument/2006/relationships/customXml" Target="../ink/ink943.xml"/><Relationship Id="rId7" Type="http://schemas.openxmlformats.org/officeDocument/2006/relationships/customXml" Target="../ink/ink653.xml"/><Relationship Id="rId239" Type="http://schemas.openxmlformats.org/officeDocument/2006/relationships/customXml" Target="../ink/ink769.xml"/><Relationship Id="rId446" Type="http://schemas.openxmlformats.org/officeDocument/2006/relationships/image" Target="../media/image888.png"/><Relationship Id="rId292" Type="http://schemas.openxmlformats.org/officeDocument/2006/relationships/image" Target="../media/image812.png"/><Relationship Id="rId306" Type="http://schemas.openxmlformats.org/officeDocument/2006/relationships/image" Target="../media/image819.png"/><Relationship Id="rId87" Type="http://schemas.openxmlformats.org/officeDocument/2006/relationships/customXml" Target="../ink/ink693.xml"/><Relationship Id="rId513" Type="http://schemas.openxmlformats.org/officeDocument/2006/relationships/customXml" Target="../ink/ink906.xml"/><Relationship Id="rId597" Type="http://schemas.openxmlformats.org/officeDocument/2006/relationships/image" Target="../media/image963.png"/><Relationship Id="rId152" Type="http://schemas.openxmlformats.org/officeDocument/2006/relationships/image" Target="../media/image743.png"/><Relationship Id="rId457" Type="http://schemas.openxmlformats.org/officeDocument/2006/relationships/customXml" Target="../ink/ink878.xml"/><Relationship Id="rId14" Type="http://schemas.openxmlformats.org/officeDocument/2006/relationships/image" Target="../media/image674.png"/><Relationship Id="rId317" Type="http://schemas.openxmlformats.org/officeDocument/2006/relationships/customXml" Target="../ink/ink808.xml"/><Relationship Id="rId524" Type="http://schemas.openxmlformats.org/officeDocument/2006/relationships/image" Target="../media/image927.png"/><Relationship Id="rId98" Type="http://schemas.openxmlformats.org/officeDocument/2006/relationships/image" Target="../media/image716.png"/><Relationship Id="rId163" Type="http://schemas.openxmlformats.org/officeDocument/2006/relationships/customXml" Target="../ink/ink731.xml"/><Relationship Id="rId370" Type="http://schemas.openxmlformats.org/officeDocument/2006/relationships/image" Target="../media/image851.png"/><Relationship Id="rId230" Type="http://schemas.openxmlformats.org/officeDocument/2006/relationships/image" Target="../media/image781.png"/><Relationship Id="rId468" Type="http://schemas.openxmlformats.org/officeDocument/2006/relationships/image" Target="../media/image899.png"/><Relationship Id="rId25" Type="http://schemas.openxmlformats.org/officeDocument/2006/relationships/customXml" Target="../ink/ink662.xml"/><Relationship Id="rId328" Type="http://schemas.openxmlformats.org/officeDocument/2006/relationships/image" Target="../media/image830.png"/><Relationship Id="rId535" Type="http://schemas.openxmlformats.org/officeDocument/2006/relationships/image" Target="../media/image932.png"/><Relationship Id="rId174" Type="http://schemas.openxmlformats.org/officeDocument/2006/relationships/image" Target="../media/image754.png"/><Relationship Id="rId381" Type="http://schemas.openxmlformats.org/officeDocument/2006/relationships/customXml" Target="../ink/ink840.xml"/><Relationship Id="rId602" Type="http://schemas.openxmlformats.org/officeDocument/2006/relationships/customXml" Target="../ink/ink951.xml"/><Relationship Id="rId241" Type="http://schemas.openxmlformats.org/officeDocument/2006/relationships/customXml" Target="../ink/ink770.xml"/><Relationship Id="rId437" Type="http://schemas.openxmlformats.org/officeDocument/2006/relationships/customXml" Target="../ink/ink868.xml"/><Relationship Id="rId479" Type="http://schemas.openxmlformats.org/officeDocument/2006/relationships/customXml" Target="../ink/ink889.xml"/><Relationship Id="rId36" Type="http://schemas.openxmlformats.org/officeDocument/2006/relationships/image" Target="../media/image685.png"/><Relationship Id="rId283" Type="http://schemas.openxmlformats.org/officeDocument/2006/relationships/customXml" Target="../ink/ink791.xml"/><Relationship Id="rId339" Type="http://schemas.openxmlformats.org/officeDocument/2006/relationships/customXml" Target="../ink/ink819.xml"/><Relationship Id="rId490" Type="http://schemas.openxmlformats.org/officeDocument/2006/relationships/image" Target="../media/image910.png"/><Relationship Id="rId504" Type="http://schemas.openxmlformats.org/officeDocument/2006/relationships/image" Target="../media/image917.png"/><Relationship Id="rId546" Type="http://schemas.openxmlformats.org/officeDocument/2006/relationships/customXml" Target="../ink/ink923.xml"/><Relationship Id="rId78" Type="http://schemas.openxmlformats.org/officeDocument/2006/relationships/image" Target="../media/image706.png"/><Relationship Id="rId101" Type="http://schemas.openxmlformats.org/officeDocument/2006/relationships/customXml" Target="../ink/ink700.xml"/><Relationship Id="rId143" Type="http://schemas.openxmlformats.org/officeDocument/2006/relationships/customXml" Target="../ink/ink721.xml"/><Relationship Id="rId185" Type="http://schemas.openxmlformats.org/officeDocument/2006/relationships/customXml" Target="../ink/ink742.xml"/><Relationship Id="rId350" Type="http://schemas.openxmlformats.org/officeDocument/2006/relationships/image" Target="../media/image841.png"/><Relationship Id="rId406" Type="http://schemas.openxmlformats.org/officeDocument/2006/relationships/image" Target="../media/image869.png"/><Relationship Id="rId588" Type="http://schemas.openxmlformats.org/officeDocument/2006/relationships/customXml" Target="../ink/ink944.xml"/><Relationship Id="rId9" Type="http://schemas.openxmlformats.org/officeDocument/2006/relationships/customXml" Target="../ink/ink654.xml"/><Relationship Id="rId210" Type="http://schemas.openxmlformats.org/officeDocument/2006/relationships/image" Target="../media/image771.png"/><Relationship Id="rId392" Type="http://schemas.openxmlformats.org/officeDocument/2006/relationships/image" Target="../media/image862.png"/><Relationship Id="rId448" Type="http://schemas.openxmlformats.org/officeDocument/2006/relationships/image" Target="../media/image889.png"/><Relationship Id="rId613" Type="http://schemas.openxmlformats.org/officeDocument/2006/relationships/image" Target="../media/image971.png"/><Relationship Id="rId252" Type="http://schemas.openxmlformats.org/officeDocument/2006/relationships/image" Target="../media/image792.png"/><Relationship Id="rId294" Type="http://schemas.openxmlformats.org/officeDocument/2006/relationships/image" Target="../media/image813.png"/><Relationship Id="rId308" Type="http://schemas.openxmlformats.org/officeDocument/2006/relationships/image" Target="../media/image820.png"/><Relationship Id="rId515" Type="http://schemas.openxmlformats.org/officeDocument/2006/relationships/customXml" Target="../ink/ink907.xml"/><Relationship Id="rId47" Type="http://schemas.openxmlformats.org/officeDocument/2006/relationships/customXml" Target="../ink/ink673.xml"/><Relationship Id="rId89" Type="http://schemas.openxmlformats.org/officeDocument/2006/relationships/customXml" Target="../ink/ink694.xml"/><Relationship Id="rId112" Type="http://schemas.openxmlformats.org/officeDocument/2006/relationships/image" Target="../media/image723.png"/><Relationship Id="rId154" Type="http://schemas.openxmlformats.org/officeDocument/2006/relationships/image" Target="../media/image744.png"/><Relationship Id="rId361" Type="http://schemas.openxmlformats.org/officeDocument/2006/relationships/customXml" Target="../ink/ink830.xml"/><Relationship Id="rId557" Type="http://schemas.openxmlformats.org/officeDocument/2006/relationships/image" Target="../media/image943.png"/><Relationship Id="rId599" Type="http://schemas.openxmlformats.org/officeDocument/2006/relationships/image" Target="../media/image964.png"/><Relationship Id="rId196" Type="http://schemas.openxmlformats.org/officeDocument/2006/relationships/image" Target="../media/image765.png"/><Relationship Id="rId417" Type="http://schemas.openxmlformats.org/officeDocument/2006/relationships/customXml" Target="../ink/ink858.xml"/><Relationship Id="rId459" Type="http://schemas.openxmlformats.org/officeDocument/2006/relationships/customXml" Target="../ink/ink879.xml"/><Relationship Id="rId16" Type="http://schemas.openxmlformats.org/officeDocument/2006/relationships/image" Target="../media/image675.png"/><Relationship Id="rId221" Type="http://schemas.openxmlformats.org/officeDocument/2006/relationships/customXml" Target="../ink/ink760.xml"/><Relationship Id="rId263" Type="http://schemas.openxmlformats.org/officeDocument/2006/relationships/customXml" Target="../ink/ink781.xml"/><Relationship Id="rId319" Type="http://schemas.openxmlformats.org/officeDocument/2006/relationships/customXml" Target="../ink/ink809.xml"/><Relationship Id="rId470" Type="http://schemas.openxmlformats.org/officeDocument/2006/relationships/image" Target="../media/image900.png"/><Relationship Id="rId526" Type="http://schemas.openxmlformats.org/officeDocument/2006/relationships/image" Target="../media/image928.png"/><Relationship Id="rId58" Type="http://schemas.openxmlformats.org/officeDocument/2006/relationships/image" Target="../media/image696.png"/><Relationship Id="rId123" Type="http://schemas.openxmlformats.org/officeDocument/2006/relationships/customXml" Target="../ink/ink711.xml"/><Relationship Id="rId330" Type="http://schemas.openxmlformats.org/officeDocument/2006/relationships/image" Target="../media/image831.png"/><Relationship Id="rId568" Type="http://schemas.openxmlformats.org/officeDocument/2006/relationships/customXml" Target="../ink/ink934.xml"/><Relationship Id="rId165" Type="http://schemas.openxmlformats.org/officeDocument/2006/relationships/customXml" Target="../ink/ink732.xml"/><Relationship Id="rId372" Type="http://schemas.openxmlformats.org/officeDocument/2006/relationships/image" Target="../media/image852.png"/><Relationship Id="rId428" Type="http://schemas.openxmlformats.org/officeDocument/2006/relationships/image" Target="../media/image880.png"/><Relationship Id="rId232" Type="http://schemas.openxmlformats.org/officeDocument/2006/relationships/image" Target="../media/image782.png"/><Relationship Id="rId274" Type="http://schemas.openxmlformats.org/officeDocument/2006/relationships/image" Target="../media/image803.png"/><Relationship Id="rId481" Type="http://schemas.openxmlformats.org/officeDocument/2006/relationships/customXml" Target="../ink/ink890.xml"/><Relationship Id="rId27" Type="http://schemas.openxmlformats.org/officeDocument/2006/relationships/customXml" Target="../ink/ink663.xml"/><Relationship Id="rId69" Type="http://schemas.openxmlformats.org/officeDocument/2006/relationships/customXml" Target="../ink/ink684.xml"/><Relationship Id="rId134" Type="http://schemas.openxmlformats.org/officeDocument/2006/relationships/image" Target="../media/image734.png"/><Relationship Id="rId537" Type="http://schemas.openxmlformats.org/officeDocument/2006/relationships/image" Target="../media/image933.png"/><Relationship Id="rId579" Type="http://schemas.openxmlformats.org/officeDocument/2006/relationships/image" Target="../media/image954.png"/><Relationship Id="rId80" Type="http://schemas.openxmlformats.org/officeDocument/2006/relationships/image" Target="../media/image707.png"/><Relationship Id="rId176" Type="http://schemas.openxmlformats.org/officeDocument/2006/relationships/image" Target="../media/image755.png"/><Relationship Id="rId341" Type="http://schemas.openxmlformats.org/officeDocument/2006/relationships/customXml" Target="../ink/ink820.xml"/><Relationship Id="rId383" Type="http://schemas.openxmlformats.org/officeDocument/2006/relationships/customXml" Target="../ink/ink841.xml"/><Relationship Id="rId439" Type="http://schemas.openxmlformats.org/officeDocument/2006/relationships/customXml" Target="../ink/ink869.xml"/><Relationship Id="rId590" Type="http://schemas.openxmlformats.org/officeDocument/2006/relationships/customXml" Target="../ink/ink945.xml"/><Relationship Id="rId604" Type="http://schemas.openxmlformats.org/officeDocument/2006/relationships/customXml" Target="../ink/ink952.xml"/><Relationship Id="rId201" Type="http://schemas.openxmlformats.org/officeDocument/2006/relationships/customXml" Target="../ink/ink750.xml"/><Relationship Id="rId243" Type="http://schemas.openxmlformats.org/officeDocument/2006/relationships/customXml" Target="../ink/ink771.xml"/><Relationship Id="rId285" Type="http://schemas.openxmlformats.org/officeDocument/2006/relationships/customXml" Target="../ink/ink792.xml"/><Relationship Id="rId450" Type="http://schemas.openxmlformats.org/officeDocument/2006/relationships/image" Target="../media/image890.png"/><Relationship Id="rId506" Type="http://schemas.openxmlformats.org/officeDocument/2006/relationships/image" Target="../media/image918.png"/><Relationship Id="rId38" Type="http://schemas.openxmlformats.org/officeDocument/2006/relationships/image" Target="../media/image686.png"/><Relationship Id="rId103" Type="http://schemas.openxmlformats.org/officeDocument/2006/relationships/customXml" Target="../ink/ink701.xml"/><Relationship Id="rId310" Type="http://schemas.openxmlformats.org/officeDocument/2006/relationships/image" Target="../media/image821.png"/><Relationship Id="rId492" Type="http://schemas.openxmlformats.org/officeDocument/2006/relationships/image" Target="../media/image911.png"/><Relationship Id="rId548" Type="http://schemas.openxmlformats.org/officeDocument/2006/relationships/customXml" Target="../ink/ink924.xml"/><Relationship Id="rId91" Type="http://schemas.openxmlformats.org/officeDocument/2006/relationships/customXml" Target="../ink/ink695.xml"/><Relationship Id="rId145" Type="http://schemas.openxmlformats.org/officeDocument/2006/relationships/customXml" Target="../ink/ink722.xml"/><Relationship Id="rId187" Type="http://schemas.openxmlformats.org/officeDocument/2006/relationships/customXml" Target="../ink/ink743.xml"/><Relationship Id="rId352" Type="http://schemas.openxmlformats.org/officeDocument/2006/relationships/image" Target="../media/image842.png"/><Relationship Id="rId394" Type="http://schemas.openxmlformats.org/officeDocument/2006/relationships/image" Target="../media/image863.png"/><Relationship Id="rId408" Type="http://schemas.openxmlformats.org/officeDocument/2006/relationships/image" Target="../media/image870.png"/><Relationship Id="rId615" Type="http://schemas.openxmlformats.org/officeDocument/2006/relationships/image" Target="../media/image972.png"/><Relationship Id="rId212" Type="http://schemas.openxmlformats.org/officeDocument/2006/relationships/image" Target="../media/image772.png"/><Relationship Id="rId254" Type="http://schemas.openxmlformats.org/officeDocument/2006/relationships/image" Target="../media/image793.png"/><Relationship Id="rId49" Type="http://schemas.openxmlformats.org/officeDocument/2006/relationships/customXml" Target="../ink/ink674.xml"/><Relationship Id="rId114" Type="http://schemas.openxmlformats.org/officeDocument/2006/relationships/image" Target="../media/image724.png"/><Relationship Id="rId296" Type="http://schemas.openxmlformats.org/officeDocument/2006/relationships/image" Target="../media/image814.png"/><Relationship Id="rId461" Type="http://schemas.openxmlformats.org/officeDocument/2006/relationships/customXml" Target="../ink/ink880.xml"/><Relationship Id="rId517" Type="http://schemas.openxmlformats.org/officeDocument/2006/relationships/customXml" Target="../ink/ink908.xml"/><Relationship Id="rId559" Type="http://schemas.openxmlformats.org/officeDocument/2006/relationships/image" Target="../media/image944.png"/><Relationship Id="rId60" Type="http://schemas.openxmlformats.org/officeDocument/2006/relationships/image" Target="../media/image697.png"/><Relationship Id="rId156" Type="http://schemas.openxmlformats.org/officeDocument/2006/relationships/image" Target="../media/image745.png"/><Relationship Id="rId198" Type="http://schemas.openxmlformats.org/officeDocument/2006/relationships/image" Target="../media/image766.png"/><Relationship Id="rId321" Type="http://schemas.openxmlformats.org/officeDocument/2006/relationships/customXml" Target="../ink/ink810.xml"/><Relationship Id="rId363" Type="http://schemas.openxmlformats.org/officeDocument/2006/relationships/customXml" Target="../ink/ink831.xml"/><Relationship Id="rId419" Type="http://schemas.openxmlformats.org/officeDocument/2006/relationships/customXml" Target="../ink/ink859.xml"/><Relationship Id="rId570" Type="http://schemas.openxmlformats.org/officeDocument/2006/relationships/customXml" Target="../ink/ink935.xml"/><Relationship Id="rId223" Type="http://schemas.openxmlformats.org/officeDocument/2006/relationships/customXml" Target="../ink/ink761.xml"/><Relationship Id="rId430" Type="http://schemas.openxmlformats.org/officeDocument/2006/relationships/image" Target="../media/image881.png"/><Relationship Id="rId18" Type="http://schemas.openxmlformats.org/officeDocument/2006/relationships/image" Target="../media/image676.png"/><Relationship Id="rId265" Type="http://schemas.openxmlformats.org/officeDocument/2006/relationships/customXml" Target="../ink/ink782.xml"/><Relationship Id="rId472" Type="http://schemas.openxmlformats.org/officeDocument/2006/relationships/image" Target="../media/image901.png"/><Relationship Id="rId528" Type="http://schemas.openxmlformats.org/officeDocument/2006/relationships/image" Target="../media/image929.png"/><Relationship Id="rId125" Type="http://schemas.openxmlformats.org/officeDocument/2006/relationships/customXml" Target="../ink/ink712.xml"/><Relationship Id="rId167" Type="http://schemas.openxmlformats.org/officeDocument/2006/relationships/customXml" Target="../ink/ink733.xml"/><Relationship Id="rId332" Type="http://schemas.openxmlformats.org/officeDocument/2006/relationships/image" Target="../media/image832.png"/><Relationship Id="rId374" Type="http://schemas.openxmlformats.org/officeDocument/2006/relationships/image" Target="../media/image853.png"/><Relationship Id="rId581" Type="http://schemas.openxmlformats.org/officeDocument/2006/relationships/image" Target="../media/image955.png"/><Relationship Id="rId71" Type="http://schemas.openxmlformats.org/officeDocument/2006/relationships/customXml" Target="../ink/ink685.xml"/><Relationship Id="rId234" Type="http://schemas.openxmlformats.org/officeDocument/2006/relationships/image" Target="../media/image783.png"/><Relationship Id="rId2" Type="http://schemas.openxmlformats.org/officeDocument/2006/relationships/image" Target="../media/image128.gif"/><Relationship Id="rId29" Type="http://schemas.openxmlformats.org/officeDocument/2006/relationships/customXml" Target="../ink/ink664.xml"/><Relationship Id="rId276" Type="http://schemas.openxmlformats.org/officeDocument/2006/relationships/image" Target="../media/image804.png"/><Relationship Id="rId441" Type="http://schemas.openxmlformats.org/officeDocument/2006/relationships/customXml" Target="../ink/ink870.xml"/><Relationship Id="rId483" Type="http://schemas.openxmlformats.org/officeDocument/2006/relationships/customXml" Target="../ink/ink891.xml"/><Relationship Id="rId539" Type="http://schemas.openxmlformats.org/officeDocument/2006/relationships/image" Target="../media/image934.png"/><Relationship Id="rId40" Type="http://schemas.openxmlformats.org/officeDocument/2006/relationships/image" Target="../media/image687.png"/><Relationship Id="rId136" Type="http://schemas.openxmlformats.org/officeDocument/2006/relationships/image" Target="../media/image735.png"/><Relationship Id="rId178" Type="http://schemas.openxmlformats.org/officeDocument/2006/relationships/image" Target="../media/image756.png"/><Relationship Id="rId301" Type="http://schemas.openxmlformats.org/officeDocument/2006/relationships/customXml" Target="../ink/ink800.xml"/><Relationship Id="rId343" Type="http://schemas.openxmlformats.org/officeDocument/2006/relationships/customXml" Target="../ink/ink821.xml"/><Relationship Id="rId550" Type="http://schemas.openxmlformats.org/officeDocument/2006/relationships/customXml" Target="../ink/ink925.xml"/><Relationship Id="rId82" Type="http://schemas.openxmlformats.org/officeDocument/2006/relationships/image" Target="../media/image708.png"/><Relationship Id="rId203" Type="http://schemas.openxmlformats.org/officeDocument/2006/relationships/customXml" Target="../ink/ink751.xml"/><Relationship Id="rId385" Type="http://schemas.openxmlformats.org/officeDocument/2006/relationships/customXml" Target="../ink/ink842.xml"/><Relationship Id="rId592" Type="http://schemas.openxmlformats.org/officeDocument/2006/relationships/customXml" Target="../ink/ink946.xml"/><Relationship Id="rId606" Type="http://schemas.openxmlformats.org/officeDocument/2006/relationships/customXml" Target="../ink/ink953.xml"/><Relationship Id="rId245" Type="http://schemas.openxmlformats.org/officeDocument/2006/relationships/customXml" Target="../ink/ink772.xml"/><Relationship Id="rId287" Type="http://schemas.openxmlformats.org/officeDocument/2006/relationships/customXml" Target="../ink/ink793.xml"/><Relationship Id="rId410" Type="http://schemas.openxmlformats.org/officeDocument/2006/relationships/image" Target="../media/image871.png"/><Relationship Id="rId452" Type="http://schemas.openxmlformats.org/officeDocument/2006/relationships/image" Target="../media/image891.png"/><Relationship Id="rId494" Type="http://schemas.openxmlformats.org/officeDocument/2006/relationships/image" Target="../media/image912.png"/><Relationship Id="rId508" Type="http://schemas.openxmlformats.org/officeDocument/2006/relationships/image" Target="../media/image919.png"/><Relationship Id="rId105" Type="http://schemas.openxmlformats.org/officeDocument/2006/relationships/customXml" Target="../ink/ink702.xml"/><Relationship Id="rId147" Type="http://schemas.openxmlformats.org/officeDocument/2006/relationships/customXml" Target="../ink/ink723.xml"/><Relationship Id="rId312" Type="http://schemas.openxmlformats.org/officeDocument/2006/relationships/image" Target="../media/image822.png"/><Relationship Id="rId354" Type="http://schemas.openxmlformats.org/officeDocument/2006/relationships/image" Target="../media/image843.png"/><Relationship Id="rId51" Type="http://schemas.openxmlformats.org/officeDocument/2006/relationships/customXml" Target="../ink/ink675.xml"/><Relationship Id="rId93" Type="http://schemas.openxmlformats.org/officeDocument/2006/relationships/customXml" Target="../ink/ink696.xml"/><Relationship Id="rId189" Type="http://schemas.openxmlformats.org/officeDocument/2006/relationships/customXml" Target="../ink/ink744.xml"/><Relationship Id="rId396" Type="http://schemas.openxmlformats.org/officeDocument/2006/relationships/image" Target="../media/image864.png"/><Relationship Id="rId561" Type="http://schemas.openxmlformats.org/officeDocument/2006/relationships/image" Target="../media/image945.png"/><Relationship Id="rId617" Type="http://schemas.openxmlformats.org/officeDocument/2006/relationships/image" Target="../media/image973.png"/><Relationship Id="rId214" Type="http://schemas.openxmlformats.org/officeDocument/2006/relationships/image" Target="../media/image773.png"/><Relationship Id="rId256" Type="http://schemas.openxmlformats.org/officeDocument/2006/relationships/image" Target="../media/image794.png"/><Relationship Id="rId298" Type="http://schemas.openxmlformats.org/officeDocument/2006/relationships/image" Target="../media/image815.png"/><Relationship Id="rId421" Type="http://schemas.openxmlformats.org/officeDocument/2006/relationships/customXml" Target="../ink/ink860.xml"/><Relationship Id="rId463" Type="http://schemas.openxmlformats.org/officeDocument/2006/relationships/customXml" Target="../ink/ink881.xml"/><Relationship Id="rId519" Type="http://schemas.openxmlformats.org/officeDocument/2006/relationships/customXml" Target="../ink/ink909.xml"/><Relationship Id="rId116" Type="http://schemas.openxmlformats.org/officeDocument/2006/relationships/image" Target="../media/image725.png"/><Relationship Id="rId158" Type="http://schemas.openxmlformats.org/officeDocument/2006/relationships/image" Target="../media/image746.png"/><Relationship Id="rId323" Type="http://schemas.openxmlformats.org/officeDocument/2006/relationships/customXml" Target="../ink/ink811.xml"/><Relationship Id="rId530" Type="http://schemas.openxmlformats.org/officeDocument/2006/relationships/image" Target="../media/image930.png"/><Relationship Id="rId20" Type="http://schemas.openxmlformats.org/officeDocument/2006/relationships/image" Target="../media/image677.png"/><Relationship Id="rId62" Type="http://schemas.openxmlformats.org/officeDocument/2006/relationships/image" Target="../media/image698.png"/><Relationship Id="rId365" Type="http://schemas.openxmlformats.org/officeDocument/2006/relationships/customXml" Target="../ink/ink832.xml"/><Relationship Id="rId572" Type="http://schemas.openxmlformats.org/officeDocument/2006/relationships/customXml" Target="../ink/ink936.xml"/><Relationship Id="rId225" Type="http://schemas.openxmlformats.org/officeDocument/2006/relationships/customXml" Target="../ink/ink762.xml"/><Relationship Id="rId267" Type="http://schemas.openxmlformats.org/officeDocument/2006/relationships/customXml" Target="../ink/ink783.xml"/><Relationship Id="rId432" Type="http://schemas.openxmlformats.org/officeDocument/2006/relationships/image" Target="../media/image882.png"/><Relationship Id="rId474" Type="http://schemas.openxmlformats.org/officeDocument/2006/relationships/image" Target="../media/image902.png"/><Relationship Id="rId127" Type="http://schemas.openxmlformats.org/officeDocument/2006/relationships/customXml" Target="../ink/ink713.xml"/><Relationship Id="rId31" Type="http://schemas.openxmlformats.org/officeDocument/2006/relationships/customXml" Target="../ink/ink665.xml"/><Relationship Id="rId73" Type="http://schemas.openxmlformats.org/officeDocument/2006/relationships/customXml" Target="../ink/ink686.xml"/><Relationship Id="rId169" Type="http://schemas.openxmlformats.org/officeDocument/2006/relationships/customXml" Target="../ink/ink734.xml"/><Relationship Id="rId334" Type="http://schemas.openxmlformats.org/officeDocument/2006/relationships/image" Target="../media/image833.png"/><Relationship Id="rId376" Type="http://schemas.openxmlformats.org/officeDocument/2006/relationships/image" Target="../media/image854.png"/><Relationship Id="rId541" Type="http://schemas.openxmlformats.org/officeDocument/2006/relationships/image" Target="../media/image935.png"/><Relationship Id="rId583" Type="http://schemas.openxmlformats.org/officeDocument/2006/relationships/image" Target="../media/image956.png"/><Relationship Id="rId4" Type="http://schemas.openxmlformats.org/officeDocument/2006/relationships/image" Target="../media/image202.png"/><Relationship Id="rId180" Type="http://schemas.openxmlformats.org/officeDocument/2006/relationships/image" Target="../media/image757.png"/><Relationship Id="rId236" Type="http://schemas.openxmlformats.org/officeDocument/2006/relationships/image" Target="../media/image784.png"/><Relationship Id="rId278" Type="http://schemas.openxmlformats.org/officeDocument/2006/relationships/image" Target="../media/image805.png"/><Relationship Id="rId401" Type="http://schemas.openxmlformats.org/officeDocument/2006/relationships/customXml" Target="../ink/ink850.xml"/><Relationship Id="rId443" Type="http://schemas.openxmlformats.org/officeDocument/2006/relationships/customXml" Target="../ink/ink871.xml"/><Relationship Id="rId303" Type="http://schemas.openxmlformats.org/officeDocument/2006/relationships/customXml" Target="../ink/ink801.xml"/><Relationship Id="rId485" Type="http://schemas.openxmlformats.org/officeDocument/2006/relationships/customXml" Target="../ink/ink892.xml"/><Relationship Id="rId42" Type="http://schemas.openxmlformats.org/officeDocument/2006/relationships/image" Target="../media/image688.png"/><Relationship Id="rId84" Type="http://schemas.openxmlformats.org/officeDocument/2006/relationships/image" Target="../media/image709.png"/><Relationship Id="rId138" Type="http://schemas.openxmlformats.org/officeDocument/2006/relationships/image" Target="../media/image736.png"/><Relationship Id="rId345" Type="http://schemas.openxmlformats.org/officeDocument/2006/relationships/customXml" Target="../ink/ink822.xml"/><Relationship Id="rId387" Type="http://schemas.openxmlformats.org/officeDocument/2006/relationships/customXml" Target="../ink/ink843.xml"/><Relationship Id="rId510" Type="http://schemas.openxmlformats.org/officeDocument/2006/relationships/image" Target="../media/image920.png"/><Relationship Id="rId552" Type="http://schemas.openxmlformats.org/officeDocument/2006/relationships/customXml" Target="../ink/ink926.xml"/><Relationship Id="rId594" Type="http://schemas.openxmlformats.org/officeDocument/2006/relationships/customXml" Target="../ink/ink947.xml"/><Relationship Id="rId608" Type="http://schemas.openxmlformats.org/officeDocument/2006/relationships/customXml" Target="../ink/ink954.xml"/><Relationship Id="rId191" Type="http://schemas.openxmlformats.org/officeDocument/2006/relationships/customXml" Target="../ink/ink745.xml"/><Relationship Id="rId205" Type="http://schemas.openxmlformats.org/officeDocument/2006/relationships/customXml" Target="../ink/ink752.xml"/><Relationship Id="rId247" Type="http://schemas.openxmlformats.org/officeDocument/2006/relationships/customXml" Target="../ink/ink773.xml"/><Relationship Id="rId412" Type="http://schemas.openxmlformats.org/officeDocument/2006/relationships/image" Target="../media/image872.png"/><Relationship Id="rId107" Type="http://schemas.openxmlformats.org/officeDocument/2006/relationships/customXml" Target="../ink/ink703.xml"/><Relationship Id="rId289" Type="http://schemas.openxmlformats.org/officeDocument/2006/relationships/customXml" Target="../ink/ink794.xml"/><Relationship Id="rId454" Type="http://schemas.openxmlformats.org/officeDocument/2006/relationships/image" Target="../media/image892.png"/><Relationship Id="rId496" Type="http://schemas.openxmlformats.org/officeDocument/2006/relationships/image" Target="../media/image913.png"/><Relationship Id="rId11" Type="http://schemas.openxmlformats.org/officeDocument/2006/relationships/customXml" Target="../ink/ink655.xml"/><Relationship Id="rId53" Type="http://schemas.openxmlformats.org/officeDocument/2006/relationships/customXml" Target="../ink/ink676.xml"/><Relationship Id="rId149" Type="http://schemas.openxmlformats.org/officeDocument/2006/relationships/customXml" Target="../ink/ink724.xml"/><Relationship Id="rId314" Type="http://schemas.openxmlformats.org/officeDocument/2006/relationships/image" Target="../media/image823.png"/><Relationship Id="rId356" Type="http://schemas.openxmlformats.org/officeDocument/2006/relationships/image" Target="../media/image844.png"/><Relationship Id="rId398" Type="http://schemas.openxmlformats.org/officeDocument/2006/relationships/image" Target="../media/image865.png"/><Relationship Id="rId521" Type="http://schemas.openxmlformats.org/officeDocument/2006/relationships/customXml" Target="../ink/ink910.xml"/><Relationship Id="rId563" Type="http://schemas.openxmlformats.org/officeDocument/2006/relationships/image" Target="../media/image946.png"/><Relationship Id="rId619" Type="http://schemas.openxmlformats.org/officeDocument/2006/relationships/image" Target="../media/image974.png"/><Relationship Id="rId95" Type="http://schemas.openxmlformats.org/officeDocument/2006/relationships/customXml" Target="../ink/ink697.xml"/><Relationship Id="rId160" Type="http://schemas.openxmlformats.org/officeDocument/2006/relationships/image" Target="../media/image747.png"/><Relationship Id="rId216" Type="http://schemas.openxmlformats.org/officeDocument/2006/relationships/image" Target="../media/image774.png"/><Relationship Id="rId423" Type="http://schemas.openxmlformats.org/officeDocument/2006/relationships/customXml" Target="../ink/ink861.xml"/><Relationship Id="rId258" Type="http://schemas.openxmlformats.org/officeDocument/2006/relationships/image" Target="../media/image795.png"/><Relationship Id="rId465" Type="http://schemas.openxmlformats.org/officeDocument/2006/relationships/customXml" Target="../ink/ink882.xml"/><Relationship Id="rId22" Type="http://schemas.openxmlformats.org/officeDocument/2006/relationships/image" Target="../media/image678.png"/><Relationship Id="rId64" Type="http://schemas.openxmlformats.org/officeDocument/2006/relationships/image" Target="../media/image699.png"/><Relationship Id="rId118" Type="http://schemas.openxmlformats.org/officeDocument/2006/relationships/image" Target="../media/image726.png"/><Relationship Id="rId325" Type="http://schemas.openxmlformats.org/officeDocument/2006/relationships/customXml" Target="../ink/ink812.xml"/><Relationship Id="rId367" Type="http://schemas.openxmlformats.org/officeDocument/2006/relationships/customXml" Target="../ink/ink833.xml"/><Relationship Id="rId532" Type="http://schemas.openxmlformats.org/officeDocument/2006/relationships/customXml" Target="../ink/ink916.xml"/><Relationship Id="rId574" Type="http://schemas.openxmlformats.org/officeDocument/2006/relationships/customXml" Target="../ink/ink937.xml"/><Relationship Id="rId171" Type="http://schemas.openxmlformats.org/officeDocument/2006/relationships/customXml" Target="../ink/ink735.xml"/><Relationship Id="rId227" Type="http://schemas.openxmlformats.org/officeDocument/2006/relationships/customXml" Target="../ink/ink763.xml"/><Relationship Id="rId269" Type="http://schemas.openxmlformats.org/officeDocument/2006/relationships/customXml" Target="../ink/ink784.xml"/><Relationship Id="rId434" Type="http://schemas.openxmlformats.org/officeDocument/2006/relationships/image" Target="../media/image883.png"/><Relationship Id="rId476" Type="http://schemas.openxmlformats.org/officeDocument/2006/relationships/image" Target="../media/image903.png"/><Relationship Id="rId33" Type="http://schemas.openxmlformats.org/officeDocument/2006/relationships/customXml" Target="../ink/ink666.xml"/><Relationship Id="rId129" Type="http://schemas.openxmlformats.org/officeDocument/2006/relationships/customXml" Target="../ink/ink714.xml"/><Relationship Id="rId280" Type="http://schemas.openxmlformats.org/officeDocument/2006/relationships/image" Target="../media/image806.png"/><Relationship Id="rId336" Type="http://schemas.openxmlformats.org/officeDocument/2006/relationships/image" Target="../media/image834.png"/><Relationship Id="rId501" Type="http://schemas.openxmlformats.org/officeDocument/2006/relationships/customXml" Target="../ink/ink900.xml"/><Relationship Id="rId543" Type="http://schemas.openxmlformats.org/officeDocument/2006/relationships/image" Target="../media/image936.png"/><Relationship Id="rId75" Type="http://schemas.openxmlformats.org/officeDocument/2006/relationships/customXml" Target="../ink/ink687.xml"/><Relationship Id="rId140" Type="http://schemas.openxmlformats.org/officeDocument/2006/relationships/image" Target="../media/image737.png"/><Relationship Id="rId182" Type="http://schemas.openxmlformats.org/officeDocument/2006/relationships/image" Target="../media/image758.png"/><Relationship Id="rId378" Type="http://schemas.openxmlformats.org/officeDocument/2006/relationships/image" Target="../media/image855.png"/><Relationship Id="rId403" Type="http://schemas.openxmlformats.org/officeDocument/2006/relationships/customXml" Target="../ink/ink851.xml"/><Relationship Id="rId585" Type="http://schemas.openxmlformats.org/officeDocument/2006/relationships/image" Target="../media/image957.png"/><Relationship Id="rId6" Type="http://schemas.openxmlformats.org/officeDocument/2006/relationships/image" Target="../media/image670.png"/><Relationship Id="rId238" Type="http://schemas.openxmlformats.org/officeDocument/2006/relationships/image" Target="../media/image785.png"/><Relationship Id="rId445" Type="http://schemas.openxmlformats.org/officeDocument/2006/relationships/customXml" Target="../ink/ink872.xml"/><Relationship Id="rId487" Type="http://schemas.openxmlformats.org/officeDocument/2006/relationships/customXml" Target="../ink/ink893.xml"/><Relationship Id="rId610" Type="http://schemas.openxmlformats.org/officeDocument/2006/relationships/customXml" Target="../ink/ink955.xml"/><Relationship Id="rId291" Type="http://schemas.openxmlformats.org/officeDocument/2006/relationships/customXml" Target="../ink/ink795.xml"/><Relationship Id="rId305" Type="http://schemas.openxmlformats.org/officeDocument/2006/relationships/customXml" Target="../ink/ink802.xml"/><Relationship Id="rId347" Type="http://schemas.openxmlformats.org/officeDocument/2006/relationships/customXml" Target="../ink/ink823.xml"/><Relationship Id="rId512" Type="http://schemas.openxmlformats.org/officeDocument/2006/relationships/image" Target="../media/image921.png"/><Relationship Id="rId44" Type="http://schemas.openxmlformats.org/officeDocument/2006/relationships/image" Target="../media/image689.png"/><Relationship Id="rId86" Type="http://schemas.openxmlformats.org/officeDocument/2006/relationships/image" Target="../media/image710.png"/><Relationship Id="rId151" Type="http://schemas.openxmlformats.org/officeDocument/2006/relationships/customXml" Target="../ink/ink725.xml"/><Relationship Id="rId389" Type="http://schemas.openxmlformats.org/officeDocument/2006/relationships/customXml" Target="../ink/ink844.xml"/><Relationship Id="rId554" Type="http://schemas.openxmlformats.org/officeDocument/2006/relationships/customXml" Target="../ink/ink927.xml"/><Relationship Id="rId596" Type="http://schemas.openxmlformats.org/officeDocument/2006/relationships/customXml" Target="../ink/ink948.xml"/><Relationship Id="rId193" Type="http://schemas.openxmlformats.org/officeDocument/2006/relationships/customXml" Target="../ink/ink746.xml"/><Relationship Id="rId207" Type="http://schemas.openxmlformats.org/officeDocument/2006/relationships/customXml" Target="../ink/ink753.xml"/><Relationship Id="rId249" Type="http://schemas.openxmlformats.org/officeDocument/2006/relationships/customXml" Target="../ink/ink774.xml"/><Relationship Id="rId414" Type="http://schemas.openxmlformats.org/officeDocument/2006/relationships/image" Target="../media/image873.png"/><Relationship Id="rId456" Type="http://schemas.openxmlformats.org/officeDocument/2006/relationships/image" Target="../media/image893.png"/><Relationship Id="rId498" Type="http://schemas.openxmlformats.org/officeDocument/2006/relationships/image" Target="../media/image914.png"/><Relationship Id="rId621" Type="http://schemas.openxmlformats.org/officeDocument/2006/relationships/image" Target="../media/image975.png"/><Relationship Id="rId13" Type="http://schemas.openxmlformats.org/officeDocument/2006/relationships/customXml" Target="../ink/ink656.xml"/><Relationship Id="rId109" Type="http://schemas.openxmlformats.org/officeDocument/2006/relationships/customXml" Target="../ink/ink704.xml"/><Relationship Id="rId260" Type="http://schemas.openxmlformats.org/officeDocument/2006/relationships/image" Target="../media/image796.png"/><Relationship Id="rId316" Type="http://schemas.openxmlformats.org/officeDocument/2006/relationships/image" Target="../media/image824.png"/><Relationship Id="rId523" Type="http://schemas.openxmlformats.org/officeDocument/2006/relationships/customXml" Target="../ink/ink911.xml"/><Relationship Id="rId55" Type="http://schemas.openxmlformats.org/officeDocument/2006/relationships/customXml" Target="../ink/ink677.xml"/><Relationship Id="rId97" Type="http://schemas.openxmlformats.org/officeDocument/2006/relationships/customXml" Target="../ink/ink698.xml"/><Relationship Id="rId120" Type="http://schemas.openxmlformats.org/officeDocument/2006/relationships/image" Target="../media/image727.png"/><Relationship Id="rId358" Type="http://schemas.openxmlformats.org/officeDocument/2006/relationships/image" Target="../media/image845.png"/><Relationship Id="rId565" Type="http://schemas.openxmlformats.org/officeDocument/2006/relationships/image" Target="../media/image947.png"/><Relationship Id="rId162" Type="http://schemas.openxmlformats.org/officeDocument/2006/relationships/image" Target="../media/image748.png"/><Relationship Id="rId218" Type="http://schemas.openxmlformats.org/officeDocument/2006/relationships/image" Target="../media/image775.png"/><Relationship Id="rId425" Type="http://schemas.openxmlformats.org/officeDocument/2006/relationships/customXml" Target="../ink/ink862.xml"/><Relationship Id="rId467" Type="http://schemas.openxmlformats.org/officeDocument/2006/relationships/customXml" Target="../ink/ink883.xml"/><Relationship Id="rId271" Type="http://schemas.openxmlformats.org/officeDocument/2006/relationships/customXml" Target="../ink/ink785.xml"/><Relationship Id="rId24" Type="http://schemas.openxmlformats.org/officeDocument/2006/relationships/image" Target="../media/image679.png"/><Relationship Id="rId66" Type="http://schemas.openxmlformats.org/officeDocument/2006/relationships/image" Target="../media/image700.png"/><Relationship Id="rId131" Type="http://schemas.openxmlformats.org/officeDocument/2006/relationships/customXml" Target="../ink/ink715.xml"/><Relationship Id="rId327" Type="http://schemas.openxmlformats.org/officeDocument/2006/relationships/customXml" Target="../ink/ink813.xml"/><Relationship Id="rId369" Type="http://schemas.openxmlformats.org/officeDocument/2006/relationships/customXml" Target="../ink/ink834.xml"/><Relationship Id="rId534" Type="http://schemas.openxmlformats.org/officeDocument/2006/relationships/customXml" Target="../ink/ink917.xml"/><Relationship Id="rId576" Type="http://schemas.openxmlformats.org/officeDocument/2006/relationships/customXml" Target="../ink/ink938.xml"/><Relationship Id="rId173" Type="http://schemas.openxmlformats.org/officeDocument/2006/relationships/customXml" Target="../ink/ink736.xml"/><Relationship Id="rId229" Type="http://schemas.openxmlformats.org/officeDocument/2006/relationships/customXml" Target="../ink/ink764.xml"/><Relationship Id="rId380" Type="http://schemas.openxmlformats.org/officeDocument/2006/relationships/image" Target="../media/image856.png"/><Relationship Id="rId436" Type="http://schemas.openxmlformats.org/officeDocument/2006/relationships/image" Target="../media/image884.png"/><Relationship Id="rId601" Type="http://schemas.openxmlformats.org/officeDocument/2006/relationships/image" Target="../media/image965.png"/><Relationship Id="rId240" Type="http://schemas.openxmlformats.org/officeDocument/2006/relationships/image" Target="../media/image786.png"/><Relationship Id="rId478" Type="http://schemas.openxmlformats.org/officeDocument/2006/relationships/image" Target="../media/image904.png"/><Relationship Id="rId35" Type="http://schemas.openxmlformats.org/officeDocument/2006/relationships/customXml" Target="../ink/ink667.xml"/><Relationship Id="rId77" Type="http://schemas.openxmlformats.org/officeDocument/2006/relationships/customXml" Target="../ink/ink688.xml"/><Relationship Id="rId100" Type="http://schemas.openxmlformats.org/officeDocument/2006/relationships/image" Target="../media/image717.png"/><Relationship Id="rId282" Type="http://schemas.openxmlformats.org/officeDocument/2006/relationships/image" Target="../media/image807.png"/><Relationship Id="rId338" Type="http://schemas.openxmlformats.org/officeDocument/2006/relationships/image" Target="../media/image835.png"/><Relationship Id="rId503" Type="http://schemas.openxmlformats.org/officeDocument/2006/relationships/customXml" Target="../ink/ink901.xml"/><Relationship Id="rId545" Type="http://schemas.openxmlformats.org/officeDocument/2006/relationships/image" Target="../media/image937.png"/><Relationship Id="rId587" Type="http://schemas.openxmlformats.org/officeDocument/2006/relationships/image" Target="../media/image958.png"/><Relationship Id="rId8" Type="http://schemas.openxmlformats.org/officeDocument/2006/relationships/image" Target="../media/image671.png"/><Relationship Id="rId142" Type="http://schemas.openxmlformats.org/officeDocument/2006/relationships/image" Target="../media/image738.png"/><Relationship Id="rId184" Type="http://schemas.openxmlformats.org/officeDocument/2006/relationships/image" Target="../media/image759.png"/><Relationship Id="rId391" Type="http://schemas.openxmlformats.org/officeDocument/2006/relationships/customXml" Target="../ink/ink845.xml"/><Relationship Id="rId405" Type="http://schemas.openxmlformats.org/officeDocument/2006/relationships/customXml" Target="../ink/ink852.xml"/><Relationship Id="rId447" Type="http://schemas.openxmlformats.org/officeDocument/2006/relationships/customXml" Target="../ink/ink873.xml"/><Relationship Id="rId612" Type="http://schemas.openxmlformats.org/officeDocument/2006/relationships/customXml" Target="../ink/ink956.xml"/><Relationship Id="rId251" Type="http://schemas.openxmlformats.org/officeDocument/2006/relationships/customXml" Target="../ink/ink775.xml"/><Relationship Id="rId489" Type="http://schemas.openxmlformats.org/officeDocument/2006/relationships/customXml" Target="../ink/ink894.xml"/><Relationship Id="rId46" Type="http://schemas.openxmlformats.org/officeDocument/2006/relationships/image" Target="../media/image690.png"/><Relationship Id="rId293" Type="http://schemas.openxmlformats.org/officeDocument/2006/relationships/customXml" Target="../ink/ink796.xml"/><Relationship Id="rId307" Type="http://schemas.openxmlformats.org/officeDocument/2006/relationships/customXml" Target="../ink/ink803.xml"/><Relationship Id="rId349" Type="http://schemas.openxmlformats.org/officeDocument/2006/relationships/customXml" Target="../ink/ink824.xml"/><Relationship Id="rId514" Type="http://schemas.openxmlformats.org/officeDocument/2006/relationships/image" Target="../media/image922.png"/><Relationship Id="rId556" Type="http://schemas.openxmlformats.org/officeDocument/2006/relationships/customXml" Target="../ink/ink928.xml"/><Relationship Id="rId88" Type="http://schemas.openxmlformats.org/officeDocument/2006/relationships/image" Target="../media/image711.png"/><Relationship Id="rId111" Type="http://schemas.openxmlformats.org/officeDocument/2006/relationships/customXml" Target="../ink/ink705.xml"/><Relationship Id="rId153" Type="http://schemas.openxmlformats.org/officeDocument/2006/relationships/customXml" Target="../ink/ink726.xml"/><Relationship Id="rId195" Type="http://schemas.openxmlformats.org/officeDocument/2006/relationships/customXml" Target="../ink/ink747.xml"/><Relationship Id="rId209" Type="http://schemas.openxmlformats.org/officeDocument/2006/relationships/customXml" Target="../ink/ink754.xml"/><Relationship Id="rId360" Type="http://schemas.openxmlformats.org/officeDocument/2006/relationships/image" Target="../media/image846.png"/><Relationship Id="rId416" Type="http://schemas.openxmlformats.org/officeDocument/2006/relationships/image" Target="../media/image874.png"/><Relationship Id="rId598" Type="http://schemas.openxmlformats.org/officeDocument/2006/relationships/customXml" Target="../ink/ink949.xml"/><Relationship Id="rId220" Type="http://schemas.openxmlformats.org/officeDocument/2006/relationships/image" Target="../media/image776.png"/><Relationship Id="rId458" Type="http://schemas.openxmlformats.org/officeDocument/2006/relationships/image" Target="../media/image894.png"/><Relationship Id="rId623" Type="http://schemas.openxmlformats.org/officeDocument/2006/relationships/image" Target="../media/image976.png"/><Relationship Id="rId15" Type="http://schemas.openxmlformats.org/officeDocument/2006/relationships/customXml" Target="../ink/ink657.xml"/><Relationship Id="rId57" Type="http://schemas.openxmlformats.org/officeDocument/2006/relationships/customXml" Target="../ink/ink678.xml"/><Relationship Id="rId262" Type="http://schemas.openxmlformats.org/officeDocument/2006/relationships/image" Target="../media/image797.png"/><Relationship Id="rId318" Type="http://schemas.openxmlformats.org/officeDocument/2006/relationships/image" Target="../media/image825.png"/><Relationship Id="rId525" Type="http://schemas.openxmlformats.org/officeDocument/2006/relationships/customXml" Target="../ink/ink912.xml"/><Relationship Id="rId567" Type="http://schemas.openxmlformats.org/officeDocument/2006/relationships/image" Target="../media/image948.png"/><Relationship Id="rId99" Type="http://schemas.openxmlformats.org/officeDocument/2006/relationships/customXml" Target="../ink/ink699.xml"/><Relationship Id="rId122" Type="http://schemas.openxmlformats.org/officeDocument/2006/relationships/image" Target="../media/image728.png"/><Relationship Id="rId164" Type="http://schemas.openxmlformats.org/officeDocument/2006/relationships/image" Target="../media/image749.png"/><Relationship Id="rId371" Type="http://schemas.openxmlformats.org/officeDocument/2006/relationships/customXml" Target="../ink/ink835.xml"/><Relationship Id="rId427" Type="http://schemas.openxmlformats.org/officeDocument/2006/relationships/customXml" Target="../ink/ink863.xml"/><Relationship Id="rId469" Type="http://schemas.openxmlformats.org/officeDocument/2006/relationships/customXml" Target="../ink/ink884.xml"/><Relationship Id="rId26" Type="http://schemas.openxmlformats.org/officeDocument/2006/relationships/image" Target="../media/image680.png"/><Relationship Id="rId231" Type="http://schemas.openxmlformats.org/officeDocument/2006/relationships/customXml" Target="../ink/ink765.xml"/><Relationship Id="rId273" Type="http://schemas.openxmlformats.org/officeDocument/2006/relationships/customXml" Target="../ink/ink786.xml"/><Relationship Id="rId329" Type="http://schemas.openxmlformats.org/officeDocument/2006/relationships/customXml" Target="../ink/ink814.xml"/><Relationship Id="rId480" Type="http://schemas.openxmlformats.org/officeDocument/2006/relationships/image" Target="../media/image905.png"/><Relationship Id="rId536" Type="http://schemas.openxmlformats.org/officeDocument/2006/relationships/customXml" Target="../ink/ink918.xml"/><Relationship Id="rId68" Type="http://schemas.openxmlformats.org/officeDocument/2006/relationships/image" Target="../media/image701.png"/><Relationship Id="rId133" Type="http://schemas.openxmlformats.org/officeDocument/2006/relationships/customXml" Target="../ink/ink716.xml"/><Relationship Id="rId175" Type="http://schemas.openxmlformats.org/officeDocument/2006/relationships/customXml" Target="../ink/ink737.xml"/><Relationship Id="rId340" Type="http://schemas.openxmlformats.org/officeDocument/2006/relationships/image" Target="../media/image836.png"/><Relationship Id="rId578" Type="http://schemas.openxmlformats.org/officeDocument/2006/relationships/customXml" Target="../ink/ink939.xml"/><Relationship Id="rId200" Type="http://schemas.openxmlformats.org/officeDocument/2006/relationships/image" Target="../media/image767.png"/><Relationship Id="rId382" Type="http://schemas.openxmlformats.org/officeDocument/2006/relationships/image" Target="../media/image857.png"/><Relationship Id="rId438" Type="http://schemas.openxmlformats.org/officeDocument/2006/relationships/image" Target="../media/image885.png"/><Relationship Id="rId603" Type="http://schemas.openxmlformats.org/officeDocument/2006/relationships/image" Target="../media/image966.png"/><Relationship Id="rId242" Type="http://schemas.openxmlformats.org/officeDocument/2006/relationships/image" Target="../media/image787.png"/><Relationship Id="rId284" Type="http://schemas.openxmlformats.org/officeDocument/2006/relationships/image" Target="../media/image808.png"/><Relationship Id="rId491" Type="http://schemas.openxmlformats.org/officeDocument/2006/relationships/customXml" Target="../ink/ink895.xml"/><Relationship Id="rId505" Type="http://schemas.openxmlformats.org/officeDocument/2006/relationships/customXml" Target="../ink/ink902.xml"/><Relationship Id="rId37" Type="http://schemas.openxmlformats.org/officeDocument/2006/relationships/customXml" Target="../ink/ink668.xml"/><Relationship Id="rId79" Type="http://schemas.openxmlformats.org/officeDocument/2006/relationships/customXml" Target="../ink/ink689.xml"/><Relationship Id="rId102" Type="http://schemas.openxmlformats.org/officeDocument/2006/relationships/image" Target="../media/image718.png"/><Relationship Id="rId144" Type="http://schemas.openxmlformats.org/officeDocument/2006/relationships/image" Target="../media/image739.png"/><Relationship Id="rId547" Type="http://schemas.openxmlformats.org/officeDocument/2006/relationships/image" Target="../media/image938.png"/><Relationship Id="rId589" Type="http://schemas.openxmlformats.org/officeDocument/2006/relationships/image" Target="../media/image959.png"/><Relationship Id="rId90" Type="http://schemas.openxmlformats.org/officeDocument/2006/relationships/image" Target="../media/image712.png"/><Relationship Id="rId186" Type="http://schemas.openxmlformats.org/officeDocument/2006/relationships/image" Target="../media/image760.png"/><Relationship Id="rId351" Type="http://schemas.openxmlformats.org/officeDocument/2006/relationships/customXml" Target="../ink/ink825.xml"/><Relationship Id="rId393" Type="http://schemas.openxmlformats.org/officeDocument/2006/relationships/customXml" Target="../ink/ink846.xml"/><Relationship Id="rId407" Type="http://schemas.openxmlformats.org/officeDocument/2006/relationships/customXml" Target="../ink/ink853.xml"/><Relationship Id="rId449" Type="http://schemas.openxmlformats.org/officeDocument/2006/relationships/customXml" Target="../ink/ink874.xml"/><Relationship Id="rId614" Type="http://schemas.openxmlformats.org/officeDocument/2006/relationships/customXml" Target="../ink/ink957.xml"/><Relationship Id="rId211" Type="http://schemas.openxmlformats.org/officeDocument/2006/relationships/customXml" Target="../ink/ink755.xml"/><Relationship Id="rId253" Type="http://schemas.openxmlformats.org/officeDocument/2006/relationships/customXml" Target="../ink/ink776.xml"/><Relationship Id="rId295" Type="http://schemas.openxmlformats.org/officeDocument/2006/relationships/customXml" Target="../ink/ink797.xml"/><Relationship Id="rId309" Type="http://schemas.openxmlformats.org/officeDocument/2006/relationships/customXml" Target="../ink/ink804.xml"/><Relationship Id="rId460" Type="http://schemas.openxmlformats.org/officeDocument/2006/relationships/image" Target="../media/image895.png"/><Relationship Id="rId516" Type="http://schemas.openxmlformats.org/officeDocument/2006/relationships/image" Target="../media/image923.png"/><Relationship Id="rId48" Type="http://schemas.openxmlformats.org/officeDocument/2006/relationships/image" Target="../media/image691.png"/><Relationship Id="rId113" Type="http://schemas.openxmlformats.org/officeDocument/2006/relationships/customXml" Target="../ink/ink706.xml"/><Relationship Id="rId320" Type="http://schemas.openxmlformats.org/officeDocument/2006/relationships/image" Target="../media/image826.png"/><Relationship Id="rId558" Type="http://schemas.openxmlformats.org/officeDocument/2006/relationships/customXml" Target="../ink/ink929.xml"/><Relationship Id="rId155" Type="http://schemas.openxmlformats.org/officeDocument/2006/relationships/customXml" Target="../ink/ink727.xml"/><Relationship Id="rId197" Type="http://schemas.openxmlformats.org/officeDocument/2006/relationships/customXml" Target="../ink/ink748.xml"/><Relationship Id="rId362" Type="http://schemas.openxmlformats.org/officeDocument/2006/relationships/image" Target="../media/image847.png"/><Relationship Id="rId418" Type="http://schemas.openxmlformats.org/officeDocument/2006/relationships/image" Target="../media/image875.png"/><Relationship Id="rId222" Type="http://schemas.openxmlformats.org/officeDocument/2006/relationships/image" Target="../media/image777.png"/><Relationship Id="rId264" Type="http://schemas.openxmlformats.org/officeDocument/2006/relationships/image" Target="../media/image798.png"/><Relationship Id="rId471" Type="http://schemas.openxmlformats.org/officeDocument/2006/relationships/customXml" Target="../ink/ink885.xml"/><Relationship Id="rId17" Type="http://schemas.openxmlformats.org/officeDocument/2006/relationships/customXml" Target="../ink/ink658.xml"/><Relationship Id="rId59" Type="http://schemas.openxmlformats.org/officeDocument/2006/relationships/customXml" Target="../ink/ink679.xml"/><Relationship Id="rId124" Type="http://schemas.openxmlformats.org/officeDocument/2006/relationships/image" Target="../media/image729.png"/><Relationship Id="rId527" Type="http://schemas.openxmlformats.org/officeDocument/2006/relationships/customXml" Target="../ink/ink913.xml"/><Relationship Id="rId569" Type="http://schemas.openxmlformats.org/officeDocument/2006/relationships/image" Target="../media/image949.png"/><Relationship Id="rId70" Type="http://schemas.openxmlformats.org/officeDocument/2006/relationships/image" Target="../media/image702.png"/><Relationship Id="rId166" Type="http://schemas.openxmlformats.org/officeDocument/2006/relationships/image" Target="../media/image750.png"/><Relationship Id="rId331" Type="http://schemas.openxmlformats.org/officeDocument/2006/relationships/customXml" Target="../ink/ink815.xml"/><Relationship Id="rId373" Type="http://schemas.openxmlformats.org/officeDocument/2006/relationships/customXml" Target="../ink/ink836.xml"/><Relationship Id="rId429" Type="http://schemas.openxmlformats.org/officeDocument/2006/relationships/customXml" Target="../ink/ink864.xml"/><Relationship Id="rId580" Type="http://schemas.openxmlformats.org/officeDocument/2006/relationships/customXml" Target="../ink/ink940.xml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766.xml"/><Relationship Id="rId440" Type="http://schemas.openxmlformats.org/officeDocument/2006/relationships/image" Target="../media/image886.png"/><Relationship Id="rId28" Type="http://schemas.openxmlformats.org/officeDocument/2006/relationships/image" Target="../media/image681.png"/><Relationship Id="rId275" Type="http://schemas.openxmlformats.org/officeDocument/2006/relationships/customXml" Target="../ink/ink787.xml"/><Relationship Id="rId300" Type="http://schemas.openxmlformats.org/officeDocument/2006/relationships/image" Target="../media/image816.png"/><Relationship Id="rId482" Type="http://schemas.openxmlformats.org/officeDocument/2006/relationships/image" Target="../media/image906.png"/><Relationship Id="rId538" Type="http://schemas.openxmlformats.org/officeDocument/2006/relationships/customXml" Target="../ink/ink919.xml"/><Relationship Id="rId81" Type="http://schemas.openxmlformats.org/officeDocument/2006/relationships/customXml" Target="../ink/ink690.xml"/><Relationship Id="rId135" Type="http://schemas.openxmlformats.org/officeDocument/2006/relationships/customXml" Target="../ink/ink717.xml"/><Relationship Id="rId177" Type="http://schemas.openxmlformats.org/officeDocument/2006/relationships/customXml" Target="../ink/ink738.xml"/><Relationship Id="rId342" Type="http://schemas.openxmlformats.org/officeDocument/2006/relationships/image" Target="../media/image837.png"/><Relationship Id="rId384" Type="http://schemas.openxmlformats.org/officeDocument/2006/relationships/image" Target="../media/image858.png"/><Relationship Id="rId591" Type="http://schemas.openxmlformats.org/officeDocument/2006/relationships/image" Target="../media/image960.png"/><Relationship Id="rId605" Type="http://schemas.openxmlformats.org/officeDocument/2006/relationships/image" Target="../media/image967.png"/><Relationship Id="rId202" Type="http://schemas.openxmlformats.org/officeDocument/2006/relationships/image" Target="../media/image768.png"/><Relationship Id="rId244" Type="http://schemas.openxmlformats.org/officeDocument/2006/relationships/image" Target="../media/image788.png"/><Relationship Id="rId39" Type="http://schemas.openxmlformats.org/officeDocument/2006/relationships/customXml" Target="../ink/ink669.xml"/><Relationship Id="rId286" Type="http://schemas.openxmlformats.org/officeDocument/2006/relationships/image" Target="../media/image809.png"/><Relationship Id="rId451" Type="http://schemas.openxmlformats.org/officeDocument/2006/relationships/customXml" Target="../ink/ink875.xml"/><Relationship Id="rId493" Type="http://schemas.openxmlformats.org/officeDocument/2006/relationships/customXml" Target="../ink/ink896.xml"/><Relationship Id="rId507" Type="http://schemas.openxmlformats.org/officeDocument/2006/relationships/customXml" Target="../ink/ink903.xml"/><Relationship Id="rId549" Type="http://schemas.openxmlformats.org/officeDocument/2006/relationships/image" Target="../media/image939.png"/><Relationship Id="rId50" Type="http://schemas.openxmlformats.org/officeDocument/2006/relationships/image" Target="../media/image692.png"/><Relationship Id="rId104" Type="http://schemas.openxmlformats.org/officeDocument/2006/relationships/image" Target="../media/image719.png"/><Relationship Id="rId146" Type="http://schemas.openxmlformats.org/officeDocument/2006/relationships/image" Target="../media/image740.png"/><Relationship Id="rId188" Type="http://schemas.openxmlformats.org/officeDocument/2006/relationships/image" Target="../media/image761.png"/><Relationship Id="rId311" Type="http://schemas.openxmlformats.org/officeDocument/2006/relationships/customXml" Target="../ink/ink805.xml"/><Relationship Id="rId353" Type="http://schemas.openxmlformats.org/officeDocument/2006/relationships/customXml" Target="../ink/ink826.xml"/><Relationship Id="rId395" Type="http://schemas.openxmlformats.org/officeDocument/2006/relationships/customXml" Target="../ink/ink847.xml"/><Relationship Id="rId409" Type="http://schemas.openxmlformats.org/officeDocument/2006/relationships/customXml" Target="../ink/ink854.xml"/><Relationship Id="rId560" Type="http://schemas.openxmlformats.org/officeDocument/2006/relationships/customXml" Target="../ink/ink930.xml"/><Relationship Id="rId92" Type="http://schemas.openxmlformats.org/officeDocument/2006/relationships/image" Target="../media/image713.png"/><Relationship Id="rId213" Type="http://schemas.openxmlformats.org/officeDocument/2006/relationships/customXml" Target="../ink/ink756.xml"/><Relationship Id="rId420" Type="http://schemas.openxmlformats.org/officeDocument/2006/relationships/image" Target="../media/image876.png"/><Relationship Id="rId616" Type="http://schemas.openxmlformats.org/officeDocument/2006/relationships/customXml" Target="../ink/ink958.xml"/><Relationship Id="rId255" Type="http://schemas.openxmlformats.org/officeDocument/2006/relationships/customXml" Target="../ink/ink777.xml"/><Relationship Id="rId297" Type="http://schemas.openxmlformats.org/officeDocument/2006/relationships/customXml" Target="../ink/ink798.xml"/><Relationship Id="rId462" Type="http://schemas.openxmlformats.org/officeDocument/2006/relationships/image" Target="../media/image896.png"/><Relationship Id="rId518" Type="http://schemas.openxmlformats.org/officeDocument/2006/relationships/image" Target="../media/image924.png"/><Relationship Id="rId115" Type="http://schemas.openxmlformats.org/officeDocument/2006/relationships/customXml" Target="../ink/ink707.xml"/><Relationship Id="rId157" Type="http://schemas.openxmlformats.org/officeDocument/2006/relationships/customXml" Target="../ink/ink728.xml"/><Relationship Id="rId322" Type="http://schemas.openxmlformats.org/officeDocument/2006/relationships/image" Target="../media/image827.png"/><Relationship Id="rId364" Type="http://schemas.openxmlformats.org/officeDocument/2006/relationships/image" Target="../media/image848.png"/><Relationship Id="rId61" Type="http://schemas.openxmlformats.org/officeDocument/2006/relationships/customXml" Target="../ink/ink680.xml"/><Relationship Id="rId199" Type="http://schemas.openxmlformats.org/officeDocument/2006/relationships/customXml" Target="../ink/ink749.xml"/><Relationship Id="rId571" Type="http://schemas.openxmlformats.org/officeDocument/2006/relationships/image" Target="../media/image950.png"/><Relationship Id="rId19" Type="http://schemas.openxmlformats.org/officeDocument/2006/relationships/customXml" Target="../ink/ink659.xml"/><Relationship Id="rId224" Type="http://schemas.openxmlformats.org/officeDocument/2006/relationships/image" Target="../media/image778.png"/><Relationship Id="rId266" Type="http://schemas.openxmlformats.org/officeDocument/2006/relationships/image" Target="../media/image799.png"/><Relationship Id="rId431" Type="http://schemas.openxmlformats.org/officeDocument/2006/relationships/customXml" Target="../ink/ink865.xml"/><Relationship Id="rId473" Type="http://schemas.openxmlformats.org/officeDocument/2006/relationships/customXml" Target="../ink/ink886.xml"/><Relationship Id="rId529" Type="http://schemas.openxmlformats.org/officeDocument/2006/relationships/customXml" Target="../ink/ink914.xml"/><Relationship Id="rId30" Type="http://schemas.openxmlformats.org/officeDocument/2006/relationships/image" Target="../media/image682.png"/><Relationship Id="rId126" Type="http://schemas.openxmlformats.org/officeDocument/2006/relationships/image" Target="../media/image730.png"/><Relationship Id="rId168" Type="http://schemas.openxmlformats.org/officeDocument/2006/relationships/image" Target="../media/image751.png"/><Relationship Id="rId333" Type="http://schemas.openxmlformats.org/officeDocument/2006/relationships/customXml" Target="../ink/ink816.xml"/><Relationship Id="rId540" Type="http://schemas.openxmlformats.org/officeDocument/2006/relationships/customXml" Target="../ink/ink920.xml"/><Relationship Id="rId72" Type="http://schemas.openxmlformats.org/officeDocument/2006/relationships/image" Target="../media/image703.png"/><Relationship Id="rId375" Type="http://schemas.openxmlformats.org/officeDocument/2006/relationships/customXml" Target="../ink/ink837.xml"/><Relationship Id="rId582" Type="http://schemas.openxmlformats.org/officeDocument/2006/relationships/customXml" Target="../ink/ink941.xml"/><Relationship Id="rId3" Type="http://schemas.openxmlformats.org/officeDocument/2006/relationships/image" Target="../media/image201.png"/><Relationship Id="rId235" Type="http://schemas.openxmlformats.org/officeDocument/2006/relationships/customXml" Target="../ink/ink767.xml"/><Relationship Id="rId277" Type="http://schemas.openxmlformats.org/officeDocument/2006/relationships/customXml" Target="../ink/ink788.xml"/><Relationship Id="rId400" Type="http://schemas.openxmlformats.org/officeDocument/2006/relationships/image" Target="../media/image866.png"/><Relationship Id="rId442" Type="http://schemas.openxmlformats.org/officeDocument/2006/relationships/image" Target="../media/image125.png"/><Relationship Id="rId484" Type="http://schemas.openxmlformats.org/officeDocument/2006/relationships/image" Target="../media/image907.png"/><Relationship Id="rId137" Type="http://schemas.openxmlformats.org/officeDocument/2006/relationships/customXml" Target="../ink/ink718.xml"/><Relationship Id="rId302" Type="http://schemas.openxmlformats.org/officeDocument/2006/relationships/image" Target="../media/image817.png"/><Relationship Id="rId344" Type="http://schemas.openxmlformats.org/officeDocument/2006/relationships/image" Target="../media/image838.png"/><Relationship Id="rId41" Type="http://schemas.openxmlformats.org/officeDocument/2006/relationships/customXml" Target="../ink/ink670.xml"/><Relationship Id="rId83" Type="http://schemas.openxmlformats.org/officeDocument/2006/relationships/customXml" Target="../ink/ink691.xml"/><Relationship Id="rId179" Type="http://schemas.openxmlformats.org/officeDocument/2006/relationships/customXml" Target="../ink/ink739.xml"/><Relationship Id="rId386" Type="http://schemas.openxmlformats.org/officeDocument/2006/relationships/image" Target="../media/image859.png"/><Relationship Id="rId551" Type="http://schemas.openxmlformats.org/officeDocument/2006/relationships/image" Target="../media/image940.png"/><Relationship Id="rId593" Type="http://schemas.openxmlformats.org/officeDocument/2006/relationships/image" Target="../media/image961.png"/><Relationship Id="rId607" Type="http://schemas.openxmlformats.org/officeDocument/2006/relationships/image" Target="../media/image968.png"/><Relationship Id="rId190" Type="http://schemas.openxmlformats.org/officeDocument/2006/relationships/image" Target="../media/image762.png"/><Relationship Id="rId204" Type="http://schemas.openxmlformats.org/officeDocument/2006/relationships/image" Target="../media/image205.png"/><Relationship Id="rId246" Type="http://schemas.openxmlformats.org/officeDocument/2006/relationships/image" Target="../media/image789.png"/><Relationship Id="rId288" Type="http://schemas.openxmlformats.org/officeDocument/2006/relationships/image" Target="../media/image810.png"/><Relationship Id="rId411" Type="http://schemas.openxmlformats.org/officeDocument/2006/relationships/customXml" Target="../ink/ink855.xml"/><Relationship Id="rId453" Type="http://schemas.openxmlformats.org/officeDocument/2006/relationships/customXml" Target="../ink/ink876.xml"/><Relationship Id="rId509" Type="http://schemas.openxmlformats.org/officeDocument/2006/relationships/customXml" Target="../ink/ink904.xml"/><Relationship Id="rId106" Type="http://schemas.openxmlformats.org/officeDocument/2006/relationships/image" Target="../media/image720.png"/><Relationship Id="rId313" Type="http://schemas.openxmlformats.org/officeDocument/2006/relationships/customXml" Target="../ink/ink806.xml"/><Relationship Id="rId495" Type="http://schemas.openxmlformats.org/officeDocument/2006/relationships/customXml" Target="../ink/ink897.xml"/><Relationship Id="rId10" Type="http://schemas.openxmlformats.org/officeDocument/2006/relationships/image" Target="../media/image672.png"/><Relationship Id="rId52" Type="http://schemas.openxmlformats.org/officeDocument/2006/relationships/image" Target="../media/image693.png"/><Relationship Id="rId94" Type="http://schemas.openxmlformats.org/officeDocument/2006/relationships/image" Target="../media/image714.png"/><Relationship Id="rId148" Type="http://schemas.openxmlformats.org/officeDocument/2006/relationships/image" Target="../media/image741.png"/><Relationship Id="rId355" Type="http://schemas.openxmlformats.org/officeDocument/2006/relationships/customXml" Target="../ink/ink827.xml"/><Relationship Id="rId397" Type="http://schemas.openxmlformats.org/officeDocument/2006/relationships/customXml" Target="../ink/ink848.xml"/><Relationship Id="rId520" Type="http://schemas.openxmlformats.org/officeDocument/2006/relationships/image" Target="../media/image925.png"/><Relationship Id="rId562" Type="http://schemas.openxmlformats.org/officeDocument/2006/relationships/customXml" Target="../ink/ink931.xml"/><Relationship Id="rId618" Type="http://schemas.openxmlformats.org/officeDocument/2006/relationships/customXml" Target="../ink/ink959.xml"/><Relationship Id="rId215" Type="http://schemas.openxmlformats.org/officeDocument/2006/relationships/customXml" Target="../ink/ink757.xml"/><Relationship Id="rId257" Type="http://schemas.openxmlformats.org/officeDocument/2006/relationships/customXml" Target="../ink/ink778.xml"/><Relationship Id="rId422" Type="http://schemas.openxmlformats.org/officeDocument/2006/relationships/image" Target="../media/image877.png"/><Relationship Id="rId464" Type="http://schemas.openxmlformats.org/officeDocument/2006/relationships/image" Target="../media/image897.png"/><Relationship Id="rId299" Type="http://schemas.openxmlformats.org/officeDocument/2006/relationships/customXml" Target="../ink/ink799.xml"/><Relationship Id="rId63" Type="http://schemas.openxmlformats.org/officeDocument/2006/relationships/customXml" Target="../ink/ink681.xml"/><Relationship Id="rId159" Type="http://schemas.openxmlformats.org/officeDocument/2006/relationships/customXml" Target="../ink/ink729.xml"/><Relationship Id="rId366" Type="http://schemas.openxmlformats.org/officeDocument/2006/relationships/image" Target="../media/image849.png"/><Relationship Id="rId573" Type="http://schemas.openxmlformats.org/officeDocument/2006/relationships/image" Target="../media/image951.png"/><Relationship Id="rId226" Type="http://schemas.openxmlformats.org/officeDocument/2006/relationships/image" Target="../media/image779.png"/><Relationship Id="rId433" Type="http://schemas.openxmlformats.org/officeDocument/2006/relationships/customXml" Target="../ink/ink866.xml"/><Relationship Id="rId74" Type="http://schemas.openxmlformats.org/officeDocument/2006/relationships/image" Target="../media/image704.png"/><Relationship Id="rId377" Type="http://schemas.openxmlformats.org/officeDocument/2006/relationships/customXml" Target="../ink/ink838.xml"/><Relationship Id="rId500" Type="http://schemas.openxmlformats.org/officeDocument/2006/relationships/image" Target="../media/image915.png"/><Relationship Id="rId584" Type="http://schemas.openxmlformats.org/officeDocument/2006/relationships/customXml" Target="../ink/ink942.xml"/><Relationship Id="rId5" Type="http://schemas.openxmlformats.org/officeDocument/2006/relationships/customXml" Target="../ink/ink652.xml"/><Relationship Id="rId237" Type="http://schemas.openxmlformats.org/officeDocument/2006/relationships/customXml" Target="../ink/ink768.xml"/><Relationship Id="rId444" Type="http://schemas.openxmlformats.org/officeDocument/2006/relationships/image" Target="../media/image887.png"/><Relationship Id="rId290" Type="http://schemas.openxmlformats.org/officeDocument/2006/relationships/image" Target="../media/image811.png"/><Relationship Id="rId304" Type="http://schemas.openxmlformats.org/officeDocument/2006/relationships/image" Target="../media/image818.png"/><Relationship Id="rId388" Type="http://schemas.openxmlformats.org/officeDocument/2006/relationships/image" Target="../media/image860.png"/><Relationship Id="rId511" Type="http://schemas.openxmlformats.org/officeDocument/2006/relationships/customXml" Target="../ink/ink905.xml"/><Relationship Id="rId609" Type="http://schemas.openxmlformats.org/officeDocument/2006/relationships/image" Target="../media/image969.png"/><Relationship Id="rId85" Type="http://schemas.openxmlformats.org/officeDocument/2006/relationships/customXml" Target="../ink/ink692.xml"/><Relationship Id="rId150" Type="http://schemas.openxmlformats.org/officeDocument/2006/relationships/image" Target="../media/image742.png"/><Relationship Id="rId595" Type="http://schemas.openxmlformats.org/officeDocument/2006/relationships/image" Target="../media/image962.png"/><Relationship Id="rId248" Type="http://schemas.openxmlformats.org/officeDocument/2006/relationships/image" Target="../media/image790.png"/><Relationship Id="rId455" Type="http://schemas.openxmlformats.org/officeDocument/2006/relationships/customXml" Target="../ink/ink877.xml"/><Relationship Id="rId12" Type="http://schemas.openxmlformats.org/officeDocument/2006/relationships/image" Target="../media/image673.png"/><Relationship Id="rId108" Type="http://schemas.openxmlformats.org/officeDocument/2006/relationships/image" Target="../media/image721.png"/><Relationship Id="rId315" Type="http://schemas.openxmlformats.org/officeDocument/2006/relationships/customXml" Target="../ink/ink807.xml"/><Relationship Id="rId522" Type="http://schemas.openxmlformats.org/officeDocument/2006/relationships/image" Target="../media/image926.png"/><Relationship Id="rId96" Type="http://schemas.openxmlformats.org/officeDocument/2006/relationships/image" Target="../media/image715.png"/><Relationship Id="rId161" Type="http://schemas.openxmlformats.org/officeDocument/2006/relationships/customXml" Target="../ink/ink730.xml"/><Relationship Id="rId399" Type="http://schemas.openxmlformats.org/officeDocument/2006/relationships/customXml" Target="../ink/ink849.xml"/><Relationship Id="rId259" Type="http://schemas.openxmlformats.org/officeDocument/2006/relationships/customXml" Target="../ink/ink779.xml"/><Relationship Id="rId466" Type="http://schemas.openxmlformats.org/officeDocument/2006/relationships/image" Target="../media/image898.png"/><Relationship Id="rId23" Type="http://schemas.openxmlformats.org/officeDocument/2006/relationships/customXml" Target="../ink/ink661.xml"/><Relationship Id="rId119" Type="http://schemas.openxmlformats.org/officeDocument/2006/relationships/customXml" Target="../ink/ink709.xml"/><Relationship Id="rId326" Type="http://schemas.openxmlformats.org/officeDocument/2006/relationships/image" Target="../media/image829.png"/><Relationship Id="rId533" Type="http://schemas.openxmlformats.org/officeDocument/2006/relationships/image" Target="../media/image931.png"/><Relationship Id="rId172" Type="http://schemas.openxmlformats.org/officeDocument/2006/relationships/image" Target="../media/image753.png"/><Relationship Id="rId477" Type="http://schemas.openxmlformats.org/officeDocument/2006/relationships/customXml" Target="../ink/ink888.xml"/><Relationship Id="rId600" Type="http://schemas.openxmlformats.org/officeDocument/2006/relationships/customXml" Target="../ink/ink950.xml"/><Relationship Id="rId337" Type="http://schemas.openxmlformats.org/officeDocument/2006/relationships/customXml" Target="../ink/ink818.xml"/><Relationship Id="rId34" Type="http://schemas.openxmlformats.org/officeDocument/2006/relationships/image" Target="../media/image684.png"/><Relationship Id="rId544" Type="http://schemas.openxmlformats.org/officeDocument/2006/relationships/customXml" Target="../ink/ink922.xml"/><Relationship Id="rId183" Type="http://schemas.openxmlformats.org/officeDocument/2006/relationships/customXml" Target="../ink/ink741.xml"/><Relationship Id="rId390" Type="http://schemas.openxmlformats.org/officeDocument/2006/relationships/image" Target="../media/image861.png"/><Relationship Id="rId404" Type="http://schemas.openxmlformats.org/officeDocument/2006/relationships/image" Target="../media/image868.png"/><Relationship Id="rId611" Type="http://schemas.openxmlformats.org/officeDocument/2006/relationships/image" Target="../media/image970.png"/><Relationship Id="rId250" Type="http://schemas.openxmlformats.org/officeDocument/2006/relationships/image" Target="../media/image791.png"/><Relationship Id="rId488" Type="http://schemas.openxmlformats.org/officeDocument/2006/relationships/image" Target="../media/image909.png"/><Relationship Id="rId45" Type="http://schemas.openxmlformats.org/officeDocument/2006/relationships/customXml" Target="../ink/ink672.xml"/><Relationship Id="rId110" Type="http://schemas.openxmlformats.org/officeDocument/2006/relationships/image" Target="../media/image722.png"/><Relationship Id="rId348" Type="http://schemas.openxmlformats.org/officeDocument/2006/relationships/image" Target="../media/image840.png"/><Relationship Id="rId555" Type="http://schemas.openxmlformats.org/officeDocument/2006/relationships/image" Target="../media/image942.png"/><Relationship Id="rId194" Type="http://schemas.openxmlformats.org/officeDocument/2006/relationships/image" Target="../media/image764.png"/><Relationship Id="rId208" Type="http://schemas.openxmlformats.org/officeDocument/2006/relationships/image" Target="../media/image770.png"/><Relationship Id="rId415" Type="http://schemas.openxmlformats.org/officeDocument/2006/relationships/customXml" Target="../ink/ink857.xml"/><Relationship Id="rId622" Type="http://schemas.openxmlformats.org/officeDocument/2006/relationships/customXml" Target="../ink/ink961.xml"/><Relationship Id="rId261" Type="http://schemas.openxmlformats.org/officeDocument/2006/relationships/customXml" Target="../ink/ink780.xml"/><Relationship Id="rId499" Type="http://schemas.openxmlformats.org/officeDocument/2006/relationships/customXml" Target="../ink/ink899.xml"/><Relationship Id="rId56" Type="http://schemas.openxmlformats.org/officeDocument/2006/relationships/image" Target="../media/image695.png"/><Relationship Id="rId359" Type="http://schemas.openxmlformats.org/officeDocument/2006/relationships/customXml" Target="../ink/ink829.xml"/><Relationship Id="rId566" Type="http://schemas.openxmlformats.org/officeDocument/2006/relationships/customXml" Target="../ink/ink933.xml"/><Relationship Id="rId121" Type="http://schemas.openxmlformats.org/officeDocument/2006/relationships/customXml" Target="../ink/ink710.xml"/><Relationship Id="rId219" Type="http://schemas.openxmlformats.org/officeDocument/2006/relationships/customXml" Target="../ink/ink759.xml"/><Relationship Id="rId426" Type="http://schemas.openxmlformats.org/officeDocument/2006/relationships/image" Target="../media/image879.png"/><Relationship Id="rId67" Type="http://schemas.openxmlformats.org/officeDocument/2006/relationships/customXml" Target="../ink/ink683.xml"/><Relationship Id="rId272" Type="http://schemas.openxmlformats.org/officeDocument/2006/relationships/image" Target="../media/image802.png"/><Relationship Id="rId577" Type="http://schemas.openxmlformats.org/officeDocument/2006/relationships/image" Target="../media/image953.png"/><Relationship Id="rId132" Type="http://schemas.openxmlformats.org/officeDocument/2006/relationships/image" Target="../media/image7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B2BBD95-304C-4B08-9A16-BF5796F26525}"/>
              </a:ext>
            </a:extLst>
          </p:cNvPr>
          <p:cNvSpPr txBox="1">
            <a:spLocks noChangeArrowheads="1"/>
          </p:cNvSpPr>
          <p:nvPr/>
        </p:nvSpPr>
        <p:spPr>
          <a:xfrm>
            <a:off x="2204824" y="235369"/>
            <a:ext cx="80059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libri" panose="020F0502020204030204" pitchFamily="34" charset="0"/>
              </a:rPr>
              <a:t>Lecture 1:</a:t>
            </a:r>
            <a:br>
              <a:rPr lang="en-US" sz="3600" b="1" dirty="0">
                <a:latin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</a:rPr>
              <a:t>Chemistry and Biology Fundamentals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A98A5-84A1-4394-BEC3-0E5E7644FB7C}"/>
              </a:ext>
            </a:extLst>
          </p:cNvPr>
          <p:cNvSpPr txBox="1"/>
          <p:nvPr/>
        </p:nvSpPr>
        <p:spPr>
          <a:xfrm>
            <a:off x="3313956" y="2209801"/>
            <a:ext cx="6211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Chemical Bonding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Functional Groups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Protein Structure and Stability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Ligand Binding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Proteins as enzymes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Carbohydrates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049DB-123F-4FE5-96FF-2B4CBBED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CB76-B7FE-4F6F-96E0-6FDA03CAE979}" type="datetime1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AF0D8-C410-4F53-8B22-5AB64B03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1A03E-9ACC-4156-8985-9CCA06FE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87F108E-79A5-A26F-DB36-B45A6B658900}"/>
                  </a:ext>
                </a:extLst>
              </p14:cNvPr>
              <p14:cNvContentPartPr/>
              <p14:nvPr/>
            </p14:nvContentPartPr>
            <p14:xfrm>
              <a:off x="3335478" y="2376225"/>
              <a:ext cx="14400" cy="559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87F108E-79A5-A26F-DB36-B45A6B6589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6838" y="2367585"/>
                <a:ext cx="32040" cy="57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6FB65E5-E400-298C-0D6C-3CD5736A1620}"/>
              </a:ext>
            </a:extLst>
          </p:cNvPr>
          <p:cNvGrpSpPr/>
          <p:nvPr/>
        </p:nvGrpSpPr>
        <p:grpSpPr>
          <a:xfrm>
            <a:off x="5692038" y="2514465"/>
            <a:ext cx="462600" cy="365040"/>
            <a:chOff x="5692038" y="2514465"/>
            <a:chExt cx="46260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BC15236-9E6E-E6A4-1603-528ECF27FAC6}"/>
                    </a:ext>
                  </a:extLst>
                </p14:cNvPr>
                <p14:cNvContentPartPr/>
                <p14:nvPr/>
              </p14:nvContentPartPr>
              <p14:xfrm>
                <a:off x="5692038" y="2724705"/>
                <a:ext cx="178200" cy="154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BC15236-9E6E-E6A4-1603-528ECF27FAC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83398" y="2716065"/>
                  <a:ext cx="1958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EF54E9B-5E46-D879-6BD6-539C42E2655A}"/>
                    </a:ext>
                  </a:extLst>
                </p14:cNvPr>
                <p14:cNvContentPartPr/>
                <p14:nvPr/>
              </p14:nvContentPartPr>
              <p14:xfrm>
                <a:off x="5889318" y="2685105"/>
                <a:ext cx="92880" cy="94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EF54E9B-5E46-D879-6BD6-539C42E2655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80678" y="2676465"/>
                  <a:ext cx="1105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04108C3-7F47-5B92-6A01-102A2ED08BE3}"/>
                    </a:ext>
                  </a:extLst>
                </p14:cNvPr>
                <p14:cNvContentPartPr/>
                <p14:nvPr/>
              </p14:nvContentPartPr>
              <p14:xfrm>
                <a:off x="5891118" y="2631105"/>
                <a:ext cx="95760" cy="124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04108C3-7F47-5B92-6A01-102A2ED08BE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82118" y="2622105"/>
                  <a:ext cx="113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D1E28A5-3175-2954-9423-B5A7CCE49E7A}"/>
                    </a:ext>
                  </a:extLst>
                </p14:cNvPr>
                <p14:cNvContentPartPr/>
                <p14:nvPr/>
              </p14:nvContentPartPr>
              <p14:xfrm>
                <a:off x="5991918" y="2541465"/>
                <a:ext cx="106560" cy="133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D1E28A5-3175-2954-9423-B5A7CCE49E7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82918" y="2532465"/>
                  <a:ext cx="1242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F2F7A0-02B4-3C69-1BE7-D4150F47211E}"/>
                    </a:ext>
                  </a:extLst>
                </p14:cNvPr>
                <p14:cNvContentPartPr/>
                <p14:nvPr/>
              </p14:nvContentPartPr>
              <p14:xfrm>
                <a:off x="6079758" y="2514465"/>
                <a:ext cx="74880" cy="131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F2F7A0-02B4-3C69-1BE7-D4150F47211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70758" y="2505465"/>
                  <a:ext cx="92520" cy="149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1430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Geometry of Simple Molecules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"/>
          <a:stretch/>
        </p:blipFill>
        <p:spPr>
          <a:xfrm>
            <a:off x="2819400" y="1905000"/>
            <a:ext cx="6644640" cy="3429000"/>
          </a:xfrm>
        </p:spPr>
      </p:pic>
      <p:sp>
        <p:nvSpPr>
          <p:cNvPr id="5" name="TextBox 4"/>
          <p:cNvSpPr txBox="1"/>
          <p:nvPr/>
        </p:nvSpPr>
        <p:spPr>
          <a:xfrm>
            <a:off x="2438400" y="57150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</a:rPr>
              <a:t>The shape of a molecule is determined by the geometry of its bonds.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3600" y="611511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Carbon, oxygen, and nitrogen often form bonds with a tetrahedral geometry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D7D211-EBE6-4DC2-95C7-077F5044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80A8-6347-4E13-B0E8-CF058F36FEF9}" type="datetime1">
              <a:rPr lang="en-US" smtClean="0"/>
              <a:t>8/13/2023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B3E6E-13ED-4203-999D-9A054B4F4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097692-8CAE-4288-AA49-8DF3D5DC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0767EF-8D27-A23C-BC9E-6E51AFADE934}"/>
                  </a:ext>
                </a:extLst>
              </p14:cNvPr>
              <p14:cNvContentPartPr/>
              <p14:nvPr/>
            </p14:nvContentPartPr>
            <p14:xfrm>
              <a:off x="4262168" y="1074356"/>
              <a:ext cx="1342440" cy="73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0767EF-8D27-A23C-BC9E-6E51AFADE9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3528" y="1065356"/>
                <a:ext cx="136008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C642182-3C0D-5B79-4152-188684D5AA20}"/>
                  </a:ext>
                </a:extLst>
              </p14:cNvPr>
              <p14:cNvContentPartPr/>
              <p14:nvPr/>
            </p14:nvContentPartPr>
            <p14:xfrm>
              <a:off x="4892888" y="2265236"/>
              <a:ext cx="378360" cy="28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C642182-3C0D-5B79-4152-188684D5AA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3888" y="2256236"/>
                <a:ext cx="3960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82D59AB-4A6A-F999-0F71-0C4BA7D93BD1}"/>
                  </a:ext>
                </a:extLst>
              </p14:cNvPr>
              <p14:cNvContentPartPr/>
              <p14:nvPr/>
            </p14:nvContentPartPr>
            <p14:xfrm>
              <a:off x="8031008" y="2261636"/>
              <a:ext cx="471960" cy="34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82D59AB-4A6A-F999-0F71-0C4BA7D93BD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22008" y="2252636"/>
                <a:ext cx="489600" cy="5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5B7767AA-B094-F687-F059-BA5B7C782D88}"/>
              </a:ext>
            </a:extLst>
          </p:cNvPr>
          <p:cNvGrpSpPr/>
          <p:nvPr/>
        </p:nvGrpSpPr>
        <p:grpSpPr>
          <a:xfrm>
            <a:off x="1431128" y="2359916"/>
            <a:ext cx="4345560" cy="4264200"/>
            <a:chOff x="1431128" y="2359916"/>
            <a:chExt cx="4345560" cy="426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F2D986A-3C5B-69DF-EBBF-AF916A781DD7}"/>
                    </a:ext>
                  </a:extLst>
                </p14:cNvPr>
                <p14:cNvContentPartPr/>
                <p14:nvPr/>
              </p14:nvContentPartPr>
              <p14:xfrm>
                <a:off x="1513568" y="5977556"/>
                <a:ext cx="210240" cy="273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F2D986A-3C5B-69DF-EBBF-AF916A781DD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04568" y="5968916"/>
                  <a:ext cx="227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2EF9F9D-5B30-1041-DBDD-BD9C338EF35D}"/>
                    </a:ext>
                  </a:extLst>
                </p14:cNvPr>
                <p14:cNvContentPartPr/>
                <p14:nvPr/>
              </p14:nvContentPartPr>
              <p14:xfrm>
                <a:off x="1800848" y="6199316"/>
                <a:ext cx="133200" cy="252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2EF9F9D-5B30-1041-DBDD-BD9C338EF35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91848" y="6190316"/>
                  <a:ext cx="15084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EF46598-8992-0884-DCE8-A4DEE027424E}"/>
                    </a:ext>
                  </a:extLst>
                </p14:cNvPr>
                <p14:cNvContentPartPr/>
                <p14:nvPr/>
              </p14:nvContentPartPr>
              <p14:xfrm>
                <a:off x="1785728" y="6196796"/>
                <a:ext cx="239040" cy="284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EF46598-8992-0884-DCE8-A4DEE027424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77088" y="6188156"/>
                  <a:ext cx="2566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CF6A36C-9148-2CD9-04F5-9284909BC3A8}"/>
                    </a:ext>
                  </a:extLst>
                </p14:cNvPr>
                <p14:cNvContentPartPr/>
                <p14:nvPr/>
              </p14:nvContentPartPr>
              <p14:xfrm>
                <a:off x="2044568" y="5993396"/>
                <a:ext cx="268560" cy="27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CF6A36C-9148-2CD9-04F5-9284909BC3A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35928" y="5984396"/>
                  <a:ext cx="2862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BDDDDFD-5DA4-1912-0DB4-B5C95BF7FF7B}"/>
                    </a:ext>
                  </a:extLst>
                </p14:cNvPr>
                <p14:cNvContentPartPr/>
                <p14:nvPr/>
              </p14:nvContentPartPr>
              <p14:xfrm>
                <a:off x="3974888" y="2913236"/>
                <a:ext cx="407160" cy="334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BDDDDFD-5DA4-1912-0DB4-B5C95BF7FF7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966248" y="2904596"/>
                  <a:ext cx="42480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5C1F992-FFD8-96DC-62AC-884D3EC45A6C}"/>
                    </a:ext>
                  </a:extLst>
                </p14:cNvPr>
                <p14:cNvContentPartPr/>
                <p14:nvPr/>
              </p14:nvContentPartPr>
              <p14:xfrm>
                <a:off x="4993328" y="4169276"/>
                <a:ext cx="282600" cy="429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5C1F992-FFD8-96DC-62AC-884D3EC45A6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984328" y="4160276"/>
                  <a:ext cx="30024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EADCB65-2AA3-A667-8D75-CDADE9EE1393}"/>
                    </a:ext>
                  </a:extLst>
                </p14:cNvPr>
                <p14:cNvContentPartPr/>
                <p14:nvPr/>
              </p14:nvContentPartPr>
              <p14:xfrm>
                <a:off x="3468008" y="4729436"/>
                <a:ext cx="390960" cy="322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EADCB65-2AA3-A667-8D75-CDADE9EE139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59368" y="4720436"/>
                  <a:ext cx="4086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5EB6456-1AF2-48B5-B3FE-2E23347413DE}"/>
                    </a:ext>
                  </a:extLst>
                </p14:cNvPr>
                <p14:cNvContentPartPr/>
                <p14:nvPr/>
              </p14:nvContentPartPr>
              <p14:xfrm>
                <a:off x="3200528" y="3946076"/>
                <a:ext cx="325440" cy="497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5EB6456-1AF2-48B5-B3FE-2E23347413D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91528" y="3937076"/>
                  <a:ext cx="34308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C042688-8B84-70D6-9E3F-92B765E3C0BE}"/>
                    </a:ext>
                  </a:extLst>
                </p14:cNvPr>
                <p14:cNvContentPartPr/>
                <p14:nvPr/>
              </p14:nvContentPartPr>
              <p14:xfrm>
                <a:off x="2829008" y="4122116"/>
                <a:ext cx="88560" cy="97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C042688-8B84-70D6-9E3F-92B765E3C0B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820368" y="4113476"/>
                  <a:ext cx="1062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75B6431-3618-7678-74C6-7CB0C1511B37}"/>
                    </a:ext>
                  </a:extLst>
                </p14:cNvPr>
                <p14:cNvContentPartPr/>
                <p14:nvPr/>
              </p14:nvContentPartPr>
              <p14:xfrm>
                <a:off x="4075688" y="2359916"/>
                <a:ext cx="88200" cy="100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75B6431-3618-7678-74C6-7CB0C1511B3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66688" y="2351276"/>
                  <a:ext cx="1058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23147D1-72B1-361D-B030-E10FD130C4C3}"/>
                    </a:ext>
                  </a:extLst>
                </p14:cNvPr>
                <p14:cNvContentPartPr/>
                <p14:nvPr/>
              </p14:nvContentPartPr>
              <p14:xfrm>
                <a:off x="5675888" y="4558436"/>
                <a:ext cx="100800" cy="134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23147D1-72B1-361D-B030-E10FD130C4C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67248" y="4549796"/>
                  <a:ext cx="1184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073CD7-399E-9D2B-4FC6-EEB6146129C8}"/>
                    </a:ext>
                  </a:extLst>
                </p14:cNvPr>
                <p14:cNvContentPartPr/>
                <p14:nvPr/>
              </p14:nvContentPartPr>
              <p14:xfrm>
                <a:off x="3334088" y="5282756"/>
                <a:ext cx="111240" cy="81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073CD7-399E-9D2B-4FC6-EEB6146129C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25088" y="5273756"/>
                  <a:ext cx="12888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9567529-8ADF-BB86-6F97-5C38EFBDF063}"/>
                    </a:ext>
                  </a:extLst>
                </p14:cNvPr>
                <p14:cNvContentPartPr/>
                <p14:nvPr/>
              </p14:nvContentPartPr>
              <p14:xfrm>
                <a:off x="4320128" y="2809916"/>
                <a:ext cx="12600" cy="46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9567529-8ADF-BB86-6F97-5C38EFBDF06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11128" y="2801276"/>
                  <a:ext cx="302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146FFF9-0229-002A-D6BA-904344FE58D2}"/>
                    </a:ext>
                  </a:extLst>
                </p14:cNvPr>
                <p14:cNvContentPartPr/>
                <p14:nvPr/>
              </p14:nvContentPartPr>
              <p14:xfrm>
                <a:off x="3198728" y="4116716"/>
                <a:ext cx="24120" cy="9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146FFF9-0229-002A-D6BA-904344FE58D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190088" y="4108076"/>
                  <a:ext cx="417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B24C3B7-F5C6-FA76-DB5C-F423EC041DFD}"/>
                    </a:ext>
                  </a:extLst>
                </p14:cNvPr>
                <p14:cNvContentPartPr/>
                <p14:nvPr/>
              </p14:nvContentPartPr>
              <p14:xfrm>
                <a:off x="4453328" y="3563756"/>
                <a:ext cx="212040" cy="450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B24C3B7-F5C6-FA76-DB5C-F423EC041DF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44688" y="3555116"/>
                  <a:ext cx="22968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78114A4-D593-606A-B8F0-84E1656DE824}"/>
                    </a:ext>
                  </a:extLst>
                </p14:cNvPr>
                <p14:cNvContentPartPr/>
                <p14:nvPr/>
              </p14:nvContentPartPr>
              <p14:xfrm>
                <a:off x="4642328" y="3909716"/>
                <a:ext cx="43200" cy="114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78114A4-D593-606A-B8F0-84E1656DE82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633328" y="3901076"/>
                  <a:ext cx="608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41911E-3D47-F735-0727-1901DF43CEA5}"/>
                    </a:ext>
                  </a:extLst>
                </p14:cNvPr>
                <p14:cNvContentPartPr/>
                <p14:nvPr/>
              </p14:nvContentPartPr>
              <p14:xfrm>
                <a:off x="4469168" y="3534596"/>
                <a:ext cx="119880" cy="82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341911E-3D47-F735-0727-1901DF43CEA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60528" y="3525596"/>
                  <a:ext cx="1375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CD9AEA2-F8D5-FD3A-5BAE-C4F9E45DFF74}"/>
                    </a:ext>
                  </a:extLst>
                </p14:cNvPr>
                <p14:cNvContentPartPr/>
                <p14:nvPr/>
              </p14:nvContentPartPr>
              <p14:xfrm>
                <a:off x="4894688" y="3507596"/>
                <a:ext cx="235440" cy="187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CD9AEA2-F8D5-FD3A-5BAE-C4F9E45DFF7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86048" y="3498596"/>
                  <a:ext cx="2530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DDB3118-3DDC-EE51-A2B0-C776929C9172}"/>
                    </a:ext>
                  </a:extLst>
                </p14:cNvPr>
                <p14:cNvContentPartPr/>
                <p14:nvPr/>
              </p14:nvContentPartPr>
              <p14:xfrm>
                <a:off x="5235968" y="3354956"/>
                <a:ext cx="59040" cy="189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DDB3118-3DDC-EE51-A2B0-C776929C917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27328" y="3345956"/>
                  <a:ext cx="766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0C8ECC3-D757-0F21-0F41-CB41A60932EA}"/>
                    </a:ext>
                  </a:extLst>
                </p14:cNvPr>
                <p14:cNvContentPartPr/>
                <p14:nvPr/>
              </p14:nvContentPartPr>
              <p14:xfrm>
                <a:off x="5332448" y="3320756"/>
                <a:ext cx="97560" cy="11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0C8ECC3-D757-0F21-0F41-CB41A60932E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323808" y="3311756"/>
                  <a:ext cx="1152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85D7E44-4C73-A49F-E2B8-4BF796D3FEF3}"/>
                    </a:ext>
                  </a:extLst>
                </p14:cNvPr>
                <p14:cNvContentPartPr/>
                <p14:nvPr/>
              </p14:nvContentPartPr>
              <p14:xfrm>
                <a:off x="5472848" y="3178556"/>
                <a:ext cx="139680" cy="137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85D7E44-4C73-A49F-E2B8-4BF796D3FEF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464208" y="3169916"/>
                  <a:ext cx="1573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BBD95BE-6261-1C25-C8B2-A2E379DE37C9}"/>
                    </a:ext>
                  </a:extLst>
                </p14:cNvPr>
                <p14:cNvContentPartPr/>
                <p14:nvPr/>
              </p14:nvContentPartPr>
              <p14:xfrm>
                <a:off x="5493368" y="2962196"/>
                <a:ext cx="65880" cy="91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BBD95BE-6261-1C25-C8B2-A2E379DE37C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484368" y="2953196"/>
                  <a:ext cx="835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DFA121C-DE22-3857-ABD9-F44852767534}"/>
                    </a:ext>
                  </a:extLst>
                </p14:cNvPr>
                <p14:cNvContentPartPr/>
                <p14:nvPr/>
              </p14:nvContentPartPr>
              <p14:xfrm>
                <a:off x="1768088" y="3302756"/>
                <a:ext cx="333720" cy="416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DFA121C-DE22-3857-ABD9-F4485276753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759448" y="3294116"/>
                  <a:ext cx="35136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58E8F69-C903-E976-8796-BBE7431EDDBE}"/>
                    </a:ext>
                  </a:extLst>
                </p14:cNvPr>
                <p14:cNvContentPartPr/>
                <p14:nvPr/>
              </p14:nvContentPartPr>
              <p14:xfrm>
                <a:off x="2108648" y="3164156"/>
                <a:ext cx="103320" cy="190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58E8F69-C903-E976-8796-BBE7431EDDB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100008" y="3155516"/>
                  <a:ext cx="1209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29693D3-9820-DC75-A7E9-C9071AE2F8ED}"/>
                    </a:ext>
                  </a:extLst>
                </p14:cNvPr>
                <p14:cNvContentPartPr/>
                <p14:nvPr/>
              </p14:nvContentPartPr>
              <p14:xfrm>
                <a:off x="2143568" y="2969396"/>
                <a:ext cx="163080" cy="242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29693D3-9820-DC75-A7E9-C9071AE2F8E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34928" y="2960756"/>
                  <a:ext cx="1807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774576B-45D2-09E0-4604-A1EA11F3488D}"/>
                    </a:ext>
                  </a:extLst>
                </p14:cNvPr>
                <p14:cNvContentPartPr/>
                <p14:nvPr/>
              </p14:nvContentPartPr>
              <p14:xfrm>
                <a:off x="2502848" y="2871476"/>
                <a:ext cx="151920" cy="189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774576B-45D2-09E0-4604-A1EA11F3488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494208" y="2862836"/>
                  <a:ext cx="1695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9C89AD5-E9A7-A7C4-2122-ED0A091F7D2D}"/>
                    </a:ext>
                  </a:extLst>
                </p14:cNvPr>
                <p14:cNvContentPartPr/>
                <p14:nvPr/>
              </p14:nvContentPartPr>
              <p14:xfrm>
                <a:off x="2557208" y="2672036"/>
                <a:ext cx="166320" cy="248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9C89AD5-E9A7-A7C4-2122-ED0A091F7D2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548208" y="2663396"/>
                  <a:ext cx="1839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9D79147-E148-3ED0-4492-7DE91F61D16D}"/>
                    </a:ext>
                  </a:extLst>
                </p14:cNvPr>
                <p14:cNvContentPartPr/>
                <p14:nvPr/>
              </p14:nvContentPartPr>
              <p14:xfrm>
                <a:off x="2619848" y="2747276"/>
                <a:ext cx="117720" cy="97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9D79147-E148-3ED0-4492-7DE91F61D16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611208" y="2738276"/>
                  <a:ext cx="1353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1CB3EBC-3803-2D2D-FF6F-C18064F10C38}"/>
                    </a:ext>
                  </a:extLst>
                </p14:cNvPr>
                <p14:cNvContentPartPr/>
                <p14:nvPr/>
              </p14:nvContentPartPr>
              <p14:xfrm>
                <a:off x="2771408" y="2485196"/>
                <a:ext cx="203040" cy="370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1CB3EBC-3803-2D2D-FF6F-C18064F10C3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762408" y="2476196"/>
                  <a:ext cx="2206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B66A32A-D70C-412C-DCB6-5C5D15602EB2}"/>
                    </a:ext>
                  </a:extLst>
                </p14:cNvPr>
                <p14:cNvContentPartPr/>
                <p14:nvPr/>
              </p14:nvContentPartPr>
              <p14:xfrm>
                <a:off x="2907488" y="2393756"/>
                <a:ext cx="231840" cy="236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B66A32A-D70C-412C-DCB6-5C5D15602EB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898848" y="2384756"/>
                  <a:ext cx="2494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CE07779-BB0D-CB13-01CB-49F51E7D7D3A}"/>
                    </a:ext>
                  </a:extLst>
                </p14:cNvPr>
                <p14:cNvContentPartPr/>
                <p14:nvPr/>
              </p14:nvContentPartPr>
              <p14:xfrm>
                <a:off x="1758368" y="3854636"/>
                <a:ext cx="423360" cy="588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CE07779-BB0D-CB13-01CB-49F51E7D7D3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749728" y="3845636"/>
                  <a:ext cx="441000" cy="60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BDE23D8-68F1-174A-66CD-446E49EF1B67}"/>
                    </a:ext>
                  </a:extLst>
                </p14:cNvPr>
                <p14:cNvContentPartPr/>
                <p14:nvPr/>
              </p14:nvContentPartPr>
              <p14:xfrm>
                <a:off x="2143568" y="3388796"/>
                <a:ext cx="415800" cy="456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BDE23D8-68F1-174A-66CD-446E49EF1B6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134928" y="3379796"/>
                  <a:ext cx="433440" cy="47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9040952-7474-7633-D6AD-CD2D5D924217}"/>
                    </a:ext>
                  </a:extLst>
                </p14:cNvPr>
                <p14:cNvContentPartPr/>
                <p14:nvPr/>
              </p14:nvContentPartPr>
              <p14:xfrm>
                <a:off x="2457488" y="3373676"/>
                <a:ext cx="184680" cy="135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9040952-7474-7633-D6AD-CD2D5D92421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48848" y="3365036"/>
                  <a:ext cx="2023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85FE4D3-0B2F-AC20-378A-0584FB78CD95}"/>
                    </a:ext>
                  </a:extLst>
                </p14:cNvPr>
                <p14:cNvContentPartPr/>
                <p14:nvPr/>
              </p14:nvContentPartPr>
              <p14:xfrm>
                <a:off x="2673128" y="3304196"/>
                <a:ext cx="159480" cy="201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85FE4D3-0B2F-AC20-378A-0584FB78CD9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664128" y="3295196"/>
                  <a:ext cx="1771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E16352C-477B-4034-25C4-AA70BA496930}"/>
                    </a:ext>
                  </a:extLst>
                </p14:cNvPr>
                <p14:cNvContentPartPr/>
                <p14:nvPr/>
              </p14:nvContentPartPr>
              <p14:xfrm>
                <a:off x="1544528" y="4757876"/>
                <a:ext cx="471960" cy="257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E16352C-477B-4034-25C4-AA70BA49693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535528" y="4748876"/>
                  <a:ext cx="4896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DC5960A-2452-D4CE-299A-5CB852BF0D11}"/>
                    </a:ext>
                  </a:extLst>
                </p14:cNvPr>
                <p14:cNvContentPartPr/>
                <p14:nvPr/>
              </p14:nvContentPartPr>
              <p14:xfrm>
                <a:off x="2006048" y="4204196"/>
                <a:ext cx="577080" cy="552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DC5960A-2452-D4CE-299A-5CB852BF0D1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997408" y="4195196"/>
                  <a:ext cx="5947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BEBA47C-0458-E958-CDEC-7E16A0BCDC14}"/>
                    </a:ext>
                  </a:extLst>
                </p14:cNvPr>
                <p14:cNvContentPartPr/>
                <p14:nvPr/>
              </p14:nvContentPartPr>
              <p14:xfrm>
                <a:off x="1431128" y="5604236"/>
                <a:ext cx="130320" cy="175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BEBA47C-0458-E958-CDEC-7E16A0BCDC1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422488" y="5595596"/>
                  <a:ext cx="1479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5389BC2-B356-CA48-67F9-8E60BD2AFDE3}"/>
                    </a:ext>
                  </a:extLst>
                </p14:cNvPr>
                <p14:cNvContentPartPr/>
                <p14:nvPr/>
              </p14:nvContentPartPr>
              <p14:xfrm>
                <a:off x="1495208" y="5474276"/>
                <a:ext cx="212760" cy="253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5389BC2-B356-CA48-67F9-8E60BD2AFDE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486568" y="5465636"/>
                  <a:ext cx="2304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FCFC325-4DC1-3CB3-4BD2-1FE3C9274A6D}"/>
                    </a:ext>
                  </a:extLst>
                </p14:cNvPr>
                <p14:cNvContentPartPr/>
                <p14:nvPr/>
              </p14:nvContentPartPr>
              <p14:xfrm>
                <a:off x="1970768" y="5033636"/>
                <a:ext cx="331200" cy="391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FCFC325-4DC1-3CB3-4BD2-1FE3C9274A6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962128" y="5024996"/>
                  <a:ext cx="34884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4406458-99D9-0E3B-458E-F45B88C73A10}"/>
                    </a:ext>
                  </a:extLst>
                </p14:cNvPr>
                <p14:cNvContentPartPr/>
                <p14:nvPr/>
              </p14:nvContentPartPr>
              <p14:xfrm>
                <a:off x="1952408" y="5582996"/>
                <a:ext cx="148680" cy="23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4406458-99D9-0E3B-458E-F45B88C73A1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943408" y="5574356"/>
                  <a:ext cx="1663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6AFB91C-1AB0-1F5D-55DA-D569F6F68313}"/>
                    </a:ext>
                  </a:extLst>
                </p14:cNvPr>
                <p14:cNvContentPartPr/>
                <p14:nvPr/>
              </p14:nvContentPartPr>
              <p14:xfrm>
                <a:off x="1903448" y="5687396"/>
                <a:ext cx="190440" cy="135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6AFB91C-1AB0-1F5D-55DA-D569F6F6831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894808" y="5678756"/>
                  <a:ext cx="2080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186225B-1527-0DF7-5805-46CC19B98C96}"/>
                    </a:ext>
                  </a:extLst>
                </p14:cNvPr>
                <p14:cNvContentPartPr/>
                <p14:nvPr/>
              </p14:nvContentPartPr>
              <p14:xfrm>
                <a:off x="2132048" y="5553476"/>
                <a:ext cx="228240" cy="149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186225B-1527-0DF7-5805-46CC19B98C9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123048" y="5544836"/>
                  <a:ext cx="2458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81951D9-C389-F7C6-914A-6DF95EB1F126}"/>
                    </a:ext>
                  </a:extLst>
                </p14:cNvPr>
                <p14:cNvContentPartPr/>
                <p14:nvPr/>
              </p14:nvContentPartPr>
              <p14:xfrm>
                <a:off x="2447768" y="5126156"/>
                <a:ext cx="299160" cy="302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81951D9-C389-F7C6-914A-6DF95EB1F12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439128" y="5117516"/>
                  <a:ext cx="3168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707DEDA-CFA6-9857-C1F0-13948EF8BD08}"/>
                    </a:ext>
                  </a:extLst>
                </p14:cNvPr>
                <p14:cNvContentPartPr/>
                <p14:nvPr/>
              </p14:nvContentPartPr>
              <p14:xfrm>
                <a:off x="2775728" y="4877756"/>
                <a:ext cx="213840" cy="253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707DEDA-CFA6-9857-C1F0-13948EF8BD0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766728" y="4869116"/>
                  <a:ext cx="231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AD1CD02-DA8F-AEF9-5B53-6F0CAA0B686C}"/>
                    </a:ext>
                  </a:extLst>
                </p14:cNvPr>
                <p14:cNvContentPartPr/>
                <p14:nvPr/>
              </p14:nvContentPartPr>
              <p14:xfrm>
                <a:off x="2515808" y="5337476"/>
                <a:ext cx="451080" cy="499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AD1CD02-DA8F-AEF9-5B53-6F0CAA0B686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507168" y="5328836"/>
                  <a:ext cx="4687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644CE8B-061A-0498-A54C-74D7FFB8F774}"/>
                    </a:ext>
                  </a:extLst>
                </p14:cNvPr>
                <p14:cNvContentPartPr/>
                <p14:nvPr/>
              </p14:nvContentPartPr>
              <p14:xfrm>
                <a:off x="3025208" y="5230916"/>
                <a:ext cx="91080" cy="119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644CE8B-061A-0498-A54C-74D7FFB8F77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016208" y="5221916"/>
                  <a:ext cx="1087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36CD69F-F2DE-2E82-9E68-8F0AC3E8A344}"/>
                    </a:ext>
                  </a:extLst>
                </p14:cNvPr>
                <p14:cNvContentPartPr/>
                <p14:nvPr/>
              </p14:nvContentPartPr>
              <p14:xfrm>
                <a:off x="3079568" y="5024276"/>
                <a:ext cx="98280" cy="214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36CD69F-F2DE-2E82-9E68-8F0AC3E8A34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070568" y="5015636"/>
                  <a:ext cx="1159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6F7E447-1AD5-6E6B-EB26-6A52D37AA674}"/>
                    </a:ext>
                  </a:extLst>
                </p14:cNvPr>
                <p14:cNvContentPartPr/>
                <p14:nvPr/>
              </p14:nvContentPartPr>
              <p14:xfrm>
                <a:off x="3115208" y="4941836"/>
                <a:ext cx="259920" cy="2451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6F7E447-1AD5-6E6B-EB26-6A52D37AA6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106568" y="4933196"/>
                  <a:ext cx="2775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3D07C36-2C68-A0CE-DEB8-04D64C7AED1B}"/>
                    </a:ext>
                  </a:extLst>
                </p14:cNvPr>
                <p14:cNvContentPartPr/>
                <p14:nvPr/>
              </p14:nvContentPartPr>
              <p14:xfrm>
                <a:off x="2097488" y="6364556"/>
                <a:ext cx="166680" cy="259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3D07C36-2C68-A0CE-DEB8-04D64C7AED1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088488" y="6355916"/>
                  <a:ext cx="18432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B8A8EC7-54C9-BD8F-2EAB-1B59F0159417}"/>
                    </a:ext>
                  </a:extLst>
                </p14:cNvPr>
                <p14:cNvContentPartPr/>
                <p14:nvPr/>
              </p14:nvContentPartPr>
              <p14:xfrm>
                <a:off x="2422568" y="6077276"/>
                <a:ext cx="82800" cy="230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B8A8EC7-54C9-BD8F-2EAB-1B59F015941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413928" y="6068636"/>
                  <a:ext cx="1004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F121D21-9FC9-6F8C-67EB-D551847FF650}"/>
                    </a:ext>
                  </a:extLst>
                </p14:cNvPr>
                <p14:cNvContentPartPr/>
                <p14:nvPr/>
              </p14:nvContentPartPr>
              <p14:xfrm>
                <a:off x="2546408" y="6020396"/>
                <a:ext cx="71280" cy="87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F121D21-9FC9-6F8C-67EB-D551847FF65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537768" y="6011396"/>
                  <a:ext cx="889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E392605-0042-0BAF-5E0D-7469E61205D5}"/>
                    </a:ext>
                  </a:extLst>
                </p14:cNvPr>
                <p14:cNvContentPartPr/>
                <p14:nvPr/>
              </p14:nvContentPartPr>
              <p14:xfrm>
                <a:off x="2609408" y="5906276"/>
                <a:ext cx="74520" cy="143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E392605-0042-0BAF-5E0D-7469E61205D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600768" y="5897636"/>
                  <a:ext cx="921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1BD5F04-31F0-20E7-3CF9-9FB084DADDC1}"/>
                    </a:ext>
                  </a:extLst>
                </p14:cNvPr>
                <p14:cNvContentPartPr/>
                <p14:nvPr/>
              </p14:nvContentPartPr>
              <p14:xfrm>
                <a:off x="2683928" y="5788916"/>
                <a:ext cx="155160" cy="224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1BD5F04-31F0-20E7-3CF9-9FB084DADDC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674928" y="5779916"/>
                  <a:ext cx="1728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79426F7-FF9C-BBA2-6623-C0ECA6A2725B}"/>
                    </a:ext>
                  </a:extLst>
                </p14:cNvPr>
                <p14:cNvContentPartPr/>
                <p14:nvPr/>
              </p14:nvContentPartPr>
              <p14:xfrm>
                <a:off x="2762408" y="5755796"/>
                <a:ext cx="28440" cy="17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79426F7-FF9C-BBA2-6623-C0ECA6A2725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753408" y="5747156"/>
                  <a:ext cx="460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4771E40-E0B8-53EB-F7EB-BA6D98EA6194}"/>
                    </a:ext>
                  </a:extLst>
                </p14:cNvPr>
                <p14:cNvContentPartPr/>
                <p14:nvPr/>
              </p14:nvContentPartPr>
              <p14:xfrm>
                <a:off x="2814608" y="5697836"/>
                <a:ext cx="129240" cy="147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4771E40-E0B8-53EB-F7EB-BA6D98EA619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805968" y="5689196"/>
                  <a:ext cx="1468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7CA02FB-AAFB-8CAF-8BC9-7A27B95EDAF4}"/>
                    </a:ext>
                  </a:extLst>
                </p14:cNvPr>
                <p14:cNvContentPartPr/>
                <p14:nvPr/>
              </p14:nvContentPartPr>
              <p14:xfrm>
                <a:off x="2910008" y="5595956"/>
                <a:ext cx="331920" cy="149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7CA02FB-AAFB-8CAF-8BC9-7A27B95EDAF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901368" y="5586956"/>
                  <a:ext cx="349560" cy="16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B77A728-DCE1-8ADF-42F6-05AFBBD08A23}"/>
                  </a:ext>
                </a:extLst>
              </p14:cNvPr>
              <p14:cNvContentPartPr/>
              <p14:nvPr/>
            </p14:nvContentPartPr>
            <p14:xfrm>
              <a:off x="6931208" y="4752836"/>
              <a:ext cx="372960" cy="338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B77A728-DCE1-8ADF-42F6-05AFBBD08A2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6922208" y="4743836"/>
                <a:ext cx="3906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69E8744-4FB3-1B49-3E8C-53907A41AB92}"/>
                  </a:ext>
                </a:extLst>
              </p14:cNvPr>
              <p14:cNvContentPartPr/>
              <p14:nvPr/>
            </p14:nvContentPartPr>
            <p14:xfrm>
              <a:off x="8391008" y="4231556"/>
              <a:ext cx="318240" cy="508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69E8744-4FB3-1B49-3E8C-53907A41AB9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382368" y="4222556"/>
                <a:ext cx="33588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1B4A8CA-DE5B-A183-1814-35AA653EA1D4}"/>
                  </a:ext>
                </a:extLst>
              </p14:cNvPr>
              <p14:cNvContentPartPr/>
              <p14:nvPr/>
            </p14:nvContentPartPr>
            <p14:xfrm>
              <a:off x="6610448" y="4098356"/>
              <a:ext cx="328680" cy="4046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1B4A8CA-DE5B-A183-1814-35AA653EA1D4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6601448" y="4089716"/>
                <a:ext cx="346320" cy="42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470EFAC-99DD-A50D-505F-2BBFAB5D6CE3}"/>
                  </a:ext>
                </a:extLst>
              </p14:cNvPr>
              <p14:cNvContentPartPr/>
              <p14:nvPr/>
            </p14:nvContentPartPr>
            <p14:xfrm>
              <a:off x="9153128" y="2453156"/>
              <a:ext cx="181800" cy="3553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470EFAC-99DD-A50D-505F-2BBFAB5D6CE3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9144128" y="2444516"/>
                <a:ext cx="19944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DC73C73F-65D7-DD89-15B0-5133AFA2EC19}"/>
                  </a:ext>
                </a:extLst>
              </p14:cNvPr>
              <p14:cNvContentPartPr/>
              <p14:nvPr/>
            </p14:nvContentPartPr>
            <p14:xfrm>
              <a:off x="9391448" y="2366396"/>
              <a:ext cx="236160" cy="1918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DC73C73F-65D7-DD89-15B0-5133AFA2EC19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9382808" y="2357396"/>
                <a:ext cx="2538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C7B5D57-EFA0-2B51-584F-5D278DB6F0E6}"/>
                  </a:ext>
                </a:extLst>
              </p14:cNvPr>
              <p14:cNvContentPartPr/>
              <p14:nvPr/>
            </p14:nvContentPartPr>
            <p14:xfrm>
              <a:off x="9495128" y="2236796"/>
              <a:ext cx="252720" cy="1267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C7B5D57-EFA0-2B51-584F-5D278DB6F0E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9486128" y="2228156"/>
                <a:ext cx="27036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48ACE2BB-D368-BF38-DC08-A18D70FD8D72}"/>
                  </a:ext>
                </a:extLst>
              </p14:cNvPr>
              <p14:cNvContentPartPr/>
              <p14:nvPr/>
            </p14:nvContentPartPr>
            <p14:xfrm>
              <a:off x="10044488" y="1668356"/>
              <a:ext cx="591480" cy="6073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48ACE2BB-D368-BF38-DC08-A18D70FD8D72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0035848" y="1659356"/>
                <a:ext cx="6091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19D17D12-43F5-87A5-B37C-C3569E33127C}"/>
                  </a:ext>
                </a:extLst>
              </p14:cNvPr>
              <p14:cNvContentPartPr/>
              <p14:nvPr/>
            </p14:nvContentPartPr>
            <p14:xfrm>
              <a:off x="10529408" y="1725956"/>
              <a:ext cx="227520" cy="1602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19D17D12-43F5-87A5-B37C-C3569E33127C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0520768" y="1716956"/>
                <a:ext cx="24516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76E68B9-3212-0BA4-8591-E41C65D102EA}"/>
                  </a:ext>
                </a:extLst>
              </p14:cNvPr>
              <p14:cNvContentPartPr/>
              <p14:nvPr/>
            </p14:nvContentPartPr>
            <p14:xfrm>
              <a:off x="10776008" y="1712636"/>
              <a:ext cx="151200" cy="738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76E68B9-3212-0BA4-8591-E41C65D102EA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0767368" y="1703996"/>
                <a:ext cx="16884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E8E26F7-4A7C-9279-02D5-04803CD602E9}"/>
                  </a:ext>
                </a:extLst>
              </p14:cNvPr>
              <p14:cNvContentPartPr/>
              <p14:nvPr/>
            </p14:nvContentPartPr>
            <p14:xfrm>
              <a:off x="10899488" y="1721996"/>
              <a:ext cx="5400" cy="118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E8E26F7-4A7C-9279-02D5-04803CD602E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0890848" y="1712996"/>
                <a:ext cx="2304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6C0AF0EA-82E6-51DD-B67F-D973D5D34979}"/>
                  </a:ext>
                </a:extLst>
              </p14:cNvPr>
              <p14:cNvContentPartPr/>
              <p14:nvPr/>
            </p14:nvContentPartPr>
            <p14:xfrm>
              <a:off x="9501248" y="2800916"/>
              <a:ext cx="291240" cy="1922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6C0AF0EA-82E6-51DD-B67F-D973D5D34979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9492608" y="2791916"/>
                <a:ext cx="3088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78E0B549-55C0-FEBA-2766-B55D405B374E}"/>
                  </a:ext>
                </a:extLst>
              </p14:cNvPr>
              <p14:cNvContentPartPr/>
              <p14:nvPr/>
            </p14:nvContentPartPr>
            <p14:xfrm>
              <a:off x="9571448" y="2695436"/>
              <a:ext cx="41760" cy="11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78E0B549-55C0-FEBA-2766-B55D405B374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9562448" y="2686436"/>
                <a:ext cx="594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1BE5D11-B8AC-8A90-37E0-4DE96622059D}"/>
                  </a:ext>
                </a:extLst>
              </p14:cNvPr>
              <p14:cNvContentPartPr/>
              <p14:nvPr/>
            </p14:nvContentPartPr>
            <p14:xfrm>
              <a:off x="10120088" y="2441996"/>
              <a:ext cx="252720" cy="2487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1BE5D11-B8AC-8A90-37E0-4DE96622059D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0111448" y="2432996"/>
                <a:ext cx="2703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8C98C4B-F9A4-A095-C609-CC1497E914BE}"/>
                  </a:ext>
                </a:extLst>
              </p14:cNvPr>
              <p14:cNvContentPartPr/>
              <p14:nvPr/>
            </p14:nvContentPartPr>
            <p14:xfrm>
              <a:off x="10355168" y="2318156"/>
              <a:ext cx="166680" cy="21420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8C98C4B-F9A4-A095-C609-CC1497E914BE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0346168" y="2309156"/>
                <a:ext cx="1843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97E78C5-FA57-966B-A41E-EBA28AF40D0D}"/>
                  </a:ext>
                </a:extLst>
              </p14:cNvPr>
              <p14:cNvContentPartPr/>
              <p14:nvPr/>
            </p14:nvContentPartPr>
            <p14:xfrm>
              <a:off x="10530128" y="2398436"/>
              <a:ext cx="31680" cy="59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97E78C5-FA57-966B-A41E-EBA28AF40D0D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0521128" y="2389796"/>
                <a:ext cx="493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9D417B3-BDC0-9AFF-33A7-2362670622FC}"/>
                  </a:ext>
                </a:extLst>
              </p14:cNvPr>
              <p14:cNvContentPartPr/>
              <p14:nvPr/>
            </p14:nvContentPartPr>
            <p14:xfrm>
              <a:off x="10546688" y="2178836"/>
              <a:ext cx="100440" cy="1940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9D417B3-BDC0-9AFF-33A7-2362670622FC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0537688" y="2169836"/>
                <a:ext cx="11808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D203D34-001A-C104-EDDB-1181CC880BEE}"/>
                  </a:ext>
                </a:extLst>
              </p14:cNvPr>
              <p14:cNvContentPartPr/>
              <p14:nvPr/>
            </p14:nvContentPartPr>
            <p14:xfrm>
              <a:off x="10674128" y="2071916"/>
              <a:ext cx="205560" cy="292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D203D34-001A-C104-EDDB-1181CC880BEE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0665488" y="2062916"/>
                <a:ext cx="22320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6429290A-AF44-BB4E-65FF-A60553FEB1E7}"/>
                  </a:ext>
                </a:extLst>
              </p14:cNvPr>
              <p14:cNvContentPartPr/>
              <p14:nvPr/>
            </p14:nvContentPartPr>
            <p14:xfrm>
              <a:off x="10968608" y="2201156"/>
              <a:ext cx="43200" cy="406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6429290A-AF44-BB4E-65FF-A60553FEB1E7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0959608" y="2192516"/>
                <a:ext cx="6084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FA6535B-4ED3-F5B2-394D-7898314C0DC8}"/>
                  </a:ext>
                </a:extLst>
              </p14:cNvPr>
              <p14:cNvContentPartPr/>
              <p14:nvPr/>
            </p14:nvContentPartPr>
            <p14:xfrm>
              <a:off x="7374728" y="2965796"/>
              <a:ext cx="363960" cy="3020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FA6535B-4ED3-F5B2-394D-7898314C0DC8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7366088" y="2957156"/>
                <a:ext cx="38160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35DFEA7-0F0B-0714-838D-9983CF0512A4}"/>
                  </a:ext>
                </a:extLst>
              </p14:cNvPr>
              <p14:cNvContentPartPr/>
              <p14:nvPr/>
            </p14:nvContentPartPr>
            <p14:xfrm>
              <a:off x="6660848" y="4034636"/>
              <a:ext cx="229320" cy="432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35DFEA7-0F0B-0714-838D-9983CF0512A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6651848" y="4025636"/>
                <a:ext cx="24696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8770D095-1D19-E29B-164A-95861B0145B7}"/>
                  </a:ext>
                </a:extLst>
              </p14:cNvPr>
              <p14:cNvContentPartPr/>
              <p14:nvPr/>
            </p14:nvContentPartPr>
            <p14:xfrm>
              <a:off x="8416568" y="4221836"/>
              <a:ext cx="282960" cy="469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8770D095-1D19-E29B-164A-95861B0145B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407568" y="4213196"/>
                <a:ext cx="30060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10B905F-1E32-59AA-AF84-1A2B3F4A9AF9}"/>
                  </a:ext>
                </a:extLst>
              </p14:cNvPr>
              <p14:cNvContentPartPr/>
              <p14:nvPr/>
            </p14:nvContentPartPr>
            <p14:xfrm>
              <a:off x="6906728" y="4752116"/>
              <a:ext cx="423000" cy="3452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10B905F-1E32-59AA-AF84-1A2B3F4A9AF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6898088" y="4743476"/>
                <a:ext cx="440640" cy="36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F69B53A-AB20-E65F-B8EF-97A9B776399F}"/>
              </a:ext>
            </a:extLst>
          </p:cNvPr>
          <p:cNvGrpSpPr/>
          <p:nvPr/>
        </p:nvGrpSpPr>
        <p:grpSpPr>
          <a:xfrm>
            <a:off x="8588648" y="4301756"/>
            <a:ext cx="2843280" cy="910800"/>
            <a:chOff x="8588648" y="4301756"/>
            <a:chExt cx="2843280" cy="9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A6EF30A-1271-237E-A5FD-9DEF22AABBBC}"/>
                    </a:ext>
                  </a:extLst>
                </p14:cNvPr>
                <p14:cNvContentPartPr/>
                <p14:nvPr/>
              </p14:nvContentPartPr>
              <p14:xfrm>
                <a:off x="8588648" y="4738076"/>
                <a:ext cx="365400" cy="3866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A6EF30A-1271-237E-A5FD-9DEF22AABBB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580008" y="4729076"/>
                  <a:ext cx="38304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702E36E-65C0-B759-E0F4-FD686A2FA933}"/>
                    </a:ext>
                  </a:extLst>
                </p14:cNvPr>
                <p14:cNvContentPartPr/>
                <p14:nvPr/>
              </p14:nvContentPartPr>
              <p14:xfrm>
                <a:off x="9112808" y="5045156"/>
                <a:ext cx="155160" cy="1519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702E36E-65C0-B759-E0F4-FD686A2FA93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104168" y="5036516"/>
                  <a:ext cx="1728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E790821-C56C-2AC2-AC18-06D30846F71C}"/>
                    </a:ext>
                  </a:extLst>
                </p14:cNvPr>
                <p14:cNvContentPartPr/>
                <p14:nvPr/>
              </p14:nvContentPartPr>
              <p14:xfrm>
                <a:off x="9295328" y="4983596"/>
                <a:ext cx="84240" cy="1026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E790821-C56C-2AC2-AC18-06D30846F71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286328" y="4974596"/>
                  <a:ext cx="1018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D254FF7-A756-F680-527A-D598D8110CC0}"/>
                    </a:ext>
                  </a:extLst>
                </p14:cNvPr>
                <p14:cNvContentPartPr/>
                <p14:nvPr/>
              </p14:nvContentPartPr>
              <p14:xfrm>
                <a:off x="9400448" y="4870556"/>
                <a:ext cx="115920" cy="144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D254FF7-A756-F680-527A-D598D8110CC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391448" y="4861556"/>
                  <a:ext cx="1335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075E6D8-A274-F290-4551-4170B27AAF25}"/>
                    </a:ext>
                  </a:extLst>
                </p14:cNvPr>
                <p14:cNvContentPartPr/>
                <p14:nvPr/>
              </p14:nvContentPartPr>
              <p14:xfrm>
                <a:off x="9607088" y="4789196"/>
                <a:ext cx="136800" cy="1278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075E6D8-A274-F290-4551-4170B27AAF2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598088" y="4780196"/>
                  <a:ext cx="1544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A9C1D01-A701-0240-59AC-409AB865C7AD}"/>
                    </a:ext>
                  </a:extLst>
                </p14:cNvPr>
                <p14:cNvContentPartPr/>
                <p14:nvPr/>
              </p14:nvContentPartPr>
              <p14:xfrm>
                <a:off x="9774128" y="4602716"/>
                <a:ext cx="217800" cy="219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A9C1D01-A701-0240-59AC-409AB865C7A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9765128" y="4594076"/>
                  <a:ext cx="2354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895E1D5-A936-9024-6636-E1CE83C8D596}"/>
                    </a:ext>
                  </a:extLst>
                </p14:cNvPr>
                <p14:cNvContentPartPr/>
                <p14:nvPr/>
              </p14:nvContentPartPr>
              <p14:xfrm>
                <a:off x="10190288" y="4301756"/>
                <a:ext cx="234000" cy="3744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895E1D5-A936-9024-6636-E1CE83C8D59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181648" y="4293116"/>
                  <a:ext cx="2516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7E07BAF-DBE7-B36D-7C98-67D1318B4DCB}"/>
                    </a:ext>
                  </a:extLst>
                </p14:cNvPr>
                <p14:cNvContentPartPr/>
                <p14:nvPr/>
              </p14:nvContentPartPr>
              <p14:xfrm>
                <a:off x="9999848" y="5007716"/>
                <a:ext cx="83880" cy="2048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7E07BAF-DBE7-B36D-7C98-67D1318B4DCB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991208" y="4999076"/>
                  <a:ext cx="1015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0262058-4F05-1D4B-A73B-0655348EB055}"/>
                    </a:ext>
                  </a:extLst>
                </p14:cNvPr>
                <p14:cNvContentPartPr/>
                <p14:nvPr/>
              </p14:nvContentPartPr>
              <p14:xfrm>
                <a:off x="9980408" y="5102036"/>
                <a:ext cx="146160" cy="101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0262058-4F05-1D4B-A73B-0655348EB05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971768" y="5093036"/>
                  <a:ext cx="1638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0D60180-8C5F-254D-9F72-50286BB4F006}"/>
                    </a:ext>
                  </a:extLst>
                </p14:cNvPr>
                <p14:cNvContentPartPr/>
                <p14:nvPr/>
              </p14:nvContentPartPr>
              <p14:xfrm>
                <a:off x="10150328" y="4897916"/>
                <a:ext cx="219600" cy="258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0D60180-8C5F-254D-9F72-50286BB4F006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0141328" y="4889276"/>
                  <a:ext cx="2372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CEA7073-00A1-43B3-9269-6C04A6B769C0}"/>
                    </a:ext>
                  </a:extLst>
                </p14:cNvPr>
                <p14:cNvContentPartPr/>
                <p14:nvPr/>
              </p14:nvContentPartPr>
              <p14:xfrm>
                <a:off x="10389728" y="4905476"/>
                <a:ext cx="90720" cy="90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CEA7073-00A1-43B3-9269-6C04A6B769C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0380728" y="4896836"/>
                  <a:ext cx="1083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8C48003-EBAE-8361-D7DF-CB2C50D7DBC8}"/>
                    </a:ext>
                  </a:extLst>
                </p14:cNvPr>
                <p14:cNvContentPartPr/>
                <p14:nvPr/>
              </p14:nvContentPartPr>
              <p14:xfrm>
                <a:off x="10482608" y="4874876"/>
                <a:ext cx="100800" cy="1202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8C48003-EBAE-8361-D7DF-CB2C50D7DBC8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0473968" y="4866236"/>
                  <a:ext cx="1184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1614B6F-9327-8927-43B4-C08695D91604}"/>
                    </a:ext>
                  </a:extLst>
                </p14:cNvPr>
                <p14:cNvContentPartPr/>
                <p14:nvPr/>
              </p14:nvContentPartPr>
              <p14:xfrm>
                <a:off x="10532648" y="4680476"/>
                <a:ext cx="154440" cy="2178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1614B6F-9327-8927-43B4-C08695D9160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523648" y="4671836"/>
                  <a:ext cx="1720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E68892B-635C-47F2-B77B-F7E0BA1D02AD}"/>
                    </a:ext>
                  </a:extLst>
                </p14:cNvPr>
                <p14:cNvContentPartPr/>
                <p14:nvPr/>
              </p14:nvContentPartPr>
              <p14:xfrm>
                <a:off x="10672688" y="4776236"/>
                <a:ext cx="153360" cy="143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E68892B-635C-47F2-B77B-F7E0BA1D02A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664048" y="4767596"/>
                  <a:ext cx="1710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567C5AE-3C29-CBD0-B167-4BA43389DA42}"/>
                    </a:ext>
                  </a:extLst>
                </p14:cNvPr>
                <p14:cNvContentPartPr/>
                <p14:nvPr/>
              </p14:nvContentPartPr>
              <p14:xfrm>
                <a:off x="10852688" y="4530716"/>
                <a:ext cx="219960" cy="2811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567C5AE-3C29-CBD0-B167-4BA43389DA42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843688" y="4522076"/>
                  <a:ext cx="2376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63769F7-9C11-AD1B-4139-64DA2791F2F0}"/>
                    </a:ext>
                  </a:extLst>
                </p14:cNvPr>
                <p14:cNvContentPartPr/>
                <p14:nvPr/>
              </p14:nvContentPartPr>
              <p14:xfrm>
                <a:off x="11117648" y="4422356"/>
                <a:ext cx="259920" cy="1720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63769F7-9C11-AD1B-4139-64DA2791F2F0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1108648" y="4413356"/>
                  <a:ext cx="2775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CECF2A0-659C-1994-E897-A366676144C5}"/>
                    </a:ext>
                  </a:extLst>
                </p14:cNvPr>
                <p14:cNvContentPartPr/>
                <p14:nvPr/>
              </p14:nvContentPartPr>
              <p14:xfrm>
                <a:off x="11409608" y="4415516"/>
                <a:ext cx="22320" cy="38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CECF2A0-659C-1994-E897-A366676144C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1400608" y="4406516"/>
                  <a:ext cx="3996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8232FFE-5BE1-4075-5FF6-ABDAAE0647DC}"/>
              </a:ext>
            </a:extLst>
          </p:cNvPr>
          <p:cNvGrpSpPr/>
          <p:nvPr/>
        </p:nvGrpSpPr>
        <p:grpSpPr>
          <a:xfrm>
            <a:off x="7402088" y="2709836"/>
            <a:ext cx="1516680" cy="1230480"/>
            <a:chOff x="7402088" y="2709836"/>
            <a:chExt cx="1516680" cy="12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A476A35-63B9-4139-6C8A-95105B6C5637}"/>
                    </a:ext>
                  </a:extLst>
                </p14:cNvPr>
                <p14:cNvContentPartPr/>
                <p14:nvPr/>
              </p14:nvContentPartPr>
              <p14:xfrm>
                <a:off x="7402088" y="2956796"/>
                <a:ext cx="389520" cy="294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A476A35-63B9-4139-6C8A-95105B6C563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393448" y="2947796"/>
                  <a:ext cx="40716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6CF014C-2FEB-2416-1E25-1B5E1A15F483}"/>
                    </a:ext>
                  </a:extLst>
                </p14:cNvPr>
                <p14:cNvContentPartPr/>
                <p14:nvPr/>
              </p14:nvContentPartPr>
              <p14:xfrm>
                <a:off x="7688288" y="3135356"/>
                <a:ext cx="375120" cy="264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6CF014C-2FEB-2416-1E25-1B5E1A15F483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679288" y="3126716"/>
                  <a:ext cx="3927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72F609D-395E-36B7-8A03-A130EA70D052}"/>
                    </a:ext>
                  </a:extLst>
                </p14:cNvPr>
                <p14:cNvContentPartPr/>
                <p14:nvPr/>
              </p14:nvContentPartPr>
              <p14:xfrm>
                <a:off x="7704848" y="3264236"/>
                <a:ext cx="223560" cy="144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72F609D-395E-36B7-8A03-A130EA70D052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696208" y="3255596"/>
                  <a:ext cx="2412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091E7A9-CC98-01C3-1A1E-D74A6C5B375B}"/>
                    </a:ext>
                  </a:extLst>
                </p14:cNvPr>
                <p14:cNvContentPartPr/>
                <p14:nvPr/>
              </p14:nvContentPartPr>
              <p14:xfrm>
                <a:off x="8299208" y="2709836"/>
                <a:ext cx="619560" cy="460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091E7A9-CC98-01C3-1A1E-D74A6C5B375B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290208" y="2700836"/>
                  <a:ext cx="63720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66C157C-1FFA-74DB-A156-9B36B329BCC1}"/>
                    </a:ext>
                  </a:extLst>
                </p14:cNvPr>
                <p14:cNvContentPartPr/>
                <p14:nvPr/>
              </p14:nvContentPartPr>
              <p14:xfrm>
                <a:off x="7836248" y="3571676"/>
                <a:ext cx="165600" cy="3312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66C157C-1FFA-74DB-A156-9B36B329BCC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827608" y="3563036"/>
                  <a:ext cx="18324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2C11A34-93A8-8B4D-484B-4687CE174A51}"/>
                    </a:ext>
                  </a:extLst>
                </p14:cNvPr>
                <p14:cNvContentPartPr/>
                <p14:nvPr/>
              </p14:nvContentPartPr>
              <p14:xfrm>
                <a:off x="7978808" y="3844556"/>
                <a:ext cx="68040" cy="957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2C11A34-93A8-8B4D-484B-4687CE174A51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969808" y="3835556"/>
                  <a:ext cx="856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95532A0-684B-B17C-769F-E149A59324ED}"/>
                    </a:ext>
                  </a:extLst>
                </p14:cNvPr>
                <p14:cNvContentPartPr/>
                <p14:nvPr/>
              </p14:nvContentPartPr>
              <p14:xfrm>
                <a:off x="7826528" y="3560156"/>
                <a:ext cx="121680" cy="93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95532A0-684B-B17C-769F-E149A59324E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817888" y="3551516"/>
                  <a:ext cx="1393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93931CC-F8CE-7300-B19A-351500E4ADEA}"/>
                    </a:ext>
                  </a:extLst>
                </p14:cNvPr>
                <p14:cNvContentPartPr/>
                <p14:nvPr/>
              </p14:nvContentPartPr>
              <p14:xfrm>
                <a:off x="8055128" y="3526676"/>
                <a:ext cx="64440" cy="1476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93931CC-F8CE-7300-B19A-351500E4ADEA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046128" y="3518036"/>
                  <a:ext cx="820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C62FB31-B614-6B7E-0D66-5C512D80D975}"/>
                    </a:ext>
                  </a:extLst>
                </p14:cNvPr>
                <p14:cNvContentPartPr/>
                <p14:nvPr/>
              </p14:nvContentPartPr>
              <p14:xfrm>
                <a:off x="8141168" y="3479156"/>
                <a:ext cx="119160" cy="1126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C62FB31-B614-6B7E-0D66-5C512D80D97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132528" y="3470156"/>
                  <a:ext cx="136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89F68A3-B8ED-1E2C-79F9-B53BAB1A548B}"/>
                    </a:ext>
                  </a:extLst>
                </p14:cNvPr>
                <p14:cNvContentPartPr/>
                <p14:nvPr/>
              </p14:nvContentPartPr>
              <p14:xfrm>
                <a:off x="8289128" y="3356396"/>
                <a:ext cx="109800" cy="134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89F68A3-B8ED-1E2C-79F9-B53BAB1A548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280128" y="3347396"/>
                  <a:ext cx="1274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7C2D96D-416D-19A8-D9E9-AC51CE63C583}"/>
                    </a:ext>
                  </a:extLst>
                </p14:cNvPr>
                <p14:cNvContentPartPr/>
                <p14:nvPr/>
              </p14:nvContentPartPr>
              <p14:xfrm>
                <a:off x="8368328" y="3237596"/>
                <a:ext cx="48960" cy="57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7C2D96D-416D-19A8-D9E9-AC51CE63C58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359328" y="3228596"/>
                  <a:ext cx="66600" cy="75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72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526" y="666133"/>
            <a:ext cx="599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single tetrahedral carbon atom can have four groups attached (group = collection of atoms)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2" y="152401"/>
            <a:ext cx="7162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Unique Feature of Tetrahedral Carbon - Chirality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4C7467-E286-4EAC-A1D7-5CB77801FB4D}"/>
              </a:ext>
            </a:extLst>
          </p:cNvPr>
          <p:cNvSpPr txBox="1"/>
          <p:nvPr/>
        </p:nvSpPr>
        <p:spPr>
          <a:xfrm>
            <a:off x="257997" y="3902425"/>
            <a:ext cx="23302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biological properties of each enantiomer may be quite different, because they may interact with different receptors in the cell.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32508-3444-4A1F-A08E-E01D07EB4206}"/>
              </a:ext>
            </a:extLst>
          </p:cNvPr>
          <p:cNvSpPr txBox="1"/>
          <p:nvPr/>
        </p:nvSpPr>
        <p:spPr>
          <a:xfrm>
            <a:off x="439544" y="1223685"/>
            <a:ext cx="73152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If the four groups are different, then two forms of the molecule are possible, they are </a:t>
            </a:r>
            <a:r>
              <a:rPr lang="en-US" b="1" dirty="0">
                <a:latin typeface="Calibri" panose="020F0502020204030204" pitchFamily="34" charset="0"/>
              </a:rPr>
              <a:t>mirror images </a:t>
            </a:r>
            <a:r>
              <a:rPr lang="en-US" dirty="0">
                <a:latin typeface="Calibri" panose="020F0502020204030204" pitchFamily="34" charset="0"/>
              </a:rPr>
              <a:t>of each other.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carbon that has four different 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</a:rPr>
              <a:t>groups</a:t>
            </a:r>
            <a:r>
              <a:rPr lang="en-US" dirty="0">
                <a:latin typeface="Calibri" panose="020F0502020204030204" pitchFamily="34" charset="0"/>
              </a:rPr>
              <a:t> is called a </a:t>
            </a:r>
            <a:r>
              <a:rPr lang="en-US" b="1" dirty="0">
                <a:latin typeface="Calibri" panose="020F0502020204030204" pitchFamily="34" charset="0"/>
              </a:rPr>
              <a:t>chiral carbon.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two different mirror-image molecules are called </a:t>
            </a:r>
            <a:r>
              <a:rPr lang="en-US" b="1" dirty="0">
                <a:latin typeface="Calibri" panose="020F0502020204030204" pitchFamily="34" charset="0"/>
              </a:rPr>
              <a:t>enantiomers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These two 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</a:rPr>
              <a:t>cannot be superimposed </a:t>
            </a:r>
            <a:r>
              <a:rPr lang="en-US" dirty="0">
                <a:latin typeface="Calibri" panose="020F0502020204030204" pitchFamily="34" charset="0"/>
              </a:rPr>
              <a:t>on each other (superimposed = rotated so that the same atoms overlap)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 mixture of both enantiomers is called a </a:t>
            </a:r>
            <a:r>
              <a:rPr lang="en-US" b="1" dirty="0">
                <a:latin typeface="Calibri" panose="020F0502020204030204" pitchFamily="34" charset="0"/>
              </a:rPr>
              <a:t>racemic mixture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One naming system to distinguish enantiomers is D &amp; 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703097-9513-92DB-D2AD-57C8946AD0A8}"/>
              </a:ext>
            </a:extLst>
          </p:cNvPr>
          <p:cNvGrpSpPr/>
          <p:nvPr/>
        </p:nvGrpSpPr>
        <p:grpSpPr>
          <a:xfrm>
            <a:off x="8107144" y="624089"/>
            <a:ext cx="1739527" cy="1754327"/>
            <a:chOff x="8323056" y="893968"/>
            <a:chExt cx="1739527" cy="1754327"/>
          </a:xfrm>
        </p:grpSpPr>
        <p:pic>
          <p:nvPicPr>
            <p:cNvPr id="3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7" t="10637" r="56194" b="5462"/>
            <a:stretch/>
          </p:blipFill>
          <p:spPr>
            <a:xfrm>
              <a:off x="8323056" y="893968"/>
              <a:ext cx="1739527" cy="175432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1C185A-902D-439A-8A16-93D5296C1CD0}"/>
                </a:ext>
              </a:extLst>
            </p:cNvPr>
            <p:cNvSpPr/>
            <p:nvPr/>
          </p:nvSpPr>
          <p:spPr>
            <a:xfrm>
              <a:off x="9002320" y="950359"/>
              <a:ext cx="3810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ABA289-02F8-44CA-BF0B-F29DF7CE6634}"/>
                </a:ext>
              </a:extLst>
            </p:cNvPr>
            <p:cNvSpPr/>
            <p:nvPr/>
          </p:nvSpPr>
          <p:spPr>
            <a:xfrm>
              <a:off x="9652335" y="1914255"/>
              <a:ext cx="381000" cy="381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4FB89A-0F7B-446F-A129-A50313FEC91A}"/>
                </a:ext>
              </a:extLst>
            </p:cNvPr>
            <p:cNvSpPr/>
            <p:nvPr/>
          </p:nvSpPr>
          <p:spPr>
            <a:xfrm>
              <a:off x="8620996" y="2241464"/>
              <a:ext cx="381000" cy="381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FDECAEB-985B-43CF-A134-7E2A291B4C8E}"/>
                </a:ext>
              </a:extLst>
            </p:cNvPr>
            <p:cNvSpPr/>
            <p:nvPr/>
          </p:nvSpPr>
          <p:spPr>
            <a:xfrm>
              <a:off x="8414167" y="1771132"/>
              <a:ext cx="381000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FF8960-43AC-D761-E53C-31DAA7FE74DB}"/>
              </a:ext>
            </a:extLst>
          </p:cNvPr>
          <p:cNvGrpSpPr/>
          <p:nvPr/>
        </p:nvGrpSpPr>
        <p:grpSpPr>
          <a:xfrm>
            <a:off x="2588278" y="4027829"/>
            <a:ext cx="4421487" cy="2182920"/>
            <a:chOff x="5841702" y="4232611"/>
            <a:chExt cx="4421487" cy="2182920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84872C19-6A4A-4496-B7A1-811451D37B2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0087307"/>
                </p:ext>
              </p:extLst>
            </p:nvPr>
          </p:nvGraphicFramePr>
          <p:xfrm>
            <a:off x="5943601" y="4649722"/>
            <a:ext cx="4319588" cy="1251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4" imgW="5724734" imgH="1667203" progId="MDLDrawOLE.MDLDrawObject.1">
                    <p:embed/>
                  </p:oleObj>
                </mc:Choice>
                <mc:Fallback>
                  <p:oleObj name="MDLDrawObject Class" r:id="rId4" imgW="5724734" imgH="1667203" progId="MDLDrawOLE.MDLDrawObject.1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84872C19-6A4A-4496-B7A1-811451D37B2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3601" y="4649722"/>
                          <a:ext cx="4319588" cy="12512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39CD78-7358-49DE-B350-AB5C1709E198}"/>
                </a:ext>
              </a:extLst>
            </p:cNvPr>
            <p:cNvSpPr txBox="1"/>
            <p:nvPr/>
          </p:nvSpPr>
          <p:spPr>
            <a:xfrm>
              <a:off x="5841702" y="4232611"/>
              <a:ext cx="1802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Naproxen (Aleve)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10F734-B707-46C6-B468-C0E65CF74A32}"/>
                </a:ext>
              </a:extLst>
            </p:cNvPr>
            <p:cNvSpPr txBox="1"/>
            <p:nvPr/>
          </p:nvSpPr>
          <p:spPr>
            <a:xfrm>
              <a:off x="6399789" y="604619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Liver toxin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F3B037-4582-43C9-8285-DE48C67B284E}"/>
                </a:ext>
              </a:extLst>
            </p:cNvPr>
            <p:cNvSpPr txBox="1"/>
            <p:nvPr/>
          </p:nvSpPr>
          <p:spPr>
            <a:xfrm>
              <a:off x="8373428" y="6046199"/>
              <a:ext cx="1889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Anti-inflammatory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A61FC9-D6FE-4055-BEF6-73E45F4047D2}"/>
                </a:ext>
              </a:extLst>
            </p:cNvPr>
            <p:cNvSpPr txBox="1"/>
            <p:nvPr/>
          </p:nvSpPr>
          <p:spPr>
            <a:xfrm>
              <a:off x="7553511" y="4346637"/>
              <a:ext cx="1448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Chiral carbon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5A02147-4B6E-4F07-999A-408EE432FC4E}"/>
                </a:ext>
              </a:extLst>
            </p:cNvPr>
            <p:cNvCxnSpPr/>
            <p:nvPr/>
          </p:nvCxnSpPr>
          <p:spPr>
            <a:xfrm>
              <a:off x="8229600" y="4902802"/>
              <a:ext cx="0" cy="10571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CA14F0B-F706-44F6-92E6-37747E67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F2AA-CB60-49A9-BBD5-3C7AAC9A6CA6}" type="datetime1">
              <a:rPr lang="en-US" smtClean="0"/>
              <a:t>8/13/2023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F9640FC-C154-49BF-9A62-38B74671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B6AB3E9-640A-49FA-892A-6D4D26E6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5F1A6F-E896-608D-89C2-6C80B3A81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084763"/>
              </p:ext>
            </p:extLst>
          </p:nvPr>
        </p:nvGraphicFramePr>
        <p:xfrm>
          <a:off x="7330264" y="3490809"/>
          <a:ext cx="4692650" cy="200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6447556" imgH="2752659" progId="MDLDrawOLE.MDLDrawObject.1">
                  <p:embed/>
                </p:oleObj>
              </mc:Choice>
              <mc:Fallback>
                <p:oleObj name="MDLDrawObject Class" r:id="rId6" imgW="6447556" imgH="2752659" progId="MDLDrawOLE.MDLDrawObject.1">
                  <p:embed/>
                  <p:pic>
                    <p:nvPicPr>
                      <p:cNvPr id="91" name="Object 90">
                        <a:extLst>
                          <a:ext uri="{FF2B5EF4-FFF2-40B4-BE49-F238E27FC236}">
                            <a16:creationId xmlns:a16="http://schemas.microsoft.com/office/drawing/2014/main" id="{AD9CB33B-FCA8-4217-9873-862E321E80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30264" y="3490809"/>
                        <a:ext cx="4692650" cy="200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8E42C01-2B8A-7C9E-3342-03C5FBC4855C}"/>
              </a:ext>
            </a:extLst>
          </p:cNvPr>
          <p:cNvSpPr txBox="1"/>
          <p:nvPr/>
        </p:nvSpPr>
        <p:spPr>
          <a:xfrm>
            <a:off x="7690599" y="5286919"/>
            <a:ext cx="4253648" cy="112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</a:rPr>
              <a:t>L-Alanine binds better because of more favorable _______________ interactions.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253ABD-C44E-6E4E-E109-16C12631016F}"/>
              </a:ext>
            </a:extLst>
          </p:cNvPr>
          <p:cNvGrpSpPr/>
          <p:nvPr/>
        </p:nvGrpSpPr>
        <p:grpSpPr>
          <a:xfrm>
            <a:off x="10159592" y="533400"/>
            <a:ext cx="1739527" cy="1754327"/>
            <a:chOff x="8323056" y="893968"/>
            <a:chExt cx="1739527" cy="1754327"/>
          </a:xfrm>
        </p:grpSpPr>
        <p:pic>
          <p:nvPicPr>
            <p:cNvPr id="24" name="Content Placeholder 3">
              <a:extLst>
                <a:ext uri="{FF2B5EF4-FFF2-40B4-BE49-F238E27FC236}">
                  <a16:creationId xmlns:a16="http://schemas.microsoft.com/office/drawing/2014/main" id="{FC6959ED-3357-40C8-F71B-449CEC289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7" t="10637" r="56194" b="5462"/>
            <a:stretch/>
          </p:blipFill>
          <p:spPr>
            <a:xfrm>
              <a:off x="8323056" y="893968"/>
              <a:ext cx="1739527" cy="175432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7B0DC9-1D91-5BBE-408C-D7A8950D5CA7}"/>
                </a:ext>
              </a:extLst>
            </p:cNvPr>
            <p:cNvSpPr/>
            <p:nvPr/>
          </p:nvSpPr>
          <p:spPr>
            <a:xfrm>
              <a:off x="9002320" y="950359"/>
              <a:ext cx="3810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55D037-E6A7-C26A-CF4F-6A53490B8139}"/>
                </a:ext>
              </a:extLst>
            </p:cNvPr>
            <p:cNvSpPr/>
            <p:nvPr/>
          </p:nvSpPr>
          <p:spPr>
            <a:xfrm>
              <a:off x="8412549" y="1834633"/>
              <a:ext cx="381000" cy="381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DCB097-0830-B5BA-397B-3D5FF259F563}"/>
                </a:ext>
              </a:extLst>
            </p:cNvPr>
            <p:cNvSpPr/>
            <p:nvPr/>
          </p:nvSpPr>
          <p:spPr>
            <a:xfrm>
              <a:off x="8620996" y="2241464"/>
              <a:ext cx="381000" cy="381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9E9DE3-BD7F-AB29-1B5F-A08BAE6BA3C1}"/>
                </a:ext>
              </a:extLst>
            </p:cNvPr>
            <p:cNvSpPr/>
            <p:nvPr/>
          </p:nvSpPr>
          <p:spPr>
            <a:xfrm>
              <a:off x="9598377" y="1980808"/>
              <a:ext cx="381000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8D2526A-B075-E6E1-BCFD-7BA6C1D26B80}"/>
              </a:ext>
            </a:extLst>
          </p:cNvPr>
          <p:cNvSpPr txBox="1"/>
          <p:nvPr/>
        </p:nvSpPr>
        <p:spPr>
          <a:xfrm flipH="1">
            <a:off x="7332067" y="2859429"/>
            <a:ext cx="454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</a:rPr>
              <a:t>Two Different enantiomers (L and D alanine) binding to the same receptor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882CE66-C493-F0B8-F712-1D4488941F0D}"/>
                  </a:ext>
                </a:extLst>
              </p14:cNvPr>
              <p14:cNvContentPartPr/>
              <p14:nvPr/>
            </p14:nvContentPartPr>
            <p14:xfrm>
              <a:off x="8999768" y="1882916"/>
              <a:ext cx="5760" cy="13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882CE66-C493-F0B8-F712-1D4488941F0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90768" y="1874276"/>
                <a:ext cx="23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CE15A4-5C0A-4B01-1C65-7AAEA955682E}"/>
                  </a:ext>
                </a:extLst>
              </p14:cNvPr>
              <p14:cNvContentPartPr/>
              <p14:nvPr/>
            </p14:nvContentPartPr>
            <p14:xfrm>
              <a:off x="9059528" y="711836"/>
              <a:ext cx="178200" cy="1598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CE15A4-5C0A-4B01-1C65-7AAEA955682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50528" y="703196"/>
                <a:ext cx="1958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4519FBF-56D2-0422-6DCE-48C3B4A68E08}"/>
                  </a:ext>
                </a:extLst>
              </p14:cNvPr>
              <p14:cNvContentPartPr/>
              <p14:nvPr/>
            </p14:nvContentPartPr>
            <p14:xfrm>
              <a:off x="9346808" y="546956"/>
              <a:ext cx="55800" cy="192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4519FBF-56D2-0422-6DCE-48C3B4A68E0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37808" y="538316"/>
                <a:ext cx="73440" cy="21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097BC432-CE77-61B2-7A56-B95FEB1E0BC7}"/>
              </a:ext>
            </a:extLst>
          </p:cNvPr>
          <p:cNvGrpSpPr/>
          <p:nvPr/>
        </p:nvGrpSpPr>
        <p:grpSpPr>
          <a:xfrm>
            <a:off x="7650128" y="1414556"/>
            <a:ext cx="732600" cy="291960"/>
            <a:chOff x="7650128" y="1414556"/>
            <a:chExt cx="73260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125D812-8715-3EC7-D5F6-07288E759FCF}"/>
                    </a:ext>
                  </a:extLst>
                </p14:cNvPr>
                <p14:cNvContentPartPr/>
                <p14:nvPr/>
              </p14:nvContentPartPr>
              <p14:xfrm>
                <a:off x="8032448" y="1581956"/>
                <a:ext cx="350280" cy="124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125D812-8715-3EC7-D5F6-07288E759FC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23448" y="1572956"/>
                  <a:ext cx="3679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A05364-0CB2-85CF-5926-4B75F46DAD62}"/>
                    </a:ext>
                  </a:extLst>
                </p14:cNvPr>
                <p14:cNvContentPartPr/>
                <p14:nvPr/>
              </p14:nvContentPartPr>
              <p14:xfrm>
                <a:off x="7650128" y="1414556"/>
                <a:ext cx="338040" cy="167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A05364-0CB2-85CF-5926-4B75F46DAD6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41488" y="1405916"/>
                  <a:ext cx="355680" cy="18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7EA6A2E-5D76-2458-91E4-98174D8899B4}"/>
                  </a:ext>
                </a:extLst>
              </p14:cNvPr>
              <p14:cNvContentPartPr/>
              <p14:nvPr/>
            </p14:nvContentPartPr>
            <p14:xfrm>
              <a:off x="8532128" y="2242556"/>
              <a:ext cx="67320" cy="2250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7EA6A2E-5D76-2458-91E4-98174D8899B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23488" y="2233916"/>
                <a:ext cx="849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7DDD8F5-EBD1-B594-6C4D-E2AD34F84B3F}"/>
                  </a:ext>
                </a:extLst>
              </p14:cNvPr>
              <p14:cNvContentPartPr/>
              <p14:nvPr/>
            </p14:nvContentPartPr>
            <p14:xfrm>
              <a:off x="8278688" y="2661956"/>
              <a:ext cx="155880" cy="217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7DDD8F5-EBD1-B594-6C4D-E2AD34F84B3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70048" y="2652956"/>
                <a:ext cx="173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4D62323-3308-C27C-5900-94A7BE26A1F2}"/>
                  </a:ext>
                </a:extLst>
              </p14:cNvPr>
              <p14:cNvContentPartPr/>
              <p14:nvPr/>
            </p14:nvContentPartPr>
            <p14:xfrm>
              <a:off x="6451688" y="3667076"/>
              <a:ext cx="153360" cy="1087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4D62323-3308-C27C-5900-94A7BE26A1F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42688" y="3658076"/>
                <a:ext cx="1710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C7E43DE-41E4-7BAA-E64C-DB49CB4AC073}"/>
                  </a:ext>
                </a:extLst>
              </p14:cNvPr>
              <p14:cNvContentPartPr/>
              <p14:nvPr/>
            </p14:nvContentPartPr>
            <p14:xfrm>
              <a:off x="6668408" y="3600836"/>
              <a:ext cx="116640" cy="61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C7E43DE-41E4-7BAA-E64C-DB49CB4AC07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59768" y="3592196"/>
                <a:ext cx="1342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E3A0CAD-6CD7-A991-4FC5-D4D56EAB6AA9}"/>
                  </a:ext>
                </a:extLst>
              </p14:cNvPr>
              <p14:cNvContentPartPr/>
              <p14:nvPr/>
            </p14:nvContentPartPr>
            <p14:xfrm>
              <a:off x="6866048" y="3456116"/>
              <a:ext cx="246600" cy="1468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E3A0CAD-6CD7-A991-4FC5-D4D56EAB6AA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57048" y="3447476"/>
                <a:ext cx="26424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FBBF97D-4478-15FC-182A-1133D03CA408}"/>
                  </a:ext>
                </a:extLst>
              </p14:cNvPr>
              <p14:cNvContentPartPr/>
              <p14:nvPr/>
            </p14:nvContentPartPr>
            <p14:xfrm>
              <a:off x="6265568" y="3826556"/>
              <a:ext cx="144360" cy="81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FBBF97D-4478-15FC-182A-1133D03CA40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56928" y="3817916"/>
                <a:ext cx="1620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B16BE12E-27BB-1930-3C14-B2390C4B7199}"/>
                  </a:ext>
                </a:extLst>
              </p14:cNvPr>
              <p14:cNvContentPartPr/>
              <p14:nvPr/>
            </p14:nvContentPartPr>
            <p14:xfrm>
              <a:off x="6045608" y="3898196"/>
              <a:ext cx="97560" cy="1191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B16BE12E-27BB-1930-3C14-B2390C4B719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036968" y="3889196"/>
                <a:ext cx="1152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4B4CF58-F12D-F14B-B7AE-595AF584C2C5}"/>
                  </a:ext>
                </a:extLst>
              </p14:cNvPr>
              <p14:cNvContentPartPr/>
              <p14:nvPr/>
            </p14:nvContentPartPr>
            <p14:xfrm>
              <a:off x="5778128" y="4069916"/>
              <a:ext cx="67680" cy="1288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4B4CF58-F12D-F14B-B7AE-595AF584C2C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69488" y="4060916"/>
                <a:ext cx="853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589FF84-FE6B-B7D6-C9A7-97CB0AA45BA0}"/>
                  </a:ext>
                </a:extLst>
              </p14:cNvPr>
              <p14:cNvContentPartPr/>
              <p14:nvPr/>
            </p14:nvContentPartPr>
            <p14:xfrm>
              <a:off x="5826728" y="3994676"/>
              <a:ext cx="100440" cy="1414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589FF84-FE6B-B7D6-C9A7-97CB0AA45B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17728" y="3985676"/>
                <a:ext cx="11808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31FCDAC-A5A3-1B6A-4C27-FC976E07708F}"/>
                  </a:ext>
                </a:extLst>
              </p14:cNvPr>
              <p14:cNvContentPartPr/>
              <p14:nvPr/>
            </p14:nvContentPartPr>
            <p14:xfrm>
              <a:off x="5946968" y="4094756"/>
              <a:ext cx="116280" cy="1382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31FCDAC-A5A3-1B6A-4C27-FC976E07708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937968" y="4086116"/>
                <a:ext cx="1339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AB95282-6554-F179-C5EC-4211C0801862}"/>
                  </a:ext>
                </a:extLst>
              </p14:cNvPr>
              <p14:cNvContentPartPr/>
              <p14:nvPr/>
            </p14:nvContentPartPr>
            <p14:xfrm>
              <a:off x="6605768" y="3872636"/>
              <a:ext cx="79920" cy="117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AB95282-6554-F179-C5EC-4211C080186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597128" y="3863636"/>
                <a:ext cx="9756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37BE483A-E642-3069-33C6-E6F1A0E2AB5C}"/>
                  </a:ext>
                </a:extLst>
              </p14:cNvPr>
              <p14:cNvContentPartPr/>
              <p14:nvPr/>
            </p14:nvContentPartPr>
            <p14:xfrm>
              <a:off x="6762368" y="4057316"/>
              <a:ext cx="129600" cy="112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37BE483A-E642-3069-33C6-E6F1A0E2AB5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753728" y="4048676"/>
                <a:ext cx="14724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FDDE293E-B5A6-63A7-EF8A-E17D9E203712}"/>
                  </a:ext>
                </a:extLst>
              </p14:cNvPr>
              <p14:cNvContentPartPr/>
              <p14:nvPr/>
            </p14:nvContentPartPr>
            <p14:xfrm>
              <a:off x="6967928" y="4042916"/>
              <a:ext cx="88200" cy="417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FDDE293E-B5A6-63A7-EF8A-E17D9E20371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59288" y="4034276"/>
                <a:ext cx="10584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465072A-00D3-5E34-3096-6A2DA0DA2C0C}"/>
                  </a:ext>
                </a:extLst>
              </p14:cNvPr>
              <p14:cNvContentPartPr/>
              <p14:nvPr/>
            </p14:nvContentPartPr>
            <p14:xfrm>
              <a:off x="7100408" y="3994676"/>
              <a:ext cx="101520" cy="774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465072A-00D3-5E34-3096-6A2DA0DA2C0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091768" y="3986036"/>
                <a:ext cx="11916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0D0087D-5019-0E51-9D1F-BBECC6159357}"/>
                  </a:ext>
                </a:extLst>
              </p14:cNvPr>
              <p14:cNvContentPartPr/>
              <p14:nvPr/>
            </p14:nvContentPartPr>
            <p14:xfrm>
              <a:off x="7218488" y="3846716"/>
              <a:ext cx="184680" cy="1814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0D0087D-5019-0E51-9D1F-BBECC615935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209488" y="3838076"/>
                <a:ext cx="2023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B595D27D-9989-2D69-159D-922DBD07CF93}"/>
                  </a:ext>
                </a:extLst>
              </p14:cNvPr>
              <p14:cNvContentPartPr/>
              <p14:nvPr/>
            </p14:nvContentPartPr>
            <p14:xfrm>
              <a:off x="6375368" y="3593996"/>
              <a:ext cx="272880" cy="2934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B595D27D-9989-2D69-159D-922DBD07CF9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366728" y="3585356"/>
                <a:ext cx="29052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19AC4565-6C33-AE23-5F71-3CC0B909134A}"/>
                  </a:ext>
                </a:extLst>
              </p14:cNvPr>
              <p14:cNvContentPartPr/>
              <p14:nvPr/>
            </p14:nvContentPartPr>
            <p14:xfrm>
              <a:off x="6182048" y="4051556"/>
              <a:ext cx="84240" cy="270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19AC4565-6C33-AE23-5F71-3CC0B909134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173048" y="4042556"/>
                <a:ext cx="1018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FABB500-A881-4EEC-6BD1-24BC2561791A}"/>
                  </a:ext>
                </a:extLst>
              </p14:cNvPr>
              <p14:cNvContentPartPr/>
              <p14:nvPr/>
            </p14:nvContentPartPr>
            <p14:xfrm>
              <a:off x="6815288" y="4226156"/>
              <a:ext cx="65160" cy="687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FABB500-A881-4EEC-6BD1-24BC2561791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06648" y="4217516"/>
                <a:ext cx="8280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CBBF15E-7C62-A472-6A0F-D6383BA5D208}"/>
                  </a:ext>
                </a:extLst>
              </p14:cNvPr>
              <p14:cNvContentPartPr/>
              <p14:nvPr/>
            </p14:nvContentPartPr>
            <p14:xfrm>
              <a:off x="5700008" y="3793796"/>
              <a:ext cx="588600" cy="5230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CBBF15E-7C62-A472-6A0F-D6383BA5D20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691008" y="3784796"/>
                <a:ext cx="606240" cy="5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C51CDC34-110F-3CC8-5CCD-FD1D149E02F1}"/>
                  </a:ext>
                </a:extLst>
              </p14:cNvPr>
              <p14:cNvContentPartPr/>
              <p14:nvPr/>
            </p14:nvContentPartPr>
            <p14:xfrm>
              <a:off x="6626648" y="3754556"/>
              <a:ext cx="893520" cy="5788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C51CDC34-110F-3CC8-5CCD-FD1D149E02F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617648" y="3745916"/>
                <a:ext cx="911160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F9A3B226-9449-3A9C-43C3-E4D36B9567C5}"/>
                  </a:ext>
                </a:extLst>
              </p14:cNvPr>
              <p14:cNvContentPartPr/>
              <p14:nvPr/>
            </p14:nvContentPartPr>
            <p14:xfrm>
              <a:off x="9955568" y="376676"/>
              <a:ext cx="75960" cy="25131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F9A3B226-9449-3A9C-43C3-E4D36B9567C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946568" y="367676"/>
                <a:ext cx="93600" cy="25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40E48E1-AFAB-451F-0270-2C5951736D9D}"/>
                  </a:ext>
                </a:extLst>
              </p14:cNvPr>
              <p14:cNvContentPartPr/>
              <p14:nvPr/>
            </p14:nvContentPartPr>
            <p14:xfrm>
              <a:off x="10136648" y="388916"/>
              <a:ext cx="226080" cy="1602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40E48E1-AFAB-451F-0270-2C5951736D9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127648" y="380276"/>
                <a:ext cx="2437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6EA21C53-9CBF-E5F4-AF55-472F2AE68FC3}"/>
                  </a:ext>
                </a:extLst>
              </p14:cNvPr>
              <p14:cNvContentPartPr/>
              <p14:nvPr/>
            </p14:nvContentPartPr>
            <p14:xfrm>
              <a:off x="10397648" y="339236"/>
              <a:ext cx="41760" cy="972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6EA21C53-9CBF-E5F4-AF55-472F2AE68FC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0388648" y="330596"/>
                <a:ext cx="5940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E02E47B-454B-1862-5103-7B95A67737A3}"/>
                  </a:ext>
                </a:extLst>
              </p14:cNvPr>
              <p14:cNvContentPartPr/>
              <p14:nvPr/>
            </p14:nvContentPartPr>
            <p14:xfrm>
              <a:off x="10360928" y="280556"/>
              <a:ext cx="184320" cy="117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E02E47B-454B-1862-5103-7B95A67737A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351928" y="271916"/>
                <a:ext cx="2019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FB36059-081F-D77E-83EB-A65D1693500B}"/>
                  </a:ext>
                </a:extLst>
              </p14:cNvPr>
              <p14:cNvContentPartPr/>
              <p14:nvPr/>
            </p14:nvContentPartPr>
            <p14:xfrm>
              <a:off x="10558208" y="206756"/>
              <a:ext cx="84600" cy="1087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FB36059-081F-D77E-83EB-A65D1693500B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549208" y="198116"/>
                <a:ext cx="1022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E835C38-339A-9911-4ECD-D1A666FD4B8A}"/>
                  </a:ext>
                </a:extLst>
              </p14:cNvPr>
              <p14:cNvContentPartPr/>
              <p14:nvPr/>
            </p14:nvContentPartPr>
            <p14:xfrm>
              <a:off x="10677368" y="129356"/>
              <a:ext cx="170640" cy="1321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E835C38-339A-9911-4ECD-D1A666FD4B8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668368" y="120356"/>
                <a:ext cx="1882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0ED17CB-92C4-C154-EB8B-3BD1B8F92E66}"/>
                  </a:ext>
                </a:extLst>
              </p14:cNvPr>
              <p14:cNvContentPartPr/>
              <p14:nvPr/>
            </p14:nvContentPartPr>
            <p14:xfrm>
              <a:off x="10325648" y="627596"/>
              <a:ext cx="75960" cy="171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0ED17CB-92C4-C154-EB8B-3BD1B8F92E6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316648" y="618596"/>
                <a:ext cx="936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F5EE661-CF3B-6560-59B3-6FCAFF9B105F}"/>
                  </a:ext>
                </a:extLst>
              </p14:cNvPr>
              <p14:cNvContentPartPr/>
              <p14:nvPr/>
            </p14:nvContentPartPr>
            <p14:xfrm>
              <a:off x="10383968" y="591956"/>
              <a:ext cx="222480" cy="1310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F5EE661-CF3B-6560-59B3-6FCAFF9B105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375328" y="583316"/>
                <a:ext cx="24012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C8092255-06E7-D91E-D866-E91B4554B628}"/>
                  </a:ext>
                </a:extLst>
              </p14:cNvPr>
              <p14:cNvContentPartPr/>
              <p14:nvPr/>
            </p14:nvContentPartPr>
            <p14:xfrm>
              <a:off x="10630568" y="312596"/>
              <a:ext cx="379800" cy="378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C8092255-06E7-D91E-D866-E91B4554B62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621568" y="303596"/>
                <a:ext cx="397440" cy="39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9603F50-4D3B-6D77-3980-596DE6B58925}"/>
              </a:ext>
            </a:extLst>
          </p:cNvPr>
          <p:cNvGrpSpPr/>
          <p:nvPr/>
        </p:nvGrpSpPr>
        <p:grpSpPr>
          <a:xfrm>
            <a:off x="9691688" y="1720196"/>
            <a:ext cx="1404360" cy="1205280"/>
            <a:chOff x="9691688" y="1720196"/>
            <a:chExt cx="1404360" cy="120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994BA4-313E-3B1E-B7F2-364BCFCE4C3F}"/>
                    </a:ext>
                  </a:extLst>
                </p14:cNvPr>
                <p14:cNvContentPartPr/>
                <p14:nvPr/>
              </p14:nvContentPartPr>
              <p14:xfrm>
                <a:off x="9722288" y="1890476"/>
                <a:ext cx="83520" cy="335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994BA4-313E-3B1E-B7F2-364BCFCE4C3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713288" y="1881836"/>
                  <a:ext cx="10116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5565D5B-649E-311C-B525-D0ED6BBABC25}"/>
                    </a:ext>
                  </a:extLst>
                </p14:cNvPr>
                <p14:cNvContentPartPr/>
                <p14:nvPr/>
              </p14:nvContentPartPr>
              <p14:xfrm>
                <a:off x="9774488" y="2387636"/>
                <a:ext cx="13320" cy="220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5565D5B-649E-311C-B525-D0ED6BBABC2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765848" y="2378636"/>
                  <a:ext cx="309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7C0A764-9D7B-D356-3CD2-E8C36767F8D7}"/>
                    </a:ext>
                  </a:extLst>
                </p14:cNvPr>
                <p14:cNvContentPartPr/>
                <p14:nvPr/>
              </p14:nvContentPartPr>
              <p14:xfrm>
                <a:off x="9691688" y="2394116"/>
                <a:ext cx="185400" cy="15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7C0A764-9D7B-D356-3CD2-E8C36767F8D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683048" y="2385476"/>
                  <a:ext cx="203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527D0EA-7785-DB08-967E-97518713C9AE}"/>
                    </a:ext>
                  </a:extLst>
                </p14:cNvPr>
                <p14:cNvContentPartPr/>
                <p14:nvPr/>
              </p14:nvContentPartPr>
              <p14:xfrm>
                <a:off x="9919568" y="2414276"/>
                <a:ext cx="48600" cy="2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527D0EA-7785-DB08-967E-97518713C9A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910568" y="2405636"/>
                  <a:ext cx="662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5AACA32-C93B-18A8-47EA-9CF90361F5C3}"/>
                    </a:ext>
                  </a:extLst>
                </p14:cNvPr>
                <p14:cNvContentPartPr/>
                <p14:nvPr/>
              </p14:nvContentPartPr>
              <p14:xfrm>
                <a:off x="9995888" y="2835836"/>
                <a:ext cx="196560" cy="77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5AACA32-C93B-18A8-47EA-9CF90361F5C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86888" y="2826836"/>
                  <a:ext cx="2142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9C0E39D-3AF6-B58A-6BF3-4BE6AFD00988}"/>
                    </a:ext>
                  </a:extLst>
                </p14:cNvPr>
                <p14:cNvContentPartPr/>
                <p14:nvPr/>
              </p14:nvContentPartPr>
              <p14:xfrm>
                <a:off x="10329608" y="2771036"/>
                <a:ext cx="336240" cy="154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9C0E39D-3AF6-B58A-6BF3-4BE6AFD0098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320968" y="2762036"/>
                  <a:ext cx="3538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780C118-9484-286D-B4E7-F58FF6C1D116}"/>
                    </a:ext>
                  </a:extLst>
                </p14:cNvPr>
                <p14:cNvContentPartPr/>
                <p14:nvPr/>
              </p14:nvContentPartPr>
              <p14:xfrm>
                <a:off x="10580888" y="2699396"/>
                <a:ext cx="12600" cy="5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780C118-9484-286D-B4E7-F58FF6C1D11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571888" y="2690756"/>
                  <a:ext cx="30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8B6C16C-5B5C-80F9-AC53-BC4CB8B5DA0D}"/>
                    </a:ext>
                  </a:extLst>
                </p14:cNvPr>
                <p14:cNvContentPartPr/>
                <p14:nvPr/>
              </p14:nvContentPartPr>
              <p14:xfrm>
                <a:off x="10699328" y="2667716"/>
                <a:ext cx="185400" cy="150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8B6C16C-5B5C-80F9-AC53-BC4CB8B5DA0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690328" y="2658716"/>
                  <a:ext cx="2030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CA19C16-3B7A-9CD5-C788-A018454D9983}"/>
                    </a:ext>
                  </a:extLst>
                </p14:cNvPr>
                <p14:cNvContentPartPr/>
                <p14:nvPr/>
              </p14:nvContentPartPr>
              <p14:xfrm>
                <a:off x="10903448" y="2656196"/>
                <a:ext cx="60480" cy="990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CA19C16-3B7A-9CD5-C788-A018454D998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894808" y="2647196"/>
                  <a:ext cx="781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DC1E1EE-9B5A-59C8-29A0-FE621AAD9E47}"/>
                    </a:ext>
                  </a:extLst>
                </p14:cNvPr>
                <p14:cNvContentPartPr/>
                <p14:nvPr/>
              </p14:nvContentPartPr>
              <p14:xfrm>
                <a:off x="10945928" y="2631356"/>
                <a:ext cx="150120" cy="82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DC1E1EE-9B5A-59C8-29A0-FE621AAD9E4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937288" y="2622716"/>
                  <a:ext cx="1677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FF4F808-C668-195F-BB32-0894E9F6EF98}"/>
                    </a:ext>
                  </a:extLst>
                </p14:cNvPr>
                <p14:cNvContentPartPr/>
                <p14:nvPr/>
              </p14:nvContentPartPr>
              <p14:xfrm>
                <a:off x="10299728" y="1720196"/>
                <a:ext cx="123840" cy="239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FF4F808-C668-195F-BB32-0894E9F6EF9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291088" y="1711556"/>
                  <a:ext cx="1414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0889B63-D5BF-8D9F-1ABA-BD2A16AE3943}"/>
                    </a:ext>
                  </a:extLst>
                </p14:cNvPr>
                <p14:cNvContentPartPr/>
                <p14:nvPr/>
              </p14:nvContentPartPr>
              <p14:xfrm>
                <a:off x="10092368" y="2063996"/>
                <a:ext cx="25560" cy="1602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0889B63-D5BF-8D9F-1ABA-BD2A16AE394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083368" y="2054996"/>
                  <a:ext cx="432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E0F3BDC-1967-425F-1BCD-96AE33B7209E}"/>
                    </a:ext>
                  </a:extLst>
                </p14:cNvPr>
                <p14:cNvContentPartPr/>
                <p14:nvPr/>
              </p14:nvContentPartPr>
              <p14:xfrm>
                <a:off x="10079408" y="2047436"/>
                <a:ext cx="173160" cy="1418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E0F3BDC-1967-425F-1BCD-96AE33B7209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070408" y="2038436"/>
                  <a:ext cx="1908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3B40DB6-F067-A183-334D-83B8C6EF2A61}"/>
                    </a:ext>
                  </a:extLst>
                </p14:cNvPr>
                <p14:cNvContentPartPr/>
                <p14:nvPr/>
              </p14:nvContentPartPr>
              <p14:xfrm>
                <a:off x="10611128" y="2163356"/>
                <a:ext cx="54000" cy="2170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3B40DB6-F067-A183-334D-83B8C6EF2A6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602488" y="2154716"/>
                  <a:ext cx="716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6F6D99D-4B88-7228-6ECF-AC552358781A}"/>
                    </a:ext>
                  </a:extLst>
                </p14:cNvPr>
                <p14:cNvContentPartPr/>
                <p14:nvPr/>
              </p14:nvContentPartPr>
              <p14:xfrm>
                <a:off x="10540568" y="2498876"/>
                <a:ext cx="139320" cy="2098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6F6D99D-4B88-7228-6ECF-AC552358781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531928" y="2489876"/>
                  <a:ext cx="15696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58879BC-0556-A91C-412B-D14F8487C8F0}"/>
              </a:ext>
            </a:extLst>
          </p:cNvPr>
          <p:cNvGrpSpPr/>
          <p:nvPr/>
        </p:nvGrpSpPr>
        <p:grpSpPr>
          <a:xfrm>
            <a:off x="11741528" y="1807316"/>
            <a:ext cx="403560" cy="150120"/>
            <a:chOff x="11741528" y="1807316"/>
            <a:chExt cx="403560" cy="15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1E1E801-7F6A-9070-2507-0DEB7DFAB2E4}"/>
                    </a:ext>
                  </a:extLst>
                </p14:cNvPr>
                <p14:cNvContentPartPr/>
                <p14:nvPr/>
              </p14:nvContentPartPr>
              <p14:xfrm>
                <a:off x="11741528" y="1828556"/>
                <a:ext cx="194400" cy="35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1E1E801-7F6A-9070-2507-0DEB7DFAB2E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732888" y="1819916"/>
                  <a:ext cx="2120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F0988A3-2833-6830-AD0A-655600FF99EB}"/>
                    </a:ext>
                  </a:extLst>
                </p14:cNvPr>
                <p14:cNvContentPartPr/>
                <p14:nvPr/>
              </p14:nvContentPartPr>
              <p14:xfrm>
                <a:off x="11988848" y="1807316"/>
                <a:ext cx="156240" cy="150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F0988A3-2833-6830-AD0A-655600FF99E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980208" y="1798316"/>
                  <a:ext cx="17388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33CCA46-7B3D-22B0-B1E1-3B179660BAAF}"/>
              </a:ext>
            </a:extLst>
          </p:cNvPr>
          <p:cNvGrpSpPr/>
          <p:nvPr/>
        </p:nvGrpSpPr>
        <p:grpSpPr>
          <a:xfrm>
            <a:off x="11066888" y="460916"/>
            <a:ext cx="390960" cy="301320"/>
            <a:chOff x="11066888" y="460916"/>
            <a:chExt cx="390960" cy="30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9A970F5-0AC4-50D1-9A98-EDC2F4D98FC5}"/>
                    </a:ext>
                  </a:extLst>
                </p14:cNvPr>
                <p14:cNvContentPartPr/>
                <p14:nvPr/>
              </p14:nvContentPartPr>
              <p14:xfrm>
                <a:off x="11066888" y="650636"/>
                <a:ext cx="216720" cy="111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9A970F5-0AC4-50D1-9A98-EDC2F4D98FC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057888" y="641996"/>
                  <a:ext cx="2343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C2CA1F9-B7A3-DDFB-8D76-6B95F25528B6}"/>
                    </a:ext>
                  </a:extLst>
                </p14:cNvPr>
                <p14:cNvContentPartPr/>
                <p14:nvPr/>
              </p14:nvContentPartPr>
              <p14:xfrm>
                <a:off x="11373968" y="460916"/>
                <a:ext cx="83880" cy="237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C2CA1F9-B7A3-DDFB-8D76-6B95F25528B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365328" y="451916"/>
                  <a:ext cx="101520" cy="25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2F2DD982-3F0B-49D4-36BC-4D13BEFFD30E}"/>
                  </a:ext>
                </a:extLst>
              </p14:cNvPr>
              <p14:cNvContentPartPr/>
              <p14:nvPr/>
            </p14:nvContentPartPr>
            <p14:xfrm>
              <a:off x="10426808" y="3045716"/>
              <a:ext cx="1440" cy="54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2F2DD982-3F0B-49D4-36BC-4D13BEFFD30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0418168" y="3037076"/>
                <a:ext cx="19080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F8E34F1-44FD-8F4C-4A16-3181F6D9D7CC}"/>
              </a:ext>
            </a:extLst>
          </p:cNvPr>
          <p:cNvGrpSpPr/>
          <p:nvPr/>
        </p:nvGrpSpPr>
        <p:grpSpPr>
          <a:xfrm>
            <a:off x="5514608" y="1817396"/>
            <a:ext cx="2444040" cy="1199880"/>
            <a:chOff x="5514608" y="1817396"/>
            <a:chExt cx="2444040" cy="11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67C01BE-6A49-86B8-7B25-33377C2BED3C}"/>
                    </a:ext>
                  </a:extLst>
                </p14:cNvPr>
                <p14:cNvContentPartPr/>
                <p14:nvPr/>
              </p14:nvContentPartPr>
              <p14:xfrm>
                <a:off x="7334408" y="2322116"/>
                <a:ext cx="165600" cy="163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67C01BE-6A49-86B8-7B25-33377C2BED3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325408" y="2313476"/>
                  <a:ext cx="1832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3B58551-A2B5-82FD-4384-DB8BC3D7172C}"/>
                    </a:ext>
                  </a:extLst>
                </p14:cNvPr>
                <p14:cNvContentPartPr/>
                <p14:nvPr/>
              </p14:nvContentPartPr>
              <p14:xfrm>
                <a:off x="7265288" y="2105396"/>
                <a:ext cx="53640" cy="158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3B58551-A2B5-82FD-4384-DB8BC3D7172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56648" y="2096756"/>
                  <a:ext cx="712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16F1FEC-CA86-F7D5-538B-E325DC693688}"/>
                    </a:ext>
                  </a:extLst>
                </p14:cNvPr>
                <p14:cNvContentPartPr/>
                <p14:nvPr/>
              </p14:nvContentPartPr>
              <p14:xfrm>
                <a:off x="7198328" y="1874636"/>
                <a:ext cx="26280" cy="212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16F1FEC-CA86-F7D5-538B-E325DC69368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89328" y="1865636"/>
                  <a:ext cx="439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7649D75-23E2-5638-D509-85D407C3D515}"/>
                    </a:ext>
                  </a:extLst>
                </p14:cNvPr>
                <p14:cNvContentPartPr/>
                <p14:nvPr/>
              </p14:nvContentPartPr>
              <p14:xfrm>
                <a:off x="7168448" y="1817396"/>
                <a:ext cx="106560" cy="127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7649D75-23E2-5638-D509-85D407C3D51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159448" y="1808396"/>
                  <a:ext cx="1242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E4072BE-0A79-EF42-44C1-311F7251998D}"/>
                    </a:ext>
                  </a:extLst>
                </p14:cNvPr>
                <p14:cNvContentPartPr/>
                <p14:nvPr/>
              </p14:nvContentPartPr>
              <p14:xfrm>
                <a:off x="7200128" y="1885436"/>
                <a:ext cx="122400" cy="83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E4072BE-0A79-EF42-44C1-311F7251998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191128" y="1876796"/>
                  <a:ext cx="1400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EDADD6A-BE8A-FFC2-BF01-BCFC26CFF05C}"/>
                    </a:ext>
                  </a:extLst>
                </p14:cNvPr>
                <p14:cNvContentPartPr/>
                <p14:nvPr/>
              </p14:nvContentPartPr>
              <p14:xfrm>
                <a:off x="7552928" y="2340476"/>
                <a:ext cx="91440" cy="50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EDADD6A-BE8A-FFC2-BF01-BCFC26CFF05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44288" y="2331476"/>
                  <a:ext cx="1090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A984D42-BDC5-470F-E9BF-EA27392C2382}"/>
                    </a:ext>
                  </a:extLst>
                </p14:cNvPr>
                <p14:cNvContentPartPr/>
                <p14:nvPr/>
              </p14:nvContentPartPr>
              <p14:xfrm>
                <a:off x="7686848" y="2134916"/>
                <a:ext cx="271800" cy="218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A984D42-BDC5-470F-E9BF-EA27392C238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678208" y="2126276"/>
                  <a:ext cx="2894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1F43226-3312-5262-9920-1F6A2DD54A8C}"/>
                    </a:ext>
                  </a:extLst>
                </p14:cNvPr>
                <p14:cNvContentPartPr/>
                <p14:nvPr/>
              </p14:nvContentPartPr>
              <p14:xfrm>
                <a:off x="7419368" y="2587076"/>
                <a:ext cx="61560" cy="118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1F43226-3312-5262-9920-1F6A2DD54A8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410368" y="2578436"/>
                  <a:ext cx="792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B633BDA-7E07-7738-21C9-82FE5E5A3391}"/>
                    </a:ext>
                  </a:extLst>
                </p14:cNvPr>
                <p14:cNvContentPartPr/>
                <p14:nvPr/>
              </p14:nvContentPartPr>
              <p14:xfrm>
                <a:off x="7496408" y="2767076"/>
                <a:ext cx="138240" cy="144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B633BDA-7E07-7738-21C9-82FE5E5A339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487768" y="2758436"/>
                  <a:ext cx="1558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260831E-0290-E28A-375B-399871D35DE8}"/>
                    </a:ext>
                  </a:extLst>
                </p14:cNvPr>
                <p14:cNvContentPartPr/>
                <p14:nvPr/>
              </p14:nvContentPartPr>
              <p14:xfrm>
                <a:off x="7094288" y="2573396"/>
                <a:ext cx="156960" cy="194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260831E-0290-E28A-375B-399871D35DE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085648" y="2564756"/>
                  <a:ext cx="1746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50AF48D-3942-A203-799D-0BD7D9DCA4EF}"/>
                    </a:ext>
                  </a:extLst>
                </p14:cNvPr>
                <p14:cNvContentPartPr/>
                <p14:nvPr/>
              </p14:nvContentPartPr>
              <p14:xfrm>
                <a:off x="6893048" y="2845556"/>
                <a:ext cx="192960" cy="171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50AF48D-3942-A203-799D-0BD7D9DCA4E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884408" y="2836556"/>
                  <a:ext cx="2106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1EAD5C8-22F2-AE61-4264-613583F74FD5}"/>
                    </a:ext>
                  </a:extLst>
                </p14:cNvPr>
                <p14:cNvContentPartPr/>
                <p14:nvPr/>
              </p14:nvContentPartPr>
              <p14:xfrm>
                <a:off x="5514608" y="2008196"/>
                <a:ext cx="1520640" cy="452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1EAD5C8-22F2-AE61-4264-613583F74FD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505968" y="1999196"/>
                  <a:ext cx="1538280" cy="47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7903FDF-1DE3-C99F-DC55-7A1F535068AC}"/>
              </a:ext>
            </a:extLst>
          </p:cNvPr>
          <p:cNvGrpSpPr/>
          <p:nvPr/>
        </p:nvGrpSpPr>
        <p:grpSpPr>
          <a:xfrm>
            <a:off x="7464728" y="655676"/>
            <a:ext cx="1350720" cy="801720"/>
            <a:chOff x="7464728" y="655676"/>
            <a:chExt cx="1350720" cy="80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C906B2D-2691-C0AE-2EE7-1BC2B05BDA1E}"/>
                    </a:ext>
                  </a:extLst>
                </p14:cNvPr>
                <p14:cNvContentPartPr/>
                <p14:nvPr/>
              </p14:nvContentPartPr>
              <p14:xfrm>
                <a:off x="8190128" y="1042676"/>
                <a:ext cx="591480" cy="414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C906B2D-2691-C0AE-2EE7-1BC2B05BDA1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181128" y="1033676"/>
                  <a:ext cx="60912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E0AB4C8-4099-EEA5-C7DC-CD9904DB1289}"/>
                    </a:ext>
                  </a:extLst>
                </p14:cNvPr>
                <p14:cNvContentPartPr/>
                <p14:nvPr/>
              </p14:nvContentPartPr>
              <p14:xfrm>
                <a:off x="8692688" y="1383596"/>
                <a:ext cx="122760" cy="673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E0AB4C8-4099-EEA5-C7DC-CD9904DB128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683688" y="1374956"/>
                  <a:ext cx="1404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2A9AC2A-2E3B-D06A-6CA3-4E7F14B2C0DB}"/>
                    </a:ext>
                  </a:extLst>
                </p14:cNvPr>
                <p14:cNvContentPartPr/>
                <p14:nvPr/>
              </p14:nvContentPartPr>
              <p14:xfrm>
                <a:off x="7464728" y="1089836"/>
                <a:ext cx="156600" cy="151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2A9AC2A-2E3B-D06A-6CA3-4E7F14B2C0D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55728" y="1080836"/>
                  <a:ext cx="1742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C2905DE-36C1-1EB7-0F1B-C43AE5FD6BBA}"/>
                    </a:ext>
                  </a:extLst>
                </p14:cNvPr>
                <p14:cNvContentPartPr/>
                <p14:nvPr/>
              </p14:nvContentPartPr>
              <p14:xfrm>
                <a:off x="7541408" y="918836"/>
                <a:ext cx="320760" cy="217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C2905DE-36C1-1EB7-0F1B-C43AE5FD6BB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32768" y="910196"/>
                  <a:ext cx="3384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CB67D35-7FB2-70E3-37FF-E534DCA3982F}"/>
                    </a:ext>
                  </a:extLst>
                </p14:cNvPr>
                <p14:cNvContentPartPr/>
                <p14:nvPr/>
              </p14:nvContentPartPr>
              <p14:xfrm>
                <a:off x="7752728" y="919556"/>
                <a:ext cx="31680" cy="11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CB67D35-7FB2-70E3-37FF-E534DCA3982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743728" y="910556"/>
                  <a:ext cx="493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655C9D5-9934-4A61-0332-2D832BF1C248}"/>
                    </a:ext>
                  </a:extLst>
                </p14:cNvPr>
                <p14:cNvContentPartPr/>
                <p14:nvPr/>
              </p14:nvContentPartPr>
              <p14:xfrm>
                <a:off x="7898888" y="862676"/>
                <a:ext cx="88920" cy="1220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655C9D5-9934-4A61-0332-2D832BF1C24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889888" y="853676"/>
                  <a:ext cx="1065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BC21C3B-3D6F-58F5-DCB6-AD8DF85C8D96}"/>
                    </a:ext>
                  </a:extLst>
                </p14:cNvPr>
                <p14:cNvContentPartPr/>
                <p14:nvPr/>
              </p14:nvContentPartPr>
              <p14:xfrm>
                <a:off x="8015168" y="695276"/>
                <a:ext cx="202320" cy="227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BC21C3B-3D6F-58F5-DCB6-AD8DF85C8D9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006168" y="686636"/>
                  <a:ext cx="2199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CA8BC61-1FFC-5135-0407-FDBC3BDFF3EA}"/>
                    </a:ext>
                  </a:extLst>
                </p14:cNvPr>
                <p14:cNvContentPartPr/>
                <p14:nvPr/>
              </p14:nvContentPartPr>
              <p14:xfrm>
                <a:off x="7902488" y="1106396"/>
                <a:ext cx="141120" cy="1090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CA8BC61-1FFC-5135-0407-FDBC3BDFF3E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893848" y="1097396"/>
                  <a:ext cx="1587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6D6CABA-6F1C-7EA1-04ED-3BE6B6295B1D}"/>
                    </a:ext>
                  </a:extLst>
                </p14:cNvPr>
                <p14:cNvContentPartPr/>
                <p14:nvPr/>
              </p14:nvContentPartPr>
              <p14:xfrm>
                <a:off x="8067008" y="778796"/>
                <a:ext cx="347760" cy="328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6D6CABA-6F1C-7EA1-04ED-3BE6B6295B1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058368" y="769796"/>
                  <a:ext cx="3654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4EBAAA74-AEDA-3411-039C-D7A4E8914394}"/>
                    </a:ext>
                  </a:extLst>
                </p14:cNvPr>
                <p14:cNvContentPartPr/>
                <p14:nvPr/>
              </p14:nvContentPartPr>
              <p14:xfrm>
                <a:off x="8453288" y="686636"/>
                <a:ext cx="200520" cy="175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4EBAAA74-AEDA-3411-039C-D7A4E891439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444288" y="677996"/>
                  <a:ext cx="2181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BCAFADD-4E93-B13D-F5DD-4F0EBDCB8633}"/>
                    </a:ext>
                  </a:extLst>
                </p14:cNvPr>
                <p14:cNvContentPartPr/>
                <p14:nvPr/>
              </p14:nvContentPartPr>
              <p14:xfrm>
                <a:off x="8659568" y="655676"/>
                <a:ext cx="23040" cy="133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BCAFADD-4E93-B13D-F5DD-4F0EBDCB863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650568" y="646676"/>
                  <a:ext cx="40680" cy="3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AB17A2FE-E7E5-E931-00D2-1CC2CA5428D3}"/>
                  </a:ext>
                </a:extLst>
              </p14:cNvPr>
              <p14:cNvContentPartPr/>
              <p14:nvPr/>
            </p14:nvContentPartPr>
            <p14:xfrm>
              <a:off x="1383968" y="3510836"/>
              <a:ext cx="864000" cy="572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AB17A2FE-E7E5-E931-00D2-1CC2CA5428D3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374968" y="3502196"/>
                <a:ext cx="881640" cy="7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42BC9AB7-42A0-3EEA-1297-6C6A2BFE2A27}"/>
              </a:ext>
            </a:extLst>
          </p:cNvPr>
          <p:cNvGrpSpPr/>
          <p:nvPr/>
        </p:nvGrpSpPr>
        <p:grpSpPr>
          <a:xfrm>
            <a:off x="9041528" y="2617676"/>
            <a:ext cx="393480" cy="371160"/>
            <a:chOff x="9041528" y="2617676"/>
            <a:chExt cx="393480" cy="37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B484BE0-AFED-0083-569D-D162E22FEA3C}"/>
                    </a:ext>
                  </a:extLst>
                </p14:cNvPr>
                <p14:cNvContentPartPr/>
                <p14:nvPr/>
              </p14:nvContentPartPr>
              <p14:xfrm>
                <a:off x="9128648" y="2740436"/>
                <a:ext cx="43920" cy="1270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B484BE0-AFED-0083-569D-D162E22FEA3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120008" y="2731796"/>
                  <a:ext cx="615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36EA254-F493-B90D-5780-A77D580DFD18}"/>
                    </a:ext>
                  </a:extLst>
                </p14:cNvPr>
                <p14:cNvContentPartPr/>
                <p14:nvPr/>
              </p14:nvContentPartPr>
              <p14:xfrm>
                <a:off x="9074648" y="2732156"/>
                <a:ext cx="198360" cy="1800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36EA254-F493-B90D-5780-A77D580DFD1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066008" y="2723516"/>
                  <a:ext cx="2160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C62F770-0104-6047-9DC9-8642467B9432}"/>
                    </a:ext>
                  </a:extLst>
                </p14:cNvPr>
                <p14:cNvContentPartPr/>
                <p14:nvPr/>
              </p14:nvContentPartPr>
              <p14:xfrm>
                <a:off x="9041528" y="2617676"/>
                <a:ext cx="393480" cy="3711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C62F770-0104-6047-9DC9-8642467B943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032888" y="2609036"/>
                  <a:ext cx="411120" cy="38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A2ADA2E-87B8-99F5-A3B2-7AF6FE2DF595}"/>
              </a:ext>
            </a:extLst>
          </p:cNvPr>
          <p:cNvGrpSpPr/>
          <p:nvPr/>
        </p:nvGrpSpPr>
        <p:grpSpPr>
          <a:xfrm>
            <a:off x="4673648" y="2884796"/>
            <a:ext cx="1748880" cy="657720"/>
            <a:chOff x="4673648" y="2884796"/>
            <a:chExt cx="1748880" cy="65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203CB84-FF13-256F-0FC5-EA0932182273}"/>
                    </a:ext>
                  </a:extLst>
                </p14:cNvPr>
                <p14:cNvContentPartPr/>
                <p14:nvPr/>
              </p14:nvContentPartPr>
              <p14:xfrm>
                <a:off x="6308048" y="3191876"/>
                <a:ext cx="20520" cy="134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203CB84-FF13-256F-0FC5-EA093218227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299408" y="3183236"/>
                  <a:ext cx="381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26B5655-6275-E4A7-4A81-DBB71154C640}"/>
                    </a:ext>
                  </a:extLst>
                </p14:cNvPr>
                <p14:cNvContentPartPr/>
                <p14:nvPr/>
              </p14:nvContentPartPr>
              <p14:xfrm>
                <a:off x="6300488" y="3175316"/>
                <a:ext cx="82080" cy="1080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26B5655-6275-E4A7-4A81-DBB71154C64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291848" y="3166316"/>
                  <a:ext cx="997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B82FEA5-56F1-9D29-3786-E40FB37281C2}"/>
                    </a:ext>
                  </a:extLst>
                </p14:cNvPr>
                <p14:cNvContentPartPr/>
                <p14:nvPr/>
              </p14:nvContentPartPr>
              <p14:xfrm>
                <a:off x="6304448" y="3176396"/>
                <a:ext cx="22680" cy="140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B82FEA5-56F1-9D29-3786-E40FB37281C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95448" y="3167756"/>
                  <a:ext cx="40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80EC532-125A-AD48-F4EF-F74389AAF4C0}"/>
                    </a:ext>
                  </a:extLst>
                </p14:cNvPr>
                <p14:cNvContentPartPr/>
                <p14:nvPr/>
              </p14:nvContentPartPr>
              <p14:xfrm>
                <a:off x="6312728" y="3100076"/>
                <a:ext cx="71280" cy="101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80EC532-125A-AD48-F4EF-F74389AAF4C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303728" y="3091436"/>
                  <a:ext cx="889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0DED5E2-355C-6863-B261-A3B9B23A0831}"/>
                    </a:ext>
                  </a:extLst>
                </p14:cNvPr>
                <p14:cNvContentPartPr/>
                <p14:nvPr/>
              </p14:nvContentPartPr>
              <p14:xfrm>
                <a:off x="6327848" y="3144716"/>
                <a:ext cx="45720" cy="66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0DED5E2-355C-6863-B261-A3B9B23A083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319208" y="3135716"/>
                  <a:ext cx="633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8994408-BE00-5084-A37D-1A2A36EA234A}"/>
                    </a:ext>
                  </a:extLst>
                </p14:cNvPr>
                <p14:cNvContentPartPr/>
                <p14:nvPr/>
              </p14:nvContentPartPr>
              <p14:xfrm>
                <a:off x="6386528" y="3413996"/>
                <a:ext cx="36000" cy="128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8994408-BE00-5084-A37D-1A2A36EA234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377528" y="3404996"/>
                  <a:ext cx="536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0B2E7DBA-8B26-9BC8-F798-BF84A0ACBAD0}"/>
                    </a:ext>
                  </a:extLst>
                </p14:cNvPr>
                <p14:cNvContentPartPr/>
                <p14:nvPr/>
              </p14:nvContentPartPr>
              <p14:xfrm>
                <a:off x="5388248" y="3485636"/>
                <a:ext cx="119880" cy="345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0B2E7DBA-8B26-9BC8-F798-BF84A0ACBAD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379248" y="3476636"/>
                  <a:ext cx="1375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7281C91-1931-CA39-82F8-42A514B2F996}"/>
                    </a:ext>
                  </a:extLst>
                </p14:cNvPr>
                <p14:cNvContentPartPr/>
                <p14:nvPr/>
              </p14:nvContentPartPr>
              <p14:xfrm>
                <a:off x="5829248" y="3471596"/>
                <a:ext cx="135720" cy="30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7281C91-1931-CA39-82F8-42A514B2F99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820608" y="3462596"/>
                  <a:ext cx="1533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3DB6909-BE97-190B-8C59-5721D4D960FD}"/>
                    </a:ext>
                  </a:extLst>
                </p14:cNvPr>
                <p14:cNvContentPartPr/>
                <p14:nvPr/>
              </p14:nvContentPartPr>
              <p14:xfrm>
                <a:off x="4673648" y="2884796"/>
                <a:ext cx="1604160" cy="3420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3DB6909-BE97-190B-8C59-5721D4D960F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664648" y="2875796"/>
                  <a:ext cx="1621800" cy="35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496E07F-9CBB-46B3-A1E0-C514F123FD31}"/>
              </a:ext>
            </a:extLst>
          </p:cNvPr>
          <p:cNvGrpSpPr/>
          <p:nvPr/>
        </p:nvGrpSpPr>
        <p:grpSpPr>
          <a:xfrm>
            <a:off x="11330048" y="2433356"/>
            <a:ext cx="784800" cy="679680"/>
            <a:chOff x="11330048" y="2433356"/>
            <a:chExt cx="784800" cy="67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47E518E-22FD-B010-90E1-596CC2359C8A}"/>
                    </a:ext>
                  </a:extLst>
                </p14:cNvPr>
                <p14:cNvContentPartPr/>
                <p14:nvPr/>
              </p14:nvContentPartPr>
              <p14:xfrm>
                <a:off x="11330048" y="2618396"/>
                <a:ext cx="85320" cy="216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47E518E-22FD-B010-90E1-596CC2359C8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321048" y="2609756"/>
                  <a:ext cx="1029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3CF8718-272C-FE41-043C-1A87AF55FCD0}"/>
                    </a:ext>
                  </a:extLst>
                </p14:cNvPr>
                <p14:cNvContentPartPr/>
                <p14:nvPr/>
              </p14:nvContentPartPr>
              <p14:xfrm>
                <a:off x="11383688" y="2455316"/>
                <a:ext cx="112680" cy="2170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3CF8718-272C-FE41-043C-1A87AF55FCD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375048" y="2446676"/>
                  <a:ext cx="1303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717B4E9-9323-B89B-4769-8B85B224F3AB}"/>
                    </a:ext>
                  </a:extLst>
                </p14:cNvPr>
                <p14:cNvContentPartPr/>
                <p14:nvPr/>
              </p14:nvContentPartPr>
              <p14:xfrm>
                <a:off x="11553608" y="2564036"/>
                <a:ext cx="83880" cy="96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717B4E9-9323-B89B-4769-8B85B224F3A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544608" y="2555036"/>
                  <a:ext cx="10152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48DC1C1-52CE-926F-D649-42F1E459BDF5}"/>
                    </a:ext>
                  </a:extLst>
                </p14:cNvPr>
                <p14:cNvContentPartPr/>
                <p14:nvPr/>
              </p14:nvContentPartPr>
              <p14:xfrm>
                <a:off x="11651168" y="2433356"/>
                <a:ext cx="184680" cy="237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48DC1C1-52CE-926F-D649-42F1E459BDF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1642528" y="2424356"/>
                  <a:ext cx="2023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4BDC3D3-E890-0AE8-9D82-EA47AC6A4028}"/>
                    </a:ext>
                  </a:extLst>
                </p14:cNvPr>
                <p14:cNvContentPartPr/>
                <p14:nvPr/>
              </p14:nvContentPartPr>
              <p14:xfrm>
                <a:off x="11824328" y="2780036"/>
                <a:ext cx="186840" cy="143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4BDC3D3-E890-0AE8-9D82-EA47AC6A402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815688" y="2771396"/>
                  <a:ext cx="2044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4A89D063-9FB7-9447-9685-3D0946D66135}"/>
                    </a:ext>
                  </a:extLst>
                </p14:cNvPr>
                <p14:cNvContentPartPr/>
                <p14:nvPr/>
              </p14:nvContentPartPr>
              <p14:xfrm>
                <a:off x="11922968" y="3005036"/>
                <a:ext cx="110880" cy="637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4A89D063-9FB7-9447-9685-3D0946D6613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914328" y="2996036"/>
                  <a:ext cx="1285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4B73EE-A4EC-ACA3-1761-6B1FF76BE8A8}"/>
                    </a:ext>
                  </a:extLst>
                </p14:cNvPr>
                <p14:cNvContentPartPr/>
                <p14:nvPr/>
              </p14:nvContentPartPr>
              <p14:xfrm>
                <a:off x="11997488" y="3063356"/>
                <a:ext cx="46800" cy="49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4B73EE-A4EC-ACA3-1761-6B1FF76BE8A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988848" y="3054716"/>
                  <a:ext cx="644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71CD320-56CE-88BB-E503-61ED1461220E}"/>
                    </a:ext>
                  </a:extLst>
                </p14:cNvPr>
                <p14:cNvContentPartPr/>
                <p14:nvPr/>
              </p14:nvContentPartPr>
              <p14:xfrm>
                <a:off x="11696888" y="2715236"/>
                <a:ext cx="417960" cy="3492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71CD320-56CE-88BB-E503-61ED1461220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688248" y="2706596"/>
                  <a:ext cx="4356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516AC02-3A48-5F01-3FA2-6F2E6E8A1DF9}"/>
                    </a:ext>
                  </a:extLst>
                </p14:cNvPr>
                <p14:cNvContentPartPr/>
                <p14:nvPr/>
              </p14:nvContentPartPr>
              <p14:xfrm>
                <a:off x="11848448" y="2753756"/>
                <a:ext cx="68760" cy="223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516AC02-3A48-5F01-3FA2-6F2E6E8A1DF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839808" y="2745116"/>
                  <a:ext cx="86400" cy="3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1C4F4B96-5DEE-74A6-9209-73E6C5789AA4}"/>
                  </a:ext>
                </a:extLst>
              </p14:cNvPr>
              <p14:cNvContentPartPr/>
              <p14:nvPr/>
            </p14:nvContentPartPr>
            <p14:xfrm>
              <a:off x="9246368" y="2375396"/>
              <a:ext cx="177480" cy="17172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1C4F4B96-5DEE-74A6-9209-73E6C5789AA4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9237728" y="2366396"/>
                <a:ext cx="1951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DC3E4A89-5431-F78E-1B17-12DB7C7E8C1C}"/>
                  </a:ext>
                </a:extLst>
              </p14:cNvPr>
              <p14:cNvContentPartPr/>
              <p14:nvPr/>
            </p14:nvContentPartPr>
            <p14:xfrm>
              <a:off x="12043208" y="2471156"/>
              <a:ext cx="177480" cy="15228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DC3E4A89-5431-F78E-1B17-12DB7C7E8C1C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2034568" y="2462156"/>
                <a:ext cx="1951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A885FCD5-5EA5-D563-F77D-0A93B540F693}"/>
                  </a:ext>
                </a:extLst>
              </p14:cNvPr>
              <p14:cNvContentPartPr/>
              <p14:nvPr/>
            </p14:nvContentPartPr>
            <p14:xfrm>
              <a:off x="6354128" y="2942756"/>
              <a:ext cx="23040" cy="39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A885FCD5-5EA5-D563-F77D-0A93B540F693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345488" y="2933756"/>
                <a:ext cx="4068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0C723F88-D707-DB72-F868-1818D54C9972}"/>
                  </a:ext>
                </a:extLst>
              </p14:cNvPr>
              <p14:cNvContentPartPr/>
              <p14:nvPr/>
            </p14:nvContentPartPr>
            <p14:xfrm>
              <a:off x="2568008" y="3984596"/>
              <a:ext cx="1143000" cy="47484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0C723F88-D707-DB72-F868-1818D54C9972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2559368" y="3975596"/>
                <a:ext cx="116064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967975FB-2FBC-5779-FF3A-22EAB8A9A570}"/>
                  </a:ext>
                </a:extLst>
              </p14:cNvPr>
              <p14:cNvContentPartPr/>
              <p14:nvPr/>
            </p14:nvContentPartPr>
            <p14:xfrm>
              <a:off x="3831248" y="4318316"/>
              <a:ext cx="262440" cy="8892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967975FB-2FBC-5779-FF3A-22EAB8A9A570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822248" y="4309676"/>
                <a:ext cx="28008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8603FB44-53C6-CAC6-3D6A-94AE27EF88D9}"/>
                  </a:ext>
                </a:extLst>
              </p14:cNvPr>
              <p14:cNvContentPartPr/>
              <p14:nvPr/>
            </p14:nvContentPartPr>
            <p14:xfrm>
              <a:off x="4220408" y="4504076"/>
              <a:ext cx="387000" cy="45324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8603FB44-53C6-CAC6-3D6A-94AE27EF88D9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4211768" y="4495076"/>
                <a:ext cx="40464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63C37A96-414B-0BD0-051C-7AC2F9B084F3}"/>
                  </a:ext>
                </a:extLst>
              </p14:cNvPr>
              <p14:cNvContentPartPr/>
              <p14:nvPr/>
            </p14:nvContentPartPr>
            <p14:xfrm>
              <a:off x="4006928" y="4893596"/>
              <a:ext cx="199080" cy="2160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63C37A96-414B-0BD0-051C-7AC2F9B084F3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997928" y="4884956"/>
                <a:ext cx="2167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30B8546B-9318-0AD4-D64A-11C8B41C9142}"/>
                  </a:ext>
                </a:extLst>
              </p14:cNvPr>
              <p14:cNvContentPartPr/>
              <p14:nvPr/>
            </p14:nvContentPartPr>
            <p14:xfrm>
              <a:off x="4212128" y="4719716"/>
              <a:ext cx="165600" cy="17280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30B8546B-9318-0AD4-D64A-11C8B41C9142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4203128" y="4710716"/>
                <a:ext cx="18324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948BF16-7C13-B299-5CC2-BE3B3E5A45C0}"/>
                  </a:ext>
                </a:extLst>
              </p14:cNvPr>
              <p14:cNvContentPartPr/>
              <p14:nvPr/>
            </p14:nvContentPartPr>
            <p14:xfrm>
              <a:off x="3688688" y="4476356"/>
              <a:ext cx="570960" cy="4179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948BF16-7C13-B299-5CC2-BE3B3E5A45C0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680048" y="4467716"/>
                <a:ext cx="588600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12ED0931-2014-2F5A-F308-E2492FB50861}"/>
                  </a:ext>
                </a:extLst>
              </p14:cNvPr>
              <p14:cNvContentPartPr/>
              <p14:nvPr/>
            </p14:nvContentPartPr>
            <p14:xfrm>
              <a:off x="4238408" y="4929596"/>
              <a:ext cx="486000" cy="51624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12ED0931-2014-2F5A-F308-E2492FB50861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229768" y="4920956"/>
                <a:ext cx="503640" cy="53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56969355-8DB4-4FF6-21FE-D9537D56C245}"/>
                  </a:ext>
                </a:extLst>
              </p14:cNvPr>
              <p14:cNvContentPartPr/>
              <p14:nvPr/>
            </p14:nvContentPartPr>
            <p14:xfrm>
              <a:off x="2723168" y="4879196"/>
              <a:ext cx="1285200" cy="8683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56969355-8DB4-4FF6-21FE-D9537D56C245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2714528" y="4870196"/>
                <a:ext cx="1302840" cy="88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AEB7AFED-D3F6-A61C-AC69-D9BAB591A789}"/>
                  </a:ext>
                </a:extLst>
              </p14:cNvPr>
              <p14:cNvContentPartPr/>
              <p14:nvPr/>
            </p14:nvContentPartPr>
            <p14:xfrm>
              <a:off x="4364768" y="4578596"/>
              <a:ext cx="25920" cy="8352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AEB7AFED-D3F6-A61C-AC69-D9BAB591A789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4355768" y="4569596"/>
                <a:ext cx="4356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4727427D-AC5A-7957-37FB-4458665C1F3C}"/>
                  </a:ext>
                </a:extLst>
              </p14:cNvPr>
              <p14:cNvContentPartPr/>
              <p14:nvPr/>
            </p14:nvContentPartPr>
            <p14:xfrm>
              <a:off x="3439928" y="4583636"/>
              <a:ext cx="147240" cy="14040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4727427D-AC5A-7957-37FB-4458665C1F3C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3430928" y="4574636"/>
                <a:ext cx="1648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57599CE7-2C63-F1C4-2C68-671A84B078DA}"/>
                  </a:ext>
                </a:extLst>
              </p14:cNvPr>
              <p14:cNvContentPartPr/>
              <p14:nvPr/>
            </p14:nvContentPartPr>
            <p14:xfrm>
              <a:off x="4700288" y="5395076"/>
              <a:ext cx="129960" cy="23040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57599CE7-2C63-F1C4-2C68-671A84B078DA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4691648" y="5386436"/>
                <a:ext cx="1476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AA2679AA-016D-64CF-84C8-35ACBBF0E975}"/>
                  </a:ext>
                </a:extLst>
              </p14:cNvPr>
              <p14:cNvContentPartPr/>
              <p14:nvPr/>
            </p14:nvContentPartPr>
            <p14:xfrm>
              <a:off x="2910368" y="4801796"/>
              <a:ext cx="76680" cy="12240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AA2679AA-016D-64CF-84C8-35ACBBF0E975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2901728" y="4792796"/>
                <a:ext cx="943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37D6A06D-7CEA-6989-2A95-FC81BBAB668A}"/>
                  </a:ext>
                </a:extLst>
              </p14:cNvPr>
              <p14:cNvContentPartPr/>
              <p14:nvPr/>
            </p14:nvContentPartPr>
            <p14:xfrm>
              <a:off x="2867168" y="4813676"/>
              <a:ext cx="144000" cy="9000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37D6A06D-7CEA-6989-2A95-FC81BBAB668A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2858168" y="4804676"/>
                <a:ext cx="1616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B8EFF5F8-B24B-E4B8-0E94-D107D0B40325}"/>
                  </a:ext>
                </a:extLst>
              </p14:cNvPr>
              <p14:cNvContentPartPr/>
              <p14:nvPr/>
            </p14:nvContentPartPr>
            <p14:xfrm>
              <a:off x="5377448" y="4669676"/>
              <a:ext cx="190440" cy="2257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B8EFF5F8-B24B-E4B8-0E94-D107D0B40325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5368808" y="4660676"/>
                <a:ext cx="2080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279AAD93-EE95-CE7C-25EC-92A3936AE6F8}"/>
                  </a:ext>
                </a:extLst>
              </p14:cNvPr>
              <p14:cNvContentPartPr/>
              <p14:nvPr/>
            </p14:nvContentPartPr>
            <p14:xfrm>
              <a:off x="5073968" y="4905836"/>
              <a:ext cx="432000" cy="5727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279AAD93-EE95-CE7C-25EC-92A3936AE6F8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5064968" y="4896836"/>
                <a:ext cx="449640" cy="59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9E82A248-E2C0-4EA3-F033-EF1161A17DCD}"/>
                  </a:ext>
                </a:extLst>
              </p14:cNvPr>
              <p14:cNvContentPartPr/>
              <p14:nvPr/>
            </p14:nvContentPartPr>
            <p14:xfrm>
              <a:off x="5643848" y="4443956"/>
              <a:ext cx="639000" cy="4446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9E82A248-E2C0-4EA3-F033-EF1161A17DCD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634848" y="4435316"/>
                <a:ext cx="65664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BE873B46-8F09-7176-741A-94E1BC2347AB}"/>
                  </a:ext>
                </a:extLst>
              </p14:cNvPr>
              <p14:cNvContentPartPr/>
              <p14:nvPr/>
            </p14:nvContentPartPr>
            <p14:xfrm>
              <a:off x="5659688" y="4929236"/>
              <a:ext cx="1265400" cy="77508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BE873B46-8F09-7176-741A-94E1BC2347AB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5651048" y="4920596"/>
                <a:ext cx="1283040" cy="79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0A8ABAD6-1503-CCDF-7ABF-23590BEF066A}"/>
                  </a:ext>
                </a:extLst>
              </p14:cNvPr>
              <p14:cNvContentPartPr/>
              <p14:nvPr/>
            </p14:nvContentPartPr>
            <p14:xfrm>
              <a:off x="5181608" y="5742836"/>
              <a:ext cx="1917720" cy="58536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0A8ABAD6-1503-CCDF-7ABF-23590BEF066A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5172608" y="5733836"/>
                <a:ext cx="1935360" cy="6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1417F5AE-8DD9-E91F-1F40-88B8C7B3B06A}"/>
                  </a:ext>
                </a:extLst>
              </p14:cNvPr>
              <p14:cNvContentPartPr/>
              <p14:nvPr/>
            </p14:nvContentPartPr>
            <p14:xfrm>
              <a:off x="6921488" y="5888996"/>
              <a:ext cx="29160" cy="1548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1417F5AE-8DD9-E91F-1F40-88B8C7B3B06A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912848" y="5880356"/>
                <a:ext cx="46800" cy="3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65D25D4-756A-D13F-1F86-F430A358EE0D}"/>
              </a:ext>
            </a:extLst>
          </p:cNvPr>
          <p:cNvGrpSpPr/>
          <p:nvPr/>
        </p:nvGrpSpPr>
        <p:grpSpPr>
          <a:xfrm>
            <a:off x="3130688" y="5756156"/>
            <a:ext cx="2100600" cy="949680"/>
            <a:chOff x="3130688" y="5756156"/>
            <a:chExt cx="2100600" cy="94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435EC8F-50FD-C25D-B124-634DFFA32FB5}"/>
                    </a:ext>
                  </a:extLst>
                </p14:cNvPr>
                <p14:cNvContentPartPr/>
                <p14:nvPr/>
              </p14:nvContentPartPr>
              <p14:xfrm>
                <a:off x="4876328" y="5775596"/>
                <a:ext cx="114840" cy="1724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435EC8F-50FD-C25D-B124-634DFFA32FB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867328" y="5766596"/>
                  <a:ext cx="132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9943E8E-1FEA-4746-504A-92DC69C5E6C2}"/>
                    </a:ext>
                  </a:extLst>
                </p14:cNvPr>
                <p14:cNvContentPartPr/>
                <p14:nvPr/>
              </p14:nvContentPartPr>
              <p14:xfrm>
                <a:off x="4913048" y="5759036"/>
                <a:ext cx="93960" cy="110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9943E8E-1FEA-4746-504A-92DC69C5E6C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904048" y="5750036"/>
                  <a:ext cx="1116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60A116E2-502D-D4C4-1B64-034DC8CE8885}"/>
                    </a:ext>
                  </a:extLst>
                </p14:cNvPr>
                <p14:cNvContentPartPr/>
                <p14:nvPr/>
              </p14:nvContentPartPr>
              <p14:xfrm>
                <a:off x="4289888" y="6376436"/>
                <a:ext cx="338400" cy="2494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60A116E2-502D-D4C4-1B64-034DC8CE888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281248" y="6367436"/>
                  <a:ext cx="3560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16D5C13-AD10-AA32-D4AE-9BF8BBFE4EAF}"/>
                    </a:ext>
                  </a:extLst>
                </p14:cNvPr>
                <p14:cNvContentPartPr/>
                <p14:nvPr/>
              </p14:nvContentPartPr>
              <p14:xfrm>
                <a:off x="4519208" y="6306596"/>
                <a:ext cx="34560" cy="118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16D5C13-AD10-AA32-D4AE-9BF8BBFE4EA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510208" y="6297956"/>
                  <a:ext cx="522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EFD0E89-50C4-539C-FB2D-10D4DCB6E0B5}"/>
                    </a:ext>
                  </a:extLst>
                </p14:cNvPr>
                <p14:cNvContentPartPr/>
                <p14:nvPr/>
              </p14:nvContentPartPr>
              <p14:xfrm>
                <a:off x="4603448" y="6188156"/>
                <a:ext cx="217080" cy="1861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EFD0E89-50C4-539C-FB2D-10D4DCB6E0B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594448" y="6179156"/>
                  <a:ext cx="2347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8A3272E-1578-7249-4C5D-A67680E741C6}"/>
                    </a:ext>
                  </a:extLst>
                </p14:cNvPr>
                <p14:cNvContentPartPr/>
                <p14:nvPr/>
              </p14:nvContentPartPr>
              <p14:xfrm>
                <a:off x="4838528" y="6038036"/>
                <a:ext cx="139680" cy="1836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8A3272E-1578-7249-4C5D-A67680E741C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829888" y="6029396"/>
                  <a:ext cx="1573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B4094F8E-EB2C-21E3-3E46-45EF856D3A40}"/>
                    </a:ext>
                  </a:extLst>
                </p14:cNvPr>
                <p14:cNvContentPartPr/>
                <p14:nvPr/>
              </p14:nvContentPartPr>
              <p14:xfrm>
                <a:off x="4641968" y="6614396"/>
                <a:ext cx="87120" cy="914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B4094F8E-EB2C-21E3-3E46-45EF856D3A4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632968" y="6605756"/>
                  <a:ext cx="1047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A680616-83A1-F40C-A223-C5C0E9218076}"/>
                    </a:ext>
                  </a:extLst>
                </p14:cNvPr>
                <p14:cNvContentPartPr/>
                <p14:nvPr/>
              </p14:nvContentPartPr>
              <p14:xfrm>
                <a:off x="4614248" y="6569396"/>
                <a:ext cx="27720" cy="100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A680616-83A1-F40C-A223-C5C0E9218076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605608" y="6560396"/>
                  <a:ext cx="453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DA5806C-0F29-CA90-E3A2-66FF7E0738B8}"/>
                    </a:ext>
                  </a:extLst>
                </p14:cNvPr>
                <p14:cNvContentPartPr/>
                <p14:nvPr/>
              </p14:nvContentPartPr>
              <p14:xfrm>
                <a:off x="4755368" y="6494156"/>
                <a:ext cx="160920" cy="117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DA5806C-0F29-CA90-E3A2-66FF7E0738B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746728" y="6485156"/>
                  <a:ext cx="1785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2BC2009E-D616-EAFF-CCA6-42C1962B7AAF}"/>
                    </a:ext>
                  </a:extLst>
                </p14:cNvPr>
                <p14:cNvContentPartPr/>
                <p14:nvPr/>
              </p14:nvContentPartPr>
              <p14:xfrm>
                <a:off x="4948688" y="6401636"/>
                <a:ext cx="78480" cy="831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BC2009E-D616-EAFF-CCA6-42C1962B7AAF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939688" y="6392996"/>
                  <a:ext cx="961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02E2FC2-97AA-2551-49D1-AC8986EA49F1}"/>
                    </a:ext>
                  </a:extLst>
                </p14:cNvPr>
                <p14:cNvContentPartPr/>
                <p14:nvPr/>
              </p14:nvContentPartPr>
              <p14:xfrm>
                <a:off x="5027888" y="6196796"/>
                <a:ext cx="203400" cy="3618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02E2FC2-97AA-2551-49D1-AC8986EA49F1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018888" y="6188156"/>
                  <a:ext cx="22104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D5B606F-30A7-5BB1-8943-89CFCB05E2C2}"/>
                    </a:ext>
                  </a:extLst>
                </p14:cNvPr>
                <p14:cNvContentPartPr/>
                <p14:nvPr/>
              </p14:nvContentPartPr>
              <p14:xfrm>
                <a:off x="3130688" y="5756156"/>
                <a:ext cx="1251000" cy="599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D5B606F-30A7-5BB1-8943-89CFCB05E2C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122048" y="5747156"/>
                  <a:ext cx="126864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7EF5FE3-5DE0-47C8-F415-2E1D1649DACB}"/>
                    </a:ext>
                  </a:extLst>
                </p14:cNvPr>
                <p14:cNvContentPartPr/>
                <p14:nvPr/>
              </p14:nvContentPartPr>
              <p14:xfrm>
                <a:off x="4164248" y="6257276"/>
                <a:ext cx="18720" cy="496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7EF5FE3-5DE0-47C8-F415-2E1D1649DACB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155608" y="6248276"/>
                  <a:ext cx="3636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E5EE18F2-D7C5-91F7-AFD4-DD19F07C3BF4}"/>
                  </a:ext>
                </a:extLst>
              </p14:cNvPr>
              <p14:cNvContentPartPr/>
              <p14:nvPr/>
            </p14:nvContentPartPr>
            <p14:xfrm>
              <a:off x="2598968" y="3805316"/>
              <a:ext cx="1845720" cy="6080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E5EE18F2-D7C5-91F7-AFD4-DD19F07C3BF4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2590328" y="3796316"/>
                <a:ext cx="186336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C276AA6C-2AB3-97F8-270E-FC8B9D01E0B3}"/>
                  </a:ext>
                </a:extLst>
              </p14:cNvPr>
              <p14:cNvContentPartPr/>
              <p14:nvPr/>
            </p14:nvContentPartPr>
            <p14:xfrm>
              <a:off x="7206968" y="4270796"/>
              <a:ext cx="927360" cy="42372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C276AA6C-2AB3-97F8-270E-FC8B9D01E0B3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7197968" y="4261796"/>
                <a:ext cx="94500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DAD96C52-4DE3-5869-885F-D8C0F9CCA54B}"/>
                  </a:ext>
                </a:extLst>
              </p14:cNvPr>
              <p14:cNvContentPartPr/>
              <p14:nvPr/>
            </p14:nvContentPartPr>
            <p14:xfrm>
              <a:off x="9685208" y="4256396"/>
              <a:ext cx="931320" cy="38736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DAD96C52-4DE3-5869-885F-D8C0F9CCA54B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9676208" y="4247396"/>
                <a:ext cx="94896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F19C498C-3C98-0988-C5DB-BE7CB9AE49D8}"/>
                  </a:ext>
                </a:extLst>
              </p14:cNvPr>
              <p14:cNvContentPartPr/>
              <p14:nvPr/>
            </p14:nvContentPartPr>
            <p14:xfrm>
              <a:off x="8566688" y="4370516"/>
              <a:ext cx="209520" cy="20700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F19C498C-3C98-0988-C5DB-BE7CB9AE49D8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8557688" y="4361516"/>
                <a:ext cx="22716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6208620A-C2BD-82E4-DB42-26A5B007B401}"/>
                  </a:ext>
                </a:extLst>
              </p14:cNvPr>
              <p14:cNvContentPartPr/>
              <p14:nvPr/>
            </p14:nvContentPartPr>
            <p14:xfrm>
              <a:off x="10747928" y="4510196"/>
              <a:ext cx="146520" cy="17172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6208620A-C2BD-82E4-DB42-26A5B007B401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10739288" y="4501556"/>
                <a:ext cx="164160" cy="18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C758AD0-E825-990D-8DFD-BED2183C4B05}"/>
              </a:ext>
            </a:extLst>
          </p:cNvPr>
          <p:cNvGrpSpPr/>
          <p:nvPr/>
        </p:nvGrpSpPr>
        <p:grpSpPr>
          <a:xfrm>
            <a:off x="9516728" y="3415796"/>
            <a:ext cx="969480" cy="1269360"/>
            <a:chOff x="9516728" y="3415796"/>
            <a:chExt cx="969480" cy="126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36A24CD-FAB7-1819-1F28-53D88C37365B}"/>
                    </a:ext>
                  </a:extLst>
                </p14:cNvPr>
                <p14:cNvContentPartPr/>
                <p14:nvPr/>
              </p14:nvContentPartPr>
              <p14:xfrm>
                <a:off x="9516728" y="3702356"/>
                <a:ext cx="25560" cy="9828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36A24CD-FAB7-1819-1F28-53D88C37365B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507728" y="3693356"/>
                  <a:ext cx="43200" cy="10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4997EB92-F3B8-6621-E84E-9115135A9F8D}"/>
                    </a:ext>
                  </a:extLst>
                </p14:cNvPr>
                <p14:cNvContentPartPr/>
                <p14:nvPr/>
              </p14:nvContentPartPr>
              <p14:xfrm>
                <a:off x="9683408" y="3781196"/>
                <a:ext cx="215280" cy="1998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4997EB92-F3B8-6621-E84E-9115135A9F8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674408" y="3772196"/>
                  <a:ext cx="2329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219B6AC-0197-99AD-9F81-DD43152282FF}"/>
                    </a:ext>
                  </a:extLst>
                </p14:cNvPr>
                <p14:cNvContentPartPr/>
                <p14:nvPr/>
              </p14:nvContentPartPr>
              <p14:xfrm>
                <a:off x="9895088" y="3650876"/>
                <a:ext cx="102240" cy="1220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219B6AC-0197-99AD-9F81-DD43152282FF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9886088" y="3642236"/>
                  <a:ext cx="1198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908C489-4DA6-E9BC-1FD7-68136A616E57}"/>
                    </a:ext>
                  </a:extLst>
                </p14:cNvPr>
                <p14:cNvContentPartPr/>
                <p14:nvPr/>
              </p14:nvContentPartPr>
              <p14:xfrm>
                <a:off x="9987968" y="3640796"/>
                <a:ext cx="132840" cy="1033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908C489-4DA6-E9BC-1FD7-68136A616E5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9978968" y="3632156"/>
                  <a:ext cx="1504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66B920BA-5C83-D782-FEAE-F8760F20FBBC}"/>
                    </a:ext>
                  </a:extLst>
                </p14:cNvPr>
                <p14:cNvContentPartPr/>
                <p14:nvPr/>
              </p14:nvContentPartPr>
              <p14:xfrm>
                <a:off x="10140968" y="3519116"/>
                <a:ext cx="109080" cy="1260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66B920BA-5C83-D782-FEAE-F8760F20FBBC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0132328" y="3510116"/>
                  <a:ext cx="1267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4D4F220A-5332-3D8B-5E97-A2D784A924AD}"/>
                    </a:ext>
                  </a:extLst>
                </p14:cNvPr>
                <p14:cNvContentPartPr/>
                <p14:nvPr/>
              </p14:nvContentPartPr>
              <p14:xfrm>
                <a:off x="10262288" y="3415796"/>
                <a:ext cx="223920" cy="1720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4D4F220A-5332-3D8B-5E97-A2D784A924A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253648" y="3407156"/>
                  <a:ext cx="241560" cy="18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F7DDD22A-961B-424D-6F30-9BC9F2165ACA}"/>
                  </a:ext>
                </a:extLst>
              </p14:cNvPr>
              <p14:cNvContentPartPr/>
              <p14:nvPr/>
            </p14:nvContentPartPr>
            <p14:xfrm>
              <a:off x="10610408" y="4083956"/>
              <a:ext cx="590760" cy="42408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F7DDD22A-961B-424D-6F30-9BC9F2165ACA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10601768" y="4074956"/>
                <a:ext cx="608400" cy="44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1247F8D-9A80-7002-D37B-E1F852786896}"/>
              </a:ext>
            </a:extLst>
          </p:cNvPr>
          <p:cNvGrpSpPr/>
          <p:nvPr/>
        </p:nvGrpSpPr>
        <p:grpSpPr>
          <a:xfrm>
            <a:off x="10521848" y="4718636"/>
            <a:ext cx="893160" cy="258840"/>
            <a:chOff x="10521848" y="4718636"/>
            <a:chExt cx="893160" cy="25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E011FC22-0042-0C1A-7D40-DB2FA34C1EB7}"/>
                    </a:ext>
                  </a:extLst>
                </p14:cNvPr>
                <p14:cNvContentPartPr/>
                <p14:nvPr/>
              </p14:nvContentPartPr>
              <p14:xfrm>
                <a:off x="10521848" y="4730876"/>
                <a:ext cx="357480" cy="2466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E011FC22-0042-0C1A-7D40-DB2FA34C1EB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513208" y="4722236"/>
                  <a:ext cx="375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D18C498-D4A7-E8E8-1B1D-5A18E87E80EE}"/>
                    </a:ext>
                  </a:extLst>
                </p14:cNvPr>
                <p14:cNvContentPartPr/>
                <p14:nvPr/>
              </p14:nvContentPartPr>
              <p14:xfrm>
                <a:off x="11089928" y="4718636"/>
                <a:ext cx="325080" cy="2440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D18C498-D4A7-E8E8-1B1D-5A18E87E80EE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080928" y="4709996"/>
                  <a:ext cx="342720" cy="26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80F9E0C2-B912-CFFC-8592-CACAA29EBDA7}"/>
                  </a:ext>
                </a:extLst>
              </p14:cNvPr>
              <p14:cNvContentPartPr/>
              <p14:nvPr/>
            </p14:nvContentPartPr>
            <p14:xfrm>
              <a:off x="10579088" y="3743036"/>
              <a:ext cx="99360" cy="22716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80F9E0C2-B912-CFFC-8592-CACAA29EBDA7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10570088" y="3734396"/>
                <a:ext cx="1170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872BB68F-E8AB-623F-3D91-E8E55855A2FD}"/>
                  </a:ext>
                </a:extLst>
              </p14:cNvPr>
              <p14:cNvContentPartPr/>
              <p14:nvPr/>
            </p14:nvContentPartPr>
            <p14:xfrm>
              <a:off x="11254808" y="3899996"/>
              <a:ext cx="83520" cy="1299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872BB68F-E8AB-623F-3D91-E8E55855A2FD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11246168" y="3891356"/>
                <a:ext cx="10116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A74570A9-4418-7F4E-58E4-9C5781F60FFF}"/>
                  </a:ext>
                </a:extLst>
              </p14:cNvPr>
              <p14:cNvContentPartPr/>
              <p14:nvPr/>
            </p14:nvContentPartPr>
            <p14:xfrm>
              <a:off x="11568728" y="4039316"/>
              <a:ext cx="144000" cy="15732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A74570A9-4418-7F4E-58E4-9C5781F60FFF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11560088" y="4030676"/>
                <a:ext cx="16164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44C30C4A-B81C-681F-3C79-C4E65AF374A2}"/>
                  </a:ext>
                </a:extLst>
              </p14:cNvPr>
              <p14:cNvContentPartPr/>
              <p14:nvPr/>
            </p14:nvContentPartPr>
            <p14:xfrm>
              <a:off x="11537048" y="4603076"/>
              <a:ext cx="156240" cy="15624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44C30C4A-B81C-681F-3C79-C4E65AF374A2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11528408" y="4594076"/>
                <a:ext cx="17388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A8F780A-E51F-A719-A3BC-86E000895193}"/>
                  </a:ext>
                </a:extLst>
              </p14:cNvPr>
              <p14:cNvContentPartPr/>
              <p14:nvPr/>
            </p14:nvContentPartPr>
            <p14:xfrm>
              <a:off x="11186048" y="5116076"/>
              <a:ext cx="44280" cy="13644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A8F780A-E51F-A719-A3BC-86E000895193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11177048" y="5107076"/>
                <a:ext cx="619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BFC58F39-EADE-127D-4F40-84E331DBFCA1}"/>
                  </a:ext>
                </a:extLst>
              </p14:cNvPr>
              <p14:cNvContentPartPr/>
              <p14:nvPr/>
            </p14:nvContentPartPr>
            <p14:xfrm>
              <a:off x="10694288" y="5169716"/>
              <a:ext cx="19800" cy="7668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BFC58F39-EADE-127D-4F40-84E331DBFCA1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10685648" y="5160716"/>
                <a:ext cx="3744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0A4180DB-38C7-AE56-D610-C1FE434AE2BE}"/>
                  </a:ext>
                </a:extLst>
              </p14:cNvPr>
              <p14:cNvContentPartPr/>
              <p14:nvPr/>
            </p14:nvContentPartPr>
            <p14:xfrm>
              <a:off x="10120448" y="4745996"/>
              <a:ext cx="141480" cy="11772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0A4180DB-38C7-AE56-D610-C1FE434AE2BE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10111448" y="4736996"/>
                <a:ext cx="15912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1E9B84A0-01AE-297C-D379-96A56503B4AC}"/>
                  </a:ext>
                </a:extLst>
              </p14:cNvPr>
              <p14:cNvContentPartPr/>
              <p14:nvPr/>
            </p14:nvContentPartPr>
            <p14:xfrm>
              <a:off x="7655528" y="5418116"/>
              <a:ext cx="1065240" cy="51768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1E9B84A0-01AE-297C-D379-96A56503B4AC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646888" y="5409476"/>
                <a:ext cx="108288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5C42E0DF-E9AE-4DBF-1BF0-590EC5EE92B9}"/>
                  </a:ext>
                </a:extLst>
              </p14:cNvPr>
              <p14:cNvContentPartPr/>
              <p14:nvPr/>
            </p14:nvContentPartPr>
            <p14:xfrm>
              <a:off x="9225488" y="5837156"/>
              <a:ext cx="505800" cy="3456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5C42E0DF-E9AE-4DBF-1BF0-590EC5EE92B9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9216848" y="5828156"/>
                <a:ext cx="5234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103CA775-61A2-A022-3300-392979059D2D}"/>
                  </a:ext>
                </a:extLst>
              </p14:cNvPr>
              <p14:cNvContentPartPr/>
              <p14:nvPr/>
            </p14:nvContentPartPr>
            <p14:xfrm>
              <a:off x="10351928" y="4640156"/>
              <a:ext cx="16200" cy="1332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103CA775-61A2-A022-3300-392979059D2D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10342928" y="4631516"/>
                <a:ext cx="3384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27AB69B6-8F24-9335-3D1E-5FF70532733C}"/>
              </a:ext>
            </a:extLst>
          </p:cNvPr>
          <p:cNvGrpSpPr/>
          <p:nvPr/>
        </p:nvGrpSpPr>
        <p:grpSpPr>
          <a:xfrm>
            <a:off x="7892048" y="3627476"/>
            <a:ext cx="1335240" cy="1605600"/>
            <a:chOff x="7892048" y="3627476"/>
            <a:chExt cx="1335240" cy="160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65E1E8D-F9FE-DFA3-0757-9722980072B9}"/>
                    </a:ext>
                  </a:extLst>
                </p14:cNvPr>
                <p14:cNvContentPartPr/>
                <p14:nvPr/>
              </p14:nvContentPartPr>
              <p14:xfrm>
                <a:off x="8217848" y="3991436"/>
                <a:ext cx="609840" cy="4262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65E1E8D-F9FE-DFA3-0757-9722980072B9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209208" y="3982436"/>
                  <a:ext cx="62748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DF835D39-5C4D-E1FA-8C5F-1A57AAB4835D}"/>
                    </a:ext>
                  </a:extLst>
                </p14:cNvPr>
                <p14:cNvContentPartPr/>
                <p14:nvPr/>
              </p14:nvContentPartPr>
              <p14:xfrm>
                <a:off x="8609528" y="4563836"/>
                <a:ext cx="352080" cy="2995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DF835D39-5C4D-E1FA-8C5F-1A57AAB4835D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600528" y="4555196"/>
                  <a:ext cx="3697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897532E2-E3C6-E29A-89FF-C36742149109}"/>
                    </a:ext>
                  </a:extLst>
                </p14:cNvPr>
                <p14:cNvContentPartPr/>
                <p14:nvPr/>
              </p14:nvContentPartPr>
              <p14:xfrm>
                <a:off x="7988528" y="4592996"/>
                <a:ext cx="329400" cy="2631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897532E2-E3C6-E29A-89FF-C36742149109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979528" y="4584356"/>
                  <a:ext cx="3470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8A9AF5F6-48DD-9CB9-3399-AF4F58B40448}"/>
                    </a:ext>
                  </a:extLst>
                </p14:cNvPr>
                <p14:cNvContentPartPr/>
                <p14:nvPr/>
              </p14:nvContentPartPr>
              <p14:xfrm>
                <a:off x="8213168" y="4481396"/>
                <a:ext cx="4680" cy="46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8A9AF5F6-48DD-9CB9-3399-AF4F58B40448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204168" y="4472756"/>
                  <a:ext cx="223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47C2669F-CD11-CEE8-4677-18E18701542D}"/>
                    </a:ext>
                  </a:extLst>
                </p14:cNvPr>
                <p14:cNvContentPartPr/>
                <p14:nvPr/>
              </p14:nvContentPartPr>
              <p14:xfrm>
                <a:off x="8108408" y="3627476"/>
                <a:ext cx="136800" cy="2718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47C2669F-CD11-CEE8-4677-18E18701542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8099408" y="3618836"/>
                  <a:ext cx="1544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F0DD3823-281C-82D9-7729-E7DBA6EA6DA4}"/>
                    </a:ext>
                  </a:extLst>
                </p14:cNvPr>
                <p14:cNvContentPartPr/>
                <p14:nvPr/>
              </p14:nvContentPartPr>
              <p14:xfrm>
                <a:off x="8772608" y="3717476"/>
                <a:ext cx="124200" cy="2044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F0DD3823-281C-82D9-7729-E7DBA6EA6DA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763608" y="3708836"/>
                  <a:ext cx="1418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AEA4329D-0295-282E-FBAB-B372514DC61B}"/>
                    </a:ext>
                  </a:extLst>
                </p14:cNvPr>
                <p14:cNvContentPartPr/>
                <p14:nvPr/>
              </p14:nvContentPartPr>
              <p14:xfrm>
                <a:off x="8963048" y="3887396"/>
                <a:ext cx="129960" cy="1742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AEA4329D-0295-282E-FBAB-B372514DC61B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8954408" y="3878396"/>
                  <a:ext cx="1476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62068F4-5A77-F712-E24F-C0D5D158BDF9}"/>
                    </a:ext>
                  </a:extLst>
                </p14:cNvPr>
                <p14:cNvContentPartPr/>
                <p14:nvPr/>
              </p14:nvContentPartPr>
              <p14:xfrm>
                <a:off x="9078608" y="4305716"/>
                <a:ext cx="148680" cy="1864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62068F4-5A77-F712-E24F-C0D5D158BDF9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069608" y="4296716"/>
                  <a:ext cx="1663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8A191EB4-84CB-9C57-61C6-B7E9D61374DA}"/>
                    </a:ext>
                  </a:extLst>
                </p14:cNvPr>
                <p14:cNvContentPartPr/>
                <p14:nvPr/>
              </p14:nvContentPartPr>
              <p14:xfrm>
                <a:off x="8792768" y="5024996"/>
                <a:ext cx="44280" cy="1872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8A191EB4-84CB-9C57-61C6-B7E9D61374DA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783768" y="5015996"/>
                  <a:ext cx="619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08FC17D-FF7B-ACC1-54DB-EFE4EAA4A89E}"/>
                    </a:ext>
                  </a:extLst>
                </p14:cNvPr>
                <p14:cNvContentPartPr/>
                <p14:nvPr/>
              </p14:nvContentPartPr>
              <p14:xfrm>
                <a:off x="8386688" y="5087276"/>
                <a:ext cx="13680" cy="1458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08FC17D-FF7B-ACC1-54DB-EFE4EAA4A89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377688" y="5078276"/>
                  <a:ext cx="313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4C2621D-A7FE-68EA-F749-53D7B6614B6F}"/>
                    </a:ext>
                  </a:extLst>
                </p14:cNvPr>
                <p14:cNvContentPartPr/>
                <p14:nvPr/>
              </p14:nvContentPartPr>
              <p14:xfrm>
                <a:off x="7892048" y="4995476"/>
                <a:ext cx="81000" cy="1681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4C2621D-A7FE-68EA-F749-53D7B6614B6F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883048" y="4986836"/>
                  <a:ext cx="986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15F1F7B-3925-5A58-7745-1ABF03D98B69}"/>
                    </a:ext>
                  </a:extLst>
                </p14:cNvPr>
                <p14:cNvContentPartPr/>
                <p14:nvPr/>
              </p14:nvContentPartPr>
              <p14:xfrm>
                <a:off x="7928408" y="4874156"/>
                <a:ext cx="6480" cy="291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15F1F7B-3925-5A58-7745-1ABF03D98B69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919768" y="4865156"/>
                  <a:ext cx="241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763EF3F7-6070-D9E4-A360-6558723FF81B}"/>
                    </a:ext>
                  </a:extLst>
                </p14:cNvPr>
                <p14:cNvContentPartPr/>
                <p14:nvPr/>
              </p14:nvContentPartPr>
              <p14:xfrm>
                <a:off x="8588648" y="4371596"/>
                <a:ext cx="187560" cy="1843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763EF3F7-6070-D9E4-A360-6558723FF81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579648" y="4362596"/>
                  <a:ext cx="2052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B6731C85-87E2-D26B-5144-4E4031E7AEDE}"/>
                    </a:ext>
                  </a:extLst>
                </p14:cNvPr>
                <p14:cNvContentPartPr/>
                <p14:nvPr/>
              </p14:nvContentPartPr>
              <p14:xfrm>
                <a:off x="8865488" y="4803236"/>
                <a:ext cx="12600" cy="144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B6731C85-87E2-D26B-5144-4E4031E7AED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856488" y="4794596"/>
                  <a:ext cx="30240" cy="3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628C4315-F303-8C00-522F-9DEF511FFEE6}"/>
                  </a:ext>
                </a:extLst>
              </p14:cNvPr>
              <p14:cNvContentPartPr/>
              <p14:nvPr/>
            </p14:nvContentPartPr>
            <p14:xfrm>
              <a:off x="8655968" y="4475276"/>
              <a:ext cx="4680" cy="108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628C4315-F303-8C00-522F-9DEF511FFEE6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8601968" y="4367636"/>
                <a:ext cx="11232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249954F1-FA03-17DF-4DAD-F7774138AF07}"/>
                  </a:ext>
                </a:extLst>
              </p14:cNvPr>
              <p14:cNvContentPartPr/>
              <p14:nvPr/>
            </p14:nvContentPartPr>
            <p14:xfrm>
              <a:off x="8713928" y="4717916"/>
              <a:ext cx="182880" cy="4644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249954F1-FA03-17DF-4DAD-F7774138AF07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8659928" y="4610276"/>
                <a:ext cx="29052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C5C2B799-F795-A322-4001-21B7D8E2FE66}"/>
                  </a:ext>
                </a:extLst>
              </p14:cNvPr>
              <p14:cNvContentPartPr/>
              <p14:nvPr/>
            </p14:nvContentPartPr>
            <p14:xfrm>
              <a:off x="8061248" y="4702796"/>
              <a:ext cx="208440" cy="5328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C5C2B799-F795-A322-4001-21B7D8E2FE66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8007248" y="4594796"/>
                <a:ext cx="31608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5E799488-D244-E8DB-EF51-27DE450CBC8C}"/>
                  </a:ext>
                </a:extLst>
              </p14:cNvPr>
              <p14:cNvContentPartPr/>
              <p14:nvPr/>
            </p14:nvContentPartPr>
            <p14:xfrm>
              <a:off x="8291288" y="4209596"/>
              <a:ext cx="382680" cy="18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5E799488-D244-E8DB-EF51-27DE450CBC8C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8237288" y="4101596"/>
                <a:ext cx="49032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C56D1FA1-4610-D79A-3489-D3BE712E85D1}"/>
                  </a:ext>
                </a:extLst>
              </p14:cNvPr>
              <p14:cNvContentPartPr/>
              <p14:nvPr/>
            </p14:nvContentPartPr>
            <p14:xfrm>
              <a:off x="8136488" y="4017356"/>
              <a:ext cx="695880" cy="37908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C56D1FA1-4610-D79A-3489-D3BE712E85D1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8127488" y="4008356"/>
                <a:ext cx="713520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413B5C0E-55C7-70DF-BF68-DE629A60FFA6}"/>
                  </a:ext>
                </a:extLst>
              </p14:cNvPr>
              <p14:cNvContentPartPr/>
              <p14:nvPr/>
            </p14:nvContentPartPr>
            <p14:xfrm>
              <a:off x="8249888" y="3558356"/>
              <a:ext cx="489240" cy="37440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413B5C0E-55C7-70DF-BF68-DE629A60FFA6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8241248" y="3549716"/>
                <a:ext cx="506880" cy="39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CE479CE-FB5B-B03D-395C-98C97E727BDC}"/>
              </a:ext>
            </a:extLst>
          </p:cNvPr>
          <p:cNvGrpSpPr/>
          <p:nvPr/>
        </p:nvGrpSpPr>
        <p:grpSpPr>
          <a:xfrm>
            <a:off x="10613648" y="3691916"/>
            <a:ext cx="707760" cy="790920"/>
            <a:chOff x="10613648" y="3691916"/>
            <a:chExt cx="707760" cy="79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B3BC0059-290C-01BC-06B3-1FC7856AA7CD}"/>
                    </a:ext>
                  </a:extLst>
                </p14:cNvPr>
                <p14:cNvContentPartPr/>
                <p14:nvPr/>
              </p14:nvContentPartPr>
              <p14:xfrm>
                <a:off x="10613648" y="4136516"/>
                <a:ext cx="707760" cy="3463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B3BC0059-290C-01BC-06B3-1FC7856AA7CD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605008" y="4127516"/>
                  <a:ext cx="72540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8BD2C25B-A957-0BD2-769F-4345835D3B23}"/>
                    </a:ext>
                  </a:extLst>
                </p14:cNvPr>
                <p14:cNvContentPartPr/>
                <p14:nvPr/>
              </p14:nvContentPartPr>
              <p14:xfrm>
                <a:off x="10728128" y="3691916"/>
                <a:ext cx="549360" cy="3682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8BD2C25B-A957-0BD2-769F-4345835D3B2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719128" y="3683276"/>
                  <a:ext cx="567000" cy="38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506EAB75-37D1-0289-88E6-542A38848795}"/>
              </a:ext>
            </a:extLst>
          </p:cNvPr>
          <p:cNvGrpSpPr/>
          <p:nvPr/>
        </p:nvGrpSpPr>
        <p:grpSpPr>
          <a:xfrm>
            <a:off x="10031168" y="4628996"/>
            <a:ext cx="911520" cy="845280"/>
            <a:chOff x="10031168" y="4628996"/>
            <a:chExt cx="911520" cy="84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E78BC3C8-2543-4971-EFAF-E1E419149BB4}"/>
                    </a:ext>
                  </a:extLst>
                </p14:cNvPr>
                <p14:cNvContentPartPr/>
                <p14:nvPr/>
              </p14:nvContentPartPr>
              <p14:xfrm>
                <a:off x="10416368" y="4628996"/>
                <a:ext cx="526320" cy="4370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E78BC3C8-2543-4971-EFAF-E1E419149BB4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0407368" y="4620356"/>
                  <a:ext cx="54396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B2579FE-75C4-30AE-DC4B-249B66238CB1}"/>
                    </a:ext>
                  </a:extLst>
                </p14:cNvPr>
                <p14:cNvContentPartPr/>
                <p14:nvPr/>
              </p14:nvContentPartPr>
              <p14:xfrm>
                <a:off x="10031168" y="4759316"/>
                <a:ext cx="632880" cy="7149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B2579FE-75C4-30AE-DC4B-249B66238CB1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0022528" y="4750676"/>
                  <a:ext cx="650520" cy="73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0F2DE14A-F993-FE0A-49A7-14F31E391B1D}"/>
                  </a:ext>
                </a:extLst>
              </p14:cNvPr>
              <p14:cNvContentPartPr/>
              <p14:nvPr/>
            </p14:nvContentPartPr>
            <p14:xfrm>
              <a:off x="9064928" y="4641956"/>
              <a:ext cx="7560" cy="324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0F2DE14A-F993-FE0A-49A7-14F31E391B1D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9056288" y="4633316"/>
                <a:ext cx="252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E55D6173-84B8-233C-5291-E90BA27FFBAE}"/>
                  </a:ext>
                </a:extLst>
              </p14:cNvPr>
              <p14:cNvContentPartPr/>
              <p14:nvPr/>
            </p14:nvContentPartPr>
            <p14:xfrm>
              <a:off x="8575328" y="5867396"/>
              <a:ext cx="1961280" cy="68436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E55D6173-84B8-233C-5291-E90BA27FFBAE}"/>
                  </a:ext>
                </a:extLst>
              </p:cNvPr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8566688" y="5858756"/>
                <a:ext cx="1978920" cy="70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4" name="Group 283">
            <a:extLst>
              <a:ext uri="{FF2B5EF4-FFF2-40B4-BE49-F238E27FC236}">
                <a16:creationId xmlns:a16="http://schemas.microsoft.com/office/drawing/2014/main" id="{6EACCD19-64A7-563D-6F6E-AFB027FB80AD}"/>
              </a:ext>
            </a:extLst>
          </p:cNvPr>
          <p:cNvGrpSpPr/>
          <p:nvPr/>
        </p:nvGrpSpPr>
        <p:grpSpPr>
          <a:xfrm>
            <a:off x="8569208" y="4194116"/>
            <a:ext cx="1100520" cy="1146240"/>
            <a:chOff x="8569208" y="4194116"/>
            <a:chExt cx="1100520" cy="114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C2C40891-7B0E-F514-7BE0-F8B288846DAF}"/>
                    </a:ext>
                  </a:extLst>
                </p14:cNvPr>
                <p14:cNvContentPartPr/>
                <p14:nvPr/>
              </p14:nvContentPartPr>
              <p14:xfrm>
                <a:off x="8569208" y="4564196"/>
                <a:ext cx="449280" cy="3790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C2C40891-7B0E-F514-7BE0-F8B288846DAF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560568" y="4555196"/>
                  <a:ext cx="4669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F4870EF8-884D-AF9E-5BF7-7F417BA4BC95}"/>
                    </a:ext>
                  </a:extLst>
                </p14:cNvPr>
                <p14:cNvContentPartPr/>
                <p14:nvPr/>
              </p14:nvContentPartPr>
              <p14:xfrm>
                <a:off x="8898248" y="4811876"/>
                <a:ext cx="7200" cy="216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F4870EF8-884D-AF9E-5BF7-7F417BA4BC9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889608" y="4802876"/>
                  <a:ext cx="248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261C7A21-9E11-2BF0-42FD-10D98701A006}"/>
                    </a:ext>
                  </a:extLst>
                </p14:cNvPr>
                <p14:cNvContentPartPr/>
                <p14:nvPr/>
              </p14:nvContentPartPr>
              <p14:xfrm>
                <a:off x="8815808" y="4681916"/>
                <a:ext cx="733320" cy="6584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261C7A21-9E11-2BF0-42FD-10D98701A006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806808" y="4673276"/>
                  <a:ext cx="750960" cy="67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ED6D43D5-1A1E-E6FF-1562-C34E9042CEE1}"/>
                    </a:ext>
                  </a:extLst>
                </p14:cNvPr>
                <p14:cNvContentPartPr/>
                <p14:nvPr/>
              </p14:nvContentPartPr>
              <p14:xfrm>
                <a:off x="9399728" y="5015276"/>
                <a:ext cx="17280" cy="9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ED6D43D5-1A1E-E6FF-1562-C34E9042CEE1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390728" y="5006276"/>
                  <a:ext cx="349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693BCA93-804E-1A54-F002-3A4FCFE62C95}"/>
                    </a:ext>
                  </a:extLst>
                </p14:cNvPr>
                <p14:cNvContentPartPr/>
                <p14:nvPr/>
              </p14:nvContentPartPr>
              <p14:xfrm>
                <a:off x="9292088" y="5074316"/>
                <a:ext cx="16920" cy="338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693BCA93-804E-1A54-F002-3A4FCFE62C95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9283448" y="5065676"/>
                  <a:ext cx="345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EAD2DC68-8819-54CB-53D5-CB36A156C932}"/>
                    </a:ext>
                  </a:extLst>
                </p14:cNvPr>
                <p14:cNvContentPartPr/>
                <p14:nvPr/>
              </p14:nvContentPartPr>
              <p14:xfrm>
                <a:off x="8613488" y="4561316"/>
                <a:ext cx="412920" cy="4384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EAD2DC68-8819-54CB-53D5-CB36A156C932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8604488" y="4552316"/>
                  <a:ext cx="43056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31B0D4AF-A0F6-7235-34D9-BB73036AEEE2}"/>
                    </a:ext>
                  </a:extLst>
                </p14:cNvPr>
                <p14:cNvContentPartPr/>
                <p14:nvPr/>
              </p14:nvContentPartPr>
              <p14:xfrm>
                <a:off x="8861528" y="4763636"/>
                <a:ext cx="42480" cy="320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31B0D4AF-A0F6-7235-34D9-BB73036AEEE2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8852888" y="4754636"/>
                  <a:ext cx="601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ECC43512-C5E4-E6BD-E0D8-CC29FB16684A}"/>
                    </a:ext>
                  </a:extLst>
                </p14:cNvPr>
                <p14:cNvContentPartPr/>
                <p14:nvPr/>
              </p14:nvContentPartPr>
              <p14:xfrm>
                <a:off x="8795288" y="4848596"/>
                <a:ext cx="66240" cy="334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ECC43512-C5E4-E6BD-E0D8-CC29FB16684A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8786288" y="4839596"/>
                  <a:ext cx="838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ABB54BA2-63E1-C262-8CA7-0DB71F6FBC29}"/>
                    </a:ext>
                  </a:extLst>
                </p14:cNvPr>
                <p14:cNvContentPartPr/>
                <p14:nvPr/>
              </p14:nvContentPartPr>
              <p14:xfrm>
                <a:off x="9374528" y="5057756"/>
                <a:ext cx="45000" cy="478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ABB54BA2-63E1-C262-8CA7-0DB71F6FBC29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9365888" y="5049116"/>
                  <a:ext cx="626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78B083C4-C0DD-DD6E-F3D2-487A2FE56E84}"/>
                    </a:ext>
                  </a:extLst>
                </p14:cNvPr>
                <p14:cNvContentPartPr/>
                <p14:nvPr/>
              </p14:nvContentPartPr>
              <p14:xfrm>
                <a:off x="9069608" y="4194116"/>
                <a:ext cx="334440" cy="29412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78B083C4-C0DD-DD6E-F3D2-487A2FE56E84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9060608" y="4185116"/>
                  <a:ext cx="3520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7D4AF391-483D-63F6-355A-8C04BD7B529E}"/>
                    </a:ext>
                  </a:extLst>
                </p14:cNvPr>
                <p14:cNvContentPartPr/>
                <p14:nvPr/>
              </p14:nvContentPartPr>
              <p14:xfrm>
                <a:off x="9044768" y="4292756"/>
                <a:ext cx="147600" cy="2145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7D4AF391-483D-63F6-355A-8C04BD7B529E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036128" y="4284116"/>
                  <a:ext cx="1652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BE3F32CD-F1D1-353F-71D0-4CA7F8226BF3}"/>
                    </a:ext>
                  </a:extLst>
                </p14:cNvPr>
                <p14:cNvContentPartPr/>
                <p14:nvPr/>
              </p14:nvContentPartPr>
              <p14:xfrm>
                <a:off x="9377048" y="4847516"/>
                <a:ext cx="292680" cy="1875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BE3F32CD-F1D1-353F-71D0-4CA7F8226BF3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9368408" y="4838876"/>
                  <a:ext cx="3103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AC5FC3B5-952C-7F4E-841A-AF494787DC86}"/>
                    </a:ext>
                  </a:extLst>
                </p14:cNvPr>
                <p14:cNvContentPartPr/>
                <p14:nvPr/>
              </p14:nvContentPartPr>
              <p14:xfrm>
                <a:off x="9393968" y="4903316"/>
                <a:ext cx="80640" cy="11880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AC5FC3B5-952C-7F4E-841A-AF494787DC86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9384968" y="4894676"/>
                  <a:ext cx="98280" cy="1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C8013F51-984C-1326-0469-B27D58C1F48D}"/>
              </a:ext>
            </a:extLst>
          </p:cNvPr>
          <p:cNvGrpSpPr/>
          <p:nvPr/>
        </p:nvGrpSpPr>
        <p:grpSpPr>
          <a:xfrm>
            <a:off x="8947568" y="6011036"/>
            <a:ext cx="1374480" cy="296280"/>
            <a:chOff x="8947568" y="6011036"/>
            <a:chExt cx="1374480" cy="29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35859DC2-B7A9-34E1-7186-1FF3956B4D17}"/>
                    </a:ext>
                  </a:extLst>
                </p14:cNvPr>
                <p14:cNvContentPartPr/>
                <p14:nvPr/>
              </p14:nvContentPartPr>
              <p14:xfrm>
                <a:off x="8947568" y="6023276"/>
                <a:ext cx="755640" cy="2840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35859DC2-B7A9-34E1-7186-1FF3956B4D17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8938568" y="6014636"/>
                  <a:ext cx="7732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25345817-D55A-5DC4-DBED-B3B08C0C9D72}"/>
                    </a:ext>
                  </a:extLst>
                </p14:cNvPr>
                <p14:cNvContentPartPr/>
                <p14:nvPr/>
              </p14:nvContentPartPr>
              <p14:xfrm>
                <a:off x="9750008" y="6154676"/>
                <a:ext cx="72360" cy="1116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25345817-D55A-5DC4-DBED-B3B08C0C9D72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741368" y="6146036"/>
                  <a:ext cx="900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EDDEB051-20D5-514D-AE49-CB8589FBFE63}"/>
                    </a:ext>
                  </a:extLst>
                </p14:cNvPr>
                <p14:cNvContentPartPr/>
                <p14:nvPr/>
              </p14:nvContentPartPr>
              <p14:xfrm>
                <a:off x="9841088" y="6036596"/>
                <a:ext cx="62280" cy="1749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EDDEB051-20D5-514D-AE49-CB8589FBFE63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832448" y="6027956"/>
                  <a:ext cx="799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55F09114-E556-1384-FE84-A8F80533DC4B}"/>
                    </a:ext>
                  </a:extLst>
                </p14:cNvPr>
                <p14:cNvContentPartPr/>
                <p14:nvPr/>
              </p14:nvContentPartPr>
              <p14:xfrm>
                <a:off x="9812648" y="6130916"/>
                <a:ext cx="150120" cy="302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55F09114-E556-1384-FE84-A8F80533DC4B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803648" y="6121916"/>
                  <a:ext cx="1677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07367500-6DB3-99BC-814A-2E19230BCF0A}"/>
                    </a:ext>
                  </a:extLst>
                </p14:cNvPr>
                <p14:cNvContentPartPr/>
                <p14:nvPr/>
              </p14:nvContentPartPr>
              <p14:xfrm>
                <a:off x="9973568" y="6017156"/>
                <a:ext cx="176400" cy="2113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07367500-6DB3-99BC-814A-2E19230BCF0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964568" y="6008156"/>
                  <a:ext cx="1940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23360CDF-6CC0-F816-AC1E-E02379126094}"/>
                    </a:ext>
                  </a:extLst>
                </p14:cNvPr>
                <p14:cNvContentPartPr/>
                <p14:nvPr/>
              </p14:nvContentPartPr>
              <p14:xfrm>
                <a:off x="10083728" y="6110756"/>
                <a:ext cx="117000" cy="1123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23360CDF-6CC0-F816-AC1E-E02379126094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0074728" y="6101756"/>
                  <a:ext cx="1346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C6B1B2FA-9D48-AB52-DD05-1637F326D74F}"/>
                    </a:ext>
                  </a:extLst>
                </p14:cNvPr>
                <p14:cNvContentPartPr/>
                <p14:nvPr/>
              </p14:nvContentPartPr>
              <p14:xfrm>
                <a:off x="10032248" y="6011036"/>
                <a:ext cx="289800" cy="2300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C6B1B2FA-9D48-AB52-DD05-1637F326D74F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0023608" y="6002396"/>
                  <a:ext cx="3074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5F08BFFB-C9D6-1C58-F9B0-A9B64283A9F4}"/>
                    </a:ext>
                  </a:extLst>
                </p14:cNvPr>
                <p14:cNvContentPartPr/>
                <p14:nvPr/>
              </p14:nvContentPartPr>
              <p14:xfrm>
                <a:off x="10194968" y="6013556"/>
                <a:ext cx="33480" cy="414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5F08BFFB-C9D6-1C58-F9B0-A9B64283A9F4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0185968" y="6004916"/>
                  <a:ext cx="51120" cy="59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2659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Thalidomide interconverts between (R)- and (S)-enantiomers with protein...  | Download Scientific Diagram">
            <a:hlinkClick r:id="rId3"/>
            <a:extLst>
              <a:ext uri="{FF2B5EF4-FFF2-40B4-BE49-F238E27FC236}">
                <a16:creationId xmlns:a16="http://schemas.microsoft.com/office/drawing/2014/main" id="{0862BC18-EA8D-48A1-BA47-57C10F1B1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40" y="3271459"/>
            <a:ext cx="3891247" cy="162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6D93E-4CEE-44A3-B90A-F06AF36B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3E79-AA38-424C-83B7-C155E95130F7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81AE8-62AA-4548-85E9-64C80656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043A-A5ED-4506-BE15-D82A31DF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D3A081-D1E6-4EFB-8D7C-63EF58633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92" y="262786"/>
            <a:ext cx="2381250" cy="1047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8D982-0294-472F-BCB6-4B9FC012504C}"/>
              </a:ext>
            </a:extLst>
          </p:cNvPr>
          <p:cNvSpPr/>
          <p:nvPr/>
        </p:nvSpPr>
        <p:spPr>
          <a:xfrm>
            <a:off x="533400" y="533400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</a:rPr>
              <a:t>Propranolol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1961DD-8C57-4F74-9C4A-AABE8F64C2FA}"/>
              </a:ext>
            </a:extLst>
          </p:cNvPr>
          <p:cNvSpPr/>
          <p:nvPr/>
        </p:nvSpPr>
        <p:spPr>
          <a:xfrm>
            <a:off x="559218" y="2600364"/>
            <a:ext cx="1080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Valsartan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EB6985-31C2-45B6-8699-D938C4479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85" y="2094910"/>
            <a:ext cx="2095500" cy="15335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9F5666-93D3-473D-A606-B242B77D9514}"/>
              </a:ext>
            </a:extLst>
          </p:cNvPr>
          <p:cNvSpPr/>
          <p:nvPr/>
        </p:nvSpPr>
        <p:spPr>
          <a:xfrm>
            <a:off x="609600" y="4824999"/>
            <a:ext cx="138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levalbuterol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565135-E36A-4BCF-88C2-9BDA08889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54" y="4416562"/>
            <a:ext cx="2143125" cy="952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29D149-A501-4E7D-A882-5AF28B26B47B}"/>
              </a:ext>
            </a:extLst>
          </p:cNvPr>
          <p:cNvSpPr/>
          <p:nvPr/>
        </p:nvSpPr>
        <p:spPr>
          <a:xfrm>
            <a:off x="4967549" y="505300"/>
            <a:ext cx="1204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levamisole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62E4A-87B7-4F31-AD61-1E90F015C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0" y="443066"/>
            <a:ext cx="1714500" cy="628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7D04FA-1BCF-44B6-858B-95CC5F1F698E}"/>
              </a:ext>
            </a:extLst>
          </p:cNvPr>
          <p:cNvSpPr txBox="1"/>
          <p:nvPr/>
        </p:nvSpPr>
        <p:spPr>
          <a:xfrm>
            <a:off x="4534091" y="3738420"/>
            <a:ext cx="252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Thalidomide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D373640-444C-45AD-AAF3-F8F1DD97D6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05600" y="4927369"/>
            <a:ext cx="4444743" cy="171148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0BBA625-8350-4777-9936-B8B408CCAB03}"/>
              </a:ext>
            </a:extLst>
          </p:cNvPr>
          <p:cNvSpPr/>
          <p:nvPr/>
        </p:nvSpPr>
        <p:spPr>
          <a:xfrm>
            <a:off x="298091" y="58236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</a:rPr>
              <a:t>https://docs.google.com/presentation/d/1PJ33ZCi55w4Bdjg4KVQ0qf2HrCfwVHKLcdkvIbUbdfw/edit?usp=sharing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30B7B0-CFE6-41A7-BD67-68D9797687EF}"/>
              </a:ext>
            </a:extLst>
          </p:cNvPr>
          <p:cNvSpPr/>
          <p:nvPr/>
        </p:nvSpPr>
        <p:spPr>
          <a:xfrm>
            <a:off x="4815052" y="2121860"/>
            <a:ext cx="1209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citalopram</a:t>
            </a:r>
          </a:p>
        </p:txBody>
      </p:sp>
      <p:pic>
        <p:nvPicPr>
          <p:cNvPr id="39942" name="Picture 6" descr="citalopram - Wiktionary">
            <a:hlinkClick r:id="rId11"/>
            <a:extLst>
              <a:ext uri="{FF2B5EF4-FFF2-40B4-BE49-F238E27FC236}">
                <a16:creationId xmlns:a16="http://schemas.microsoft.com/office/drawing/2014/main" id="{18ACC12F-DDC1-4823-B26C-956E98E5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7" y="1309536"/>
            <a:ext cx="2095500" cy="164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7D65687-5AD2-4758-943B-BC1A2F59FBC4}"/>
              </a:ext>
            </a:extLst>
          </p:cNvPr>
          <p:cNvSpPr txBox="1"/>
          <p:nvPr/>
        </p:nvSpPr>
        <p:spPr>
          <a:xfrm>
            <a:off x="543978" y="7912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1.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803A60-B0D8-4C47-B8BA-106B674875A8}"/>
              </a:ext>
            </a:extLst>
          </p:cNvPr>
          <p:cNvSpPr txBox="1"/>
          <p:nvPr/>
        </p:nvSpPr>
        <p:spPr>
          <a:xfrm>
            <a:off x="548640" y="290845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2.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19D2F9-F19E-4182-997E-D03EAC001FDC}"/>
              </a:ext>
            </a:extLst>
          </p:cNvPr>
          <p:cNvSpPr txBox="1"/>
          <p:nvPr/>
        </p:nvSpPr>
        <p:spPr>
          <a:xfrm>
            <a:off x="617220" y="509466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3.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5D7B21-C250-45E5-B461-66FD6FD8DE4B}"/>
              </a:ext>
            </a:extLst>
          </p:cNvPr>
          <p:cNvSpPr txBox="1"/>
          <p:nvPr/>
        </p:nvSpPr>
        <p:spPr>
          <a:xfrm>
            <a:off x="4997839" y="7912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4.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BB1A6F-62D8-4913-B96C-C8EE9D401FB6}"/>
              </a:ext>
            </a:extLst>
          </p:cNvPr>
          <p:cNvSpPr txBox="1"/>
          <p:nvPr/>
        </p:nvSpPr>
        <p:spPr>
          <a:xfrm>
            <a:off x="4857293" y="239810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5.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452681-FB5F-427E-A08D-0231FC9356DF}"/>
              </a:ext>
            </a:extLst>
          </p:cNvPr>
          <p:cNvSpPr txBox="1"/>
          <p:nvPr/>
        </p:nvSpPr>
        <p:spPr>
          <a:xfrm>
            <a:off x="4570969" y="41245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6.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8DFEF2-B129-D02A-1F97-44E7ED050A34}"/>
              </a:ext>
            </a:extLst>
          </p:cNvPr>
          <p:cNvSpPr txBox="1"/>
          <p:nvPr/>
        </p:nvSpPr>
        <p:spPr>
          <a:xfrm flipH="1">
            <a:off x="8737600" y="21915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Instructions: Go to the google slide with the same number as your breakout room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C8BD269-E830-9ADA-7440-03F3219DF143}"/>
                  </a:ext>
                </a:extLst>
              </p14:cNvPr>
              <p14:cNvContentPartPr/>
              <p14:nvPr/>
            </p14:nvContentPartPr>
            <p14:xfrm>
              <a:off x="1644608" y="249956"/>
              <a:ext cx="3290760" cy="1386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C8BD269-E830-9ADA-7440-03F3219DF14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35608" y="240956"/>
                <a:ext cx="3308400" cy="140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9A88D9AC-D0AC-E7B1-A64A-DA0A7124EAF0}"/>
              </a:ext>
            </a:extLst>
          </p:cNvPr>
          <p:cNvGrpSpPr/>
          <p:nvPr/>
        </p:nvGrpSpPr>
        <p:grpSpPr>
          <a:xfrm>
            <a:off x="685928" y="196676"/>
            <a:ext cx="3948480" cy="1215000"/>
            <a:chOff x="685928" y="196676"/>
            <a:chExt cx="3948480" cy="12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DFD5F7C-37A8-9DA3-A580-3C6BCCDC811E}"/>
                    </a:ext>
                  </a:extLst>
                </p14:cNvPr>
                <p14:cNvContentPartPr/>
                <p14:nvPr/>
              </p14:nvContentPartPr>
              <p14:xfrm>
                <a:off x="3442808" y="870956"/>
                <a:ext cx="59040" cy="443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DFD5F7C-37A8-9DA3-A580-3C6BCCDC811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33808" y="861956"/>
                  <a:ext cx="766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99ED091-495F-37B9-96AE-DC159533F6CF}"/>
                    </a:ext>
                  </a:extLst>
                </p14:cNvPr>
                <p14:cNvContentPartPr/>
                <p14:nvPr/>
              </p14:nvContentPartPr>
              <p14:xfrm>
                <a:off x="3401048" y="888956"/>
                <a:ext cx="114480" cy="143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99ED091-495F-37B9-96AE-DC159533F6C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392408" y="880316"/>
                  <a:ext cx="1321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31567C2-7C30-E58D-997E-E45E4D9DDDCB}"/>
                    </a:ext>
                  </a:extLst>
                </p14:cNvPr>
                <p14:cNvContentPartPr/>
                <p14:nvPr/>
              </p14:nvContentPartPr>
              <p14:xfrm>
                <a:off x="3295568" y="782396"/>
                <a:ext cx="142200" cy="255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31567C2-7C30-E58D-997E-E45E4D9DDDC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86568" y="773396"/>
                  <a:ext cx="1598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719DBB0-A26C-F62E-0C20-25FA3A7C5E4B}"/>
                    </a:ext>
                  </a:extLst>
                </p14:cNvPr>
                <p14:cNvContentPartPr/>
                <p14:nvPr/>
              </p14:nvContentPartPr>
              <p14:xfrm>
                <a:off x="3104048" y="1181636"/>
                <a:ext cx="31680" cy="91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719DBB0-A26C-F62E-0C20-25FA3A7C5E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095408" y="1172996"/>
                  <a:ext cx="493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FB47298-6A4A-8AF7-5EE0-A05F4D7995C6}"/>
                    </a:ext>
                  </a:extLst>
                </p14:cNvPr>
                <p14:cNvContentPartPr/>
                <p14:nvPr/>
              </p14:nvContentPartPr>
              <p14:xfrm>
                <a:off x="3117008" y="1107476"/>
                <a:ext cx="108000" cy="144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FB47298-6A4A-8AF7-5EE0-A05F4D7995C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08008" y="1098476"/>
                  <a:ext cx="1256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0A27967-2A5B-AA7A-D1DD-5A263366C517}"/>
                    </a:ext>
                  </a:extLst>
                </p14:cNvPr>
                <p14:cNvContentPartPr/>
                <p14:nvPr/>
              </p14:nvContentPartPr>
              <p14:xfrm>
                <a:off x="3314288" y="751076"/>
                <a:ext cx="111240" cy="277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0A27967-2A5B-AA7A-D1DD-5A263366C51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05648" y="742076"/>
                  <a:ext cx="1288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C34FF8E-F417-EB57-E91A-AB77EE772672}"/>
                    </a:ext>
                  </a:extLst>
                </p14:cNvPr>
                <p14:cNvContentPartPr/>
                <p14:nvPr/>
              </p14:nvContentPartPr>
              <p14:xfrm>
                <a:off x="2997128" y="1050236"/>
                <a:ext cx="311400" cy="315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C34FF8E-F417-EB57-E91A-AB77EE77267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988488" y="1041596"/>
                  <a:ext cx="3290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4D61FCF-49A2-8F54-1F46-D763BACCB650}"/>
                    </a:ext>
                  </a:extLst>
                </p14:cNvPr>
                <p14:cNvContentPartPr/>
                <p14:nvPr/>
              </p14:nvContentPartPr>
              <p14:xfrm>
                <a:off x="3295928" y="323396"/>
                <a:ext cx="426960" cy="367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4D61FCF-49A2-8F54-1F46-D763BACCB65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287288" y="314396"/>
                  <a:ext cx="4446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CDCC9D5-E6EB-BB1C-4248-D7F25150C99B}"/>
                    </a:ext>
                  </a:extLst>
                </p14:cNvPr>
                <p14:cNvContentPartPr/>
                <p14:nvPr/>
              </p14:nvContentPartPr>
              <p14:xfrm>
                <a:off x="3536768" y="377036"/>
                <a:ext cx="1097640" cy="816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CDCC9D5-E6EB-BB1C-4248-D7F25150C99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527768" y="368396"/>
                  <a:ext cx="1115280" cy="83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7C9FC03-1167-3CDC-2CAC-C56866D38C8E}"/>
                    </a:ext>
                  </a:extLst>
                </p14:cNvPr>
                <p14:cNvContentPartPr/>
                <p14:nvPr/>
              </p14:nvContentPartPr>
              <p14:xfrm>
                <a:off x="1761608" y="196676"/>
                <a:ext cx="1482480" cy="1215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7C9FC03-1167-3CDC-2CAC-C56866D38C8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52968" y="188036"/>
                  <a:ext cx="1500120" cy="12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5CCCDC-C407-7BD0-CFB1-B79E22350D28}"/>
                    </a:ext>
                  </a:extLst>
                </p14:cNvPr>
                <p14:cNvContentPartPr/>
                <p14:nvPr/>
              </p14:nvContentPartPr>
              <p14:xfrm>
                <a:off x="685928" y="974996"/>
                <a:ext cx="964080" cy="72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5CCCDC-C407-7BD0-CFB1-B79E22350D2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7288" y="965996"/>
                  <a:ext cx="981720" cy="9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AF1A034-9AE1-6EEF-676C-CD8D544F9094}"/>
              </a:ext>
            </a:extLst>
          </p:cNvPr>
          <p:cNvGrpSpPr/>
          <p:nvPr/>
        </p:nvGrpSpPr>
        <p:grpSpPr>
          <a:xfrm>
            <a:off x="3849968" y="1478996"/>
            <a:ext cx="1381320" cy="660600"/>
            <a:chOff x="3849968" y="1478996"/>
            <a:chExt cx="1381320" cy="66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F123158-6BB3-677A-AA5F-3AF72242EBC1}"/>
                    </a:ext>
                  </a:extLst>
                </p14:cNvPr>
                <p14:cNvContentPartPr/>
                <p14:nvPr/>
              </p14:nvContentPartPr>
              <p14:xfrm>
                <a:off x="3866528" y="1704356"/>
                <a:ext cx="23040" cy="13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F123158-6BB3-677A-AA5F-3AF72242EBC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857528" y="1695716"/>
                  <a:ext cx="406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F481B2A-095F-57B0-0552-C149A4E27680}"/>
                    </a:ext>
                  </a:extLst>
                </p14:cNvPr>
                <p14:cNvContentPartPr/>
                <p14:nvPr/>
              </p14:nvContentPartPr>
              <p14:xfrm>
                <a:off x="3849968" y="1657556"/>
                <a:ext cx="174960" cy="343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F481B2A-095F-57B0-0552-C149A4E2768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840968" y="1648556"/>
                  <a:ext cx="1926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F6F6075-948A-FFB6-5F6A-B2CBE29DC8A5}"/>
                    </a:ext>
                  </a:extLst>
                </p14:cNvPr>
                <p14:cNvContentPartPr/>
                <p14:nvPr/>
              </p14:nvContentPartPr>
              <p14:xfrm>
                <a:off x="4051568" y="1578716"/>
                <a:ext cx="299160" cy="280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F6F6075-948A-FFB6-5F6A-B2CBE29DC8A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042568" y="1569716"/>
                  <a:ext cx="3168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8B68135-74A7-A6AE-396E-3A56256E9D5D}"/>
                    </a:ext>
                  </a:extLst>
                </p14:cNvPr>
                <p14:cNvContentPartPr/>
                <p14:nvPr/>
              </p14:nvContentPartPr>
              <p14:xfrm>
                <a:off x="4218248" y="1683116"/>
                <a:ext cx="190800" cy="43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8B68135-74A7-A6AE-396E-3A56256E9D5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209248" y="1674476"/>
                  <a:ext cx="2084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A271070-5747-C321-61DF-5EC006114ECB}"/>
                    </a:ext>
                  </a:extLst>
                </p14:cNvPr>
                <p14:cNvContentPartPr/>
                <p14:nvPr/>
              </p14:nvContentPartPr>
              <p14:xfrm>
                <a:off x="4400408" y="1652516"/>
                <a:ext cx="152640" cy="101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A271070-5747-C321-61DF-5EC006114EC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91768" y="1643516"/>
                  <a:ext cx="1702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DBF7AE2-CD5F-767A-2E80-23447E51D173}"/>
                    </a:ext>
                  </a:extLst>
                </p14:cNvPr>
                <p14:cNvContentPartPr/>
                <p14:nvPr/>
              </p14:nvContentPartPr>
              <p14:xfrm>
                <a:off x="4129328" y="1881476"/>
                <a:ext cx="349560" cy="258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DBF7AE2-CD5F-767A-2E80-23447E51D17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120328" y="1872836"/>
                  <a:ext cx="3672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5742CA8-20F0-86BD-0306-2E1C9A8B3DB2}"/>
                    </a:ext>
                  </a:extLst>
                </p14:cNvPr>
                <p14:cNvContentPartPr/>
                <p14:nvPr/>
              </p14:nvContentPartPr>
              <p14:xfrm>
                <a:off x="4488608" y="1903436"/>
                <a:ext cx="70560" cy="117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5742CA8-20F0-86BD-0306-2E1C9A8B3DB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479608" y="1894796"/>
                  <a:ext cx="882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2EE4D6A-1DBC-ABFD-932C-80BD97F16FC5}"/>
                    </a:ext>
                  </a:extLst>
                </p14:cNvPr>
                <p14:cNvContentPartPr/>
                <p14:nvPr/>
              </p14:nvContentPartPr>
              <p14:xfrm>
                <a:off x="4624328" y="1696796"/>
                <a:ext cx="173160" cy="256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2EE4D6A-1DBC-ABFD-932C-80BD97F16FC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615328" y="1687796"/>
                  <a:ext cx="1908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8A29A9E-A014-26BB-1E72-6F4D3D5F0840}"/>
                    </a:ext>
                  </a:extLst>
                </p14:cNvPr>
                <p14:cNvContentPartPr/>
                <p14:nvPr/>
              </p14:nvContentPartPr>
              <p14:xfrm>
                <a:off x="4779128" y="1665476"/>
                <a:ext cx="308880" cy="185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8A29A9E-A014-26BB-1E72-6F4D3D5F084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770488" y="1656476"/>
                  <a:ext cx="3265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9FFAD16-A022-DCB5-9A13-8505F4EA821B}"/>
                    </a:ext>
                  </a:extLst>
                </p14:cNvPr>
                <p14:cNvContentPartPr/>
                <p14:nvPr/>
              </p14:nvContentPartPr>
              <p14:xfrm>
                <a:off x="5081168" y="1478996"/>
                <a:ext cx="150120" cy="135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9FFAD16-A022-DCB5-9A13-8505F4EA821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72168" y="1470356"/>
                  <a:ext cx="1677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E00FA6F-2A96-FEB5-DF9C-4C8D04C98C98}"/>
                    </a:ext>
                  </a:extLst>
                </p14:cNvPr>
                <p14:cNvContentPartPr/>
                <p14:nvPr/>
              </p14:nvContentPartPr>
              <p14:xfrm>
                <a:off x="5156768" y="1487276"/>
                <a:ext cx="11520" cy="132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E00FA6F-2A96-FEB5-DF9C-4C8D04C98C9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148128" y="1478276"/>
                  <a:ext cx="29160" cy="15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04981CA-D248-B1E4-DF96-C0DF6B216379}"/>
                  </a:ext>
                </a:extLst>
              </p14:cNvPr>
              <p14:cNvContentPartPr/>
              <p14:nvPr/>
            </p14:nvContentPartPr>
            <p14:xfrm>
              <a:off x="5059928" y="469196"/>
              <a:ext cx="962280" cy="525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04981CA-D248-B1E4-DF96-C0DF6B216379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051288" y="460196"/>
                <a:ext cx="979920" cy="54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948" name="Group 39947">
            <a:extLst>
              <a:ext uri="{FF2B5EF4-FFF2-40B4-BE49-F238E27FC236}">
                <a16:creationId xmlns:a16="http://schemas.microsoft.com/office/drawing/2014/main" id="{8299CFF7-BA6D-D192-25EA-54B11231084E}"/>
              </a:ext>
            </a:extLst>
          </p:cNvPr>
          <p:cNvGrpSpPr/>
          <p:nvPr/>
        </p:nvGrpSpPr>
        <p:grpSpPr>
          <a:xfrm>
            <a:off x="6101768" y="226556"/>
            <a:ext cx="2846520" cy="1322640"/>
            <a:chOff x="6101768" y="226556"/>
            <a:chExt cx="2846520" cy="13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DA843E5-AD3B-78E2-4298-0062A9A165AD}"/>
                    </a:ext>
                  </a:extLst>
                </p14:cNvPr>
                <p14:cNvContentPartPr/>
                <p14:nvPr/>
              </p14:nvContentPartPr>
              <p14:xfrm>
                <a:off x="7011488" y="226556"/>
                <a:ext cx="107280" cy="329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DA843E5-AD3B-78E2-4298-0062A9A165A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002848" y="217556"/>
                  <a:ext cx="12492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8E75049-9BCE-E49D-FD17-8F8502E8D889}"/>
                    </a:ext>
                  </a:extLst>
                </p14:cNvPr>
                <p14:cNvContentPartPr/>
                <p14:nvPr/>
              </p14:nvContentPartPr>
              <p14:xfrm>
                <a:off x="6995288" y="513836"/>
                <a:ext cx="53640" cy="90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8E75049-9BCE-E49D-FD17-8F8502E8D88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986288" y="504836"/>
                  <a:ext cx="712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3F5A84E-FC9F-2910-6ABB-8A8DA8559E18}"/>
                    </a:ext>
                  </a:extLst>
                </p14:cNvPr>
                <p14:cNvContentPartPr/>
                <p14:nvPr/>
              </p14:nvContentPartPr>
              <p14:xfrm>
                <a:off x="6863168" y="551636"/>
                <a:ext cx="119880" cy="182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3F5A84E-FC9F-2910-6ABB-8A8DA8559E1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854168" y="542996"/>
                  <a:ext cx="1375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B951DE4-1011-D9C8-52C3-70C7886C8D36}"/>
                    </a:ext>
                  </a:extLst>
                </p14:cNvPr>
                <p14:cNvContentPartPr/>
                <p14:nvPr/>
              </p14:nvContentPartPr>
              <p14:xfrm>
                <a:off x="6747968" y="438596"/>
                <a:ext cx="47520" cy="81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B951DE4-1011-D9C8-52C3-70C7886C8D3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39328" y="429956"/>
                  <a:ext cx="651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12D7791-4652-52AB-76C2-C8FC5B1067BD}"/>
                    </a:ext>
                  </a:extLst>
                </p14:cNvPr>
                <p14:cNvContentPartPr/>
                <p14:nvPr/>
              </p14:nvContentPartPr>
              <p14:xfrm>
                <a:off x="6793688" y="388196"/>
                <a:ext cx="90000" cy="119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12D7791-4652-52AB-76C2-C8FC5B1067B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785048" y="379196"/>
                  <a:ext cx="1076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066757A-F3C2-A8AE-2D27-4B613902A1F7}"/>
                    </a:ext>
                  </a:extLst>
                </p14:cNvPr>
                <p14:cNvContentPartPr/>
                <p14:nvPr/>
              </p14:nvContentPartPr>
              <p14:xfrm>
                <a:off x="6729968" y="314036"/>
                <a:ext cx="234360" cy="271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066757A-F3C2-A8AE-2D27-4B613902A1F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720968" y="305036"/>
                  <a:ext cx="2520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324D98F-70A5-2F5C-5B8E-250DA3789F4D}"/>
                    </a:ext>
                  </a:extLst>
                </p14:cNvPr>
                <p14:cNvContentPartPr/>
                <p14:nvPr/>
              </p14:nvContentPartPr>
              <p14:xfrm>
                <a:off x="6998168" y="336716"/>
                <a:ext cx="925560" cy="379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324D98F-70A5-2F5C-5B8E-250DA3789F4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989528" y="328076"/>
                  <a:ext cx="9432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936" name="Ink 39935">
                  <a:extLst>
                    <a:ext uri="{FF2B5EF4-FFF2-40B4-BE49-F238E27FC236}">
                      <a16:creationId xmlns:a16="http://schemas.microsoft.com/office/drawing/2014/main" id="{69CCE587-2FA5-AC7B-17B3-4A976E589557}"/>
                    </a:ext>
                  </a:extLst>
                </p14:cNvPr>
                <p14:cNvContentPartPr/>
                <p14:nvPr/>
              </p14:nvContentPartPr>
              <p14:xfrm>
                <a:off x="6997808" y="770876"/>
                <a:ext cx="921960" cy="336240"/>
              </p14:xfrm>
            </p:contentPart>
          </mc:Choice>
          <mc:Fallback xmlns="">
            <p:pic>
              <p:nvPicPr>
                <p:cNvPr id="39936" name="Ink 39935">
                  <a:extLst>
                    <a:ext uri="{FF2B5EF4-FFF2-40B4-BE49-F238E27FC236}">
                      <a16:creationId xmlns:a16="http://schemas.microsoft.com/office/drawing/2014/main" id="{69CCE587-2FA5-AC7B-17B3-4A976E58955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989168" y="761876"/>
                  <a:ext cx="93960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9938" name="Ink 39937">
                  <a:extLst>
                    <a:ext uri="{FF2B5EF4-FFF2-40B4-BE49-F238E27FC236}">
                      <a16:creationId xmlns:a16="http://schemas.microsoft.com/office/drawing/2014/main" id="{5DB96498-88AE-D5C5-5B69-D969D1734780}"/>
                    </a:ext>
                  </a:extLst>
                </p14:cNvPr>
                <p14:cNvContentPartPr/>
                <p14:nvPr/>
              </p14:nvContentPartPr>
              <p14:xfrm>
                <a:off x="6101768" y="368396"/>
                <a:ext cx="675000" cy="720360"/>
              </p14:xfrm>
            </p:contentPart>
          </mc:Choice>
          <mc:Fallback xmlns="">
            <p:pic>
              <p:nvPicPr>
                <p:cNvPr id="39938" name="Ink 39937">
                  <a:extLst>
                    <a:ext uri="{FF2B5EF4-FFF2-40B4-BE49-F238E27FC236}">
                      <a16:creationId xmlns:a16="http://schemas.microsoft.com/office/drawing/2014/main" id="{5DB96498-88AE-D5C5-5B69-D969D173478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092768" y="359396"/>
                  <a:ext cx="692640" cy="73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9941" name="Ink 39940">
                  <a:extLst>
                    <a:ext uri="{FF2B5EF4-FFF2-40B4-BE49-F238E27FC236}">
                      <a16:creationId xmlns:a16="http://schemas.microsoft.com/office/drawing/2014/main" id="{B8B4CEF0-CFF9-EEA2-CD46-3739D9BB7D8B}"/>
                    </a:ext>
                  </a:extLst>
                </p14:cNvPr>
                <p14:cNvContentPartPr/>
                <p14:nvPr/>
              </p14:nvContentPartPr>
              <p14:xfrm>
                <a:off x="7997528" y="1107476"/>
                <a:ext cx="154080" cy="183960"/>
              </p14:xfrm>
            </p:contentPart>
          </mc:Choice>
          <mc:Fallback xmlns="">
            <p:pic>
              <p:nvPicPr>
                <p:cNvPr id="39941" name="Ink 39940">
                  <a:extLst>
                    <a:ext uri="{FF2B5EF4-FFF2-40B4-BE49-F238E27FC236}">
                      <a16:creationId xmlns:a16="http://schemas.microsoft.com/office/drawing/2014/main" id="{B8B4CEF0-CFF9-EEA2-CD46-3739D9BB7D8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988888" y="1098836"/>
                  <a:ext cx="1717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9943" name="Ink 39942">
                  <a:extLst>
                    <a:ext uri="{FF2B5EF4-FFF2-40B4-BE49-F238E27FC236}">
                      <a16:creationId xmlns:a16="http://schemas.microsoft.com/office/drawing/2014/main" id="{25C0ABDC-C318-BA3F-1BC0-1BA84DDA582D}"/>
                    </a:ext>
                  </a:extLst>
                </p14:cNvPr>
                <p14:cNvContentPartPr/>
                <p14:nvPr/>
              </p14:nvContentPartPr>
              <p14:xfrm>
                <a:off x="8173568" y="1143836"/>
                <a:ext cx="83880" cy="69840"/>
              </p14:xfrm>
            </p:contentPart>
          </mc:Choice>
          <mc:Fallback xmlns="">
            <p:pic>
              <p:nvPicPr>
                <p:cNvPr id="39943" name="Ink 39942">
                  <a:extLst>
                    <a:ext uri="{FF2B5EF4-FFF2-40B4-BE49-F238E27FC236}">
                      <a16:creationId xmlns:a16="http://schemas.microsoft.com/office/drawing/2014/main" id="{25C0ABDC-C318-BA3F-1BC0-1BA84DDA582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164568" y="1135196"/>
                  <a:ext cx="1015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9944" name="Ink 39943">
                  <a:extLst>
                    <a:ext uri="{FF2B5EF4-FFF2-40B4-BE49-F238E27FC236}">
                      <a16:creationId xmlns:a16="http://schemas.microsoft.com/office/drawing/2014/main" id="{B03AFE31-DCA5-7328-11E7-EA85D590FA24}"/>
                    </a:ext>
                  </a:extLst>
                </p14:cNvPr>
                <p14:cNvContentPartPr/>
                <p14:nvPr/>
              </p14:nvContentPartPr>
              <p14:xfrm>
                <a:off x="8310728" y="915236"/>
                <a:ext cx="124200" cy="264600"/>
              </p14:xfrm>
            </p:contentPart>
          </mc:Choice>
          <mc:Fallback xmlns="">
            <p:pic>
              <p:nvPicPr>
                <p:cNvPr id="39944" name="Ink 39943">
                  <a:extLst>
                    <a:ext uri="{FF2B5EF4-FFF2-40B4-BE49-F238E27FC236}">
                      <a16:creationId xmlns:a16="http://schemas.microsoft.com/office/drawing/2014/main" id="{B03AFE31-DCA5-7328-11E7-EA85D590FA2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301728" y="906236"/>
                  <a:ext cx="1418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9945" name="Ink 39944">
                  <a:extLst>
                    <a:ext uri="{FF2B5EF4-FFF2-40B4-BE49-F238E27FC236}">
                      <a16:creationId xmlns:a16="http://schemas.microsoft.com/office/drawing/2014/main" id="{FC0D0DFF-C8F0-2E19-840C-6092F042E5CA}"/>
                    </a:ext>
                  </a:extLst>
                </p14:cNvPr>
                <p14:cNvContentPartPr/>
                <p14:nvPr/>
              </p14:nvContentPartPr>
              <p14:xfrm>
                <a:off x="8290928" y="995156"/>
                <a:ext cx="341640" cy="144720"/>
              </p14:xfrm>
            </p:contentPart>
          </mc:Choice>
          <mc:Fallback xmlns="">
            <p:pic>
              <p:nvPicPr>
                <p:cNvPr id="39945" name="Ink 39944">
                  <a:extLst>
                    <a:ext uri="{FF2B5EF4-FFF2-40B4-BE49-F238E27FC236}">
                      <a16:creationId xmlns:a16="http://schemas.microsoft.com/office/drawing/2014/main" id="{FC0D0DFF-C8F0-2E19-840C-6092F042E5C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281928" y="986156"/>
                  <a:ext cx="3592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9946" name="Ink 39945">
                  <a:extLst>
                    <a:ext uri="{FF2B5EF4-FFF2-40B4-BE49-F238E27FC236}">
                      <a16:creationId xmlns:a16="http://schemas.microsoft.com/office/drawing/2014/main" id="{B6135AAE-6AF9-623F-C0A1-65DAC78ADD33}"/>
                    </a:ext>
                  </a:extLst>
                </p14:cNvPr>
                <p14:cNvContentPartPr/>
                <p14:nvPr/>
              </p14:nvContentPartPr>
              <p14:xfrm>
                <a:off x="8645528" y="921716"/>
                <a:ext cx="207360" cy="106200"/>
              </p14:xfrm>
            </p:contentPart>
          </mc:Choice>
          <mc:Fallback xmlns="">
            <p:pic>
              <p:nvPicPr>
                <p:cNvPr id="39946" name="Ink 39945">
                  <a:extLst>
                    <a:ext uri="{FF2B5EF4-FFF2-40B4-BE49-F238E27FC236}">
                      <a16:creationId xmlns:a16="http://schemas.microsoft.com/office/drawing/2014/main" id="{B6135AAE-6AF9-623F-C0A1-65DAC78ADD3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636888" y="913076"/>
                  <a:ext cx="225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9947" name="Ink 39946">
                  <a:extLst>
                    <a:ext uri="{FF2B5EF4-FFF2-40B4-BE49-F238E27FC236}">
                      <a16:creationId xmlns:a16="http://schemas.microsoft.com/office/drawing/2014/main" id="{50998244-C860-BC13-5DCC-7E141286159F}"/>
                    </a:ext>
                  </a:extLst>
                </p14:cNvPr>
                <p14:cNvContentPartPr/>
                <p14:nvPr/>
              </p14:nvContentPartPr>
              <p14:xfrm>
                <a:off x="7698008" y="586196"/>
                <a:ext cx="1250280" cy="963000"/>
              </p14:xfrm>
            </p:contentPart>
          </mc:Choice>
          <mc:Fallback xmlns="">
            <p:pic>
              <p:nvPicPr>
                <p:cNvPr id="39947" name="Ink 39946">
                  <a:extLst>
                    <a:ext uri="{FF2B5EF4-FFF2-40B4-BE49-F238E27FC236}">
                      <a16:creationId xmlns:a16="http://schemas.microsoft.com/office/drawing/2014/main" id="{50998244-C860-BC13-5DCC-7E141286159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689008" y="577196"/>
                  <a:ext cx="1267920" cy="9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963" name="Group 39962">
            <a:extLst>
              <a:ext uri="{FF2B5EF4-FFF2-40B4-BE49-F238E27FC236}">
                <a16:creationId xmlns:a16="http://schemas.microsoft.com/office/drawing/2014/main" id="{0022FD38-A073-031D-986F-4217DC320A1E}"/>
              </a:ext>
            </a:extLst>
          </p:cNvPr>
          <p:cNvGrpSpPr/>
          <p:nvPr/>
        </p:nvGrpSpPr>
        <p:grpSpPr>
          <a:xfrm>
            <a:off x="9667208" y="2277836"/>
            <a:ext cx="1410480" cy="1355760"/>
            <a:chOff x="9667208" y="2277836"/>
            <a:chExt cx="1410480" cy="13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9949" name="Ink 39948">
                  <a:extLst>
                    <a:ext uri="{FF2B5EF4-FFF2-40B4-BE49-F238E27FC236}">
                      <a16:creationId xmlns:a16="http://schemas.microsoft.com/office/drawing/2014/main" id="{683CCF15-015F-A068-B0EF-17AB4BABAAFF}"/>
                    </a:ext>
                  </a:extLst>
                </p14:cNvPr>
                <p14:cNvContentPartPr/>
                <p14:nvPr/>
              </p14:nvContentPartPr>
              <p14:xfrm>
                <a:off x="9667208" y="2497436"/>
                <a:ext cx="227160" cy="307800"/>
              </p14:xfrm>
            </p:contentPart>
          </mc:Choice>
          <mc:Fallback xmlns="">
            <p:pic>
              <p:nvPicPr>
                <p:cNvPr id="39949" name="Ink 39948">
                  <a:extLst>
                    <a:ext uri="{FF2B5EF4-FFF2-40B4-BE49-F238E27FC236}">
                      <a16:creationId xmlns:a16="http://schemas.microsoft.com/office/drawing/2014/main" id="{683CCF15-015F-A068-B0EF-17AB4BABAAF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658208" y="2488796"/>
                  <a:ext cx="2448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9950" name="Ink 39949">
                  <a:extLst>
                    <a:ext uri="{FF2B5EF4-FFF2-40B4-BE49-F238E27FC236}">
                      <a16:creationId xmlns:a16="http://schemas.microsoft.com/office/drawing/2014/main" id="{B066C849-D7E0-DCFE-24F9-11A9CC20565D}"/>
                    </a:ext>
                  </a:extLst>
                </p14:cNvPr>
                <p14:cNvContentPartPr/>
                <p14:nvPr/>
              </p14:nvContentPartPr>
              <p14:xfrm>
                <a:off x="9985448" y="2516156"/>
                <a:ext cx="79920" cy="176760"/>
              </p14:xfrm>
            </p:contentPart>
          </mc:Choice>
          <mc:Fallback xmlns="">
            <p:pic>
              <p:nvPicPr>
                <p:cNvPr id="39950" name="Ink 39949">
                  <a:extLst>
                    <a:ext uri="{FF2B5EF4-FFF2-40B4-BE49-F238E27FC236}">
                      <a16:creationId xmlns:a16="http://schemas.microsoft.com/office/drawing/2014/main" id="{B066C849-D7E0-DCFE-24F9-11A9CC20565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976448" y="2507156"/>
                  <a:ext cx="975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9951" name="Ink 39950">
                  <a:extLst>
                    <a:ext uri="{FF2B5EF4-FFF2-40B4-BE49-F238E27FC236}">
                      <a16:creationId xmlns:a16="http://schemas.microsoft.com/office/drawing/2014/main" id="{3C8D57DE-4B15-7854-4C5F-4007157C6239}"/>
                    </a:ext>
                  </a:extLst>
                </p14:cNvPr>
                <p14:cNvContentPartPr/>
                <p14:nvPr/>
              </p14:nvContentPartPr>
              <p14:xfrm>
                <a:off x="10121168" y="2438036"/>
                <a:ext cx="171720" cy="176760"/>
              </p14:xfrm>
            </p:contentPart>
          </mc:Choice>
          <mc:Fallback xmlns="">
            <p:pic>
              <p:nvPicPr>
                <p:cNvPr id="39951" name="Ink 39950">
                  <a:extLst>
                    <a:ext uri="{FF2B5EF4-FFF2-40B4-BE49-F238E27FC236}">
                      <a16:creationId xmlns:a16="http://schemas.microsoft.com/office/drawing/2014/main" id="{3C8D57DE-4B15-7854-4C5F-4007157C623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112528" y="2429036"/>
                  <a:ext cx="1893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9952" name="Ink 39951">
                  <a:extLst>
                    <a:ext uri="{FF2B5EF4-FFF2-40B4-BE49-F238E27FC236}">
                      <a16:creationId xmlns:a16="http://schemas.microsoft.com/office/drawing/2014/main" id="{C27185FF-084B-ED00-4498-3643D619F2FD}"/>
                    </a:ext>
                  </a:extLst>
                </p14:cNvPr>
                <p14:cNvContentPartPr/>
                <p14:nvPr/>
              </p14:nvContentPartPr>
              <p14:xfrm>
                <a:off x="10324208" y="2277836"/>
                <a:ext cx="263160" cy="201960"/>
              </p14:xfrm>
            </p:contentPart>
          </mc:Choice>
          <mc:Fallback xmlns="">
            <p:pic>
              <p:nvPicPr>
                <p:cNvPr id="39952" name="Ink 39951">
                  <a:extLst>
                    <a:ext uri="{FF2B5EF4-FFF2-40B4-BE49-F238E27FC236}">
                      <a16:creationId xmlns:a16="http://schemas.microsoft.com/office/drawing/2014/main" id="{C27185FF-084B-ED00-4498-3643D619F2F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315568" y="2268836"/>
                  <a:ext cx="2808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9954" name="Ink 39953">
                  <a:extLst>
                    <a:ext uri="{FF2B5EF4-FFF2-40B4-BE49-F238E27FC236}">
                      <a16:creationId xmlns:a16="http://schemas.microsoft.com/office/drawing/2014/main" id="{55515B16-CC25-9831-7384-A10F7A5CC819}"/>
                    </a:ext>
                  </a:extLst>
                </p14:cNvPr>
                <p14:cNvContentPartPr/>
                <p14:nvPr/>
              </p14:nvContentPartPr>
              <p14:xfrm>
                <a:off x="10358048" y="2729996"/>
                <a:ext cx="125280" cy="180720"/>
              </p14:xfrm>
            </p:contentPart>
          </mc:Choice>
          <mc:Fallback xmlns="">
            <p:pic>
              <p:nvPicPr>
                <p:cNvPr id="39954" name="Ink 39953">
                  <a:extLst>
                    <a:ext uri="{FF2B5EF4-FFF2-40B4-BE49-F238E27FC236}">
                      <a16:creationId xmlns:a16="http://schemas.microsoft.com/office/drawing/2014/main" id="{55515B16-CC25-9831-7384-A10F7A5CC81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349048" y="2721356"/>
                  <a:ext cx="1429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9955" name="Ink 39954">
                  <a:extLst>
                    <a:ext uri="{FF2B5EF4-FFF2-40B4-BE49-F238E27FC236}">
                      <a16:creationId xmlns:a16="http://schemas.microsoft.com/office/drawing/2014/main" id="{8CC3886F-8486-7D32-A40B-8262F92D605C}"/>
                    </a:ext>
                  </a:extLst>
                </p14:cNvPr>
                <p14:cNvContentPartPr/>
                <p14:nvPr/>
              </p14:nvContentPartPr>
              <p14:xfrm>
                <a:off x="10435448" y="2870756"/>
                <a:ext cx="120600" cy="73800"/>
              </p14:xfrm>
            </p:contentPart>
          </mc:Choice>
          <mc:Fallback xmlns="">
            <p:pic>
              <p:nvPicPr>
                <p:cNvPr id="39955" name="Ink 39954">
                  <a:extLst>
                    <a:ext uri="{FF2B5EF4-FFF2-40B4-BE49-F238E27FC236}">
                      <a16:creationId xmlns:a16="http://schemas.microsoft.com/office/drawing/2014/main" id="{8CC3886F-8486-7D32-A40B-8262F92D605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426808" y="2862116"/>
                  <a:ext cx="1382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9956" name="Ink 39955">
                  <a:extLst>
                    <a:ext uri="{FF2B5EF4-FFF2-40B4-BE49-F238E27FC236}">
                      <a16:creationId xmlns:a16="http://schemas.microsoft.com/office/drawing/2014/main" id="{4301D995-37C9-84D7-7AAE-9F2403A1A007}"/>
                    </a:ext>
                  </a:extLst>
                </p14:cNvPr>
                <p14:cNvContentPartPr/>
                <p14:nvPr/>
              </p14:nvContentPartPr>
              <p14:xfrm>
                <a:off x="10225208" y="3218876"/>
                <a:ext cx="243720" cy="255600"/>
              </p14:xfrm>
            </p:contentPart>
          </mc:Choice>
          <mc:Fallback xmlns="">
            <p:pic>
              <p:nvPicPr>
                <p:cNvPr id="39956" name="Ink 39955">
                  <a:extLst>
                    <a:ext uri="{FF2B5EF4-FFF2-40B4-BE49-F238E27FC236}">
                      <a16:creationId xmlns:a16="http://schemas.microsoft.com/office/drawing/2014/main" id="{4301D995-37C9-84D7-7AAE-9F2403A1A00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216208" y="3209876"/>
                  <a:ext cx="2613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9957" name="Ink 39956">
                  <a:extLst>
                    <a:ext uri="{FF2B5EF4-FFF2-40B4-BE49-F238E27FC236}">
                      <a16:creationId xmlns:a16="http://schemas.microsoft.com/office/drawing/2014/main" id="{E7440A5A-E082-3EDC-364D-65FEB89C0069}"/>
                    </a:ext>
                  </a:extLst>
                </p14:cNvPr>
                <p14:cNvContentPartPr/>
                <p14:nvPr/>
              </p14:nvContentPartPr>
              <p14:xfrm>
                <a:off x="10477568" y="3235436"/>
                <a:ext cx="115920" cy="182160"/>
              </p14:xfrm>
            </p:contentPart>
          </mc:Choice>
          <mc:Fallback xmlns="">
            <p:pic>
              <p:nvPicPr>
                <p:cNvPr id="39957" name="Ink 39956">
                  <a:extLst>
                    <a:ext uri="{FF2B5EF4-FFF2-40B4-BE49-F238E27FC236}">
                      <a16:creationId xmlns:a16="http://schemas.microsoft.com/office/drawing/2014/main" id="{E7440A5A-E082-3EDC-364D-65FEB89C006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468928" y="3226796"/>
                  <a:ext cx="1335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9958" name="Ink 39957">
                  <a:extLst>
                    <a:ext uri="{FF2B5EF4-FFF2-40B4-BE49-F238E27FC236}">
                      <a16:creationId xmlns:a16="http://schemas.microsoft.com/office/drawing/2014/main" id="{0669F4B1-D5C8-9EFF-FB6C-E9DC6D38B601}"/>
                    </a:ext>
                  </a:extLst>
                </p14:cNvPr>
                <p14:cNvContentPartPr/>
                <p14:nvPr/>
              </p14:nvContentPartPr>
              <p14:xfrm>
                <a:off x="10657928" y="3176036"/>
                <a:ext cx="121320" cy="135720"/>
              </p14:xfrm>
            </p:contentPart>
          </mc:Choice>
          <mc:Fallback xmlns="">
            <p:pic>
              <p:nvPicPr>
                <p:cNvPr id="39958" name="Ink 39957">
                  <a:extLst>
                    <a:ext uri="{FF2B5EF4-FFF2-40B4-BE49-F238E27FC236}">
                      <a16:creationId xmlns:a16="http://schemas.microsoft.com/office/drawing/2014/main" id="{0669F4B1-D5C8-9EFF-FB6C-E9DC6D38B60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648928" y="3167036"/>
                  <a:ext cx="1389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9959" name="Ink 39958">
                  <a:extLst>
                    <a:ext uri="{FF2B5EF4-FFF2-40B4-BE49-F238E27FC236}">
                      <a16:creationId xmlns:a16="http://schemas.microsoft.com/office/drawing/2014/main" id="{8A540D71-4F49-A7B0-D915-22A1E0FDAA29}"/>
                    </a:ext>
                  </a:extLst>
                </p14:cNvPr>
                <p14:cNvContentPartPr/>
                <p14:nvPr/>
              </p14:nvContentPartPr>
              <p14:xfrm>
                <a:off x="10789328" y="2983436"/>
                <a:ext cx="175680" cy="241560"/>
              </p14:xfrm>
            </p:contentPart>
          </mc:Choice>
          <mc:Fallback xmlns="">
            <p:pic>
              <p:nvPicPr>
                <p:cNvPr id="39959" name="Ink 39958">
                  <a:extLst>
                    <a:ext uri="{FF2B5EF4-FFF2-40B4-BE49-F238E27FC236}">
                      <a16:creationId xmlns:a16="http://schemas.microsoft.com/office/drawing/2014/main" id="{8A540D71-4F49-A7B0-D915-22A1E0FDAA2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780328" y="2974796"/>
                  <a:ext cx="1933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9960" name="Ink 39959">
                  <a:extLst>
                    <a:ext uri="{FF2B5EF4-FFF2-40B4-BE49-F238E27FC236}">
                      <a16:creationId xmlns:a16="http://schemas.microsoft.com/office/drawing/2014/main" id="{53DD061E-3904-CA33-AB31-4A809A42ED6E}"/>
                    </a:ext>
                  </a:extLst>
                </p14:cNvPr>
                <p14:cNvContentPartPr/>
                <p14:nvPr/>
              </p14:nvContentPartPr>
              <p14:xfrm>
                <a:off x="11016128" y="3087836"/>
                <a:ext cx="61560" cy="36360"/>
              </p14:xfrm>
            </p:contentPart>
          </mc:Choice>
          <mc:Fallback xmlns="">
            <p:pic>
              <p:nvPicPr>
                <p:cNvPr id="39960" name="Ink 39959">
                  <a:extLst>
                    <a:ext uri="{FF2B5EF4-FFF2-40B4-BE49-F238E27FC236}">
                      <a16:creationId xmlns:a16="http://schemas.microsoft.com/office/drawing/2014/main" id="{53DD061E-3904-CA33-AB31-4A809A42ED6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007488" y="3078836"/>
                  <a:ext cx="792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9962" name="Ink 39961">
                  <a:extLst>
                    <a:ext uri="{FF2B5EF4-FFF2-40B4-BE49-F238E27FC236}">
                      <a16:creationId xmlns:a16="http://schemas.microsoft.com/office/drawing/2014/main" id="{3947D815-F415-34AB-8F69-34F3674B3FF2}"/>
                    </a:ext>
                  </a:extLst>
                </p14:cNvPr>
                <p14:cNvContentPartPr/>
                <p14:nvPr/>
              </p14:nvContentPartPr>
              <p14:xfrm>
                <a:off x="10103888" y="2872916"/>
                <a:ext cx="929880" cy="760680"/>
              </p14:xfrm>
            </p:contentPart>
          </mc:Choice>
          <mc:Fallback xmlns="">
            <p:pic>
              <p:nvPicPr>
                <p:cNvPr id="39962" name="Ink 39961">
                  <a:extLst>
                    <a:ext uri="{FF2B5EF4-FFF2-40B4-BE49-F238E27FC236}">
                      <a16:creationId xmlns:a16="http://schemas.microsoft.com/office/drawing/2014/main" id="{3947D815-F415-34AB-8F69-34F3674B3FF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094888" y="2864276"/>
                  <a:ext cx="947520" cy="778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6052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792163"/>
          </a:xfrm>
        </p:spPr>
        <p:txBody>
          <a:bodyPr>
            <a:normAutofit/>
          </a:bodyPr>
          <a:lstStyle/>
          <a:p>
            <a:r>
              <a:rPr lang="en-US" sz="2800" dirty="0"/>
              <a:t>pH, Strong Acids &amp; Bases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1" y="3581401"/>
            <a:ext cx="5032447" cy="2536155"/>
          </a:xfrm>
        </p:spPr>
        <p:txBody>
          <a:bodyPr>
            <a:normAutofit/>
          </a:bodyPr>
          <a:lstStyle/>
          <a:p>
            <a:r>
              <a:rPr lang="en-US" sz="1800" dirty="0"/>
              <a:t>Acids release protons and will lower the pH of the solution, e.g. </a:t>
            </a:r>
          </a:p>
          <a:p>
            <a:pPr marL="457189" lvl="1" indent="0">
              <a:buNone/>
            </a:pPr>
            <a:r>
              <a:rPr lang="en-US" sz="1800" dirty="0"/>
              <a:t>HCl + H</a:t>
            </a:r>
            <a:r>
              <a:rPr lang="en-US" sz="1800" baseline="-25000" dirty="0"/>
              <a:t>2</a:t>
            </a:r>
            <a:r>
              <a:rPr lang="en-US" sz="1800" dirty="0"/>
              <a:t>O    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 + Cl</a:t>
            </a:r>
            <a:r>
              <a:rPr lang="en-US" sz="1800" baseline="30000" dirty="0"/>
              <a:t>-</a:t>
            </a:r>
          </a:p>
          <a:p>
            <a:r>
              <a:rPr lang="en-US" sz="1800" dirty="0"/>
              <a:t>Bases (e.g. ammonia, sodium hydroxide) will absorb protons and lower the hydrogen ion concentration. These increase the </a:t>
            </a:r>
            <a:r>
              <a:rPr lang="en-US" sz="1800" dirty="0" err="1"/>
              <a:t>pH.</a:t>
            </a:r>
            <a:endParaRPr lang="en-US" sz="1800" dirty="0"/>
          </a:p>
          <a:p>
            <a:pPr marL="457189" lvl="1" indent="0">
              <a:buNone/>
            </a:pPr>
            <a:r>
              <a:rPr lang="en-US" sz="1800" dirty="0"/>
              <a:t>NaOH       Na</a:t>
            </a:r>
            <a:r>
              <a:rPr lang="en-US" sz="1800" baseline="30000" dirty="0"/>
              <a:t>+</a:t>
            </a:r>
            <a:r>
              <a:rPr lang="en-US" sz="1800" dirty="0"/>
              <a:t> + OH</a:t>
            </a:r>
            <a:r>
              <a:rPr lang="en-US" sz="1800" baseline="30000" dirty="0"/>
              <a:t>-</a:t>
            </a:r>
          </a:p>
          <a:p>
            <a:pPr marL="457189" lvl="1" indent="0">
              <a:buNone/>
            </a:pPr>
            <a:r>
              <a:rPr lang="en-US" sz="1800" dirty="0"/>
              <a:t>OH</a:t>
            </a:r>
            <a:r>
              <a:rPr lang="en-US" sz="1800" baseline="30000" dirty="0"/>
              <a:t>-</a:t>
            </a:r>
            <a:r>
              <a:rPr lang="en-US" sz="1800" dirty="0"/>
              <a:t> +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    2 H</a:t>
            </a:r>
            <a:r>
              <a:rPr lang="en-US" sz="1800" baseline="-25000" dirty="0"/>
              <a:t>2</a:t>
            </a:r>
            <a:r>
              <a:rPr lang="en-US" sz="1800" dirty="0"/>
              <a:t>O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>
          <a:xfrm>
            <a:off x="8382000" y="109383"/>
            <a:ext cx="3276600" cy="5134411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111DB8F-BBCD-4815-9DC1-A3061B7B6260}"/>
              </a:ext>
            </a:extLst>
          </p:cNvPr>
          <p:cNvGrpSpPr/>
          <p:nvPr/>
        </p:nvGrpSpPr>
        <p:grpSpPr>
          <a:xfrm>
            <a:off x="1905000" y="4351525"/>
            <a:ext cx="533400" cy="1569719"/>
            <a:chOff x="3200400" y="3307081"/>
            <a:chExt cx="533400" cy="1569719"/>
          </a:xfrm>
        </p:grpSpPr>
        <p:sp>
          <p:nvSpPr>
            <p:cNvPr id="8" name="Right Arrow 7"/>
            <p:cNvSpPr/>
            <p:nvPr/>
          </p:nvSpPr>
          <p:spPr>
            <a:xfrm>
              <a:off x="3200400" y="4495800"/>
              <a:ext cx="1524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Left-Right Arrow 8"/>
            <p:cNvSpPr/>
            <p:nvPr/>
          </p:nvSpPr>
          <p:spPr>
            <a:xfrm>
              <a:off x="3505200" y="3307081"/>
              <a:ext cx="152400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Left-Right Arrow 9"/>
            <p:cNvSpPr/>
            <p:nvPr/>
          </p:nvSpPr>
          <p:spPr>
            <a:xfrm>
              <a:off x="3581400" y="4831081"/>
              <a:ext cx="152400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2000" y="1070294"/>
            <a:ext cx="579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pH = –log [H</a:t>
            </a:r>
            <a:r>
              <a:rPr lang="en-US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]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pH of a solution tells us how acidic the solution is.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pH scale is used to transform the large range of possible [H+] values to more manageable numbers.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Note a low pH is a high [H+].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B3376-00B8-4481-A53C-575944BDC83A}"/>
              </a:ext>
            </a:extLst>
          </p:cNvPr>
          <p:cNvSpPr txBox="1"/>
          <p:nvPr/>
        </p:nvSpPr>
        <p:spPr>
          <a:xfrm>
            <a:off x="1105712" y="2614242"/>
            <a:ext cx="5408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The pH is a property of the solvent (water) and can be changed by the addition of a strong acid or base, such as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HCl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 or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</a:rPr>
              <a:t>NaOH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CB047-A35C-4CB4-8180-60E3261F0311}"/>
              </a:ext>
            </a:extLst>
          </p:cNvPr>
          <p:cNvSpPr txBox="1"/>
          <p:nvPr/>
        </p:nvSpPr>
        <p:spPr>
          <a:xfrm>
            <a:off x="5337247" y="5273012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1. Which solution has a higher H</a:t>
            </a:r>
            <a:r>
              <a:rPr lang="en-US" sz="2000" i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+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concentration, pH=3 or pH 4.</a:t>
            </a:r>
          </a:p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2. How large is the difference?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CED0752-8E89-4A53-9416-66310472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8059-792A-4BCE-854B-354BEB696B90}" type="datetime1">
              <a:rPr lang="en-US" smtClean="0"/>
              <a:t>8/13/2023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0D9F87F-E96D-4351-BD02-AE8297C1A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30BCE83-3374-42D5-8ABE-E25889F2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8547739-A4DC-4EDC-C021-242485632FEA}"/>
                  </a:ext>
                </a:extLst>
              </p14:cNvPr>
              <p14:cNvContentPartPr/>
              <p14:nvPr/>
            </p14:nvContentPartPr>
            <p14:xfrm>
              <a:off x="4334888" y="898316"/>
              <a:ext cx="354600" cy="52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8547739-A4DC-4EDC-C021-242485632F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5888" y="889316"/>
                <a:ext cx="37224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CA743DB-28ED-6154-F2DE-099E1A1FC6ED}"/>
                  </a:ext>
                </a:extLst>
              </p14:cNvPr>
              <p14:cNvContentPartPr/>
              <p14:nvPr/>
            </p14:nvContentPartPr>
            <p14:xfrm>
              <a:off x="5970728" y="870236"/>
              <a:ext cx="1673640" cy="95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CA743DB-28ED-6154-F2DE-099E1A1FC6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62088" y="861596"/>
                <a:ext cx="1691280" cy="11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5E1FE14-0B4E-31A3-93D5-F75620C1419D}"/>
              </a:ext>
            </a:extLst>
          </p:cNvPr>
          <p:cNvGrpSpPr/>
          <p:nvPr/>
        </p:nvGrpSpPr>
        <p:grpSpPr>
          <a:xfrm>
            <a:off x="6565448" y="1809836"/>
            <a:ext cx="1047240" cy="542880"/>
            <a:chOff x="6565448" y="1809836"/>
            <a:chExt cx="1047240" cy="54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DD95526-D3A0-50CD-B23D-8A1BFB8A695C}"/>
                    </a:ext>
                  </a:extLst>
                </p14:cNvPr>
                <p14:cNvContentPartPr/>
                <p14:nvPr/>
              </p14:nvContentPartPr>
              <p14:xfrm>
                <a:off x="6929408" y="1809836"/>
                <a:ext cx="151560" cy="148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DD95526-D3A0-50CD-B23D-8A1BFB8A695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20768" y="1801196"/>
                  <a:ext cx="169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F2079E6-5D5D-8DC1-4291-1DDE9CEDCB77}"/>
                    </a:ext>
                  </a:extLst>
                </p14:cNvPr>
                <p14:cNvContentPartPr/>
                <p14:nvPr/>
              </p14:nvContentPartPr>
              <p14:xfrm>
                <a:off x="6725648" y="2060756"/>
                <a:ext cx="124920" cy="128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F2079E6-5D5D-8DC1-4291-1DDE9CEDCB7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16648" y="2052116"/>
                  <a:ext cx="1425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7A12998-9A88-9C31-8315-87A1E1AE0421}"/>
                    </a:ext>
                  </a:extLst>
                </p14:cNvPr>
                <p14:cNvContentPartPr/>
                <p14:nvPr/>
              </p14:nvContentPartPr>
              <p14:xfrm>
                <a:off x="6565448" y="2223836"/>
                <a:ext cx="16560" cy="128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7A12998-9A88-9C31-8315-87A1E1AE042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56808" y="2215196"/>
                  <a:ext cx="342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71057CD-4BCC-AB59-FBA3-4FFB904B2B76}"/>
                    </a:ext>
                  </a:extLst>
                </p14:cNvPr>
                <p14:cNvContentPartPr/>
                <p14:nvPr/>
              </p14:nvContentPartPr>
              <p14:xfrm>
                <a:off x="6580208" y="2191796"/>
                <a:ext cx="136080" cy="118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71057CD-4BCC-AB59-FBA3-4FFB904B2B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71568" y="2183156"/>
                  <a:ext cx="1537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298855B-E78C-2AD2-9379-A544038EE4DF}"/>
                    </a:ext>
                  </a:extLst>
                </p14:cNvPr>
                <p14:cNvContentPartPr/>
                <p14:nvPr/>
              </p14:nvContentPartPr>
              <p14:xfrm>
                <a:off x="7196168" y="2006396"/>
                <a:ext cx="123480" cy="80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298855B-E78C-2AD2-9379-A544038EE4D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87168" y="1997756"/>
                  <a:ext cx="1411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C9B7B1-D6F4-63C8-04FD-628F85EB1B9B}"/>
                    </a:ext>
                  </a:extLst>
                </p14:cNvPr>
                <p14:cNvContentPartPr/>
                <p14:nvPr/>
              </p14:nvContentPartPr>
              <p14:xfrm>
                <a:off x="7403528" y="2044556"/>
                <a:ext cx="34920" cy="19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7C9B7B1-D6F4-63C8-04FD-628F85EB1B9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94528" y="2035916"/>
                  <a:ext cx="525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FC7F138-971C-E18B-5DE7-0297F123DC0D}"/>
                    </a:ext>
                  </a:extLst>
                </p14:cNvPr>
                <p14:cNvContentPartPr/>
                <p14:nvPr/>
              </p14:nvContentPartPr>
              <p14:xfrm>
                <a:off x="7431608" y="2166956"/>
                <a:ext cx="103680" cy="38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FC7F138-971C-E18B-5DE7-0297F123DC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22608" y="2157956"/>
                  <a:ext cx="1213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235ECB5-9840-B607-265A-A7A4462C0F9F}"/>
                    </a:ext>
                  </a:extLst>
                </p14:cNvPr>
                <p14:cNvContentPartPr/>
                <p14:nvPr/>
              </p14:nvContentPartPr>
              <p14:xfrm>
                <a:off x="7538528" y="2064356"/>
                <a:ext cx="74160" cy="175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235ECB5-9840-B607-265A-A7A4462C0F9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29528" y="2055356"/>
                  <a:ext cx="91800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BF2632D-0E67-C10B-E5B7-E16E69D76250}"/>
              </a:ext>
            </a:extLst>
          </p:cNvPr>
          <p:cNvGrpSpPr/>
          <p:nvPr/>
        </p:nvGrpSpPr>
        <p:grpSpPr>
          <a:xfrm>
            <a:off x="7057928" y="1075436"/>
            <a:ext cx="1773000" cy="638280"/>
            <a:chOff x="7057928" y="1075436"/>
            <a:chExt cx="1773000" cy="63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752921D-C939-919F-7545-0844E56F04E1}"/>
                    </a:ext>
                  </a:extLst>
                </p14:cNvPr>
                <p14:cNvContentPartPr/>
                <p14:nvPr/>
              </p14:nvContentPartPr>
              <p14:xfrm>
                <a:off x="7653368" y="1363436"/>
                <a:ext cx="12960" cy="185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752921D-C939-919F-7545-0844E56F04E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644368" y="1354796"/>
                  <a:ext cx="306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813D62D-83B0-175B-1C5F-45DD96339A10}"/>
                    </a:ext>
                  </a:extLst>
                </p14:cNvPr>
                <p14:cNvContentPartPr/>
                <p14:nvPr/>
              </p14:nvContentPartPr>
              <p14:xfrm>
                <a:off x="7654448" y="1347956"/>
                <a:ext cx="138240" cy="167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813D62D-83B0-175B-1C5F-45DD96339A1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645808" y="1338956"/>
                  <a:ext cx="1558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A25F73C-D73D-C380-31A1-E957C9DD80ED}"/>
                    </a:ext>
                  </a:extLst>
                </p14:cNvPr>
                <p14:cNvContentPartPr/>
                <p14:nvPr/>
              </p14:nvContentPartPr>
              <p14:xfrm>
                <a:off x="7893848" y="1197836"/>
                <a:ext cx="117720" cy="140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A25F73C-D73D-C380-31A1-E957C9DD80E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885208" y="1188836"/>
                  <a:ext cx="1353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E92D56B-9472-9E4C-DE09-5B32FACC1DC3}"/>
                    </a:ext>
                  </a:extLst>
                </p14:cNvPr>
                <p14:cNvContentPartPr/>
                <p14:nvPr/>
              </p14:nvContentPartPr>
              <p14:xfrm>
                <a:off x="8082128" y="1075436"/>
                <a:ext cx="147600" cy="137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E92D56B-9472-9E4C-DE09-5B32FACC1DC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73488" y="1066796"/>
                  <a:ext cx="1652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EEAA970-8D68-3C15-A946-3B48650EEFA6}"/>
                    </a:ext>
                  </a:extLst>
                </p14:cNvPr>
                <p14:cNvContentPartPr/>
                <p14:nvPr/>
              </p14:nvContentPartPr>
              <p14:xfrm>
                <a:off x="8321888" y="1273436"/>
                <a:ext cx="164160" cy="43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EEAA970-8D68-3C15-A946-3B48650EEFA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313248" y="1264436"/>
                  <a:ext cx="1818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0E77B47-5FA8-97A2-ABFD-91324697B05B}"/>
                    </a:ext>
                  </a:extLst>
                </p14:cNvPr>
                <p14:cNvContentPartPr/>
                <p14:nvPr/>
              </p14:nvContentPartPr>
              <p14:xfrm>
                <a:off x="8549048" y="1273436"/>
                <a:ext cx="83880" cy="165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0E77B47-5FA8-97A2-ABFD-91324697B05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540408" y="1264436"/>
                  <a:ext cx="1015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F7623F3-A840-76D6-8EF5-1473F8D5527A}"/>
                    </a:ext>
                  </a:extLst>
                </p14:cNvPr>
                <p14:cNvContentPartPr/>
                <p14:nvPr/>
              </p14:nvContentPartPr>
              <p14:xfrm>
                <a:off x="8628968" y="1273076"/>
                <a:ext cx="201960" cy="226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F7623F3-A840-76D6-8EF5-1473F8D5527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620328" y="1264436"/>
                  <a:ext cx="21960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2F3EF95-CBF0-5CFE-5B28-258B7F53C817}"/>
                    </a:ext>
                  </a:extLst>
                </p14:cNvPr>
                <p14:cNvContentPartPr/>
                <p14:nvPr/>
              </p14:nvContentPartPr>
              <p14:xfrm>
                <a:off x="7539248" y="1291436"/>
                <a:ext cx="334440" cy="360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2F3EF95-CBF0-5CFE-5B28-258B7F53C81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530248" y="1282796"/>
                  <a:ext cx="35208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3D16639-D39C-791D-0A2F-97367E9D12EA}"/>
                    </a:ext>
                  </a:extLst>
                </p14:cNvPr>
                <p14:cNvContentPartPr/>
                <p14:nvPr/>
              </p14:nvContentPartPr>
              <p14:xfrm>
                <a:off x="7600088" y="1399436"/>
                <a:ext cx="18000" cy="14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3D16639-D39C-791D-0A2F-97367E9D12E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591448" y="1390796"/>
                  <a:ext cx="356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2EC3EC6-59F2-B3B1-7AD1-2178B2982221}"/>
                    </a:ext>
                  </a:extLst>
                </p14:cNvPr>
                <p14:cNvContentPartPr/>
                <p14:nvPr/>
              </p14:nvContentPartPr>
              <p14:xfrm>
                <a:off x="7077368" y="1328156"/>
                <a:ext cx="552960" cy="354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2EC3EC6-59F2-B3B1-7AD1-2178B298222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68728" y="1319156"/>
                  <a:ext cx="5706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D43BA42-1CE6-7677-B448-93B06CE6DFC9}"/>
                    </a:ext>
                  </a:extLst>
                </p14:cNvPr>
                <p14:cNvContentPartPr/>
                <p14:nvPr/>
              </p14:nvContentPartPr>
              <p14:xfrm>
                <a:off x="7057928" y="1607516"/>
                <a:ext cx="124200" cy="106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D43BA42-1CE6-7677-B448-93B06CE6DFC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049288" y="1598516"/>
                  <a:ext cx="141840" cy="12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4000921-24B5-48A3-08E7-45FEA9371B98}"/>
              </a:ext>
            </a:extLst>
          </p:cNvPr>
          <p:cNvGrpSpPr/>
          <p:nvPr/>
        </p:nvGrpSpPr>
        <p:grpSpPr>
          <a:xfrm>
            <a:off x="5633768" y="2457116"/>
            <a:ext cx="2779560" cy="2587320"/>
            <a:chOff x="5633768" y="2457116"/>
            <a:chExt cx="2779560" cy="258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9E8DF42-B76F-2D68-9CD2-9D932D472E43}"/>
                    </a:ext>
                  </a:extLst>
                </p14:cNvPr>
                <p14:cNvContentPartPr/>
                <p14:nvPr/>
              </p14:nvContentPartPr>
              <p14:xfrm>
                <a:off x="6957128" y="3292676"/>
                <a:ext cx="162000" cy="188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9E8DF42-B76F-2D68-9CD2-9D932D472E4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48488" y="3283676"/>
                  <a:ext cx="1796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4059675-D78C-36D8-DDC9-BC2CA14B6FC8}"/>
                    </a:ext>
                  </a:extLst>
                </p14:cNvPr>
                <p14:cNvContentPartPr/>
                <p14:nvPr/>
              </p14:nvContentPartPr>
              <p14:xfrm>
                <a:off x="6659768" y="3580316"/>
                <a:ext cx="180000" cy="140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4059675-D78C-36D8-DDC9-BC2CA14B6FC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650768" y="3571676"/>
                  <a:ext cx="1976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B3C8F2A-EEF6-6311-0A87-6F13C8360999}"/>
                    </a:ext>
                  </a:extLst>
                </p14:cNvPr>
                <p14:cNvContentPartPr/>
                <p14:nvPr/>
              </p14:nvContentPartPr>
              <p14:xfrm>
                <a:off x="6282128" y="3793076"/>
                <a:ext cx="218520" cy="222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B3C8F2A-EEF6-6311-0A87-6F13C836099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273488" y="3784436"/>
                  <a:ext cx="2361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0DAEFC4-0751-F4F0-BD2E-02E911A1DE84}"/>
                    </a:ext>
                  </a:extLst>
                </p14:cNvPr>
                <p14:cNvContentPartPr/>
                <p14:nvPr/>
              </p14:nvContentPartPr>
              <p14:xfrm>
                <a:off x="7214168" y="3501116"/>
                <a:ext cx="222840" cy="149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0DAEFC4-0751-F4F0-BD2E-02E911A1DE8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205168" y="3492476"/>
                  <a:ext cx="2404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220C67A-6CFB-8615-9BE9-7040E08399FB}"/>
                    </a:ext>
                  </a:extLst>
                </p14:cNvPr>
                <p14:cNvContentPartPr/>
                <p14:nvPr/>
              </p14:nvContentPartPr>
              <p14:xfrm>
                <a:off x="7579928" y="3631076"/>
                <a:ext cx="65880" cy="166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220C67A-6CFB-8615-9BE9-7040E08399F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571288" y="3622436"/>
                  <a:ext cx="835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149CB50-BEBC-3529-4751-E90BA92AC201}"/>
                    </a:ext>
                  </a:extLst>
                </p14:cNvPr>
                <p14:cNvContentPartPr/>
                <p14:nvPr/>
              </p14:nvContentPartPr>
              <p14:xfrm>
                <a:off x="7645808" y="3637556"/>
                <a:ext cx="115200" cy="169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149CB50-BEBC-3529-4751-E90BA92AC20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637168" y="3628556"/>
                  <a:ext cx="1328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02B9FD4-A52A-997B-6B6E-6EF9884AD26F}"/>
                    </a:ext>
                  </a:extLst>
                </p14:cNvPr>
                <p14:cNvContentPartPr/>
                <p14:nvPr/>
              </p14:nvContentPartPr>
              <p14:xfrm>
                <a:off x="7002128" y="2937356"/>
                <a:ext cx="61560" cy="237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02B9FD4-A52A-997B-6B6E-6EF9884AD26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993488" y="2928716"/>
                  <a:ext cx="7920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861FE7A-EAE9-0AD3-84E5-5DD8A850ECD2}"/>
                    </a:ext>
                  </a:extLst>
                </p14:cNvPr>
                <p14:cNvContentPartPr/>
                <p14:nvPr/>
              </p14:nvContentPartPr>
              <p14:xfrm>
                <a:off x="7008248" y="2680316"/>
                <a:ext cx="32040" cy="223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861FE7A-EAE9-0AD3-84E5-5DD8A850ECD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999608" y="2671676"/>
                  <a:ext cx="496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93FB47-FF7A-DB9B-CEC8-80042F6E3F77}"/>
                    </a:ext>
                  </a:extLst>
                </p14:cNvPr>
                <p14:cNvContentPartPr/>
                <p14:nvPr/>
              </p14:nvContentPartPr>
              <p14:xfrm>
                <a:off x="7014368" y="2638916"/>
                <a:ext cx="158400" cy="216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93FB47-FF7A-DB9B-CEC8-80042F6E3F7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005728" y="2629916"/>
                  <a:ext cx="1760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0A366C2-F656-44BC-1E96-EDFF495945E3}"/>
                    </a:ext>
                  </a:extLst>
                </p14:cNvPr>
                <p14:cNvContentPartPr/>
                <p14:nvPr/>
              </p14:nvContentPartPr>
              <p14:xfrm>
                <a:off x="7227488" y="3182876"/>
                <a:ext cx="138600" cy="89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0A366C2-F656-44BC-1E96-EDFF495945E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218848" y="3174236"/>
                  <a:ext cx="1562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74B3402-A750-8053-AEC7-C9C0C4CD8A73}"/>
                    </a:ext>
                  </a:extLst>
                </p14:cNvPr>
                <p14:cNvContentPartPr/>
                <p14:nvPr/>
              </p14:nvContentPartPr>
              <p14:xfrm>
                <a:off x="7283648" y="3143276"/>
                <a:ext cx="64440" cy="157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74B3402-A750-8053-AEC7-C9C0C4CD8A7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275008" y="3134276"/>
                  <a:ext cx="820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3C76696-C386-CB6C-4EDE-53DFFC991E4F}"/>
                    </a:ext>
                  </a:extLst>
                </p14:cNvPr>
                <p14:cNvContentPartPr/>
                <p14:nvPr/>
              </p14:nvContentPartPr>
              <p14:xfrm>
                <a:off x="6494168" y="4150556"/>
                <a:ext cx="256680" cy="222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3C76696-C386-CB6C-4EDE-53DFFC991E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485528" y="4141916"/>
                  <a:ext cx="2743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B3F61C2-875E-A945-0662-588CE0873076}"/>
                    </a:ext>
                  </a:extLst>
                </p14:cNvPr>
                <p14:cNvContentPartPr/>
                <p14:nvPr/>
              </p14:nvContentPartPr>
              <p14:xfrm>
                <a:off x="6777848" y="4215716"/>
                <a:ext cx="249840" cy="201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B3F61C2-875E-A945-0662-588CE087307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769208" y="4206716"/>
                  <a:ext cx="2674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D214F0E-7E5D-0E24-1421-B0BB308CC3DA}"/>
                    </a:ext>
                  </a:extLst>
                </p14:cNvPr>
                <p14:cNvContentPartPr/>
                <p14:nvPr/>
              </p14:nvContentPartPr>
              <p14:xfrm>
                <a:off x="7038488" y="4037876"/>
                <a:ext cx="444600" cy="259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D214F0E-7E5D-0E24-1421-B0BB308CC3D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029848" y="4028876"/>
                  <a:ext cx="462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4A8737B-BF0F-BFEC-51D8-415EFB7C66E1}"/>
                    </a:ext>
                  </a:extLst>
                </p14:cNvPr>
                <p14:cNvContentPartPr/>
                <p14:nvPr/>
              </p14:nvContentPartPr>
              <p14:xfrm>
                <a:off x="7541048" y="4015916"/>
                <a:ext cx="375120" cy="160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4A8737B-BF0F-BFEC-51D8-415EFB7C66E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532408" y="4007276"/>
                  <a:ext cx="3927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E6F9D32-3D97-7D02-197C-0C55D3D17972}"/>
                    </a:ext>
                  </a:extLst>
                </p14:cNvPr>
                <p14:cNvContentPartPr/>
                <p14:nvPr/>
              </p14:nvContentPartPr>
              <p14:xfrm>
                <a:off x="7723928" y="3909716"/>
                <a:ext cx="22320" cy="5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E6F9D32-3D97-7D02-197C-0C55D3D1797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715288" y="3900716"/>
                  <a:ext cx="399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411CC4D-8625-5945-60A3-74816F3ACA6A}"/>
                    </a:ext>
                  </a:extLst>
                </p14:cNvPr>
                <p14:cNvContentPartPr/>
                <p14:nvPr/>
              </p14:nvContentPartPr>
              <p14:xfrm>
                <a:off x="7855328" y="3938876"/>
                <a:ext cx="187920" cy="95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411CC4D-8625-5945-60A3-74816F3ACA6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846688" y="3930236"/>
                  <a:ext cx="2055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8AD9960-FDAE-C84D-3860-72A8633CF5E7}"/>
                    </a:ext>
                  </a:extLst>
                </p14:cNvPr>
                <p14:cNvContentPartPr/>
                <p14:nvPr/>
              </p14:nvContentPartPr>
              <p14:xfrm>
                <a:off x="8043968" y="3881276"/>
                <a:ext cx="198360" cy="92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8AD9960-FDAE-C84D-3860-72A8633CF5E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035328" y="3872276"/>
                  <a:ext cx="2160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A6996A1-1071-DFDF-13A6-C81B4FCD8DFB}"/>
                    </a:ext>
                  </a:extLst>
                </p14:cNvPr>
                <p14:cNvContentPartPr/>
                <p14:nvPr/>
              </p14:nvContentPartPr>
              <p14:xfrm>
                <a:off x="7286528" y="4580756"/>
                <a:ext cx="213120" cy="194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A6996A1-1071-DFDF-13A6-C81B4FCD8DF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277528" y="4571756"/>
                  <a:ext cx="2307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4C55E4A-256B-3582-2F59-9EE1AE584672}"/>
                    </a:ext>
                  </a:extLst>
                </p14:cNvPr>
                <p14:cNvContentPartPr/>
                <p14:nvPr/>
              </p14:nvContentPartPr>
              <p14:xfrm>
                <a:off x="7325408" y="4493276"/>
                <a:ext cx="46800" cy="30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4C55E4A-256B-3582-2F59-9EE1AE58467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316408" y="4484636"/>
                  <a:ext cx="644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4207722-BC42-E2DD-5486-472548F7CD4A}"/>
                    </a:ext>
                  </a:extLst>
                </p14:cNvPr>
                <p14:cNvContentPartPr/>
                <p14:nvPr/>
              </p14:nvContentPartPr>
              <p14:xfrm>
                <a:off x="7530968" y="4376996"/>
                <a:ext cx="345960" cy="262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4207722-BC42-E2DD-5486-472548F7CD4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522328" y="4367996"/>
                  <a:ext cx="3636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512B929-73A0-B19F-F9ED-3FE8346D494C}"/>
                    </a:ext>
                  </a:extLst>
                </p14:cNvPr>
                <p14:cNvContentPartPr/>
                <p14:nvPr/>
              </p14:nvContentPartPr>
              <p14:xfrm>
                <a:off x="8032448" y="4443956"/>
                <a:ext cx="66960" cy="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512B929-73A0-B19F-F9ED-3FE8346D494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023808" y="4434956"/>
                  <a:ext cx="846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7BCE49E-9FBC-DCC0-2C73-7DBD23B89476}"/>
                    </a:ext>
                  </a:extLst>
                </p14:cNvPr>
                <p14:cNvContentPartPr/>
                <p14:nvPr/>
              </p14:nvContentPartPr>
              <p14:xfrm>
                <a:off x="7261688" y="4925996"/>
                <a:ext cx="109800" cy="31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7BCE49E-9FBC-DCC0-2C73-7DBD23B8947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253048" y="4916996"/>
                  <a:ext cx="12744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0A6204F-A30E-84F7-90BF-91DABAFA318C}"/>
                    </a:ext>
                  </a:extLst>
                </p14:cNvPr>
                <p14:cNvContentPartPr/>
                <p14:nvPr/>
              </p14:nvContentPartPr>
              <p14:xfrm>
                <a:off x="6109688" y="2457116"/>
                <a:ext cx="2303640" cy="2439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0A6204F-A30E-84F7-90BF-91DABAFA318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100688" y="2448476"/>
                  <a:ext cx="2321280" cy="245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2B5FBF0-B5E4-1383-4193-46F3BCEF097B}"/>
                    </a:ext>
                  </a:extLst>
                </p14:cNvPr>
                <p14:cNvContentPartPr/>
                <p14:nvPr/>
              </p14:nvContentPartPr>
              <p14:xfrm>
                <a:off x="5792888" y="4744196"/>
                <a:ext cx="84240" cy="197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2B5FBF0-B5E4-1383-4193-46F3BCEF097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784248" y="4735196"/>
                  <a:ext cx="1018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AFA2048-5EDB-04EE-A58D-A98986947B5E}"/>
                    </a:ext>
                  </a:extLst>
                </p14:cNvPr>
                <p14:cNvContentPartPr/>
                <p14:nvPr/>
              </p14:nvContentPartPr>
              <p14:xfrm>
                <a:off x="5835728" y="4778756"/>
                <a:ext cx="112680" cy="97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AFA2048-5EDB-04EE-A58D-A98986947B5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827088" y="4769756"/>
                  <a:ext cx="1303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68AEF82-75F3-486A-BADB-290EDCF07F05}"/>
                    </a:ext>
                  </a:extLst>
                </p14:cNvPr>
                <p14:cNvContentPartPr/>
                <p14:nvPr/>
              </p14:nvContentPartPr>
              <p14:xfrm>
                <a:off x="5918888" y="4668236"/>
                <a:ext cx="93240" cy="195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68AEF82-75F3-486A-BADB-290EDCF07F0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909888" y="4659236"/>
                  <a:ext cx="1108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F555064-7C37-6682-B8F9-4FCB7CC3285F}"/>
                    </a:ext>
                  </a:extLst>
                </p14:cNvPr>
                <p14:cNvContentPartPr/>
                <p14:nvPr/>
              </p14:nvContentPartPr>
              <p14:xfrm>
                <a:off x="5897288" y="4514156"/>
                <a:ext cx="78120" cy="130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F555064-7C37-6682-B8F9-4FCB7CC3285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888648" y="4505516"/>
                  <a:ext cx="957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C9D5A5C-F22C-011F-425C-E677C0E11129}"/>
                    </a:ext>
                  </a:extLst>
                </p14:cNvPr>
                <p14:cNvContentPartPr/>
                <p14:nvPr/>
              </p14:nvContentPartPr>
              <p14:xfrm>
                <a:off x="5633768" y="4710356"/>
                <a:ext cx="356400" cy="334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C9D5A5C-F22C-011F-425C-E677C0E1112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624768" y="4701356"/>
                  <a:ext cx="37404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F891525-CAF7-F552-6A31-EC720CE1E12E}"/>
                    </a:ext>
                  </a:extLst>
                </p14:cNvPr>
                <p14:cNvContentPartPr/>
                <p14:nvPr/>
              </p14:nvContentPartPr>
              <p14:xfrm>
                <a:off x="6001328" y="4515956"/>
                <a:ext cx="203040" cy="383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F891525-CAF7-F552-6A31-EC720CE1E12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992688" y="4507316"/>
                  <a:ext cx="2206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C09D207-7581-004A-66A9-7C10F9B37E13}"/>
                    </a:ext>
                  </a:extLst>
                </p14:cNvPr>
                <p14:cNvContentPartPr/>
                <p14:nvPr/>
              </p14:nvContentPartPr>
              <p14:xfrm>
                <a:off x="6252968" y="4623596"/>
                <a:ext cx="49320" cy="529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C09D207-7581-004A-66A9-7C10F9B37E1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244328" y="4614596"/>
                  <a:ext cx="6696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62F5F06-8262-E489-CBE3-C64BFD4CAFDC}"/>
                    </a:ext>
                  </a:extLst>
                </p14:cNvPr>
                <p14:cNvContentPartPr/>
                <p14:nvPr/>
              </p14:nvContentPartPr>
              <p14:xfrm>
                <a:off x="6286088" y="4704236"/>
                <a:ext cx="74880" cy="435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62F5F06-8262-E489-CBE3-C64BFD4CAFD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277088" y="4695236"/>
                  <a:ext cx="925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D328970-0A56-83AE-244C-E239545324DF}"/>
                    </a:ext>
                  </a:extLst>
                </p14:cNvPr>
                <p14:cNvContentPartPr/>
                <p14:nvPr/>
              </p14:nvContentPartPr>
              <p14:xfrm>
                <a:off x="7194008" y="4236236"/>
                <a:ext cx="454680" cy="173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D328970-0A56-83AE-244C-E239545324D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185368" y="4227596"/>
                  <a:ext cx="4723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C055B4E-D2AB-B620-60F4-A2673796A601}"/>
                    </a:ext>
                  </a:extLst>
                </p14:cNvPr>
                <p14:cNvContentPartPr/>
                <p14:nvPr/>
              </p14:nvContentPartPr>
              <p14:xfrm>
                <a:off x="7686128" y="4647356"/>
                <a:ext cx="74160" cy="41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C055B4E-D2AB-B620-60F4-A2673796A60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677488" y="4638356"/>
                  <a:ext cx="91800" cy="5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10869542-4AE7-0C9E-D1D7-80FC1CAFD200}"/>
                  </a:ext>
                </a:extLst>
              </p14:cNvPr>
              <p14:cNvContentPartPr/>
              <p14:nvPr/>
            </p14:nvContentPartPr>
            <p14:xfrm>
              <a:off x="8922728" y="615716"/>
              <a:ext cx="585720" cy="2970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10869542-4AE7-0C9E-D1D7-80FC1CAFD20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913728" y="607076"/>
                <a:ext cx="6033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0DCCB71-2301-83F6-5F75-59C08FE29A59}"/>
                  </a:ext>
                </a:extLst>
              </p14:cNvPr>
              <p14:cNvContentPartPr/>
              <p14:nvPr/>
            </p14:nvContentPartPr>
            <p14:xfrm>
              <a:off x="8886008" y="600956"/>
              <a:ext cx="676080" cy="3722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0DCCB71-2301-83F6-5F75-59C08FE29A59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877008" y="592316"/>
                <a:ext cx="6937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68E8C77-897E-D65D-68E2-545214B81255}"/>
                  </a:ext>
                </a:extLst>
              </p14:cNvPr>
              <p14:cNvContentPartPr/>
              <p14:nvPr/>
            </p14:nvContentPartPr>
            <p14:xfrm>
              <a:off x="8728328" y="4445036"/>
              <a:ext cx="668520" cy="3625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68E8C77-897E-D65D-68E2-545214B81255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8719328" y="4436036"/>
                <a:ext cx="686160" cy="38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C9304DDC-7334-58D7-8993-489FC21AAD17}"/>
              </a:ext>
            </a:extLst>
          </p:cNvPr>
          <p:cNvGrpSpPr/>
          <p:nvPr/>
        </p:nvGrpSpPr>
        <p:grpSpPr>
          <a:xfrm>
            <a:off x="8215328" y="4702796"/>
            <a:ext cx="620640" cy="559800"/>
            <a:chOff x="8215328" y="4702796"/>
            <a:chExt cx="620640" cy="55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5B1E158-0612-E454-E94C-824753CAEA10}"/>
                    </a:ext>
                  </a:extLst>
                </p14:cNvPr>
                <p14:cNvContentPartPr/>
                <p14:nvPr/>
              </p14:nvContentPartPr>
              <p14:xfrm>
                <a:off x="8635808" y="4702796"/>
                <a:ext cx="200160" cy="172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5B1E158-0612-E454-E94C-824753CAEA1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627168" y="4694156"/>
                  <a:ext cx="2178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F85FCC5-350F-C5D1-69BD-E8CFFAFC0B5B}"/>
                    </a:ext>
                  </a:extLst>
                </p14:cNvPr>
                <p14:cNvContentPartPr/>
                <p14:nvPr/>
              </p14:nvContentPartPr>
              <p14:xfrm>
                <a:off x="8215328" y="5026436"/>
                <a:ext cx="47520" cy="195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F85FCC5-350F-C5D1-69BD-E8CFFAFC0B5B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206328" y="5017796"/>
                  <a:ext cx="651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308C298-A711-8819-C9E4-CE51E01ECB6D}"/>
                    </a:ext>
                  </a:extLst>
                </p14:cNvPr>
                <p14:cNvContentPartPr/>
                <p14:nvPr/>
              </p14:nvContentPartPr>
              <p14:xfrm>
                <a:off x="8295608" y="4919516"/>
                <a:ext cx="202320" cy="179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308C298-A711-8819-C9E4-CE51E01ECB6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286968" y="4910876"/>
                  <a:ext cx="2199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4E35F42-DECD-EEF8-8625-7660B1B088E5}"/>
                    </a:ext>
                  </a:extLst>
                </p14:cNvPr>
                <p14:cNvContentPartPr/>
                <p14:nvPr/>
              </p14:nvContentPartPr>
              <p14:xfrm>
                <a:off x="8296328" y="5097356"/>
                <a:ext cx="219600" cy="165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4E35F42-DECD-EEF8-8625-7660B1B088E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287328" y="5088716"/>
                  <a:ext cx="237240" cy="18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5609DFE-D022-6E0C-A7E8-0C33FC13098A}"/>
                  </a:ext>
                </a:extLst>
              </p14:cNvPr>
              <p14:cNvContentPartPr/>
              <p14:nvPr/>
            </p14:nvContentPartPr>
            <p14:xfrm>
              <a:off x="961688" y="802556"/>
              <a:ext cx="1726200" cy="7009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5609DFE-D022-6E0C-A7E8-0C33FC13098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952688" y="793556"/>
                <a:ext cx="1743840" cy="71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4761B7D2-B715-3C3C-AB96-09922E6EAEEB}"/>
              </a:ext>
            </a:extLst>
          </p:cNvPr>
          <p:cNvGrpSpPr/>
          <p:nvPr/>
        </p:nvGrpSpPr>
        <p:grpSpPr>
          <a:xfrm>
            <a:off x="9950528" y="88676"/>
            <a:ext cx="1545120" cy="594720"/>
            <a:chOff x="9950528" y="88676"/>
            <a:chExt cx="154512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64A024-009A-AEE7-63D7-294FCE69B336}"/>
                    </a:ext>
                  </a:extLst>
                </p14:cNvPr>
                <p14:cNvContentPartPr/>
                <p14:nvPr/>
              </p14:nvContentPartPr>
              <p14:xfrm>
                <a:off x="9950528" y="531476"/>
                <a:ext cx="342000" cy="151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64A024-009A-AEE7-63D7-294FCE69B33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941888" y="522476"/>
                  <a:ext cx="3596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54D6A50-9053-1EDC-0ADB-9295E96EA423}"/>
                    </a:ext>
                  </a:extLst>
                </p14:cNvPr>
                <p14:cNvContentPartPr/>
                <p14:nvPr/>
              </p14:nvContentPartPr>
              <p14:xfrm>
                <a:off x="10444808" y="467756"/>
                <a:ext cx="68040" cy="190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54D6A50-9053-1EDC-0ADB-9295E96EA42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435808" y="459116"/>
                  <a:ext cx="856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D3E23CD-FA9E-63FD-1DF2-382EAD70A43C}"/>
                    </a:ext>
                  </a:extLst>
                </p14:cNvPr>
                <p14:cNvContentPartPr/>
                <p14:nvPr/>
              </p14:nvContentPartPr>
              <p14:xfrm>
                <a:off x="10422848" y="466676"/>
                <a:ext cx="9360" cy="4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D3E23CD-FA9E-63FD-1DF2-382EAD70A43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413848" y="458036"/>
                  <a:ext cx="270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FAD3354-0CBB-C9EF-6884-0669AE4628A9}"/>
                    </a:ext>
                  </a:extLst>
                </p14:cNvPr>
                <p14:cNvContentPartPr/>
                <p14:nvPr/>
              </p14:nvContentPartPr>
              <p14:xfrm>
                <a:off x="10436888" y="455876"/>
                <a:ext cx="118800" cy="1155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FAD3354-0CBB-C9EF-6884-0669AE4628A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427888" y="446876"/>
                  <a:ext cx="1364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5400C5F-A36A-76FD-FEB2-3F9DBE66857D}"/>
                    </a:ext>
                  </a:extLst>
                </p14:cNvPr>
                <p14:cNvContentPartPr/>
                <p14:nvPr/>
              </p14:nvContentPartPr>
              <p14:xfrm>
                <a:off x="10566848" y="306116"/>
                <a:ext cx="190800" cy="190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5400C5F-A36A-76FD-FEB2-3F9DBE66857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557848" y="297476"/>
                  <a:ext cx="2084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65FA63E-E31C-97E6-D426-D6F6076BC672}"/>
                    </a:ext>
                  </a:extLst>
                </p14:cNvPr>
                <p14:cNvContentPartPr/>
                <p14:nvPr/>
              </p14:nvContentPartPr>
              <p14:xfrm>
                <a:off x="10818488" y="265796"/>
                <a:ext cx="164160" cy="99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65FA63E-E31C-97E6-D426-D6F6076BC67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809488" y="256796"/>
                  <a:ext cx="1818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33F01A9-A7BB-C22C-FB94-1B312F3C3F76}"/>
                    </a:ext>
                  </a:extLst>
                </p14:cNvPr>
                <p14:cNvContentPartPr/>
                <p14:nvPr/>
              </p14:nvContentPartPr>
              <p14:xfrm>
                <a:off x="11136008" y="119996"/>
                <a:ext cx="73080" cy="1688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33F01A9-A7BB-C22C-FB94-1B312F3C3F7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1127008" y="111356"/>
                  <a:ext cx="907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946F822-0696-E7A5-DC75-68A97F562376}"/>
                    </a:ext>
                  </a:extLst>
                </p14:cNvPr>
                <p14:cNvContentPartPr/>
                <p14:nvPr/>
              </p14:nvContentPartPr>
              <p14:xfrm>
                <a:off x="11326448" y="88676"/>
                <a:ext cx="66960" cy="1702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946F822-0696-E7A5-DC75-68A97F56237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1317808" y="80036"/>
                  <a:ext cx="846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1FAADA5-452D-19B3-F664-41E7A9156C3C}"/>
                    </a:ext>
                  </a:extLst>
                </p14:cNvPr>
                <p14:cNvContentPartPr/>
                <p14:nvPr/>
              </p14:nvContentPartPr>
              <p14:xfrm>
                <a:off x="11280728" y="107756"/>
                <a:ext cx="214920" cy="1566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1FAADA5-452D-19B3-F664-41E7A9156C3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1271728" y="98756"/>
                  <a:ext cx="232560" cy="17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AD912BBC-8019-CEF8-494D-B840E5508F6C}"/>
                  </a:ext>
                </a:extLst>
              </p14:cNvPr>
              <p14:cNvContentPartPr/>
              <p14:nvPr/>
            </p14:nvContentPartPr>
            <p14:xfrm>
              <a:off x="1663688" y="1107836"/>
              <a:ext cx="209160" cy="3322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AD912BBC-8019-CEF8-494D-B840E5508F6C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55048" y="1099196"/>
                <a:ext cx="226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3895301-559E-BB99-085A-F7029F511498}"/>
                  </a:ext>
                </a:extLst>
              </p14:cNvPr>
              <p14:cNvContentPartPr/>
              <p14:nvPr/>
            </p14:nvContentPartPr>
            <p14:xfrm>
              <a:off x="8434928" y="5105276"/>
              <a:ext cx="275040" cy="1803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3895301-559E-BB99-085A-F7029F51149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425928" y="5096636"/>
                <a:ext cx="292680" cy="1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57E372F-FA0C-E133-903E-4C23C489DA4A}"/>
              </a:ext>
            </a:extLst>
          </p:cNvPr>
          <p:cNvGrpSpPr/>
          <p:nvPr/>
        </p:nvGrpSpPr>
        <p:grpSpPr>
          <a:xfrm>
            <a:off x="9964928" y="4464116"/>
            <a:ext cx="1736640" cy="589680"/>
            <a:chOff x="9964928" y="4464116"/>
            <a:chExt cx="1736640" cy="58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B6502D7-435C-898B-32D0-9BE9161C4072}"/>
                    </a:ext>
                  </a:extLst>
                </p14:cNvPr>
                <p14:cNvContentPartPr/>
                <p14:nvPr/>
              </p14:nvContentPartPr>
              <p14:xfrm>
                <a:off x="9964928" y="4567796"/>
                <a:ext cx="542160" cy="257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B6502D7-435C-898B-32D0-9BE9161C407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956288" y="4559156"/>
                  <a:ext cx="5598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E943204-1533-B27C-FBDE-1C7BC87D840C}"/>
                    </a:ext>
                  </a:extLst>
                </p14:cNvPr>
                <p14:cNvContentPartPr/>
                <p14:nvPr/>
              </p14:nvContentPartPr>
              <p14:xfrm>
                <a:off x="10695008" y="4800356"/>
                <a:ext cx="74160" cy="179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E943204-1533-B27C-FBDE-1C7BC87D840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686368" y="4791716"/>
                  <a:ext cx="918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A1318DA-72C7-703C-E1ED-EA6CF713081B}"/>
                    </a:ext>
                  </a:extLst>
                </p14:cNvPr>
                <p14:cNvContentPartPr/>
                <p14:nvPr/>
              </p14:nvContentPartPr>
              <p14:xfrm>
                <a:off x="10656488" y="4759316"/>
                <a:ext cx="152280" cy="100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A1318DA-72C7-703C-E1ED-EA6CF713081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647848" y="4750676"/>
                  <a:ext cx="1699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6C14FC4-8FA1-0730-6FC1-50D1B70FAC1D}"/>
                    </a:ext>
                  </a:extLst>
                </p14:cNvPr>
                <p14:cNvContentPartPr/>
                <p14:nvPr/>
              </p14:nvContentPartPr>
              <p14:xfrm>
                <a:off x="10806248" y="4614956"/>
                <a:ext cx="108000" cy="155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6C14FC4-8FA1-0730-6FC1-50D1B70FAC1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797248" y="4605956"/>
                  <a:ext cx="1256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1CA5B27-0ECC-D91C-6255-9221969D2D5F}"/>
                    </a:ext>
                  </a:extLst>
                </p14:cNvPr>
                <p14:cNvContentPartPr/>
                <p14:nvPr/>
              </p14:nvContentPartPr>
              <p14:xfrm>
                <a:off x="10860608" y="4560596"/>
                <a:ext cx="356760" cy="144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1CA5B27-0ECC-D91C-6255-9221969D2D5F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51968" y="4551596"/>
                  <a:ext cx="3744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8B231A6-D0C2-F283-10B3-B9A289C863BD}"/>
                    </a:ext>
                  </a:extLst>
                </p14:cNvPr>
                <p14:cNvContentPartPr/>
                <p14:nvPr/>
              </p14:nvContentPartPr>
              <p14:xfrm>
                <a:off x="11265248" y="4464116"/>
                <a:ext cx="181440" cy="127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8B231A6-D0C2-F283-10B3-B9A289C863B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1256608" y="4455476"/>
                  <a:ext cx="1990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DFF2D11-CECF-2C99-7C09-8A1605A504F1}"/>
                    </a:ext>
                  </a:extLst>
                </p14:cNvPr>
                <p14:cNvContentPartPr/>
                <p14:nvPr/>
              </p14:nvContentPartPr>
              <p14:xfrm>
                <a:off x="10955288" y="4617476"/>
                <a:ext cx="746280" cy="4363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DFF2D11-CECF-2C99-7C09-8A1605A504F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946288" y="4608476"/>
                  <a:ext cx="763920" cy="45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D4FA9C36-B1B9-1773-1554-B7E081812194}"/>
                  </a:ext>
                </a:extLst>
              </p14:cNvPr>
              <p14:cNvContentPartPr/>
              <p14:nvPr/>
            </p14:nvContentPartPr>
            <p14:xfrm>
              <a:off x="8844608" y="1043756"/>
              <a:ext cx="3240" cy="10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D4FA9C36-B1B9-1773-1554-B7E081812194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8835968" y="1035116"/>
                <a:ext cx="2088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9BB968ED-79B6-D9A7-6D25-A9B4AD600686}"/>
                  </a:ext>
                </a:extLst>
              </p14:cNvPr>
              <p14:cNvContentPartPr/>
              <p14:nvPr/>
            </p14:nvContentPartPr>
            <p14:xfrm>
              <a:off x="11128808" y="401876"/>
              <a:ext cx="302040" cy="1591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9BB968ED-79B6-D9A7-6D25-A9B4AD600686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11119808" y="393236"/>
                <a:ext cx="31968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11DAFF51-01CB-2EBB-A8A5-932392B9B787}"/>
                  </a:ext>
                </a:extLst>
              </p14:cNvPr>
              <p14:cNvContentPartPr/>
              <p14:nvPr/>
            </p14:nvContentPartPr>
            <p14:xfrm>
              <a:off x="5238488" y="5375636"/>
              <a:ext cx="70200" cy="855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11DAFF51-01CB-2EBB-A8A5-932392B9B787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229848" y="5366636"/>
                <a:ext cx="87840" cy="87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2EEDF849-08DC-9E8D-CB8D-4277D2D846E9}"/>
                  </a:ext>
                </a:extLst>
              </p14:cNvPr>
              <p14:cNvContentPartPr/>
              <p14:nvPr/>
            </p14:nvContentPartPr>
            <p14:xfrm>
              <a:off x="6984848" y="5593436"/>
              <a:ext cx="570240" cy="3618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2EEDF849-08DC-9E8D-CB8D-4277D2D846E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976208" y="5584436"/>
                <a:ext cx="587880" cy="37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8C80E00-026B-56B1-D931-FD271E44C847}"/>
              </a:ext>
            </a:extLst>
          </p:cNvPr>
          <p:cNvGrpSpPr/>
          <p:nvPr/>
        </p:nvGrpSpPr>
        <p:grpSpPr>
          <a:xfrm>
            <a:off x="8825888" y="3566636"/>
            <a:ext cx="2848680" cy="480600"/>
            <a:chOff x="8825888" y="3566636"/>
            <a:chExt cx="2848680" cy="48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A08C55-DABC-DC04-7FD7-1234CC9D8818}"/>
                    </a:ext>
                  </a:extLst>
                </p14:cNvPr>
                <p14:cNvContentPartPr/>
                <p14:nvPr/>
              </p14:nvContentPartPr>
              <p14:xfrm>
                <a:off x="8825888" y="3566636"/>
                <a:ext cx="2848680" cy="480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A08C55-DABC-DC04-7FD7-1234CC9D881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816888" y="3557996"/>
                  <a:ext cx="286632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2A8F231-E945-A0F5-35E6-B73176E4F9E9}"/>
                    </a:ext>
                  </a:extLst>
                </p14:cNvPr>
                <p14:cNvContentPartPr/>
                <p14:nvPr/>
              </p14:nvContentPartPr>
              <p14:xfrm>
                <a:off x="9088688" y="3642956"/>
                <a:ext cx="442800" cy="352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2A8F231-E945-A0F5-35E6-B73176E4F9E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9080048" y="3633956"/>
                  <a:ext cx="460440" cy="36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030ED2D-4ABE-8161-B6CD-810D02BB18EA}"/>
              </a:ext>
            </a:extLst>
          </p:cNvPr>
          <p:cNvGrpSpPr/>
          <p:nvPr/>
        </p:nvGrpSpPr>
        <p:grpSpPr>
          <a:xfrm>
            <a:off x="7015808" y="5389316"/>
            <a:ext cx="2918160" cy="1174320"/>
            <a:chOff x="7015808" y="5389316"/>
            <a:chExt cx="2918160" cy="117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6DA10AF-7A4C-1A26-E9E9-70A640DAA8C6}"/>
                    </a:ext>
                  </a:extLst>
                </p14:cNvPr>
                <p14:cNvContentPartPr/>
                <p14:nvPr/>
              </p14:nvContentPartPr>
              <p14:xfrm>
                <a:off x="7015808" y="5977196"/>
                <a:ext cx="420840" cy="25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6DA10AF-7A4C-1A26-E9E9-70A640DAA8C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006808" y="5968556"/>
                  <a:ext cx="4384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D670D1A-74C9-ABF8-5545-F3E4A7F66214}"/>
                    </a:ext>
                  </a:extLst>
                </p14:cNvPr>
                <p14:cNvContentPartPr/>
                <p14:nvPr/>
              </p14:nvContentPartPr>
              <p14:xfrm>
                <a:off x="7937408" y="5912756"/>
                <a:ext cx="372240" cy="586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D670D1A-74C9-ABF8-5545-F3E4A7F6621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928408" y="5903756"/>
                  <a:ext cx="3898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77EC454-7520-56A1-8106-B7309DD0725E}"/>
                    </a:ext>
                  </a:extLst>
                </p14:cNvPr>
                <p14:cNvContentPartPr/>
                <p14:nvPr/>
              </p14:nvContentPartPr>
              <p14:xfrm>
                <a:off x="9032888" y="5686316"/>
                <a:ext cx="183960" cy="1746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77EC454-7520-56A1-8106-B7309DD0725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023888" y="5677676"/>
                  <a:ext cx="2016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E5FFC64-501C-9B76-38F9-C4E63255D17B}"/>
                    </a:ext>
                  </a:extLst>
                </p14:cNvPr>
                <p14:cNvContentPartPr/>
                <p14:nvPr/>
              </p14:nvContentPartPr>
              <p14:xfrm>
                <a:off x="9205688" y="5389316"/>
                <a:ext cx="471240" cy="346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E5FFC64-501C-9B76-38F9-C4E63255D17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197048" y="5380316"/>
                  <a:ext cx="4888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92E1F4F-F062-50D7-D54A-3216D825CD25}"/>
                    </a:ext>
                  </a:extLst>
                </p14:cNvPr>
                <p14:cNvContentPartPr/>
                <p14:nvPr/>
              </p14:nvContentPartPr>
              <p14:xfrm>
                <a:off x="9527528" y="5444756"/>
                <a:ext cx="141480" cy="853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92E1F4F-F062-50D7-D54A-3216D825CD2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518528" y="5436116"/>
                  <a:ext cx="1591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5B3940C-BFE4-22B9-A4B9-F4D5C081CC0B}"/>
                    </a:ext>
                  </a:extLst>
                </p14:cNvPr>
                <p14:cNvContentPartPr/>
                <p14:nvPr/>
              </p14:nvContentPartPr>
              <p14:xfrm>
                <a:off x="9411968" y="5760476"/>
                <a:ext cx="234360" cy="1512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5B3940C-BFE4-22B9-A4B9-F4D5C081CC0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403328" y="5751836"/>
                  <a:ext cx="252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FDDE708-4E5C-755C-EAE1-6E9BC6276E5A}"/>
                    </a:ext>
                  </a:extLst>
                </p14:cNvPr>
                <p14:cNvContentPartPr/>
                <p14:nvPr/>
              </p14:nvContentPartPr>
              <p14:xfrm>
                <a:off x="7491368" y="5958476"/>
                <a:ext cx="721440" cy="3762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FDDE708-4E5C-755C-EAE1-6E9BC6276E5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482728" y="5949476"/>
                  <a:ext cx="73908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96E8DE8-4168-CA06-893B-C3E6A4EDDFBD}"/>
                    </a:ext>
                  </a:extLst>
                </p14:cNvPr>
                <p14:cNvContentPartPr/>
                <p14:nvPr/>
              </p14:nvContentPartPr>
              <p14:xfrm>
                <a:off x="8397848" y="6346196"/>
                <a:ext cx="38160" cy="2174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96E8DE8-4168-CA06-893B-C3E6A4EDDFB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389208" y="6337196"/>
                  <a:ext cx="558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14C30D7-F1F5-22AA-9598-6781AA29FBC7}"/>
                    </a:ext>
                  </a:extLst>
                </p14:cNvPr>
                <p14:cNvContentPartPr/>
                <p14:nvPr/>
              </p14:nvContentPartPr>
              <p14:xfrm>
                <a:off x="8506928" y="6390116"/>
                <a:ext cx="137160" cy="1332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14C30D7-F1F5-22AA-9598-6781AA29FBC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498288" y="6381476"/>
                  <a:ext cx="1548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7651EB3-0ACB-0D4B-CC57-DE6BEF7B5C86}"/>
                    </a:ext>
                  </a:extLst>
                </p14:cNvPr>
                <p14:cNvContentPartPr/>
                <p14:nvPr/>
              </p14:nvContentPartPr>
              <p14:xfrm>
                <a:off x="8642648" y="6256556"/>
                <a:ext cx="90720" cy="27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7651EB3-0ACB-0D4B-CC57-DE6BEF7B5C8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633648" y="6247556"/>
                  <a:ext cx="1083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40879C1-5501-692E-9EC4-3DD49678619A}"/>
                    </a:ext>
                  </a:extLst>
                </p14:cNvPr>
                <p14:cNvContentPartPr/>
                <p14:nvPr/>
              </p14:nvContentPartPr>
              <p14:xfrm>
                <a:off x="8771528" y="6153956"/>
                <a:ext cx="132480" cy="1501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40879C1-5501-692E-9EC4-3DD49678619A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762528" y="6144956"/>
                  <a:ext cx="1501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CB43EC8-DA0D-0643-F714-0E1CF4BAC18E}"/>
                    </a:ext>
                  </a:extLst>
                </p14:cNvPr>
                <p14:cNvContentPartPr/>
                <p14:nvPr/>
              </p14:nvContentPartPr>
              <p14:xfrm>
                <a:off x="7966568" y="5599556"/>
                <a:ext cx="518040" cy="3837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CB43EC8-DA0D-0643-F714-0E1CF4BAC18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957568" y="5590916"/>
                  <a:ext cx="5356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19B888C-FA90-3F2D-9D98-01B96FB12580}"/>
                    </a:ext>
                  </a:extLst>
                </p14:cNvPr>
                <p14:cNvContentPartPr/>
                <p14:nvPr/>
              </p14:nvContentPartPr>
              <p14:xfrm>
                <a:off x="8410808" y="5770556"/>
                <a:ext cx="1068120" cy="689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19B888C-FA90-3F2D-9D98-01B96FB12580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402168" y="5761556"/>
                  <a:ext cx="108576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BCF8F68-D491-5E0E-105D-D0BB16B335D1}"/>
                    </a:ext>
                  </a:extLst>
                </p14:cNvPr>
                <p14:cNvContentPartPr/>
                <p14:nvPr/>
              </p14:nvContentPartPr>
              <p14:xfrm>
                <a:off x="9555968" y="6373196"/>
                <a:ext cx="47520" cy="1868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BCF8F68-D491-5E0E-105D-D0BB16B335D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9547328" y="6364556"/>
                  <a:ext cx="651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09EB60A-87DF-F474-CE1C-1189174BD951}"/>
                    </a:ext>
                  </a:extLst>
                </p14:cNvPr>
                <p14:cNvContentPartPr/>
                <p14:nvPr/>
              </p14:nvContentPartPr>
              <p14:xfrm>
                <a:off x="9613568" y="6367436"/>
                <a:ext cx="174960" cy="185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09EB60A-87DF-F474-CE1C-1189174BD95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9604568" y="6358796"/>
                  <a:ext cx="1926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74D8144-BD19-AB24-502D-7D692CCBA39F}"/>
                    </a:ext>
                  </a:extLst>
                </p14:cNvPr>
                <p14:cNvContentPartPr/>
                <p14:nvPr/>
              </p14:nvContentPartPr>
              <p14:xfrm>
                <a:off x="9664328" y="6061076"/>
                <a:ext cx="255960" cy="189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74D8144-BD19-AB24-502D-7D692CCBA39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655328" y="6052076"/>
                  <a:ext cx="2736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F01ACFB-293C-C2C3-B606-0CD309C85754}"/>
                    </a:ext>
                  </a:extLst>
                </p14:cNvPr>
                <p14:cNvContentPartPr/>
                <p14:nvPr/>
              </p14:nvContentPartPr>
              <p14:xfrm>
                <a:off x="9820568" y="6053516"/>
                <a:ext cx="113400" cy="1350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F01ACFB-293C-C2C3-B606-0CD309C85754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811928" y="6044876"/>
                  <a:ext cx="131040" cy="15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21AB7A16-48AE-C446-74A8-137C0C43DB5D}"/>
                  </a:ext>
                </a:extLst>
              </p14:cNvPr>
              <p14:cNvContentPartPr/>
              <p14:nvPr/>
            </p14:nvContentPartPr>
            <p14:xfrm>
              <a:off x="5774888" y="6326756"/>
              <a:ext cx="515160" cy="514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21AB7A16-48AE-C446-74A8-137C0C43DB5D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5765888" y="6317756"/>
                <a:ext cx="532800" cy="6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6" name="Group 145">
            <a:extLst>
              <a:ext uri="{FF2B5EF4-FFF2-40B4-BE49-F238E27FC236}">
                <a16:creationId xmlns:a16="http://schemas.microsoft.com/office/drawing/2014/main" id="{0238489F-ADD3-9E70-97F2-5AE4F87DD99B}"/>
              </a:ext>
            </a:extLst>
          </p:cNvPr>
          <p:cNvGrpSpPr/>
          <p:nvPr/>
        </p:nvGrpSpPr>
        <p:grpSpPr>
          <a:xfrm>
            <a:off x="10540208" y="5350796"/>
            <a:ext cx="1571760" cy="752400"/>
            <a:chOff x="10540208" y="5350796"/>
            <a:chExt cx="1571760" cy="75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9198FC1-A685-25B4-D8C3-2030D8AB9458}"/>
                    </a:ext>
                  </a:extLst>
                </p14:cNvPr>
                <p14:cNvContentPartPr/>
                <p14:nvPr/>
              </p14:nvContentPartPr>
              <p14:xfrm>
                <a:off x="10540208" y="5883956"/>
                <a:ext cx="19800" cy="219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9198FC1-A685-25B4-D8C3-2030D8AB9458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531208" y="5874956"/>
                  <a:ext cx="374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FC52A72-F56F-FBFE-EDA3-885D8A0516E7}"/>
                    </a:ext>
                  </a:extLst>
                </p14:cNvPr>
                <p14:cNvContentPartPr/>
                <p14:nvPr/>
              </p14:nvContentPartPr>
              <p14:xfrm>
                <a:off x="10648928" y="5887556"/>
                <a:ext cx="88920" cy="144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FC52A72-F56F-FBFE-EDA3-885D8A0516E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0639928" y="5878916"/>
                  <a:ext cx="1065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D34EFC2-5377-C65A-45A9-AE96C57CE5BA}"/>
                    </a:ext>
                  </a:extLst>
                </p14:cNvPr>
                <p14:cNvContentPartPr/>
                <p14:nvPr/>
              </p14:nvContentPartPr>
              <p14:xfrm>
                <a:off x="10890128" y="5575076"/>
                <a:ext cx="70920" cy="389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D34EFC2-5377-C65A-45A9-AE96C57CE5B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881128" y="5566076"/>
                  <a:ext cx="8856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8101B48-80E3-C635-0B28-D4722C996008}"/>
                    </a:ext>
                  </a:extLst>
                </p14:cNvPr>
                <p14:cNvContentPartPr/>
                <p14:nvPr/>
              </p14:nvContentPartPr>
              <p14:xfrm>
                <a:off x="10841168" y="5798996"/>
                <a:ext cx="232920" cy="104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8101B48-80E3-C635-0B28-D4722C99600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832168" y="5790356"/>
                  <a:ext cx="2505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E1294C-1DD4-BF9E-8495-B9AC879A65BB}"/>
                    </a:ext>
                  </a:extLst>
                </p14:cNvPr>
                <p14:cNvContentPartPr/>
                <p14:nvPr/>
              </p14:nvContentPartPr>
              <p14:xfrm>
                <a:off x="11098208" y="5532236"/>
                <a:ext cx="236160" cy="289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E1294C-1DD4-BF9E-8495-B9AC879A65B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1089208" y="5523236"/>
                  <a:ext cx="2538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2257787-784A-B000-72F1-0CFB73DB79C8}"/>
                    </a:ext>
                  </a:extLst>
                </p14:cNvPr>
                <p14:cNvContentPartPr/>
                <p14:nvPr/>
              </p14:nvContentPartPr>
              <p14:xfrm>
                <a:off x="11553968" y="5478596"/>
                <a:ext cx="275400" cy="2574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2257787-784A-B000-72F1-0CFB73DB79C8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1544968" y="5469596"/>
                  <a:ext cx="29304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BC2E0B3-FF57-716F-8D92-A82133C9F4E5}"/>
                    </a:ext>
                  </a:extLst>
                </p14:cNvPr>
                <p14:cNvContentPartPr/>
                <p14:nvPr/>
              </p14:nvContentPartPr>
              <p14:xfrm>
                <a:off x="11792288" y="5469236"/>
                <a:ext cx="65880" cy="122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BC2E0B3-FF57-716F-8D92-A82133C9F4E5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1783648" y="5460596"/>
                  <a:ext cx="835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894D48-26FB-0252-9DDE-D4440152C1B3}"/>
                    </a:ext>
                  </a:extLst>
                </p14:cNvPr>
                <p14:cNvContentPartPr/>
                <p14:nvPr/>
              </p14:nvContentPartPr>
              <p14:xfrm>
                <a:off x="11864648" y="5350796"/>
                <a:ext cx="210600" cy="3510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894D48-26FB-0252-9DDE-D4440152C1B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855648" y="5342156"/>
                  <a:ext cx="22824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D4A4B48-8406-15DF-55EF-36FC748F77BB}"/>
                    </a:ext>
                  </a:extLst>
                </p14:cNvPr>
                <p14:cNvContentPartPr/>
                <p14:nvPr/>
              </p14:nvContentPartPr>
              <p14:xfrm>
                <a:off x="12101888" y="5530436"/>
                <a:ext cx="10080" cy="126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D4A4B48-8406-15DF-55EF-36FC748F77B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2093248" y="5521436"/>
                  <a:ext cx="2772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A69317A3-FD73-FC13-D901-E8D3C6280C5C}"/>
                  </a:ext>
                </a:extLst>
              </p14:cNvPr>
              <p14:cNvContentPartPr/>
              <p14:nvPr/>
            </p14:nvContentPartPr>
            <p14:xfrm>
              <a:off x="1005968" y="3559796"/>
              <a:ext cx="730440" cy="40320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A69317A3-FD73-FC13-D901-E8D3C6280C5C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996968" y="3550796"/>
                <a:ext cx="74808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8C856552-0493-86C3-2C01-F86D23500000}"/>
                  </a:ext>
                </a:extLst>
              </p14:cNvPr>
              <p14:cNvContentPartPr/>
              <p14:nvPr/>
            </p14:nvContentPartPr>
            <p14:xfrm>
              <a:off x="1047008" y="4153796"/>
              <a:ext cx="523800" cy="4363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8C856552-0493-86C3-2C01-F86D23500000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1038008" y="4144796"/>
                <a:ext cx="541440" cy="45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49C66657-26CE-34EF-3581-A0DEE6D61A19}"/>
                  </a:ext>
                </a:extLst>
              </p14:cNvPr>
              <p14:cNvContentPartPr/>
              <p14:nvPr/>
            </p14:nvContentPartPr>
            <p14:xfrm>
              <a:off x="2281088" y="4113116"/>
              <a:ext cx="669600" cy="60156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49C66657-26CE-34EF-3581-A0DEE6D61A19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2272448" y="4104476"/>
                <a:ext cx="687240" cy="6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561E71A1-2522-935B-4ADE-82F620F7F7FA}"/>
                  </a:ext>
                </a:extLst>
              </p14:cNvPr>
              <p14:cNvContentPartPr/>
              <p14:nvPr/>
            </p14:nvContentPartPr>
            <p14:xfrm>
              <a:off x="1316648" y="4821596"/>
              <a:ext cx="337680" cy="6480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561E71A1-2522-935B-4ADE-82F620F7F7FA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1307648" y="4812956"/>
                <a:ext cx="35532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82B9F21A-F340-6F0B-ACEA-43D8D4A4142A}"/>
                  </a:ext>
                </a:extLst>
              </p14:cNvPr>
              <p14:cNvContentPartPr/>
              <p14:nvPr/>
            </p14:nvContentPartPr>
            <p14:xfrm>
              <a:off x="1166888" y="5389316"/>
              <a:ext cx="673200" cy="3891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82B9F21A-F340-6F0B-ACEA-43D8D4A4142A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1158248" y="5380316"/>
                <a:ext cx="69084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DFC887D2-6677-2BDB-AA92-4866C8DC64D1}"/>
                  </a:ext>
                </a:extLst>
              </p14:cNvPr>
              <p14:cNvContentPartPr/>
              <p14:nvPr/>
            </p14:nvContentPartPr>
            <p14:xfrm>
              <a:off x="3181088" y="5597396"/>
              <a:ext cx="3960" cy="576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DFC887D2-6677-2BDB-AA92-4866C8DC64D1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3172448" y="5588756"/>
                <a:ext cx="2160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FF763EB-429C-631B-53D5-9A65F5CBDAEA}"/>
              </a:ext>
            </a:extLst>
          </p:cNvPr>
          <p:cNvGrpSpPr/>
          <p:nvPr/>
        </p:nvGrpSpPr>
        <p:grpSpPr>
          <a:xfrm>
            <a:off x="1182008" y="5746436"/>
            <a:ext cx="923040" cy="349560"/>
            <a:chOff x="1182008" y="5746436"/>
            <a:chExt cx="923040" cy="34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549F1BA-6C8B-F4BE-A045-717AEE38033E}"/>
                    </a:ext>
                  </a:extLst>
                </p14:cNvPr>
                <p14:cNvContentPartPr/>
                <p14:nvPr/>
              </p14:nvContentPartPr>
              <p14:xfrm>
                <a:off x="1182008" y="5746436"/>
                <a:ext cx="455760" cy="3322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549F1BA-6C8B-F4BE-A045-717AEE38033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73008" y="5737436"/>
                  <a:ext cx="47340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A6975BB-B4B5-7664-8C1E-42B5FA709966}"/>
                    </a:ext>
                  </a:extLst>
                </p14:cNvPr>
                <p14:cNvContentPartPr/>
                <p14:nvPr/>
              </p14:nvContentPartPr>
              <p14:xfrm>
                <a:off x="1828208" y="6059276"/>
                <a:ext cx="276840" cy="367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A6975BB-B4B5-7664-8C1E-42B5FA709966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819568" y="6050636"/>
                  <a:ext cx="29448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7F26C19-14E8-AA94-238D-E5CCB67D675D}"/>
              </a:ext>
            </a:extLst>
          </p:cNvPr>
          <p:cNvGrpSpPr/>
          <p:nvPr/>
        </p:nvGrpSpPr>
        <p:grpSpPr>
          <a:xfrm>
            <a:off x="2051408" y="5386436"/>
            <a:ext cx="1148400" cy="740160"/>
            <a:chOff x="2051408" y="5386436"/>
            <a:chExt cx="1148400" cy="74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942DF73-E0D6-2A28-8171-B2C1717FA462}"/>
                    </a:ext>
                  </a:extLst>
                </p14:cNvPr>
                <p14:cNvContentPartPr/>
                <p14:nvPr/>
              </p14:nvContentPartPr>
              <p14:xfrm>
                <a:off x="2051408" y="5401916"/>
                <a:ext cx="478800" cy="3315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942DF73-E0D6-2A28-8171-B2C1717FA462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042408" y="5393276"/>
                  <a:ext cx="49644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41F307C-478D-19C1-235C-477C3C4C167A}"/>
                    </a:ext>
                  </a:extLst>
                </p14:cNvPr>
                <p14:cNvContentPartPr/>
                <p14:nvPr/>
              </p14:nvContentPartPr>
              <p14:xfrm>
                <a:off x="2652248" y="5386436"/>
                <a:ext cx="547560" cy="4071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41F307C-478D-19C1-235C-477C3C4C167A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2643608" y="5377796"/>
                  <a:ext cx="56520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F7DE489A-2F6F-D12F-DEB5-76EFCE4CA20E}"/>
                    </a:ext>
                  </a:extLst>
                </p14:cNvPr>
                <p14:cNvContentPartPr/>
                <p14:nvPr/>
              </p14:nvContentPartPr>
              <p14:xfrm>
                <a:off x="2420408" y="5685236"/>
                <a:ext cx="690840" cy="441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F7DE489A-2F6F-D12F-DEB5-76EFCE4CA20E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2411768" y="5676596"/>
                  <a:ext cx="708480" cy="459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7504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99896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Acids and Bases.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446" y="1344193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Strong acid – complete ionization in solution.  e.g.  </a:t>
            </a:r>
          </a:p>
          <a:p>
            <a:r>
              <a:rPr lang="en-US" dirty="0" err="1">
                <a:latin typeface="Calibri" panose="020F0502020204030204" pitchFamily="34" charset="0"/>
              </a:rPr>
              <a:t>HCl</a:t>
            </a:r>
            <a:r>
              <a:rPr lang="en-US" dirty="0">
                <a:latin typeface="Calibri" panose="020F0502020204030204" pitchFamily="34" charset="0"/>
              </a:rPr>
              <a:t>             H</a:t>
            </a:r>
            <a:r>
              <a:rPr lang="en-US" baseline="30000" dirty="0">
                <a:latin typeface="Calibri" panose="020F0502020204030204" pitchFamily="34" charset="0"/>
              </a:rPr>
              <a:t>+  </a:t>
            </a:r>
            <a:r>
              <a:rPr lang="en-US" dirty="0">
                <a:latin typeface="Calibri" panose="020F0502020204030204" pitchFamily="34" charset="0"/>
              </a:rPr>
              <a:t>+ Cl </a:t>
            </a:r>
            <a:r>
              <a:rPr lang="en-US" baseline="30000" dirty="0">
                <a:latin typeface="Calibri" panose="020F0502020204030204" pitchFamily="34" charset="0"/>
              </a:rPr>
              <a:t>-</a:t>
            </a:r>
            <a:r>
              <a:rPr lang="en-US" dirty="0">
                <a:latin typeface="Calibri" panose="020F0502020204030204" pitchFamily="34" charset="0"/>
              </a:rPr>
              <a:t> 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95400" y="1828800"/>
            <a:ext cx="5334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6351" y="2353168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Weak Acid – incomplete ionization in solution.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88441" y="2844283"/>
          <a:ext cx="7601579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5086555" imgH="2311225" progId="MDLDrawOLE.MDLDrawObject.1">
                  <p:embed/>
                </p:oleObj>
              </mc:Choice>
              <mc:Fallback>
                <p:oleObj name="MDLDrawObject Class" r:id="rId3" imgW="5086555" imgH="2311225" progId="MDLDrawOLE.MDLDrawObject.1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8441" y="2844283"/>
                        <a:ext cx="7601579" cy="345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95587" y="5249552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“HA”=protonated 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F790E-52CA-41FE-9498-CD3DD57272E4}"/>
              </a:ext>
            </a:extLst>
          </p:cNvPr>
          <p:cNvSpPr txBox="1"/>
          <p:nvPr/>
        </p:nvSpPr>
        <p:spPr>
          <a:xfrm>
            <a:off x="3943587" y="526031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“A”=deprotonated form (conjugate base)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E2B9A-968E-4019-B0E0-ADD83E04C4D4}"/>
              </a:ext>
            </a:extLst>
          </p:cNvPr>
          <p:cNvSpPr txBox="1"/>
          <p:nvPr/>
        </p:nvSpPr>
        <p:spPr>
          <a:xfrm>
            <a:off x="6934200" y="1356761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Why this is important: </a:t>
            </a:r>
            <a:r>
              <a:rPr lang="en-US" dirty="0">
                <a:latin typeface="Calibri" panose="020F0502020204030204" pitchFamily="34" charset="0"/>
              </a:rPr>
              <a:t>protonation/deprotonation changes the </a:t>
            </a:r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</a:rPr>
              <a:t>charge</a:t>
            </a:r>
            <a:r>
              <a:rPr lang="en-US" dirty="0">
                <a:latin typeface="Calibri" panose="020F0502020204030204" pitchFamily="34" charset="0"/>
              </a:rPr>
              <a:t> on species, either creating or destroying strong electrostatic interactions!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6FC27CD-C683-4074-AB61-0C4386482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58751" y="2753278"/>
          <a:ext cx="2957699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4438046" imgH="5029200" progId="MDLDrawOLE.MDLDrawObject.1">
                  <p:embed/>
                </p:oleObj>
              </mc:Choice>
              <mc:Fallback>
                <p:oleObj name="MDLDrawObject Class" r:id="rId5" imgW="4438046" imgH="5029200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6FC27CD-C683-4074-AB61-0C43864826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8751" y="2753278"/>
                        <a:ext cx="2957699" cy="335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FFDCA-096C-455C-B289-69F4599EE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0C8-D2F6-4672-BD69-D8549FE05104}" type="datetime1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0046F5-7152-4D97-8A77-CCD1FB12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F69F2CD-12DD-4EB6-BC83-5695E6F1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6AF7E1-7F5C-E4FD-D15F-94DF92F90E18}"/>
                  </a:ext>
                </a:extLst>
              </p14:cNvPr>
              <p14:cNvContentPartPr/>
              <p14:nvPr/>
            </p14:nvContentPartPr>
            <p14:xfrm>
              <a:off x="620768" y="2206417"/>
              <a:ext cx="1318320" cy="593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6AF7E1-7F5C-E4FD-D15F-94DF92F90E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2128" y="2197777"/>
                <a:ext cx="1335960" cy="61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CF64D05-BFA4-80B1-6F79-CAC6EABC31E5}"/>
                  </a:ext>
                </a:extLst>
              </p14:cNvPr>
              <p14:cNvContentPartPr/>
              <p14:nvPr/>
            </p14:nvContentPartPr>
            <p14:xfrm>
              <a:off x="2493848" y="2732377"/>
              <a:ext cx="1364400" cy="47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CF64D05-BFA4-80B1-6F79-CAC6EABC31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84848" y="2723377"/>
                <a:ext cx="1382040" cy="6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D404635-1005-93FF-8375-FB0F6C720D3C}"/>
              </a:ext>
            </a:extLst>
          </p:cNvPr>
          <p:cNvGrpSpPr/>
          <p:nvPr/>
        </p:nvGrpSpPr>
        <p:grpSpPr>
          <a:xfrm>
            <a:off x="767648" y="1313617"/>
            <a:ext cx="2994120" cy="842040"/>
            <a:chOff x="767648" y="1313617"/>
            <a:chExt cx="2994120" cy="84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20A9E3A-7ACC-31AC-C3B6-D5AABD79BA0A}"/>
                    </a:ext>
                  </a:extLst>
                </p14:cNvPr>
                <p14:cNvContentPartPr/>
                <p14:nvPr/>
              </p14:nvContentPartPr>
              <p14:xfrm>
                <a:off x="813728" y="1313617"/>
                <a:ext cx="1118160" cy="426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20A9E3A-7ACC-31AC-C3B6-D5AABD79BA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04728" y="1304977"/>
                  <a:ext cx="113580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B64957B-81D1-02B9-EE91-803FB90B2F85}"/>
                    </a:ext>
                  </a:extLst>
                </p14:cNvPr>
                <p14:cNvContentPartPr/>
                <p14:nvPr/>
              </p14:nvContentPartPr>
              <p14:xfrm>
                <a:off x="897968" y="1985017"/>
                <a:ext cx="265320" cy="30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B64957B-81D1-02B9-EE91-803FB90B2F8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88968" y="1976377"/>
                  <a:ext cx="2829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7ACB2BD-6ECF-B78F-37D6-EA5309FB74BE}"/>
                    </a:ext>
                  </a:extLst>
                </p14:cNvPr>
                <p14:cNvContentPartPr/>
                <p14:nvPr/>
              </p14:nvContentPartPr>
              <p14:xfrm>
                <a:off x="2124848" y="2036137"/>
                <a:ext cx="396360" cy="51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7ACB2BD-6ECF-B78F-37D6-EA5309FB74B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16208" y="2027497"/>
                  <a:ext cx="41400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A20B449-3BA1-3005-FA32-1505423A176F}"/>
                    </a:ext>
                  </a:extLst>
                </p14:cNvPr>
                <p14:cNvContentPartPr/>
                <p14:nvPr/>
              </p14:nvContentPartPr>
              <p14:xfrm>
                <a:off x="767648" y="1661017"/>
                <a:ext cx="475560" cy="39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A20B449-3BA1-3005-FA32-1505423A176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8648" y="1652377"/>
                  <a:ext cx="4932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7C5A26C-5D40-03DA-BA79-47BF3BC88B2B}"/>
                    </a:ext>
                  </a:extLst>
                </p14:cNvPr>
                <p14:cNvContentPartPr/>
                <p14:nvPr/>
              </p14:nvContentPartPr>
              <p14:xfrm>
                <a:off x="2911808" y="1910497"/>
                <a:ext cx="44280" cy="245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7C5A26C-5D40-03DA-BA79-47BF3BC88B2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03168" y="1901857"/>
                  <a:ext cx="619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F5078AC-15C7-68ED-32AB-0B2E2F628CCF}"/>
                    </a:ext>
                  </a:extLst>
                </p14:cNvPr>
                <p14:cNvContentPartPr/>
                <p14:nvPr/>
              </p14:nvContentPartPr>
              <p14:xfrm>
                <a:off x="3057608" y="1885657"/>
                <a:ext cx="137880" cy="189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F5078AC-15C7-68ED-32AB-0B2E2F628CC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048608" y="1876657"/>
                  <a:ext cx="1555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A0ADE4E-BB99-9D9A-83F3-9B7F55FF1369}"/>
                    </a:ext>
                  </a:extLst>
                </p14:cNvPr>
                <p14:cNvContentPartPr/>
                <p14:nvPr/>
              </p14:nvContentPartPr>
              <p14:xfrm>
                <a:off x="3270008" y="1846057"/>
                <a:ext cx="177840" cy="199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A0ADE4E-BB99-9D9A-83F3-9B7F55FF136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61008" y="1837057"/>
                  <a:ext cx="1954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DD3F30-812E-023C-F0AA-45A1D481676E}"/>
                    </a:ext>
                  </a:extLst>
                </p14:cNvPr>
                <p14:cNvContentPartPr/>
                <p14:nvPr/>
              </p14:nvContentPartPr>
              <p14:xfrm>
                <a:off x="3595448" y="1770817"/>
                <a:ext cx="73800" cy="241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DD3F30-812E-023C-F0AA-45A1D481676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86448" y="1762177"/>
                  <a:ext cx="914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A03BC19-2AF8-D2A0-68A6-60B361C48B55}"/>
                    </a:ext>
                  </a:extLst>
                </p14:cNvPr>
                <p14:cNvContentPartPr/>
                <p14:nvPr/>
              </p14:nvContentPartPr>
              <p14:xfrm>
                <a:off x="3509768" y="1817617"/>
                <a:ext cx="31680" cy="14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A03BC19-2AF8-D2A0-68A6-60B361C48B5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501128" y="1808977"/>
                  <a:ext cx="493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066B8DE-BE31-595D-8017-010BF99D45D8}"/>
                    </a:ext>
                  </a:extLst>
                </p14:cNvPr>
                <p14:cNvContentPartPr/>
                <p14:nvPr/>
              </p14:nvContentPartPr>
              <p14:xfrm>
                <a:off x="3748088" y="1992937"/>
                <a:ext cx="13680" cy="10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066B8DE-BE31-595D-8017-010BF99D45D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39088" y="1984297"/>
                  <a:ext cx="3132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E060E94-CF09-38F7-CB07-FA729B1A4021}"/>
                  </a:ext>
                </a:extLst>
              </p14:cNvPr>
              <p14:cNvContentPartPr/>
              <p14:nvPr/>
            </p14:nvContentPartPr>
            <p14:xfrm>
              <a:off x="1619048" y="2768737"/>
              <a:ext cx="11520" cy="13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E060E94-CF09-38F7-CB07-FA729B1A402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610408" y="2759737"/>
                <a:ext cx="291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9D51EE8-4FBD-84CB-157F-19E79CD6CB2D}"/>
                  </a:ext>
                </a:extLst>
              </p14:cNvPr>
              <p14:cNvContentPartPr/>
              <p14:nvPr/>
            </p14:nvContentPartPr>
            <p14:xfrm>
              <a:off x="803288" y="2829217"/>
              <a:ext cx="1625040" cy="1082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9D51EE8-4FBD-84CB-157F-19E79CD6CB2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4288" y="2820577"/>
                <a:ext cx="1642680" cy="11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D83A4AD-B866-2D29-E887-98F88BD97996}"/>
                  </a:ext>
                </a:extLst>
              </p14:cNvPr>
              <p14:cNvContentPartPr/>
              <p14:nvPr/>
            </p14:nvContentPartPr>
            <p14:xfrm>
              <a:off x="4489328" y="3688177"/>
              <a:ext cx="227520" cy="56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D83A4AD-B866-2D29-E887-98F88BD9799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480688" y="3679177"/>
                <a:ext cx="245160" cy="7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EFB54869-97FA-2B25-40DA-E3A884014A7F}"/>
              </a:ext>
            </a:extLst>
          </p:cNvPr>
          <p:cNvGrpSpPr/>
          <p:nvPr/>
        </p:nvGrpSpPr>
        <p:grpSpPr>
          <a:xfrm>
            <a:off x="2017928" y="3473617"/>
            <a:ext cx="432000" cy="316800"/>
            <a:chOff x="2017928" y="3473617"/>
            <a:chExt cx="432000" cy="31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B6848E9-BB66-2B7C-D3D6-70F796ADF135}"/>
                    </a:ext>
                  </a:extLst>
                </p14:cNvPr>
                <p14:cNvContentPartPr/>
                <p14:nvPr/>
              </p14:nvContentPartPr>
              <p14:xfrm>
                <a:off x="2190728" y="3764497"/>
                <a:ext cx="11880" cy="2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B6848E9-BB66-2B7C-D3D6-70F796ADF13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182088" y="3755857"/>
                  <a:ext cx="295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AD1616D-60A8-2794-D464-940848D6B2D9}"/>
                    </a:ext>
                  </a:extLst>
                </p14:cNvPr>
                <p14:cNvContentPartPr/>
                <p14:nvPr/>
              </p14:nvContentPartPr>
              <p14:xfrm>
                <a:off x="2227448" y="3725617"/>
                <a:ext cx="13320" cy="18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AD1616D-60A8-2794-D464-940848D6B2D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18448" y="3716617"/>
                  <a:ext cx="309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4DEC9D8-8553-92FC-0F5F-8E99BD30024F}"/>
                    </a:ext>
                  </a:extLst>
                </p14:cNvPr>
                <p14:cNvContentPartPr/>
                <p14:nvPr/>
              </p14:nvContentPartPr>
              <p14:xfrm>
                <a:off x="2274248" y="3751177"/>
                <a:ext cx="18720" cy="15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4DEC9D8-8553-92FC-0F5F-8E99BD30024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65608" y="3742177"/>
                  <a:ext cx="363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6293C63-2F83-BD4A-BD0B-ADA4D7890797}"/>
                    </a:ext>
                  </a:extLst>
                </p14:cNvPr>
                <p14:cNvContentPartPr/>
                <p14:nvPr/>
              </p14:nvContentPartPr>
              <p14:xfrm>
                <a:off x="2306648" y="3741457"/>
                <a:ext cx="19800" cy="25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6293C63-2F83-BD4A-BD0B-ADA4D789079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298008" y="3732457"/>
                  <a:ext cx="37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9E9EFE2-228E-DBE2-991A-F57E141A861A}"/>
                    </a:ext>
                  </a:extLst>
                </p14:cNvPr>
                <p14:cNvContentPartPr/>
                <p14:nvPr/>
              </p14:nvContentPartPr>
              <p14:xfrm>
                <a:off x="2268128" y="3750457"/>
                <a:ext cx="20520" cy="8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9E9EFE2-228E-DBE2-991A-F57E141A861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259488" y="3741817"/>
                  <a:ext cx="381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43E0CDA-7535-4603-D97E-DD95E97D50B1}"/>
                    </a:ext>
                  </a:extLst>
                </p14:cNvPr>
                <p14:cNvContentPartPr/>
                <p14:nvPr/>
              </p14:nvContentPartPr>
              <p14:xfrm>
                <a:off x="2017928" y="3473617"/>
                <a:ext cx="432000" cy="316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43E0CDA-7535-4603-D97E-DD95E97D50B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009288" y="3464977"/>
                  <a:ext cx="449640" cy="33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2FFCA0E-87FB-6CFF-DA29-57DCEB53941C}"/>
                  </a:ext>
                </a:extLst>
              </p14:cNvPr>
              <p14:cNvContentPartPr/>
              <p14:nvPr/>
            </p14:nvContentPartPr>
            <p14:xfrm>
              <a:off x="4088288" y="2775217"/>
              <a:ext cx="1134000" cy="1038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2FFCA0E-87FB-6CFF-DA29-57DCEB53941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79648" y="2766217"/>
                <a:ext cx="1151640" cy="10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A003B-9BF0-644C-09FC-EB13267D7B12}"/>
                  </a:ext>
                </a:extLst>
              </p14:cNvPr>
              <p14:cNvContentPartPr/>
              <p14:nvPr/>
            </p14:nvContentPartPr>
            <p14:xfrm>
              <a:off x="2246168" y="3088057"/>
              <a:ext cx="520200" cy="4244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A003B-9BF0-644C-09FC-EB13267D7B1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237528" y="3079417"/>
                <a:ext cx="53784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1039787-FB62-97B0-27F2-D5874ACFF006}"/>
                  </a:ext>
                </a:extLst>
              </p14:cNvPr>
              <p14:cNvContentPartPr/>
              <p14:nvPr/>
            </p14:nvContentPartPr>
            <p14:xfrm>
              <a:off x="5351888" y="3122257"/>
              <a:ext cx="636120" cy="4672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1039787-FB62-97B0-27F2-D5874ACFF00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43248" y="3113617"/>
                <a:ext cx="653760" cy="48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D8FB0521-4A9B-E4E9-368A-F76ABDF6C852}"/>
              </a:ext>
            </a:extLst>
          </p:cNvPr>
          <p:cNvGrpSpPr/>
          <p:nvPr/>
        </p:nvGrpSpPr>
        <p:grpSpPr>
          <a:xfrm>
            <a:off x="4044368" y="3727777"/>
            <a:ext cx="3357720" cy="1555560"/>
            <a:chOff x="4044368" y="3727777"/>
            <a:chExt cx="3357720" cy="155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387CE2D-A21F-1A5F-12BF-36816EC69D54}"/>
                    </a:ext>
                  </a:extLst>
                </p14:cNvPr>
                <p14:cNvContentPartPr/>
                <p14:nvPr/>
              </p14:nvContentPartPr>
              <p14:xfrm>
                <a:off x="5114288" y="3759817"/>
                <a:ext cx="266400" cy="213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387CE2D-A21F-1A5F-12BF-36816EC69D5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105288" y="3750817"/>
                  <a:ext cx="2840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F1DC03F-9B00-A6DF-A15C-2928533D57E1}"/>
                    </a:ext>
                  </a:extLst>
                </p14:cNvPr>
                <p14:cNvContentPartPr/>
                <p14:nvPr/>
              </p14:nvContentPartPr>
              <p14:xfrm>
                <a:off x="5087288" y="3760897"/>
                <a:ext cx="174960" cy="75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F1DC03F-9B00-A6DF-A15C-2928533D57E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78288" y="3752257"/>
                  <a:ext cx="1926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7D47E5D-D7C1-74D5-105E-09FC52F36521}"/>
                    </a:ext>
                  </a:extLst>
                </p14:cNvPr>
                <p14:cNvContentPartPr/>
                <p14:nvPr/>
              </p14:nvContentPartPr>
              <p14:xfrm>
                <a:off x="5638088" y="3727777"/>
                <a:ext cx="613800" cy="346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7D47E5D-D7C1-74D5-105E-09FC52F3652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629088" y="3718777"/>
                  <a:ext cx="63144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269F38F-E82D-D449-5DDD-1B876140E4B7}"/>
                    </a:ext>
                  </a:extLst>
                </p14:cNvPr>
                <p14:cNvContentPartPr/>
                <p14:nvPr/>
              </p14:nvContentPartPr>
              <p14:xfrm>
                <a:off x="6361688" y="3739657"/>
                <a:ext cx="45720" cy="32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269F38F-E82D-D449-5DDD-1B876140E4B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352688" y="3730657"/>
                  <a:ext cx="633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D0F5EF3-26EE-3DAD-5F17-FEEE7375EC5B}"/>
                    </a:ext>
                  </a:extLst>
                </p14:cNvPr>
                <p14:cNvContentPartPr/>
                <p14:nvPr/>
              </p14:nvContentPartPr>
              <p14:xfrm>
                <a:off x="5175488" y="4278577"/>
                <a:ext cx="692280" cy="479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D0F5EF3-26EE-3DAD-5F17-FEEE7375EC5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166488" y="4269937"/>
                  <a:ext cx="70992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CADDE42-3DFB-FAEC-E652-1602EA5A8EE8}"/>
                    </a:ext>
                  </a:extLst>
                </p14:cNvPr>
                <p14:cNvContentPartPr/>
                <p14:nvPr/>
              </p14:nvContentPartPr>
              <p14:xfrm>
                <a:off x="5798648" y="4750897"/>
                <a:ext cx="25560" cy="3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CADDE42-3DFB-FAEC-E652-1602EA5A8EE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89648" y="4741897"/>
                  <a:ext cx="432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584893F-8DEB-90F1-B774-2BD614F8516A}"/>
                    </a:ext>
                  </a:extLst>
                </p14:cNvPr>
                <p14:cNvContentPartPr/>
                <p14:nvPr/>
              </p14:nvContentPartPr>
              <p14:xfrm>
                <a:off x="4706768" y="4682857"/>
                <a:ext cx="7200" cy="39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584893F-8DEB-90F1-B774-2BD614F8516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697768" y="4674217"/>
                  <a:ext cx="248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255C3CA-8C10-FC98-AB7F-9FE0E5E3B81E}"/>
                    </a:ext>
                  </a:extLst>
                </p14:cNvPr>
                <p14:cNvContentPartPr/>
                <p14:nvPr/>
              </p14:nvContentPartPr>
              <p14:xfrm>
                <a:off x="4044368" y="4144657"/>
                <a:ext cx="410040" cy="330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255C3CA-8C10-FC98-AB7F-9FE0E5E3B81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35368" y="4135657"/>
                  <a:ext cx="42768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9FFDFB2-7E92-6245-3D1B-3BD68E56647D}"/>
                    </a:ext>
                  </a:extLst>
                </p14:cNvPr>
                <p14:cNvContentPartPr/>
                <p14:nvPr/>
              </p14:nvContentPartPr>
              <p14:xfrm>
                <a:off x="4490048" y="4088857"/>
                <a:ext cx="61920" cy="122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9FFDFB2-7E92-6245-3D1B-3BD68E56647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481048" y="4079857"/>
                  <a:ext cx="795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06FC188-3B3A-176D-8457-F4EA3E720B25}"/>
                    </a:ext>
                  </a:extLst>
                </p14:cNvPr>
                <p14:cNvContentPartPr/>
                <p14:nvPr/>
              </p14:nvContentPartPr>
              <p14:xfrm>
                <a:off x="4574648" y="4084537"/>
                <a:ext cx="78840" cy="64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06FC188-3B3A-176D-8457-F4EA3E720B2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565648" y="4075897"/>
                  <a:ext cx="964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4C05C28-2D9A-FAA2-CAFC-4EBC03306CC4}"/>
                    </a:ext>
                  </a:extLst>
                </p14:cNvPr>
                <p14:cNvContentPartPr/>
                <p14:nvPr/>
              </p14:nvContentPartPr>
              <p14:xfrm>
                <a:off x="4632968" y="3871417"/>
                <a:ext cx="119520" cy="203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4C05C28-2D9A-FAA2-CAFC-4EBC03306CC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623968" y="3862777"/>
                  <a:ext cx="1371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21109AF-FB62-35F7-F984-92061DCCAEB7}"/>
                    </a:ext>
                  </a:extLst>
                </p14:cNvPr>
                <p14:cNvContentPartPr/>
                <p14:nvPr/>
              </p14:nvContentPartPr>
              <p14:xfrm>
                <a:off x="4763288" y="3949537"/>
                <a:ext cx="76320" cy="81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21109AF-FB62-35F7-F984-92061DCCAEB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54288" y="3940537"/>
                  <a:ext cx="939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D1E667A-FAEA-1F12-2289-986F4116B78C}"/>
                    </a:ext>
                  </a:extLst>
                </p14:cNvPr>
                <p14:cNvContentPartPr/>
                <p14:nvPr/>
              </p14:nvContentPartPr>
              <p14:xfrm>
                <a:off x="4824128" y="3732097"/>
                <a:ext cx="314640" cy="2401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D1E667A-FAEA-1F12-2289-986F4116B78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15128" y="3723097"/>
                  <a:ext cx="3322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3419F12-D23D-B875-EB08-71CC62FCF4BF}"/>
                    </a:ext>
                  </a:extLst>
                </p14:cNvPr>
                <p14:cNvContentPartPr/>
                <p14:nvPr/>
              </p14:nvContentPartPr>
              <p14:xfrm>
                <a:off x="5111048" y="3818497"/>
                <a:ext cx="179280" cy="118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3419F12-D23D-B875-EB08-71CC62FCF4B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102048" y="3809497"/>
                  <a:ext cx="1969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E6BE216-5A6C-DA8A-D2C6-E707E81D23FB}"/>
                    </a:ext>
                  </a:extLst>
                </p14:cNvPr>
                <p14:cNvContentPartPr/>
                <p14:nvPr/>
              </p14:nvContentPartPr>
              <p14:xfrm>
                <a:off x="4888208" y="5039617"/>
                <a:ext cx="213480" cy="211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E6BE216-5A6C-DA8A-D2C6-E707E81D23F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879208" y="5030977"/>
                  <a:ext cx="2311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12CBC44-63CF-7B33-F14F-3904DB88C795}"/>
                    </a:ext>
                  </a:extLst>
                </p14:cNvPr>
                <p14:cNvContentPartPr/>
                <p14:nvPr/>
              </p14:nvContentPartPr>
              <p14:xfrm>
                <a:off x="4830968" y="5081017"/>
                <a:ext cx="203760" cy="820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12CBC44-63CF-7B33-F14F-3904DB88C79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821968" y="5072017"/>
                  <a:ext cx="2214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BDE7F42-F3A3-C923-83F1-F9EBC5920E60}"/>
                    </a:ext>
                  </a:extLst>
                </p14:cNvPr>
                <p14:cNvContentPartPr/>
                <p14:nvPr/>
              </p14:nvContentPartPr>
              <p14:xfrm>
                <a:off x="5331728" y="4865737"/>
                <a:ext cx="616680" cy="411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BDE7F42-F3A3-C923-83F1-F9EBC5920E6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23088" y="4857097"/>
                  <a:ext cx="63432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6C2ADFC-4295-50B5-7408-03F3A9254BDC}"/>
                    </a:ext>
                  </a:extLst>
                </p14:cNvPr>
                <p14:cNvContentPartPr/>
                <p14:nvPr/>
              </p14:nvContentPartPr>
              <p14:xfrm>
                <a:off x="5833568" y="4944577"/>
                <a:ext cx="258840" cy="107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6C2ADFC-4295-50B5-7408-03F3A9254BD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824928" y="4935937"/>
                  <a:ext cx="2764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012B1FB-7CAF-59CC-3AE8-333D33F040DB}"/>
                    </a:ext>
                  </a:extLst>
                </p14:cNvPr>
                <p14:cNvContentPartPr/>
                <p14:nvPr/>
              </p14:nvContentPartPr>
              <p14:xfrm>
                <a:off x="6139928" y="4758457"/>
                <a:ext cx="141480" cy="239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012B1FB-7CAF-59CC-3AE8-333D33F040D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130928" y="4749817"/>
                  <a:ext cx="159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E7AAEBF-3E41-4049-185F-A73FA45631D1}"/>
                    </a:ext>
                  </a:extLst>
                </p14:cNvPr>
                <p14:cNvContentPartPr/>
                <p14:nvPr/>
              </p14:nvContentPartPr>
              <p14:xfrm>
                <a:off x="6291488" y="5154457"/>
                <a:ext cx="245160" cy="128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E7AAEBF-3E41-4049-185F-A73FA45631D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282488" y="5145457"/>
                  <a:ext cx="2628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5BFFBBC-7E36-06FC-F515-C5384962D533}"/>
                    </a:ext>
                  </a:extLst>
                </p14:cNvPr>
                <p14:cNvContentPartPr/>
                <p14:nvPr/>
              </p14:nvContentPartPr>
              <p14:xfrm>
                <a:off x="6409208" y="5041417"/>
                <a:ext cx="51120" cy="13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5BFFBBC-7E36-06FC-F515-C5384962D53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400568" y="5032777"/>
                  <a:ext cx="687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53F2BF0-D01F-B93B-84BF-B9F51621EFD7}"/>
                    </a:ext>
                  </a:extLst>
                </p14:cNvPr>
                <p14:cNvContentPartPr/>
                <p14:nvPr/>
              </p14:nvContentPartPr>
              <p14:xfrm>
                <a:off x="6704768" y="4777537"/>
                <a:ext cx="587160" cy="343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53F2BF0-D01F-B93B-84BF-B9F51621EFD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696128" y="4768897"/>
                  <a:ext cx="6048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8B433B5-624E-7E85-79AD-188B94C66FAC}"/>
                    </a:ext>
                  </a:extLst>
                </p14:cNvPr>
                <p14:cNvContentPartPr/>
                <p14:nvPr/>
              </p14:nvContentPartPr>
              <p14:xfrm>
                <a:off x="7375448" y="4714897"/>
                <a:ext cx="26640" cy="84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8B433B5-624E-7E85-79AD-188B94C66FA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366448" y="4705897"/>
                  <a:ext cx="44280" cy="1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7658AB2-012C-9DAD-3EF7-41E5E6DA5882}"/>
              </a:ext>
            </a:extLst>
          </p:cNvPr>
          <p:cNvGrpSpPr/>
          <p:nvPr/>
        </p:nvGrpSpPr>
        <p:grpSpPr>
          <a:xfrm>
            <a:off x="269048" y="4093177"/>
            <a:ext cx="3023640" cy="2338560"/>
            <a:chOff x="269048" y="4093177"/>
            <a:chExt cx="3023640" cy="233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1911355-31F8-BBA5-4EAE-9251C4D4A4AF}"/>
                    </a:ext>
                  </a:extLst>
                </p14:cNvPr>
                <p14:cNvContentPartPr/>
                <p14:nvPr/>
              </p14:nvContentPartPr>
              <p14:xfrm>
                <a:off x="269048" y="4591777"/>
                <a:ext cx="178560" cy="208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1911355-31F8-BBA5-4EAE-9251C4D4A4A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60408" y="4582777"/>
                  <a:ext cx="1962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D4EE774-B25D-7881-74A1-791C714DCB54}"/>
                    </a:ext>
                  </a:extLst>
                </p14:cNvPr>
                <p14:cNvContentPartPr/>
                <p14:nvPr/>
              </p14:nvContentPartPr>
              <p14:xfrm>
                <a:off x="470648" y="4343737"/>
                <a:ext cx="327600" cy="277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D4EE774-B25D-7881-74A1-791C714DCB5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61648" y="4334737"/>
                  <a:ext cx="3452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52E2EA6-59EC-FE02-6650-49C1C7AE8800}"/>
                    </a:ext>
                  </a:extLst>
                </p14:cNvPr>
                <p14:cNvContentPartPr/>
                <p14:nvPr/>
              </p14:nvContentPartPr>
              <p14:xfrm>
                <a:off x="673688" y="4253737"/>
                <a:ext cx="29160" cy="17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52E2EA6-59EC-FE02-6650-49C1C7AE880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65048" y="4244737"/>
                  <a:ext cx="468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DE9977B-6458-90D0-CFBD-15A11652014A}"/>
                    </a:ext>
                  </a:extLst>
                </p14:cNvPr>
                <p14:cNvContentPartPr/>
                <p14:nvPr/>
              </p14:nvContentPartPr>
              <p14:xfrm>
                <a:off x="804368" y="4139617"/>
                <a:ext cx="288720" cy="219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DE9977B-6458-90D0-CFBD-15A11652014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95728" y="4130617"/>
                  <a:ext cx="3063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BE46152-924E-7D19-6C5E-2F6A0FC55125}"/>
                    </a:ext>
                  </a:extLst>
                </p14:cNvPr>
                <p14:cNvContentPartPr/>
                <p14:nvPr/>
              </p14:nvContentPartPr>
              <p14:xfrm>
                <a:off x="909488" y="4093177"/>
                <a:ext cx="1132920" cy="1026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BE46152-924E-7D19-6C5E-2F6A0FC5512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00488" y="4084177"/>
                  <a:ext cx="1150560" cy="10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2B935AE-0E8B-DE0B-23D0-A75AFC73BDC4}"/>
                    </a:ext>
                  </a:extLst>
                </p14:cNvPr>
                <p14:cNvContentPartPr/>
                <p14:nvPr/>
              </p14:nvContentPartPr>
              <p14:xfrm>
                <a:off x="1906688" y="4854577"/>
                <a:ext cx="350280" cy="806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2B935AE-0E8B-DE0B-23D0-A75AFC73BDC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898048" y="4845937"/>
                  <a:ext cx="367920" cy="82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41CF709-CC75-0CF9-3FB9-5978F1B12981}"/>
                    </a:ext>
                  </a:extLst>
                </p14:cNvPr>
                <p14:cNvContentPartPr/>
                <p14:nvPr/>
              </p14:nvContentPartPr>
              <p14:xfrm>
                <a:off x="2268128" y="5921977"/>
                <a:ext cx="109080" cy="103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41CF709-CC75-0CF9-3FB9-5978F1B1298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259128" y="5913337"/>
                  <a:ext cx="1267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2BBBF83-436C-B79A-9D1C-64A3E4C0C5ED}"/>
                    </a:ext>
                  </a:extLst>
                </p14:cNvPr>
                <p14:cNvContentPartPr/>
                <p14:nvPr/>
              </p14:nvContentPartPr>
              <p14:xfrm>
                <a:off x="2292608" y="5880577"/>
                <a:ext cx="112680" cy="108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2BBBF83-436C-B79A-9D1C-64A3E4C0C5E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283968" y="5871577"/>
                  <a:ext cx="1303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C2CCD86-9D41-4DDE-8390-8D4CE50E0FF8}"/>
                    </a:ext>
                  </a:extLst>
                </p14:cNvPr>
                <p14:cNvContentPartPr/>
                <p14:nvPr/>
              </p14:nvContentPartPr>
              <p14:xfrm>
                <a:off x="2573408" y="5617777"/>
                <a:ext cx="299160" cy="300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C2CCD86-9D41-4DDE-8390-8D4CE50E0FF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564408" y="5608777"/>
                  <a:ext cx="31680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CC09D69-C5AB-DACE-6245-E2342EC67BA4}"/>
                    </a:ext>
                  </a:extLst>
                </p14:cNvPr>
                <p14:cNvContentPartPr/>
                <p14:nvPr/>
              </p14:nvContentPartPr>
              <p14:xfrm>
                <a:off x="2896328" y="5405377"/>
                <a:ext cx="396360" cy="316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CC09D69-C5AB-DACE-6245-E2342EC67BA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887688" y="5396737"/>
                  <a:ext cx="41400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07A9B3E-A7BE-5788-98AA-7466CE396886}"/>
                    </a:ext>
                  </a:extLst>
                </p14:cNvPr>
                <p14:cNvContentPartPr/>
                <p14:nvPr/>
              </p14:nvContentPartPr>
              <p14:xfrm>
                <a:off x="1601408" y="4438057"/>
                <a:ext cx="334440" cy="3610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07A9B3E-A7BE-5788-98AA-7466CE39688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592408" y="4429057"/>
                  <a:ext cx="3520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91AA8C4-1824-B529-8783-75D1404C9FFC}"/>
                    </a:ext>
                  </a:extLst>
                </p14:cNvPr>
                <p14:cNvContentPartPr/>
                <p14:nvPr/>
              </p14:nvContentPartPr>
              <p14:xfrm>
                <a:off x="1861688" y="4179937"/>
                <a:ext cx="559080" cy="293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91AA8C4-1824-B529-8783-75D1404C9FF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852688" y="4171297"/>
                  <a:ext cx="5767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99CA59A-D506-C816-BBF3-60D7804652E2}"/>
                    </a:ext>
                  </a:extLst>
                </p14:cNvPr>
                <p14:cNvContentPartPr/>
                <p14:nvPr/>
              </p14:nvContentPartPr>
              <p14:xfrm>
                <a:off x="967448" y="6044017"/>
                <a:ext cx="232920" cy="387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99CA59A-D506-C816-BBF3-60D7804652E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58808" y="6035017"/>
                  <a:ext cx="25056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FA1EE40-1EFB-882A-624B-8D77F10D253E}"/>
                    </a:ext>
                  </a:extLst>
                </p14:cNvPr>
                <p14:cNvContentPartPr/>
                <p14:nvPr/>
              </p14:nvContentPartPr>
              <p14:xfrm>
                <a:off x="1203248" y="6049057"/>
                <a:ext cx="193680" cy="129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FA1EE40-1EFB-882A-624B-8D77F10D253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94608" y="6040417"/>
                  <a:ext cx="2113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18951A8-4C39-9359-2DC9-4D1A29C86C01}"/>
                    </a:ext>
                  </a:extLst>
                </p14:cNvPr>
                <p14:cNvContentPartPr/>
                <p14:nvPr/>
              </p14:nvContentPartPr>
              <p14:xfrm>
                <a:off x="1544528" y="5989297"/>
                <a:ext cx="124560" cy="187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18951A8-4C39-9359-2DC9-4D1A29C86C0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535888" y="5980297"/>
                  <a:ext cx="1422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272048D-4E67-6653-75BA-221B5624AB0D}"/>
                    </a:ext>
                  </a:extLst>
                </p14:cNvPr>
                <p14:cNvContentPartPr/>
                <p14:nvPr/>
              </p14:nvContentPartPr>
              <p14:xfrm>
                <a:off x="1534088" y="5947897"/>
                <a:ext cx="118080" cy="1108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272048D-4E67-6653-75BA-221B5624AB0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525448" y="5939257"/>
                  <a:ext cx="1357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D236578-6044-56D6-C4D4-22707C5EB081}"/>
                    </a:ext>
                  </a:extLst>
                </p14:cNvPr>
                <p14:cNvContentPartPr/>
                <p14:nvPr/>
              </p14:nvContentPartPr>
              <p14:xfrm>
                <a:off x="1615448" y="5826217"/>
                <a:ext cx="120240" cy="143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D236578-6044-56D6-C4D4-22707C5EB08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606808" y="5817217"/>
                  <a:ext cx="1378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17C780C-8980-1926-DE9F-F39A55AD0141}"/>
                    </a:ext>
                  </a:extLst>
                </p14:cNvPr>
                <p14:cNvContentPartPr/>
                <p14:nvPr/>
              </p14:nvContentPartPr>
              <p14:xfrm>
                <a:off x="1705808" y="5753497"/>
                <a:ext cx="217800" cy="1843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17C780C-8980-1926-DE9F-F39A55AD014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696808" y="5744497"/>
                  <a:ext cx="23544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485526B-9743-C5FD-92FC-0A0405DFD94C}"/>
              </a:ext>
            </a:extLst>
          </p:cNvPr>
          <p:cNvGrpSpPr/>
          <p:nvPr/>
        </p:nvGrpSpPr>
        <p:grpSpPr>
          <a:xfrm>
            <a:off x="4820888" y="5809297"/>
            <a:ext cx="1438560" cy="587880"/>
            <a:chOff x="4820888" y="5809297"/>
            <a:chExt cx="1438560" cy="58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4E31F15-DC71-A069-00E0-EF05242667F3}"/>
                    </a:ext>
                  </a:extLst>
                </p14:cNvPr>
                <p14:cNvContentPartPr/>
                <p14:nvPr/>
              </p14:nvContentPartPr>
              <p14:xfrm>
                <a:off x="4820888" y="6129697"/>
                <a:ext cx="366480" cy="249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4E31F15-DC71-A069-00E0-EF05242667F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811888" y="6120697"/>
                  <a:ext cx="38412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95D7B96-7885-E118-ACC6-A1A38874A856}"/>
                    </a:ext>
                  </a:extLst>
                </p14:cNvPr>
                <p14:cNvContentPartPr/>
                <p14:nvPr/>
              </p14:nvContentPartPr>
              <p14:xfrm>
                <a:off x="5088368" y="6148057"/>
                <a:ext cx="44280" cy="172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95D7B96-7885-E118-ACC6-A1A38874A85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079728" y="6139057"/>
                  <a:ext cx="61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A263AAC-21AC-CBF7-7CF1-71A34066CFDF}"/>
                    </a:ext>
                  </a:extLst>
                </p14:cNvPr>
                <p14:cNvContentPartPr/>
                <p14:nvPr/>
              </p14:nvContentPartPr>
              <p14:xfrm>
                <a:off x="5209328" y="6171097"/>
                <a:ext cx="129960" cy="226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A263AAC-21AC-CBF7-7CF1-71A34066CFD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200328" y="6162457"/>
                  <a:ext cx="1476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40C1F36-9AE7-2B92-0B0B-8384B2C58D5B}"/>
                    </a:ext>
                  </a:extLst>
                </p14:cNvPr>
                <p14:cNvContentPartPr/>
                <p14:nvPr/>
              </p14:nvContentPartPr>
              <p14:xfrm>
                <a:off x="5298968" y="6035017"/>
                <a:ext cx="159480" cy="160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40C1F36-9AE7-2B92-0B0B-8384B2C58D5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289968" y="6026017"/>
                  <a:ext cx="1771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EE77D2A-3B11-9868-F066-41B1D2BE0C74}"/>
                    </a:ext>
                  </a:extLst>
                </p14:cNvPr>
                <p14:cNvContentPartPr/>
                <p14:nvPr/>
              </p14:nvContentPartPr>
              <p14:xfrm>
                <a:off x="5719448" y="6062737"/>
                <a:ext cx="136440" cy="215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EE77D2A-3B11-9868-F066-41B1D2BE0C7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710448" y="6053737"/>
                  <a:ext cx="1540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2EB9BC6-FFE0-A63E-C2CF-EAE912D1E273}"/>
                    </a:ext>
                  </a:extLst>
                </p14:cNvPr>
                <p14:cNvContentPartPr/>
                <p14:nvPr/>
              </p14:nvContentPartPr>
              <p14:xfrm>
                <a:off x="5871368" y="5941417"/>
                <a:ext cx="99720" cy="1357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2EB9BC6-FFE0-A63E-C2CF-EAE912D1E273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62368" y="5932417"/>
                  <a:ext cx="1173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1B940AB-33D3-C386-5534-1AAA5E5FC70B}"/>
                    </a:ext>
                  </a:extLst>
                </p14:cNvPr>
                <p14:cNvContentPartPr/>
                <p14:nvPr/>
              </p14:nvContentPartPr>
              <p14:xfrm>
                <a:off x="5944448" y="5809297"/>
                <a:ext cx="315000" cy="2260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1B940AB-33D3-C386-5534-1AAA5E5FC70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935448" y="5800297"/>
                  <a:ext cx="332640" cy="24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B9CD4DCD-A347-784B-A772-44196213877B}"/>
                  </a:ext>
                </a:extLst>
              </p14:cNvPr>
              <p14:cNvContentPartPr/>
              <p14:nvPr/>
            </p14:nvContentPartPr>
            <p14:xfrm>
              <a:off x="6939128" y="1205977"/>
              <a:ext cx="2027880" cy="4899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B9CD4DCD-A347-784B-A772-44196213877B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930488" y="1197337"/>
                <a:ext cx="2045520" cy="50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0432B76-2726-B307-8356-7442DA6FCCAD}"/>
              </a:ext>
            </a:extLst>
          </p:cNvPr>
          <p:cNvGrpSpPr/>
          <p:nvPr/>
        </p:nvGrpSpPr>
        <p:grpSpPr>
          <a:xfrm>
            <a:off x="7710608" y="2316217"/>
            <a:ext cx="3468600" cy="1957320"/>
            <a:chOff x="7710608" y="2316217"/>
            <a:chExt cx="3468600" cy="19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763D5B9-2424-354D-713E-AD0CC8E005C6}"/>
                    </a:ext>
                  </a:extLst>
                </p14:cNvPr>
                <p14:cNvContentPartPr/>
                <p14:nvPr/>
              </p14:nvContentPartPr>
              <p14:xfrm>
                <a:off x="7710608" y="2629777"/>
                <a:ext cx="383400" cy="454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763D5B9-2424-354D-713E-AD0CC8E005C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701968" y="2621137"/>
                  <a:ext cx="40104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615ACB4-8BC4-FE40-A1D3-9CDD010F378B}"/>
                    </a:ext>
                  </a:extLst>
                </p14:cNvPr>
                <p14:cNvContentPartPr/>
                <p14:nvPr/>
              </p14:nvContentPartPr>
              <p14:xfrm>
                <a:off x="8199488" y="2532217"/>
                <a:ext cx="74520" cy="1918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615ACB4-8BC4-FE40-A1D3-9CDD010F378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190848" y="2523217"/>
                  <a:ext cx="92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B7F6465-F009-7D26-78B2-673532A89D80}"/>
                    </a:ext>
                  </a:extLst>
                </p14:cNvPr>
                <p14:cNvContentPartPr/>
                <p14:nvPr/>
              </p14:nvContentPartPr>
              <p14:xfrm>
                <a:off x="8145488" y="2503417"/>
                <a:ext cx="140400" cy="1101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B7F6465-F009-7D26-78B2-673532A89D8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136488" y="2494417"/>
                  <a:ext cx="15804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C30C36F-5517-5306-0965-0BCAAEC438CC}"/>
                    </a:ext>
                  </a:extLst>
                </p14:cNvPr>
                <p14:cNvContentPartPr/>
                <p14:nvPr/>
              </p14:nvContentPartPr>
              <p14:xfrm>
                <a:off x="8326208" y="2459497"/>
                <a:ext cx="73800" cy="98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C30C36F-5517-5306-0965-0BCAAEC438C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317568" y="2450857"/>
                  <a:ext cx="914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529E09A-D5CB-F241-B2A2-FF52FB70B060}"/>
                    </a:ext>
                  </a:extLst>
                </p14:cNvPr>
                <p14:cNvContentPartPr/>
                <p14:nvPr/>
              </p14:nvContentPartPr>
              <p14:xfrm>
                <a:off x="8406848" y="2450497"/>
                <a:ext cx="96120" cy="87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529E09A-D5CB-F241-B2A2-FF52FB70B06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398208" y="2441497"/>
                  <a:ext cx="1137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B3FA3A3-719A-6D68-7B0D-374C00B591F9}"/>
                    </a:ext>
                  </a:extLst>
                </p14:cNvPr>
                <p14:cNvContentPartPr/>
                <p14:nvPr/>
              </p14:nvContentPartPr>
              <p14:xfrm>
                <a:off x="8472728" y="2316217"/>
                <a:ext cx="110880" cy="186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B3FA3A3-719A-6D68-7B0D-374C00B591F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464088" y="2307217"/>
                  <a:ext cx="1285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85CF7A3-E1E8-756D-9F82-81B99B6C8536}"/>
                    </a:ext>
                  </a:extLst>
                </p14:cNvPr>
                <p14:cNvContentPartPr/>
                <p14:nvPr/>
              </p14:nvContentPartPr>
              <p14:xfrm>
                <a:off x="8613848" y="2360137"/>
                <a:ext cx="188280" cy="99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85CF7A3-E1E8-756D-9F82-81B99B6C853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605208" y="2351137"/>
                  <a:ext cx="2059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599764B-998C-8821-5BB4-57D0F943A4FD}"/>
                    </a:ext>
                  </a:extLst>
                </p14:cNvPr>
                <p14:cNvContentPartPr/>
                <p14:nvPr/>
              </p14:nvContentPartPr>
              <p14:xfrm>
                <a:off x="8693768" y="2319097"/>
                <a:ext cx="51120" cy="75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599764B-998C-8821-5BB4-57D0F943A4FD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685128" y="2310457"/>
                  <a:ext cx="687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E3F76EE-EAE8-4C05-9FAD-1501B4A90992}"/>
                    </a:ext>
                  </a:extLst>
                </p14:cNvPr>
                <p14:cNvContentPartPr/>
                <p14:nvPr/>
              </p14:nvContentPartPr>
              <p14:xfrm>
                <a:off x="8789888" y="2334217"/>
                <a:ext cx="252000" cy="72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E3F76EE-EAE8-4C05-9FAD-1501B4A9099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780888" y="2325577"/>
                  <a:ext cx="2696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034794C-8175-A796-F1F1-15999233B1D9}"/>
                    </a:ext>
                  </a:extLst>
                </p14:cNvPr>
                <p14:cNvContentPartPr/>
                <p14:nvPr/>
              </p14:nvContentPartPr>
              <p14:xfrm>
                <a:off x="9165008" y="3060337"/>
                <a:ext cx="266400" cy="144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034794C-8175-A796-F1F1-15999233B1D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156008" y="3051697"/>
                  <a:ext cx="2840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7F28A58-B101-0C77-47B9-8AC7C838A46D}"/>
                    </a:ext>
                  </a:extLst>
                </p14:cNvPr>
                <p14:cNvContentPartPr/>
                <p14:nvPr/>
              </p14:nvContentPartPr>
              <p14:xfrm>
                <a:off x="9531128" y="2704297"/>
                <a:ext cx="718920" cy="381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7F28A58-B101-0C77-47B9-8AC7C838A46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522488" y="2695657"/>
                  <a:ext cx="73656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8C3BB5F-4503-A17F-BB5A-7427B1A7C004}"/>
                    </a:ext>
                  </a:extLst>
                </p14:cNvPr>
                <p14:cNvContentPartPr/>
                <p14:nvPr/>
              </p14:nvContentPartPr>
              <p14:xfrm>
                <a:off x="10337168" y="2663977"/>
                <a:ext cx="50400" cy="40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8C3BB5F-4503-A17F-BB5A-7427B1A7C00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328528" y="2655337"/>
                  <a:ext cx="6804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90C133A-B0DE-D0B2-A413-8094992783D3}"/>
                    </a:ext>
                  </a:extLst>
                </p14:cNvPr>
                <p14:cNvContentPartPr/>
                <p14:nvPr/>
              </p14:nvContentPartPr>
              <p14:xfrm>
                <a:off x="10191368" y="3233497"/>
                <a:ext cx="316080" cy="432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90C133A-B0DE-D0B2-A413-8094992783D3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182728" y="3224497"/>
                  <a:ext cx="33372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B50A8B1-9C77-07A6-6946-543145D9C19A}"/>
                    </a:ext>
                  </a:extLst>
                </p14:cNvPr>
                <p14:cNvContentPartPr/>
                <p14:nvPr/>
              </p14:nvContentPartPr>
              <p14:xfrm>
                <a:off x="10207568" y="3245017"/>
                <a:ext cx="234360" cy="3204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B50A8B1-9C77-07A6-6946-543145D9C19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198928" y="3236377"/>
                  <a:ext cx="25200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1EBBDE3-7A50-8759-0DDC-9C23A93AAD9E}"/>
                    </a:ext>
                  </a:extLst>
                </p14:cNvPr>
                <p14:cNvContentPartPr/>
                <p14:nvPr/>
              </p14:nvContentPartPr>
              <p14:xfrm>
                <a:off x="8211728" y="3281737"/>
                <a:ext cx="379080" cy="353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1EBBDE3-7A50-8759-0DDC-9C23A93AAD9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203088" y="3273097"/>
                  <a:ext cx="39672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576449B-D461-BC79-AE81-3AEB9AB84E24}"/>
                    </a:ext>
                  </a:extLst>
                </p14:cNvPr>
                <p14:cNvContentPartPr/>
                <p14:nvPr/>
              </p14:nvContentPartPr>
              <p14:xfrm>
                <a:off x="8488208" y="2954137"/>
                <a:ext cx="371160" cy="7999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576449B-D461-BC79-AE81-3AEB9AB84E2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479568" y="2945137"/>
                  <a:ext cx="388800" cy="81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F09ADC1-DFDA-E054-5DA4-0679A8D03421}"/>
                    </a:ext>
                  </a:extLst>
                </p14:cNvPr>
                <p14:cNvContentPartPr/>
                <p14:nvPr/>
              </p14:nvContentPartPr>
              <p14:xfrm>
                <a:off x="8727608" y="3850537"/>
                <a:ext cx="340920" cy="360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F09ADC1-DFDA-E054-5DA4-0679A8D0342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718608" y="3841537"/>
                  <a:ext cx="3585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F7CF8CF-1973-142B-D396-FD2F5865F343}"/>
                    </a:ext>
                  </a:extLst>
                </p14:cNvPr>
                <p14:cNvContentPartPr/>
                <p14:nvPr/>
              </p14:nvContentPartPr>
              <p14:xfrm>
                <a:off x="8735528" y="3877177"/>
                <a:ext cx="175680" cy="98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F7CF8CF-1973-142B-D396-FD2F5865F34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726528" y="3868537"/>
                  <a:ext cx="1933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8917CF5-22BF-2BAF-3D5B-1711F3B3291C}"/>
                    </a:ext>
                  </a:extLst>
                </p14:cNvPr>
                <p14:cNvContentPartPr/>
                <p14:nvPr/>
              </p14:nvContentPartPr>
              <p14:xfrm>
                <a:off x="9311528" y="3904177"/>
                <a:ext cx="132840" cy="355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8917CF5-22BF-2BAF-3D5B-1711F3B3291C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302888" y="3895537"/>
                  <a:ext cx="15048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537D412-1425-FCD3-3346-3AAAA9EDFF08}"/>
                    </a:ext>
                  </a:extLst>
                </p14:cNvPr>
                <p14:cNvContentPartPr/>
                <p14:nvPr/>
              </p14:nvContentPartPr>
              <p14:xfrm>
                <a:off x="9237368" y="4121257"/>
                <a:ext cx="206280" cy="1065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537D412-1425-FCD3-3346-3AAAA9EDFF08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28368" y="4112257"/>
                  <a:ext cx="2239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555F96F-C773-3A94-7258-49F3681CB137}"/>
                    </a:ext>
                  </a:extLst>
                </p14:cNvPr>
                <p14:cNvContentPartPr/>
                <p14:nvPr/>
              </p14:nvContentPartPr>
              <p14:xfrm>
                <a:off x="9494408" y="4092817"/>
                <a:ext cx="86400" cy="982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555F96F-C773-3A94-7258-49F3681CB13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485408" y="4083817"/>
                  <a:ext cx="1040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2C273D5-2B44-200B-018F-FCB8EB951C5A}"/>
                    </a:ext>
                  </a:extLst>
                </p14:cNvPr>
                <p14:cNvContentPartPr/>
                <p14:nvPr/>
              </p14:nvContentPartPr>
              <p14:xfrm>
                <a:off x="9559568" y="4087417"/>
                <a:ext cx="74520" cy="76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2C273D5-2B44-200B-018F-FCB8EB951C5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9550568" y="4078417"/>
                  <a:ext cx="921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1EF0881-CF53-0684-6544-1864861C7D28}"/>
                    </a:ext>
                  </a:extLst>
                </p14:cNvPr>
                <p14:cNvContentPartPr/>
                <p14:nvPr/>
              </p14:nvContentPartPr>
              <p14:xfrm>
                <a:off x="9650648" y="3994177"/>
                <a:ext cx="104040" cy="1213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1EF0881-CF53-0684-6544-1864861C7D2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9642008" y="3985177"/>
                  <a:ext cx="121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06A5D2A-00DA-9325-A4D7-CC7DA0FA598D}"/>
                    </a:ext>
                  </a:extLst>
                </p14:cNvPr>
                <p14:cNvContentPartPr/>
                <p14:nvPr/>
              </p14:nvContentPartPr>
              <p14:xfrm>
                <a:off x="9926768" y="4165177"/>
                <a:ext cx="68760" cy="108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06A5D2A-00DA-9325-A4D7-CC7DA0FA598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9918128" y="4156177"/>
                  <a:ext cx="86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F4B90A9-7899-0C01-5140-0AC53F3DA6C4}"/>
                    </a:ext>
                  </a:extLst>
                </p14:cNvPr>
                <p14:cNvContentPartPr/>
                <p14:nvPr/>
              </p14:nvContentPartPr>
              <p14:xfrm>
                <a:off x="9910208" y="4127377"/>
                <a:ext cx="216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F4B90A9-7899-0C01-5140-0AC53F3DA6C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9901568" y="4118377"/>
                  <a:ext cx="392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1D5FF7C-0B54-16A7-DF71-01FE0760D638}"/>
                    </a:ext>
                  </a:extLst>
                </p14:cNvPr>
                <p14:cNvContentPartPr/>
                <p14:nvPr/>
              </p14:nvContentPartPr>
              <p14:xfrm>
                <a:off x="10049888" y="3908497"/>
                <a:ext cx="228960" cy="343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1D5FF7C-0B54-16A7-DF71-01FE0760D63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0041248" y="3899497"/>
                  <a:ext cx="24660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385541A-3822-36BD-3BEA-722A6A451E96}"/>
                    </a:ext>
                  </a:extLst>
                </p14:cNvPr>
                <p14:cNvContentPartPr/>
                <p14:nvPr/>
              </p14:nvContentPartPr>
              <p14:xfrm>
                <a:off x="10127648" y="3979057"/>
                <a:ext cx="153000" cy="83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385541A-3822-36BD-3BEA-722A6A451E9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0119008" y="3970057"/>
                  <a:ext cx="1706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4CB19AD-F4EE-0426-D324-1B0869C67F6F}"/>
                    </a:ext>
                  </a:extLst>
                </p14:cNvPr>
                <p14:cNvContentPartPr/>
                <p14:nvPr/>
              </p14:nvContentPartPr>
              <p14:xfrm>
                <a:off x="10314128" y="3599617"/>
                <a:ext cx="663120" cy="5050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4CB19AD-F4EE-0426-D324-1B0869C67F6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0305128" y="3590617"/>
                  <a:ext cx="680760" cy="52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2D3FB9D-3E2E-05B6-010A-03402D192FC1}"/>
                    </a:ext>
                  </a:extLst>
                </p14:cNvPr>
                <p14:cNvContentPartPr/>
                <p14:nvPr/>
              </p14:nvContentPartPr>
              <p14:xfrm>
                <a:off x="10923968" y="3673057"/>
                <a:ext cx="21240" cy="19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2D3FB9D-3E2E-05B6-010A-03402D192FC1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0915328" y="3664057"/>
                  <a:ext cx="38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C0E44A7-0599-720C-1920-648CE6866406}"/>
                    </a:ext>
                  </a:extLst>
                </p14:cNvPr>
                <p14:cNvContentPartPr/>
                <p14:nvPr/>
              </p14:nvContentPartPr>
              <p14:xfrm>
                <a:off x="10754408" y="3566857"/>
                <a:ext cx="424800" cy="2372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C0E44A7-0599-720C-1920-648CE6866406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0745408" y="3557857"/>
                  <a:ext cx="442440" cy="25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E2FD61C-B0D7-2323-5BD5-9BD4FD416EEE}"/>
              </a:ext>
            </a:extLst>
          </p:cNvPr>
          <p:cNvGrpSpPr/>
          <p:nvPr/>
        </p:nvGrpSpPr>
        <p:grpSpPr>
          <a:xfrm>
            <a:off x="8794568" y="6193057"/>
            <a:ext cx="546840" cy="424080"/>
            <a:chOff x="8794568" y="6193057"/>
            <a:chExt cx="546840" cy="42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664658-A312-68FB-E3D1-437B5DB975D8}"/>
                    </a:ext>
                  </a:extLst>
                </p14:cNvPr>
                <p14:cNvContentPartPr/>
                <p14:nvPr/>
              </p14:nvContentPartPr>
              <p14:xfrm>
                <a:off x="8794568" y="6193057"/>
                <a:ext cx="304200" cy="424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D664658-A312-68FB-E3D1-437B5DB975D8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785568" y="6184057"/>
                  <a:ext cx="32184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A3E2E7E-8316-6928-D4F3-48783F66D5A0}"/>
                    </a:ext>
                  </a:extLst>
                </p14:cNvPr>
                <p14:cNvContentPartPr/>
                <p14:nvPr/>
              </p14:nvContentPartPr>
              <p14:xfrm>
                <a:off x="9161048" y="6218257"/>
                <a:ext cx="180360" cy="159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A3E2E7E-8316-6928-D4F3-48783F66D5A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152048" y="6209257"/>
                  <a:ext cx="19800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A39C0E9-5910-F826-67EB-4BF4BAFD48D9}"/>
              </a:ext>
            </a:extLst>
          </p:cNvPr>
          <p:cNvGrpSpPr/>
          <p:nvPr/>
        </p:nvGrpSpPr>
        <p:grpSpPr>
          <a:xfrm>
            <a:off x="9604208" y="5988217"/>
            <a:ext cx="504360" cy="460800"/>
            <a:chOff x="9604208" y="5988217"/>
            <a:chExt cx="504360" cy="46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10BC275-7BE2-288E-F542-19D818CE9F59}"/>
                    </a:ext>
                  </a:extLst>
                </p14:cNvPr>
                <p14:cNvContentPartPr/>
                <p14:nvPr/>
              </p14:nvContentPartPr>
              <p14:xfrm>
                <a:off x="9639848" y="6292777"/>
                <a:ext cx="69840" cy="156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10BC275-7BE2-288E-F542-19D818CE9F5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630848" y="6283777"/>
                  <a:ext cx="874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2B83EAC-3E6E-B718-8562-0FE879C2AFA6}"/>
                    </a:ext>
                  </a:extLst>
                </p14:cNvPr>
                <p14:cNvContentPartPr/>
                <p14:nvPr/>
              </p14:nvContentPartPr>
              <p14:xfrm>
                <a:off x="9604208" y="6246337"/>
                <a:ext cx="123840" cy="1274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2B83EAC-3E6E-B718-8562-0FE879C2AFA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595208" y="6237337"/>
                  <a:ext cx="1414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F2E4D12-EAA0-52E4-BBBB-D1F489F1064B}"/>
                    </a:ext>
                  </a:extLst>
                </p14:cNvPr>
                <p14:cNvContentPartPr/>
                <p14:nvPr/>
              </p14:nvContentPartPr>
              <p14:xfrm>
                <a:off x="9789608" y="6050857"/>
                <a:ext cx="76680" cy="212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F2E4D12-EAA0-52E4-BBBB-D1F489F1064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9780608" y="6042217"/>
                  <a:ext cx="943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D3A0658-0365-6A20-EF06-1E5EE85C4998}"/>
                    </a:ext>
                  </a:extLst>
                </p14:cNvPr>
                <p14:cNvContentPartPr/>
                <p14:nvPr/>
              </p14:nvContentPartPr>
              <p14:xfrm>
                <a:off x="9830648" y="5988217"/>
                <a:ext cx="277920" cy="227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D3A0658-0365-6A20-EF06-1E5EE85C4998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9821648" y="5979217"/>
                  <a:ext cx="295560" cy="24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0ADF3CCD-831B-43A8-22A8-B7029F6DABB8}"/>
                  </a:ext>
                </a:extLst>
              </p14:cNvPr>
              <p14:cNvContentPartPr/>
              <p14:nvPr/>
            </p14:nvContentPartPr>
            <p14:xfrm>
              <a:off x="9307568" y="5390617"/>
              <a:ext cx="362520" cy="3765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0ADF3CCD-831B-43A8-22A8-B7029F6DABB8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9298928" y="5381977"/>
                <a:ext cx="380160" cy="39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90D1647-CE7E-D9B1-C707-92AC29E79DF3}"/>
              </a:ext>
            </a:extLst>
          </p:cNvPr>
          <p:cNvGrpSpPr/>
          <p:nvPr/>
        </p:nvGrpSpPr>
        <p:grpSpPr>
          <a:xfrm>
            <a:off x="10067528" y="5448937"/>
            <a:ext cx="730440" cy="262800"/>
            <a:chOff x="10067528" y="5448937"/>
            <a:chExt cx="73044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B66C90A-8D4B-DF79-CDC3-DB4A993CC390}"/>
                    </a:ext>
                  </a:extLst>
                </p14:cNvPr>
                <p14:cNvContentPartPr/>
                <p14:nvPr/>
              </p14:nvContentPartPr>
              <p14:xfrm>
                <a:off x="10067528" y="5448937"/>
                <a:ext cx="302400" cy="204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B66C90A-8D4B-DF79-CDC3-DB4A993CC39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058528" y="5439937"/>
                  <a:ext cx="3200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6081A2C-4C95-3CBE-2EC4-517C2D5F4472}"/>
                    </a:ext>
                  </a:extLst>
                </p14:cNvPr>
                <p14:cNvContentPartPr/>
                <p14:nvPr/>
              </p14:nvContentPartPr>
              <p14:xfrm>
                <a:off x="10476488" y="5541457"/>
                <a:ext cx="173520" cy="1702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6081A2C-4C95-3CBE-2EC4-517C2D5F447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0467848" y="5532817"/>
                  <a:ext cx="19116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E92F517-85A4-828E-6936-2E8DF152BF45}"/>
                    </a:ext>
                  </a:extLst>
                </p14:cNvPr>
                <p14:cNvContentPartPr/>
                <p14:nvPr/>
              </p14:nvContentPartPr>
              <p14:xfrm>
                <a:off x="10597448" y="5465137"/>
                <a:ext cx="61920" cy="1731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E92F517-85A4-828E-6936-2E8DF152BF45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588448" y="5456497"/>
                  <a:ext cx="795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ACBDC87-4542-9204-A8F9-2AF45F6AA20B}"/>
                    </a:ext>
                  </a:extLst>
                </p14:cNvPr>
                <p14:cNvContentPartPr/>
                <p14:nvPr/>
              </p14:nvContentPartPr>
              <p14:xfrm>
                <a:off x="10696808" y="5496457"/>
                <a:ext cx="101160" cy="1299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ACBDC87-4542-9204-A8F9-2AF45F6AA20B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688168" y="5487457"/>
                  <a:ext cx="118800" cy="14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D14313E5-5DD1-F0E9-98BD-5D5B84963F4D}"/>
              </a:ext>
            </a:extLst>
          </p:cNvPr>
          <p:cNvGrpSpPr/>
          <p:nvPr/>
        </p:nvGrpSpPr>
        <p:grpSpPr>
          <a:xfrm>
            <a:off x="11035568" y="5042137"/>
            <a:ext cx="672840" cy="416160"/>
            <a:chOff x="11035568" y="5042137"/>
            <a:chExt cx="672840" cy="41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25B67AC-6AE0-D70A-5DBD-0E8335147297}"/>
                    </a:ext>
                  </a:extLst>
                </p14:cNvPr>
                <p14:cNvContentPartPr/>
                <p14:nvPr/>
              </p14:nvContentPartPr>
              <p14:xfrm>
                <a:off x="11035568" y="5123137"/>
                <a:ext cx="342360" cy="335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25B67AC-6AE0-D70A-5DBD-0E833514729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1026928" y="5114137"/>
                  <a:ext cx="36000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51F60AE-791F-4708-A950-0BB558C8F6CD}"/>
                    </a:ext>
                  </a:extLst>
                </p14:cNvPr>
                <p14:cNvContentPartPr/>
                <p14:nvPr/>
              </p14:nvContentPartPr>
              <p14:xfrm>
                <a:off x="11363168" y="5042137"/>
                <a:ext cx="345240" cy="2955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51F60AE-791F-4708-A950-0BB558C8F6CD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1354168" y="5033497"/>
                  <a:ext cx="362880" cy="3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3F932BB-DA50-5777-95FD-7042B85D7F2B}"/>
              </a:ext>
            </a:extLst>
          </p:cNvPr>
          <p:cNvGrpSpPr/>
          <p:nvPr/>
        </p:nvGrpSpPr>
        <p:grpSpPr>
          <a:xfrm>
            <a:off x="8970968" y="4414297"/>
            <a:ext cx="1245240" cy="834840"/>
            <a:chOff x="8970968" y="4414297"/>
            <a:chExt cx="1245240" cy="83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B481865-1D9A-46C0-8F7D-0E15E0C603E8}"/>
                    </a:ext>
                  </a:extLst>
                </p14:cNvPr>
                <p14:cNvContentPartPr/>
                <p14:nvPr/>
              </p14:nvContentPartPr>
              <p14:xfrm>
                <a:off x="8972768" y="4888057"/>
                <a:ext cx="340200" cy="325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B481865-1D9A-46C0-8F7D-0E15E0C603E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964128" y="4879417"/>
                  <a:ext cx="35784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10650E6-D246-D066-18EA-1235B4D52AE4}"/>
                    </a:ext>
                  </a:extLst>
                </p14:cNvPr>
                <p14:cNvContentPartPr/>
                <p14:nvPr/>
              </p14:nvContentPartPr>
              <p14:xfrm>
                <a:off x="8970968" y="5000377"/>
                <a:ext cx="212400" cy="2487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10650E6-D246-D066-18EA-1235B4D52AE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962328" y="4991377"/>
                  <a:ext cx="2300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E49EDE0-FB52-6713-1D67-35666954C5EF}"/>
                    </a:ext>
                  </a:extLst>
                </p14:cNvPr>
                <p14:cNvContentPartPr/>
                <p14:nvPr/>
              </p14:nvContentPartPr>
              <p14:xfrm>
                <a:off x="9424568" y="4652977"/>
                <a:ext cx="223200" cy="2336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E49EDE0-FB52-6713-1D67-35666954C5E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9415568" y="4644337"/>
                  <a:ext cx="2408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D3A9FDE-AC67-98FB-7ED3-C1D289EDEF90}"/>
                    </a:ext>
                  </a:extLst>
                </p14:cNvPr>
                <p14:cNvContentPartPr/>
                <p14:nvPr/>
              </p14:nvContentPartPr>
              <p14:xfrm>
                <a:off x="9691328" y="4418257"/>
                <a:ext cx="336240" cy="2988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D3A9FDE-AC67-98FB-7ED3-C1D289EDEF90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9682328" y="4409257"/>
                  <a:ext cx="3538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9E3DBD4-B9F7-AFBD-4140-D11C7B53C6A9}"/>
                    </a:ext>
                  </a:extLst>
                </p14:cNvPr>
                <p14:cNvContentPartPr/>
                <p14:nvPr/>
              </p14:nvContentPartPr>
              <p14:xfrm>
                <a:off x="10016408" y="4414297"/>
                <a:ext cx="199800" cy="1155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9E3DBD4-B9F7-AFBD-4140-D11C7B53C6A9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0007408" y="4405657"/>
                  <a:ext cx="217440" cy="133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447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069" y="531766"/>
            <a:ext cx="5029200" cy="23617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1. The extent of protonation/deprotonation depends on the pH of the solution:</a:t>
            </a:r>
          </a:p>
          <a:p>
            <a:pPr lvl="1"/>
            <a:r>
              <a:rPr lang="en-US" sz="1800" dirty="0"/>
              <a:t>Low pH values will favor protonation of acids since there are many protons that will collide with (A) to make (HA).</a:t>
            </a:r>
          </a:p>
          <a:p>
            <a:pPr lvl="1"/>
            <a:r>
              <a:rPr lang="en-US" sz="1800" dirty="0"/>
              <a:t>High pH values will favor deprotonation of acids since there are fewer protons to protonate the acid.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E8684-BA2A-4BD1-B7DD-D01BAF9F02C2}"/>
                  </a:ext>
                </a:extLst>
              </p:cNvPr>
              <p:cNvSpPr txBox="1"/>
              <p:nvPr/>
            </p:nvSpPr>
            <p:spPr>
              <a:xfrm>
                <a:off x="5587335" y="545530"/>
                <a:ext cx="5968940" cy="1224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What would you expect to happen to the fraction of the acid that is protonated (</a:t>
                </a:r>
                <a:r>
                  <a:rPr lang="en-US" i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f</a:t>
                </a:r>
                <a:r>
                  <a:rPr lang="en-US" i="1" baseline="-250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HA</a:t>
                </a:r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) as the pH of the solution is </a:t>
                </a:r>
                <a:r>
                  <a:rPr lang="en-US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decreased</a:t>
                </a:r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</m:sub>
                      </m:sSub>
                      <m:r>
                        <a:rPr lang="en-US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𝐻𝐴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+[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E8684-BA2A-4BD1-B7DD-D01BAF9F0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335" y="545530"/>
                <a:ext cx="5968940" cy="1224181"/>
              </a:xfrm>
              <a:prstGeom prst="rect">
                <a:avLst/>
              </a:prstGeom>
              <a:blipFill>
                <a:blip r:embed="rId3"/>
                <a:stretch>
                  <a:fillRect l="-919" t="-2488" r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F6B187D-31D1-40D2-A8DF-06B3B5B952E0}"/>
              </a:ext>
            </a:extLst>
          </p:cNvPr>
          <p:cNvGrpSpPr/>
          <p:nvPr/>
        </p:nvGrpSpPr>
        <p:grpSpPr>
          <a:xfrm>
            <a:off x="228600" y="4175663"/>
            <a:ext cx="6329363" cy="2279706"/>
            <a:chOff x="1519238" y="4175662"/>
            <a:chExt cx="6329362" cy="2279707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133600" y="4383340"/>
            <a:ext cx="4552950" cy="207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4" imgW="5086030" imgH="2314378" progId="MDLDrawOLE.MDLDrawObject.1">
                    <p:embed/>
                  </p:oleObj>
                </mc:Choice>
                <mc:Fallback>
                  <p:oleObj name="MDLDrawObject Class" r:id="rId4" imgW="5086030" imgH="2314378" progId="MDLDrawOLE.MDLDrawObject.1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3600" y="4383340"/>
                          <a:ext cx="4552950" cy="20720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7D647C-FB99-431E-8BB4-D517A525C11A}"/>
                </a:ext>
              </a:extLst>
            </p:cNvPr>
            <p:cNvSpPr txBox="1"/>
            <p:nvPr/>
          </p:nvSpPr>
          <p:spPr>
            <a:xfrm>
              <a:off x="6096000" y="417566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</a:rPr>
                <a:t>Favored at pH=7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</a:rPr>
                <a:t>(stronger acid)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03EC54-960D-4E42-8A06-B656996D256F}"/>
                </a:ext>
              </a:extLst>
            </p:cNvPr>
            <p:cNvSpPr txBox="1"/>
            <p:nvPr/>
          </p:nvSpPr>
          <p:spPr>
            <a:xfrm>
              <a:off x="1519238" y="535135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</a:rPr>
                <a:t>Favored at pH=7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</a:rPr>
                <a:t>(weaker acid)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4B55B1-3BA4-4CBC-8017-4B0477ECFD07}"/>
                </a:ext>
              </a:extLst>
            </p:cNvPr>
            <p:cNvSpPr txBox="1"/>
            <p:nvPr/>
          </p:nvSpPr>
          <p:spPr>
            <a:xfrm>
              <a:off x="4907104" y="4437271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99.5%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C0E9C-C3CE-45B9-86EE-100308F89E0D}"/>
                </a:ext>
              </a:extLst>
            </p:cNvPr>
            <p:cNvSpPr txBox="1"/>
            <p:nvPr/>
          </p:nvSpPr>
          <p:spPr>
            <a:xfrm>
              <a:off x="2133601" y="6034425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99%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ED2B9-CCC4-4D1F-8062-2C1AA7CAD232}"/>
              </a:ext>
            </a:extLst>
          </p:cNvPr>
          <p:cNvGrpSpPr/>
          <p:nvPr/>
        </p:nvGrpSpPr>
        <p:grpSpPr>
          <a:xfrm>
            <a:off x="5867354" y="1656709"/>
            <a:ext cx="4555323" cy="3242688"/>
            <a:chOff x="6493678" y="2556944"/>
            <a:chExt cx="4555322" cy="324268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FB672C-D8AC-44ED-8552-44DD614C5E2D}"/>
                </a:ext>
              </a:extLst>
            </p:cNvPr>
            <p:cNvCxnSpPr/>
            <p:nvPr/>
          </p:nvCxnSpPr>
          <p:spPr>
            <a:xfrm>
              <a:off x="7772400" y="2743200"/>
              <a:ext cx="0" cy="2245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8D23E9-3AFB-46C5-A8AB-077D3C49189C}"/>
                </a:ext>
              </a:extLst>
            </p:cNvPr>
            <p:cNvCxnSpPr/>
            <p:nvPr/>
          </p:nvCxnSpPr>
          <p:spPr>
            <a:xfrm>
              <a:off x="7772400" y="4988986"/>
              <a:ext cx="3276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458134-BCDC-4393-8FDA-5F39069071E8}"/>
                </a:ext>
              </a:extLst>
            </p:cNvPr>
            <p:cNvSpPr txBox="1"/>
            <p:nvPr/>
          </p:nvSpPr>
          <p:spPr>
            <a:xfrm>
              <a:off x="9185318" y="5153299"/>
              <a:ext cx="4507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pH</a:t>
              </a:r>
            </a:p>
            <a:p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242911-3A7E-4BD5-8BF2-32AF7232A9CF}"/>
                </a:ext>
              </a:extLst>
            </p:cNvPr>
            <p:cNvSpPr txBox="1"/>
            <p:nvPr/>
          </p:nvSpPr>
          <p:spPr>
            <a:xfrm>
              <a:off x="6493678" y="2556944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Fraction</a:t>
              </a:r>
            </a:p>
            <a:p>
              <a:r>
                <a:rPr lang="en-US" dirty="0">
                  <a:latin typeface="Calibri" panose="020F0502020204030204" pitchFamily="34" charset="0"/>
                </a:rPr>
                <a:t>protonated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3F83484-E8AB-4A86-A303-249EC98D2FD2}"/>
              </a:ext>
            </a:extLst>
          </p:cNvPr>
          <p:cNvSpPr/>
          <p:nvPr/>
        </p:nvSpPr>
        <p:spPr>
          <a:xfrm>
            <a:off x="191293" y="2906014"/>
            <a:ext cx="54743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2. The amount of protonated/deprotonated species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also</a:t>
            </a:r>
            <a:r>
              <a:rPr lang="en-US" dirty="0">
                <a:latin typeface="Calibri" panose="020F0502020204030204" pitchFamily="34" charset="0"/>
              </a:rPr>
              <a:t> depends on the chemical properties of the acid.</a:t>
            </a:r>
          </a:p>
          <a:p>
            <a:r>
              <a:rPr lang="en-US" dirty="0">
                <a:latin typeface="Calibri" panose="020F0502020204030204" pitchFamily="34" charset="0"/>
              </a:rPr>
              <a:t>Comparing acetic acid to a protonated amine. At neutral pH (7) most of the acetic acid will be deprotonated while most of the amine will be protonated.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73B65-A9D5-4617-A578-1AFFBB48D681}"/>
              </a:ext>
            </a:extLst>
          </p:cNvPr>
          <p:cNvSpPr txBox="1"/>
          <p:nvPr/>
        </p:nvSpPr>
        <p:spPr>
          <a:xfrm>
            <a:off x="3174052" y="27022"/>
            <a:ext cx="6129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What Affects the Degree of Protonation?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971A0-7802-4A5B-9D8D-761171B2B16F}"/>
              </a:ext>
            </a:extLst>
          </p:cNvPr>
          <p:cNvSpPr txBox="1"/>
          <p:nvPr/>
        </p:nvSpPr>
        <p:spPr>
          <a:xfrm>
            <a:off x="6488998" y="4640604"/>
            <a:ext cx="505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The </a:t>
            </a:r>
            <a:r>
              <a:rPr lang="en-US" dirty="0" err="1">
                <a:solidFill>
                  <a:srgbClr val="CC0000"/>
                </a:solidFill>
                <a:latin typeface="Calibri" panose="020F0502020204030204" pitchFamily="34" charset="0"/>
              </a:rPr>
              <a:t>pKa</a:t>
            </a:r>
            <a:r>
              <a:rPr lang="en-US" dirty="0">
                <a:latin typeface="Calibri" panose="020F0502020204030204" pitchFamily="34" charset="0"/>
              </a:rPr>
              <a:t> of an acid is the pH where equal amounts of protonated and deprotonated species are found.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B62054D-49BB-44B7-B974-B1AEAC2F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2D6F-C856-4680-A54A-985B96992109}" type="datetime1">
              <a:rPr lang="en-US" smtClean="0"/>
              <a:t>8/13/2023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01D1ED7-9BB0-489F-874C-21241C35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B002966-0DF5-43EE-8D75-E367A35F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2F0D4C8-80D8-CC28-1715-320F6C3C66E4}"/>
                  </a:ext>
                </a:extLst>
              </p14:cNvPr>
              <p14:cNvContentPartPr/>
              <p14:nvPr/>
            </p14:nvContentPartPr>
            <p14:xfrm>
              <a:off x="8530328" y="4250996"/>
              <a:ext cx="453240" cy="414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2F0D4C8-80D8-CC28-1715-320F6C3C66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21328" y="4242356"/>
                <a:ext cx="470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08B4233-6E22-6088-A117-28857202C10E}"/>
                  </a:ext>
                </a:extLst>
              </p14:cNvPr>
              <p14:cNvContentPartPr/>
              <p14:nvPr/>
            </p14:nvContentPartPr>
            <p14:xfrm>
              <a:off x="5822768" y="1633796"/>
              <a:ext cx="1277640" cy="72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08B4233-6E22-6088-A117-28857202C1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14128" y="1625156"/>
                <a:ext cx="1295280" cy="73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951D24C-185A-67BF-59F8-C181FC06987D}"/>
              </a:ext>
            </a:extLst>
          </p:cNvPr>
          <p:cNvGrpSpPr/>
          <p:nvPr/>
        </p:nvGrpSpPr>
        <p:grpSpPr>
          <a:xfrm>
            <a:off x="8527088" y="5513876"/>
            <a:ext cx="560160" cy="344160"/>
            <a:chOff x="8527088" y="5513876"/>
            <a:chExt cx="56016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A06D835-1659-A1A1-0DC6-1C58A2125752}"/>
                    </a:ext>
                  </a:extLst>
                </p14:cNvPr>
                <p14:cNvContentPartPr/>
                <p14:nvPr/>
              </p14:nvContentPartPr>
              <p14:xfrm>
                <a:off x="8527088" y="5513876"/>
                <a:ext cx="560160" cy="2293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A06D835-1659-A1A1-0DC6-1C58A212575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18448" y="5504876"/>
                  <a:ext cx="5778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23EC128-9F97-26D7-326C-46A1EC816FDA}"/>
                    </a:ext>
                  </a:extLst>
                </p14:cNvPr>
                <p14:cNvContentPartPr/>
                <p14:nvPr/>
              </p14:nvContentPartPr>
              <p14:xfrm>
                <a:off x="8562728" y="5762996"/>
                <a:ext cx="337320" cy="950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23EC128-9F97-26D7-326C-46A1EC816FD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553728" y="5753996"/>
                  <a:ext cx="35496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F03E67C-5C85-DD1A-074B-508D83A36D89}"/>
              </a:ext>
            </a:extLst>
          </p:cNvPr>
          <p:cNvGrpSpPr/>
          <p:nvPr/>
        </p:nvGrpSpPr>
        <p:grpSpPr>
          <a:xfrm>
            <a:off x="9377408" y="5607836"/>
            <a:ext cx="257040" cy="298080"/>
            <a:chOff x="9377408" y="5607836"/>
            <a:chExt cx="257040" cy="29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BFDA33C-A278-2F84-2CB4-C53A601E04CF}"/>
                    </a:ext>
                  </a:extLst>
                </p14:cNvPr>
                <p14:cNvContentPartPr/>
                <p14:nvPr/>
              </p14:nvContentPartPr>
              <p14:xfrm>
                <a:off x="9377408" y="5607836"/>
                <a:ext cx="257040" cy="298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BFDA33C-A278-2F84-2CB4-C53A601E04C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68408" y="5598836"/>
                  <a:ext cx="2746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2E3F053-E802-07CF-CC26-51112CAB3A79}"/>
                    </a:ext>
                  </a:extLst>
                </p14:cNvPr>
                <p14:cNvContentPartPr/>
                <p14:nvPr/>
              </p14:nvContentPartPr>
              <p14:xfrm>
                <a:off x="9425288" y="5738516"/>
                <a:ext cx="190440" cy="554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2E3F053-E802-07CF-CC26-51112CAB3A7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416648" y="5729876"/>
                  <a:ext cx="20808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F4DCBC8-3BCD-90EC-A891-77B50D2FB95D}"/>
              </a:ext>
            </a:extLst>
          </p:cNvPr>
          <p:cNvGrpSpPr/>
          <p:nvPr/>
        </p:nvGrpSpPr>
        <p:grpSpPr>
          <a:xfrm>
            <a:off x="10023248" y="5507756"/>
            <a:ext cx="1172160" cy="662760"/>
            <a:chOff x="10023248" y="5507756"/>
            <a:chExt cx="1172160" cy="66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6E445E1-94AD-181C-339A-0B011E9EFE94}"/>
                    </a:ext>
                  </a:extLst>
                </p14:cNvPr>
                <p14:cNvContentPartPr/>
                <p14:nvPr/>
              </p14:nvContentPartPr>
              <p14:xfrm>
                <a:off x="10023248" y="5807636"/>
                <a:ext cx="324720" cy="460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6E445E1-94AD-181C-339A-0B011E9EFE9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014248" y="5798636"/>
                  <a:ext cx="3423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CAA3A4D-018E-A4C5-DAF0-8105C52E992F}"/>
                    </a:ext>
                  </a:extLst>
                </p14:cNvPr>
                <p14:cNvContentPartPr/>
                <p14:nvPr/>
              </p14:nvContentPartPr>
              <p14:xfrm>
                <a:off x="10145288" y="5747876"/>
                <a:ext cx="101880" cy="1731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CAA3A4D-018E-A4C5-DAF0-8105C52E992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136648" y="5738876"/>
                  <a:ext cx="1195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025FE72-1BAF-2268-1F2B-D232F4EE1A02}"/>
                    </a:ext>
                  </a:extLst>
                </p14:cNvPr>
                <p14:cNvContentPartPr/>
                <p14:nvPr/>
              </p14:nvContentPartPr>
              <p14:xfrm>
                <a:off x="10620128" y="5743196"/>
                <a:ext cx="63000" cy="228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025FE72-1BAF-2268-1F2B-D232F4EE1A0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611488" y="5734556"/>
                  <a:ext cx="806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EC65B86-2F83-ADCE-5E6B-5226F0A111BF}"/>
                    </a:ext>
                  </a:extLst>
                </p14:cNvPr>
                <p14:cNvContentPartPr/>
                <p14:nvPr/>
              </p14:nvContentPartPr>
              <p14:xfrm>
                <a:off x="10675568" y="5709356"/>
                <a:ext cx="334440" cy="2232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EC65B86-2F83-ADCE-5E6B-5226F0A111B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66928" y="5700356"/>
                  <a:ext cx="3520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CB267E9-CB46-140C-79FF-C91D3B0BC757}"/>
                    </a:ext>
                  </a:extLst>
                </p14:cNvPr>
                <p14:cNvContentPartPr/>
                <p14:nvPr/>
              </p14:nvContentPartPr>
              <p14:xfrm>
                <a:off x="10932608" y="5646356"/>
                <a:ext cx="61560" cy="208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CB267E9-CB46-140C-79FF-C91D3B0BC75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923608" y="5637356"/>
                  <a:ext cx="792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E0FFBD7-C42E-AD93-5DF8-7FEDA6D61E6F}"/>
                    </a:ext>
                  </a:extLst>
                </p14:cNvPr>
                <p14:cNvContentPartPr/>
                <p14:nvPr/>
              </p14:nvContentPartPr>
              <p14:xfrm>
                <a:off x="10476488" y="5507756"/>
                <a:ext cx="718920" cy="662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E0FFBD7-C42E-AD93-5DF8-7FEDA6D61E6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467848" y="5499116"/>
                  <a:ext cx="736560" cy="68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D62D6465-D7FA-9215-49F2-17E97B2EBAAC}"/>
                  </a:ext>
                </a:extLst>
              </p14:cNvPr>
              <p14:cNvContentPartPr/>
              <p14:nvPr/>
            </p14:nvContentPartPr>
            <p14:xfrm>
              <a:off x="8494328" y="6214796"/>
              <a:ext cx="1813320" cy="2059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D62D6465-D7FA-9215-49F2-17E97B2EBAA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85688" y="6206156"/>
                <a:ext cx="183096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BFDBED-47A5-245F-1F51-464843A8D64F}"/>
              </a:ext>
            </a:extLst>
          </p:cNvPr>
          <p:cNvGrpSpPr/>
          <p:nvPr/>
        </p:nvGrpSpPr>
        <p:grpSpPr>
          <a:xfrm>
            <a:off x="7706288" y="5629436"/>
            <a:ext cx="481320" cy="477000"/>
            <a:chOff x="7706288" y="5629436"/>
            <a:chExt cx="481320" cy="4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3C005AB-5B4B-32D4-7ACF-38910F7E7E78}"/>
                    </a:ext>
                  </a:extLst>
                </p14:cNvPr>
                <p14:cNvContentPartPr/>
                <p14:nvPr/>
              </p14:nvContentPartPr>
              <p14:xfrm>
                <a:off x="7706288" y="5656076"/>
                <a:ext cx="43200" cy="2847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3C005AB-5B4B-32D4-7ACF-38910F7E7E7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97648" y="5647436"/>
                  <a:ext cx="608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1B04363-2B10-234B-06CA-6078829BFAFB}"/>
                    </a:ext>
                  </a:extLst>
                </p14:cNvPr>
                <p14:cNvContentPartPr/>
                <p14:nvPr/>
              </p14:nvContentPartPr>
              <p14:xfrm>
                <a:off x="7727168" y="5656076"/>
                <a:ext cx="200160" cy="225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1B04363-2B10-234B-06CA-6078829BFA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718168" y="5647076"/>
                  <a:ext cx="2178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CBA4762-2738-5D81-1EAD-42AA8B89E61A}"/>
                    </a:ext>
                  </a:extLst>
                </p14:cNvPr>
                <p14:cNvContentPartPr/>
                <p14:nvPr/>
              </p14:nvContentPartPr>
              <p14:xfrm>
                <a:off x="7992128" y="5629436"/>
                <a:ext cx="171720" cy="248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CBA4762-2738-5D81-1EAD-42AA8B89E61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983488" y="5620796"/>
                  <a:ext cx="1893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D98CF5B-4C41-C9FC-11BD-40F341940CF6}"/>
                    </a:ext>
                  </a:extLst>
                </p14:cNvPr>
                <p14:cNvContentPartPr/>
                <p14:nvPr/>
              </p14:nvContentPartPr>
              <p14:xfrm>
                <a:off x="8031368" y="5737796"/>
                <a:ext cx="156240" cy="67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D98CF5B-4C41-C9FC-11BD-40F341940CF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022368" y="5729156"/>
                  <a:ext cx="1738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CED0B2E-9059-BF5C-9EBD-40715F8F10E1}"/>
                    </a:ext>
                  </a:extLst>
                </p14:cNvPr>
                <p14:cNvContentPartPr/>
                <p14:nvPr/>
              </p14:nvContentPartPr>
              <p14:xfrm>
                <a:off x="7839128" y="5962796"/>
                <a:ext cx="325080" cy="1436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CED0B2E-9059-BF5C-9EBD-40715F8F10E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830128" y="5953796"/>
                  <a:ext cx="342720" cy="16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965EF25-434A-615E-CFFC-1B245C44F99B}"/>
                  </a:ext>
                </a:extLst>
              </p14:cNvPr>
              <p14:cNvContentPartPr/>
              <p14:nvPr/>
            </p14:nvContentPartPr>
            <p14:xfrm>
              <a:off x="7081328" y="2623436"/>
              <a:ext cx="257040" cy="4860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965EF25-434A-615E-CFFC-1B245C44F99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072328" y="2614436"/>
                <a:ext cx="27468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38EE4047-A6CD-C9E7-125F-E643AC216E62}"/>
                  </a:ext>
                </a:extLst>
              </p14:cNvPr>
              <p14:cNvContentPartPr/>
              <p14:nvPr/>
            </p14:nvContentPartPr>
            <p14:xfrm>
              <a:off x="11196488" y="5856236"/>
              <a:ext cx="44280" cy="32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38EE4047-A6CD-C9E7-125F-E643AC216E6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187488" y="5847596"/>
                <a:ext cx="6192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696D4D4-5E69-791E-2A34-04F50D96632E}"/>
              </a:ext>
            </a:extLst>
          </p:cNvPr>
          <p:cNvGrpSpPr/>
          <p:nvPr/>
        </p:nvGrpSpPr>
        <p:grpSpPr>
          <a:xfrm>
            <a:off x="8696288" y="6581996"/>
            <a:ext cx="1696680" cy="164880"/>
            <a:chOff x="8696288" y="6581996"/>
            <a:chExt cx="1696680" cy="16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8649398-3657-3395-00BE-9F107B0F1E93}"/>
                    </a:ext>
                  </a:extLst>
                </p14:cNvPr>
                <p14:cNvContentPartPr/>
                <p14:nvPr/>
              </p14:nvContentPartPr>
              <p14:xfrm>
                <a:off x="8696288" y="6638516"/>
                <a:ext cx="1670040" cy="60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8649398-3657-3395-00BE-9F107B0F1E9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687288" y="6629876"/>
                  <a:ext cx="1687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6692404-C04A-7068-99E0-17C78F1AACA0}"/>
                    </a:ext>
                  </a:extLst>
                </p14:cNvPr>
                <p14:cNvContentPartPr/>
                <p14:nvPr/>
              </p14:nvContentPartPr>
              <p14:xfrm>
                <a:off x="10312688" y="6581996"/>
                <a:ext cx="80280" cy="1648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6692404-C04A-7068-99E0-17C78F1AACA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303688" y="6572996"/>
                  <a:ext cx="979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136FCDB-8812-E95A-229F-8B9E5C097975}"/>
                    </a:ext>
                  </a:extLst>
                </p14:cNvPr>
                <p14:cNvContentPartPr/>
                <p14:nvPr/>
              </p14:nvContentPartPr>
              <p14:xfrm>
                <a:off x="10295768" y="6625196"/>
                <a:ext cx="14400" cy="106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136FCDB-8812-E95A-229F-8B9E5C09797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286768" y="6616196"/>
                  <a:ext cx="32040" cy="12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52D43A35-E3EE-36D9-F5CD-7A5E19264D4A}"/>
                  </a:ext>
                </a:extLst>
              </p14:cNvPr>
              <p14:cNvContentPartPr/>
              <p14:nvPr/>
            </p14:nvContentPartPr>
            <p14:xfrm>
              <a:off x="8793488" y="3298796"/>
              <a:ext cx="39960" cy="511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52D43A35-E3EE-36D9-F5CD-7A5E19264D4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784488" y="3290156"/>
                <a:ext cx="5760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B6AE722A-2757-0667-8AF4-BB875FD78069}"/>
                  </a:ext>
                </a:extLst>
              </p14:cNvPr>
              <p14:cNvContentPartPr/>
              <p14:nvPr/>
            </p14:nvContentPartPr>
            <p14:xfrm>
              <a:off x="8784848" y="3313556"/>
              <a:ext cx="86040" cy="9216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B6AE722A-2757-0667-8AF4-BB875FD7806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775848" y="3304916"/>
                <a:ext cx="10368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6990F6F0-2A1C-E387-0862-D6DAF160F361}"/>
                  </a:ext>
                </a:extLst>
              </p14:cNvPr>
              <p14:cNvContentPartPr/>
              <p14:nvPr/>
            </p14:nvContentPartPr>
            <p14:xfrm>
              <a:off x="7121648" y="2652956"/>
              <a:ext cx="193320" cy="3204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6990F6F0-2A1C-E387-0862-D6DAF160F36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112648" y="2643956"/>
                <a:ext cx="210960" cy="4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76A0242-09A8-B7FD-515D-923D7CFDC17E}"/>
              </a:ext>
            </a:extLst>
          </p:cNvPr>
          <p:cNvGrpSpPr/>
          <p:nvPr/>
        </p:nvGrpSpPr>
        <p:grpSpPr>
          <a:xfrm>
            <a:off x="129728" y="4438196"/>
            <a:ext cx="345960" cy="502920"/>
            <a:chOff x="129728" y="4438196"/>
            <a:chExt cx="345960" cy="50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99E3F75-1542-01FD-F950-82C3AC5310A0}"/>
                    </a:ext>
                  </a:extLst>
                </p14:cNvPr>
                <p14:cNvContentPartPr/>
                <p14:nvPr/>
              </p14:nvContentPartPr>
              <p14:xfrm>
                <a:off x="223688" y="4622156"/>
                <a:ext cx="142200" cy="2080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99E3F75-1542-01FD-F950-82C3AC5310A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4688" y="4613156"/>
                  <a:ext cx="1598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DFC705AB-79CE-57B8-A2CE-BB3B8F438A6B}"/>
                    </a:ext>
                  </a:extLst>
                </p14:cNvPr>
                <p14:cNvContentPartPr/>
                <p14:nvPr/>
              </p14:nvContentPartPr>
              <p14:xfrm>
                <a:off x="252488" y="4675436"/>
                <a:ext cx="100080" cy="1141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DFC705AB-79CE-57B8-A2CE-BB3B8F438A6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43488" y="4666436"/>
                  <a:ext cx="1177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86F20A47-65DC-9919-6728-9B77DFD2EF68}"/>
                    </a:ext>
                  </a:extLst>
                </p14:cNvPr>
                <p14:cNvContentPartPr/>
                <p14:nvPr/>
              </p14:nvContentPartPr>
              <p14:xfrm>
                <a:off x="129728" y="4438196"/>
                <a:ext cx="345960" cy="5029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86F20A47-65DC-9919-6728-9B77DFD2EF6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20728" y="4429556"/>
                  <a:ext cx="363600" cy="52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D559B6D6-3B13-FEB1-AFA0-7D27306652B3}"/>
              </a:ext>
            </a:extLst>
          </p:cNvPr>
          <p:cNvGrpSpPr/>
          <p:nvPr/>
        </p:nvGrpSpPr>
        <p:grpSpPr>
          <a:xfrm>
            <a:off x="4019888" y="5101676"/>
            <a:ext cx="652320" cy="234720"/>
            <a:chOff x="4019888" y="5101676"/>
            <a:chExt cx="652320" cy="2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11B3270-5BB7-C673-3745-DE6BF00B7FAE}"/>
                    </a:ext>
                  </a:extLst>
                </p14:cNvPr>
                <p14:cNvContentPartPr/>
                <p14:nvPr/>
              </p14:nvContentPartPr>
              <p14:xfrm>
                <a:off x="4397888" y="5234876"/>
                <a:ext cx="274320" cy="33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11B3270-5BB7-C673-3745-DE6BF00B7FA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388888" y="5225876"/>
                  <a:ext cx="2919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87521AE-EFF5-2EF5-4FEB-3910647D3338}"/>
                    </a:ext>
                  </a:extLst>
                </p14:cNvPr>
                <p14:cNvContentPartPr/>
                <p14:nvPr/>
              </p14:nvContentPartPr>
              <p14:xfrm>
                <a:off x="4019888" y="5101676"/>
                <a:ext cx="168120" cy="2347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87521AE-EFF5-2EF5-4FEB-3910647D333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010888" y="5092676"/>
                  <a:ext cx="1857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912D252-56EC-3607-F331-DCCAECA35539}"/>
                    </a:ext>
                  </a:extLst>
                </p14:cNvPr>
                <p14:cNvContentPartPr/>
                <p14:nvPr/>
              </p14:nvContentPartPr>
              <p14:xfrm>
                <a:off x="4022048" y="5180876"/>
                <a:ext cx="180000" cy="1058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912D252-56EC-3607-F331-DCCAECA3553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13408" y="5172236"/>
                  <a:ext cx="197640" cy="1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EA927156-9494-3A83-1DE5-D3416D85E8FA}"/>
              </a:ext>
            </a:extLst>
          </p:cNvPr>
          <p:cNvGrpSpPr/>
          <p:nvPr/>
        </p:nvGrpSpPr>
        <p:grpSpPr>
          <a:xfrm>
            <a:off x="1891568" y="4916636"/>
            <a:ext cx="639720" cy="582120"/>
            <a:chOff x="1891568" y="4916636"/>
            <a:chExt cx="639720" cy="58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953CB090-6E63-37C7-D229-0663B6004713}"/>
                    </a:ext>
                  </a:extLst>
                </p14:cNvPr>
                <p14:cNvContentPartPr/>
                <p14:nvPr/>
              </p14:nvContentPartPr>
              <p14:xfrm>
                <a:off x="1936568" y="5185916"/>
                <a:ext cx="32760" cy="406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953CB090-6E63-37C7-D229-0663B600471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927928" y="5176916"/>
                  <a:ext cx="504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4B62D5B2-454F-E803-D82E-94DF549123E2}"/>
                    </a:ext>
                  </a:extLst>
                </p14:cNvPr>
                <p14:cNvContentPartPr/>
                <p14:nvPr/>
              </p14:nvContentPartPr>
              <p14:xfrm>
                <a:off x="1891568" y="4916636"/>
                <a:ext cx="288720" cy="3679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4B62D5B2-454F-E803-D82E-94DF549123E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882568" y="4907996"/>
                  <a:ext cx="3063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B4F0251-745F-EB4B-3A67-C509BB702F7F}"/>
                    </a:ext>
                  </a:extLst>
                </p14:cNvPr>
                <p14:cNvContentPartPr/>
                <p14:nvPr/>
              </p14:nvContentPartPr>
              <p14:xfrm>
                <a:off x="2111168" y="5327756"/>
                <a:ext cx="75600" cy="1710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B4F0251-745F-EB4B-3A67-C509BB702F7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102528" y="5318756"/>
                  <a:ext cx="932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09C3176E-6882-5305-1ADD-B1F18C03A117}"/>
                    </a:ext>
                  </a:extLst>
                </p14:cNvPr>
                <p14:cNvContentPartPr/>
                <p14:nvPr/>
              </p14:nvContentPartPr>
              <p14:xfrm>
                <a:off x="2148248" y="5264036"/>
                <a:ext cx="156600" cy="1882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09C3176E-6882-5305-1ADD-B1F18C03A11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39608" y="5255396"/>
                  <a:ext cx="1742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3853E69-DCF2-69A6-DF8B-CC3D0E0B8993}"/>
                    </a:ext>
                  </a:extLst>
                </p14:cNvPr>
                <p14:cNvContentPartPr/>
                <p14:nvPr/>
              </p14:nvContentPartPr>
              <p14:xfrm>
                <a:off x="2316368" y="5204636"/>
                <a:ext cx="140040" cy="2037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3853E69-DCF2-69A6-DF8B-CC3D0E0B899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307728" y="5195636"/>
                  <a:ext cx="1576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39E664EA-7605-3873-B609-DD37903DBA90}"/>
                    </a:ext>
                  </a:extLst>
                </p14:cNvPr>
                <p14:cNvContentPartPr/>
                <p14:nvPr/>
              </p14:nvContentPartPr>
              <p14:xfrm>
                <a:off x="2361728" y="5243876"/>
                <a:ext cx="169560" cy="939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39E664EA-7605-3873-B609-DD37903DBA9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352728" y="5235236"/>
                  <a:ext cx="187200" cy="11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7D4BD538-2FAC-FAD4-F2E4-070D03009BB6}"/>
                  </a:ext>
                </a:extLst>
              </p14:cNvPr>
              <p14:cNvContentPartPr/>
              <p14:nvPr/>
            </p14:nvContentPartPr>
            <p14:xfrm>
              <a:off x="3068408" y="4696316"/>
              <a:ext cx="2160" cy="216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7D4BD538-2FAC-FAD4-F2E4-070D03009BB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059408" y="4687316"/>
                <a:ext cx="198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0D1E51D3-9621-592F-E8EF-9E90324508BC}"/>
                  </a:ext>
                </a:extLst>
              </p14:cNvPr>
              <p14:cNvContentPartPr/>
              <p14:nvPr/>
            </p14:nvContentPartPr>
            <p14:xfrm>
              <a:off x="3478088" y="4587596"/>
              <a:ext cx="117000" cy="7956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0D1E51D3-9621-592F-E8EF-9E90324508B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469088" y="4578596"/>
                <a:ext cx="134640" cy="9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E6E07D0C-021E-2B76-5B72-7D7976E7435C}"/>
              </a:ext>
            </a:extLst>
          </p:cNvPr>
          <p:cNvGrpSpPr/>
          <p:nvPr/>
        </p:nvGrpSpPr>
        <p:grpSpPr>
          <a:xfrm>
            <a:off x="1679888" y="6275276"/>
            <a:ext cx="322200" cy="267840"/>
            <a:chOff x="1679888" y="6275276"/>
            <a:chExt cx="32220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C4B8607C-5A05-B665-0D83-2B888CDBA5E0}"/>
                    </a:ext>
                  </a:extLst>
                </p14:cNvPr>
                <p14:cNvContentPartPr/>
                <p14:nvPr/>
              </p14:nvContentPartPr>
              <p14:xfrm>
                <a:off x="1679888" y="6381116"/>
                <a:ext cx="59760" cy="1620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C4B8607C-5A05-B665-0D83-2B888CDBA5E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670888" y="6372476"/>
                  <a:ext cx="774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0DDABA7A-7BC9-53CA-570D-D2B2FB3AB92D}"/>
                    </a:ext>
                  </a:extLst>
                </p14:cNvPr>
                <p14:cNvContentPartPr/>
                <p14:nvPr/>
              </p14:nvContentPartPr>
              <p14:xfrm>
                <a:off x="1696808" y="6403436"/>
                <a:ext cx="80280" cy="925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0DDABA7A-7BC9-53CA-570D-D2B2FB3AB92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687808" y="6394796"/>
                  <a:ext cx="979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AB00EADD-C44B-8963-5FB9-34E4529949E3}"/>
                    </a:ext>
                  </a:extLst>
                </p14:cNvPr>
                <p14:cNvContentPartPr/>
                <p14:nvPr/>
              </p14:nvContentPartPr>
              <p14:xfrm>
                <a:off x="1755848" y="6349076"/>
                <a:ext cx="81720" cy="1231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AB00EADD-C44B-8963-5FB9-34E4529949E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746848" y="6340076"/>
                  <a:ext cx="993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66D5EA9-566E-D0AE-8EF7-7DB29905A6BE}"/>
                    </a:ext>
                  </a:extLst>
                </p14:cNvPr>
                <p14:cNvContentPartPr/>
                <p14:nvPr/>
              </p14:nvContentPartPr>
              <p14:xfrm>
                <a:off x="1874288" y="6275276"/>
                <a:ext cx="127800" cy="1641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66D5EA9-566E-D0AE-8EF7-7DB29905A6B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865648" y="6266276"/>
                  <a:ext cx="145440" cy="18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E80EC52-866F-E60A-6A1B-AE4B2470859A}"/>
              </a:ext>
            </a:extLst>
          </p:cNvPr>
          <p:cNvGrpSpPr/>
          <p:nvPr/>
        </p:nvGrpSpPr>
        <p:grpSpPr>
          <a:xfrm>
            <a:off x="4457648" y="6359516"/>
            <a:ext cx="143280" cy="185040"/>
            <a:chOff x="4457648" y="6359516"/>
            <a:chExt cx="143280" cy="18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3CCCE2F7-86BF-9D5C-7C3D-7EB6D3F5A298}"/>
                    </a:ext>
                  </a:extLst>
                </p14:cNvPr>
                <p14:cNvContentPartPr/>
                <p14:nvPr/>
              </p14:nvContentPartPr>
              <p14:xfrm>
                <a:off x="4457648" y="6359516"/>
                <a:ext cx="143280" cy="185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3CCCE2F7-86BF-9D5C-7C3D-7EB6D3F5A29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449008" y="6350876"/>
                  <a:ext cx="1609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F818D81D-2E0C-33C7-279A-630FBCA68B61}"/>
                    </a:ext>
                  </a:extLst>
                </p14:cNvPr>
                <p14:cNvContentPartPr/>
                <p14:nvPr/>
              </p14:nvContentPartPr>
              <p14:xfrm>
                <a:off x="4486808" y="6476156"/>
                <a:ext cx="63720" cy="205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F818D81D-2E0C-33C7-279A-630FBCA68B6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478168" y="6467516"/>
                  <a:ext cx="81360" cy="3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0872E9FC-00E6-D232-6444-A84C73E40884}"/>
              </a:ext>
            </a:extLst>
          </p:cNvPr>
          <p:cNvGrpSpPr/>
          <p:nvPr/>
        </p:nvGrpSpPr>
        <p:grpSpPr>
          <a:xfrm>
            <a:off x="9775208" y="4056236"/>
            <a:ext cx="124920" cy="468720"/>
            <a:chOff x="9775208" y="4056236"/>
            <a:chExt cx="12492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081ED04-FDE4-8BF8-AF4A-F800378D2DF4}"/>
                    </a:ext>
                  </a:extLst>
                </p14:cNvPr>
                <p14:cNvContentPartPr/>
                <p14:nvPr/>
              </p14:nvContentPartPr>
              <p14:xfrm>
                <a:off x="9807968" y="4056236"/>
                <a:ext cx="38160" cy="1213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081ED04-FDE4-8BF8-AF4A-F800378D2DF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798968" y="4047596"/>
                  <a:ext cx="558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F9BCF48D-D1A4-820E-5B22-C7687853AA40}"/>
                    </a:ext>
                  </a:extLst>
                </p14:cNvPr>
                <p14:cNvContentPartPr/>
                <p14:nvPr/>
              </p14:nvContentPartPr>
              <p14:xfrm>
                <a:off x="9775208" y="4266116"/>
                <a:ext cx="124920" cy="2588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F9BCF48D-D1A4-820E-5B22-C7687853AA4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766568" y="4257116"/>
                  <a:ext cx="14256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CF4295E7-E1E4-D7E5-B69B-F76C5F8F0F45}"/>
              </a:ext>
            </a:extLst>
          </p:cNvPr>
          <p:cNvGrpSpPr/>
          <p:nvPr/>
        </p:nvGrpSpPr>
        <p:grpSpPr>
          <a:xfrm>
            <a:off x="2844488" y="5389676"/>
            <a:ext cx="857520" cy="544320"/>
            <a:chOff x="2844488" y="5389676"/>
            <a:chExt cx="857520" cy="54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5332D847-241A-047B-1C68-686A19D940C1}"/>
                    </a:ext>
                  </a:extLst>
                </p14:cNvPr>
                <p14:cNvContentPartPr/>
                <p14:nvPr/>
              </p14:nvContentPartPr>
              <p14:xfrm>
                <a:off x="2876168" y="5824196"/>
                <a:ext cx="62280" cy="997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5332D847-241A-047B-1C68-686A19D940C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867168" y="5815556"/>
                  <a:ext cx="799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03FF511D-372A-DA8A-D2AF-68D25B9F50CD}"/>
                    </a:ext>
                  </a:extLst>
                </p14:cNvPr>
                <p14:cNvContentPartPr/>
                <p14:nvPr/>
              </p14:nvContentPartPr>
              <p14:xfrm>
                <a:off x="2844488" y="5756516"/>
                <a:ext cx="96840" cy="1083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03FF511D-372A-DA8A-D2AF-68D25B9F50C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835848" y="5747876"/>
                  <a:ext cx="1144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1D7655E3-38AF-24B0-4CBB-83B209153751}"/>
                    </a:ext>
                  </a:extLst>
                </p14:cNvPr>
                <p14:cNvContentPartPr/>
                <p14:nvPr/>
              </p14:nvContentPartPr>
              <p14:xfrm>
                <a:off x="2960768" y="5640956"/>
                <a:ext cx="76680" cy="1162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1D7655E3-38AF-24B0-4CBB-83B20915375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952128" y="5632316"/>
                  <a:ext cx="943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EB778E6D-3004-C1D8-60D5-0DAF0AD95BBB}"/>
                    </a:ext>
                  </a:extLst>
                </p14:cNvPr>
                <p14:cNvContentPartPr/>
                <p14:nvPr/>
              </p14:nvContentPartPr>
              <p14:xfrm>
                <a:off x="3005408" y="5597396"/>
                <a:ext cx="117000" cy="12708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EB778E6D-3004-C1D8-60D5-0DAF0AD95BB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996768" y="5588396"/>
                  <a:ext cx="1346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47DD286E-C830-0C11-DB8E-C448509A2CFF}"/>
                    </a:ext>
                  </a:extLst>
                </p14:cNvPr>
                <p14:cNvContentPartPr/>
                <p14:nvPr/>
              </p14:nvContentPartPr>
              <p14:xfrm>
                <a:off x="3162368" y="5674436"/>
                <a:ext cx="123480" cy="594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47DD286E-C830-0C11-DB8E-C448509A2CF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153728" y="5665436"/>
                  <a:ext cx="1411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E41BAB28-A923-5E7A-C506-DBE509A471CB}"/>
                    </a:ext>
                  </a:extLst>
                </p14:cNvPr>
                <p14:cNvContentPartPr/>
                <p14:nvPr/>
              </p14:nvContentPartPr>
              <p14:xfrm>
                <a:off x="3337688" y="5500556"/>
                <a:ext cx="71280" cy="540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E41BAB28-A923-5E7A-C506-DBE509A471C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28688" y="5491916"/>
                  <a:ext cx="889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832ADED9-ECF0-94BE-DC37-B0ED5FDBE39B}"/>
                    </a:ext>
                  </a:extLst>
                </p14:cNvPr>
                <p14:cNvContentPartPr/>
                <p14:nvPr/>
              </p14:nvContentPartPr>
              <p14:xfrm>
                <a:off x="3390248" y="5546276"/>
                <a:ext cx="60840" cy="554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832ADED9-ECF0-94BE-DC37-B0ED5FDBE39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381248" y="5537276"/>
                  <a:ext cx="784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B89D5A0-E0EA-77F4-B72E-F933E731E5B9}"/>
                    </a:ext>
                  </a:extLst>
                </p14:cNvPr>
                <p14:cNvContentPartPr/>
                <p14:nvPr/>
              </p14:nvContentPartPr>
              <p14:xfrm>
                <a:off x="3533528" y="5389676"/>
                <a:ext cx="168480" cy="2232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B89D5A0-E0EA-77F4-B72E-F933E731E5B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524888" y="5380676"/>
                  <a:ext cx="1861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ECB0845B-F529-5A48-C9D6-A8D28836863E}"/>
                    </a:ext>
                  </a:extLst>
                </p14:cNvPr>
                <p14:cNvContentPartPr/>
                <p14:nvPr/>
              </p14:nvContentPartPr>
              <p14:xfrm>
                <a:off x="3205928" y="5778476"/>
                <a:ext cx="406080" cy="1555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ECB0845B-F529-5A48-C9D6-A8D28836863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196928" y="5769836"/>
                  <a:ext cx="423720" cy="17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A6F14D47-378D-2824-3F7B-240E2264395B}"/>
                  </a:ext>
                </a:extLst>
              </p14:cNvPr>
              <p14:cNvContentPartPr/>
              <p14:nvPr/>
            </p14:nvContentPartPr>
            <p14:xfrm>
              <a:off x="9726608" y="3273596"/>
              <a:ext cx="88200" cy="6876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A6F14D47-378D-2824-3F7B-240E2264395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9717608" y="3264956"/>
                <a:ext cx="1058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31709CA8-A226-DCF3-FF53-B260A44E0BE3}"/>
                  </a:ext>
                </a:extLst>
              </p14:cNvPr>
              <p14:cNvContentPartPr/>
              <p14:nvPr/>
            </p14:nvContentPartPr>
            <p14:xfrm>
              <a:off x="9829568" y="4131116"/>
              <a:ext cx="27360" cy="720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31709CA8-A226-DCF3-FF53-B260A44E0BE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9820928" y="4122476"/>
                <a:ext cx="4500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7" name="Group 286">
            <a:extLst>
              <a:ext uri="{FF2B5EF4-FFF2-40B4-BE49-F238E27FC236}">
                <a16:creationId xmlns:a16="http://schemas.microsoft.com/office/drawing/2014/main" id="{2BAAE107-2BD9-8B81-A23A-2CE0BEC9CE33}"/>
              </a:ext>
            </a:extLst>
          </p:cNvPr>
          <p:cNvGrpSpPr/>
          <p:nvPr/>
        </p:nvGrpSpPr>
        <p:grpSpPr>
          <a:xfrm>
            <a:off x="8577128" y="2134556"/>
            <a:ext cx="2096280" cy="1957320"/>
            <a:chOff x="8577128" y="2134556"/>
            <a:chExt cx="2096280" cy="19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0FF8D0CB-E4D8-BCA4-5D5B-3F49F228A17E}"/>
                    </a:ext>
                  </a:extLst>
                </p14:cNvPr>
                <p14:cNvContentPartPr/>
                <p14:nvPr/>
              </p14:nvContentPartPr>
              <p14:xfrm>
                <a:off x="8577128" y="2618396"/>
                <a:ext cx="363600" cy="414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0FF8D0CB-E4D8-BCA4-5D5B-3F49F228A17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568488" y="2609756"/>
                  <a:ext cx="3812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025B1FDB-9E5A-EF97-2B70-3DD4A991667D}"/>
                    </a:ext>
                  </a:extLst>
                </p14:cNvPr>
                <p14:cNvContentPartPr/>
                <p14:nvPr/>
              </p14:nvContentPartPr>
              <p14:xfrm>
                <a:off x="8960168" y="2631356"/>
                <a:ext cx="184320" cy="1188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025B1FDB-9E5A-EF97-2B70-3DD4A991667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951168" y="2622716"/>
                  <a:ext cx="2019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EA128A1A-2309-2B06-BE06-09B65E4F34EE}"/>
                    </a:ext>
                  </a:extLst>
                </p14:cNvPr>
                <p14:cNvContentPartPr/>
                <p14:nvPr/>
              </p14:nvContentPartPr>
              <p14:xfrm>
                <a:off x="9261848" y="2666276"/>
                <a:ext cx="24120" cy="28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EA128A1A-2309-2B06-BE06-09B65E4F34E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252848" y="2657636"/>
                  <a:ext cx="41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628A80C2-2DE4-D415-F2A6-6BAA9455ECA3}"/>
                    </a:ext>
                  </a:extLst>
                </p14:cNvPr>
                <p14:cNvContentPartPr/>
                <p14:nvPr/>
              </p14:nvContentPartPr>
              <p14:xfrm>
                <a:off x="9159968" y="2656196"/>
                <a:ext cx="192960" cy="147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628A80C2-2DE4-D415-F2A6-6BAA9455ECA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151328" y="2647196"/>
                  <a:ext cx="2106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9CA5163F-F5D2-9BB4-A072-F83FF9E2D813}"/>
                    </a:ext>
                  </a:extLst>
                </p14:cNvPr>
                <p14:cNvContentPartPr/>
                <p14:nvPr/>
              </p14:nvContentPartPr>
              <p14:xfrm>
                <a:off x="9402968" y="2688236"/>
                <a:ext cx="133920" cy="1170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9CA5163F-F5D2-9BB4-A072-F83FF9E2D81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393968" y="2679596"/>
                  <a:ext cx="1515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A0EBE5F3-7730-13A3-0837-6BB8AAE1F615}"/>
                    </a:ext>
                  </a:extLst>
                </p14:cNvPr>
                <p14:cNvContentPartPr/>
                <p14:nvPr/>
              </p14:nvContentPartPr>
              <p14:xfrm>
                <a:off x="9345008" y="2718116"/>
                <a:ext cx="112680" cy="133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A0EBE5F3-7730-13A3-0837-6BB8AAE1F61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336008" y="2709476"/>
                  <a:ext cx="1303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68F7CC0C-2F14-4DC5-AA9F-29B78D62B47D}"/>
                    </a:ext>
                  </a:extLst>
                </p14:cNvPr>
                <p14:cNvContentPartPr/>
                <p14:nvPr/>
              </p14:nvContentPartPr>
              <p14:xfrm>
                <a:off x="9486488" y="2739716"/>
                <a:ext cx="145800" cy="2512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68F7CC0C-2F14-4DC5-AA9F-29B78D62B47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477848" y="2730716"/>
                  <a:ext cx="16344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94153938-8A7F-172B-A6C9-7F2672144522}"/>
                    </a:ext>
                  </a:extLst>
                </p14:cNvPr>
                <p14:cNvContentPartPr/>
                <p14:nvPr/>
              </p14:nvContentPartPr>
              <p14:xfrm>
                <a:off x="9408728" y="2723156"/>
                <a:ext cx="399960" cy="6519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94153938-8A7F-172B-A6C9-7F267214452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399728" y="2714156"/>
                  <a:ext cx="417600" cy="66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C64A4F08-82E9-74DE-2C16-614475503CC7}"/>
                    </a:ext>
                  </a:extLst>
                </p14:cNvPr>
                <p14:cNvContentPartPr/>
                <p14:nvPr/>
              </p14:nvContentPartPr>
              <p14:xfrm>
                <a:off x="9735608" y="3264596"/>
                <a:ext cx="937800" cy="8272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C64A4F08-82E9-74DE-2C16-614475503CC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726968" y="3255956"/>
                  <a:ext cx="955440" cy="84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B1C33748-9CEB-2200-01B8-126DFBDFA286}"/>
                    </a:ext>
                  </a:extLst>
                </p14:cNvPr>
                <p14:cNvContentPartPr/>
                <p14:nvPr/>
              </p14:nvContentPartPr>
              <p14:xfrm>
                <a:off x="9795008" y="3349196"/>
                <a:ext cx="10080" cy="136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B1C33748-9CEB-2200-01B8-126DFBDFA28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786008" y="3340196"/>
                  <a:ext cx="277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E1714985-9362-1E33-5800-99DFAD82CFB3}"/>
                    </a:ext>
                  </a:extLst>
                </p14:cNvPr>
                <p14:cNvContentPartPr/>
                <p14:nvPr/>
              </p14:nvContentPartPr>
              <p14:xfrm>
                <a:off x="8701328" y="2636756"/>
                <a:ext cx="738000" cy="846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E1714985-9362-1E33-5800-99DFAD82CFB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92328" y="2628116"/>
                  <a:ext cx="7556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C43C7835-9FF7-4CA4-6231-BB3A81E75E15}"/>
                    </a:ext>
                  </a:extLst>
                </p14:cNvPr>
                <p14:cNvContentPartPr/>
                <p14:nvPr/>
              </p14:nvContentPartPr>
              <p14:xfrm>
                <a:off x="8933168" y="2495996"/>
                <a:ext cx="248760" cy="2016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C43C7835-9FF7-4CA4-6231-BB3A81E75E1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924528" y="2486996"/>
                  <a:ext cx="2664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754C740C-CB8A-6342-F0DF-55AD2FBE027C}"/>
                    </a:ext>
                  </a:extLst>
                </p14:cNvPr>
                <p14:cNvContentPartPr/>
                <p14:nvPr/>
              </p14:nvContentPartPr>
              <p14:xfrm>
                <a:off x="9244928" y="2366036"/>
                <a:ext cx="110160" cy="1162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754C740C-CB8A-6342-F0DF-55AD2FBE027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235928" y="2357036"/>
                  <a:ext cx="1278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EC550EBC-CAB0-7686-7E61-A7B50AD09AA3}"/>
                    </a:ext>
                  </a:extLst>
                </p14:cNvPr>
                <p14:cNvContentPartPr/>
                <p14:nvPr/>
              </p14:nvContentPartPr>
              <p14:xfrm>
                <a:off x="9320888" y="2318156"/>
                <a:ext cx="66960" cy="127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EC550EBC-CAB0-7686-7E61-A7B50AD09AA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312248" y="2309156"/>
                  <a:ext cx="846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D0D9EB75-BC29-FCF1-DC5D-0A4782490AEB}"/>
                    </a:ext>
                  </a:extLst>
                </p14:cNvPr>
                <p14:cNvContentPartPr/>
                <p14:nvPr/>
              </p14:nvContentPartPr>
              <p14:xfrm>
                <a:off x="9384968" y="2310236"/>
                <a:ext cx="68400" cy="1004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D0D9EB75-BC29-FCF1-DC5D-0A4782490AE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376328" y="2301596"/>
                  <a:ext cx="860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2D72FF5A-2916-2AC4-4E66-AEE70FB35D8D}"/>
                    </a:ext>
                  </a:extLst>
                </p14:cNvPr>
                <p14:cNvContentPartPr/>
                <p14:nvPr/>
              </p14:nvContentPartPr>
              <p14:xfrm>
                <a:off x="9433568" y="2247956"/>
                <a:ext cx="110520" cy="1393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2D72FF5A-2916-2AC4-4E66-AEE70FB35D8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424928" y="2239316"/>
                  <a:ext cx="1281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1AAD020F-604D-5EB4-980B-C23F190E4523}"/>
                    </a:ext>
                  </a:extLst>
                </p14:cNvPr>
                <p14:cNvContentPartPr/>
                <p14:nvPr/>
              </p14:nvContentPartPr>
              <p14:xfrm>
                <a:off x="9590168" y="2338316"/>
                <a:ext cx="84960" cy="1454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1AAD020F-604D-5EB4-980B-C23F190E452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581168" y="2329676"/>
                  <a:ext cx="1026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6C99AA66-418A-112A-07F7-548C7C26D336}"/>
                    </a:ext>
                  </a:extLst>
                </p14:cNvPr>
                <p14:cNvContentPartPr/>
                <p14:nvPr/>
              </p14:nvContentPartPr>
              <p14:xfrm>
                <a:off x="9604928" y="2134556"/>
                <a:ext cx="94680" cy="1364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6C99AA66-418A-112A-07F7-548C7C26D33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595928" y="2125556"/>
                  <a:ext cx="11232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58BBC6BB-2846-26E6-FDD3-626ABBEB1188}"/>
              </a:ext>
            </a:extLst>
          </p:cNvPr>
          <p:cNvGrpSpPr/>
          <p:nvPr/>
        </p:nvGrpSpPr>
        <p:grpSpPr>
          <a:xfrm>
            <a:off x="10391168" y="3378356"/>
            <a:ext cx="844200" cy="711000"/>
            <a:chOff x="10391168" y="3378356"/>
            <a:chExt cx="844200" cy="71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C393923D-7913-4D0F-E60F-C0D94092A1F3}"/>
                    </a:ext>
                  </a:extLst>
                </p14:cNvPr>
                <p14:cNvContentPartPr/>
                <p14:nvPr/>
              </p14:nvContentPartPr>
              <p14:xfrm>
                <a:off x="10391168" y="3744476"/>
                <a:ext cx="410040" cy="3448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C393923D-7913-4D0F-E60F-C0D94092A1F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382528" y="3735476"/>
                  <a:ext cx="4276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C123664F-D3FC-ACE4-4A19-2B545AE18DB8}"/>
                    </a:ext>
                  </a:extLst>
                </p14:cNvPr>
                <p14:cNvContentPartPr/>
                <p14:nvPr/>
              </p14:nvContentPartPr>
              <p14:xfrm>
                <a:off x="10791488" y="3528476"/>
                <a:ext cx="132840" cy="1483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C123664F-D3FC-ACE4-4A19-2B545AE18DB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782848" y="3519836"/>
                  <a:ext cx="1504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A7BE99B8-32CB-0CD5-F34D-C58005E5896E}"/>
                    </a:ext>
                  </a:extLst>
                </p14:cNvPr>
                <p14:cNvContentPartPr/>
                <p14:nvPr/>
              </p14:nvContentPartPr>
              <p14:xfrm>
                <a:off x="10867808" y="3438116"/>
                <a:ext cx="103680" cy="16740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A7BE99B8-32CB-0CD5-F34D-C58005E5896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858808" y="3429476"/>
                  <a:ext cx="1213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2B791A46-4A53-C933-DB7F-C0685D92ECE3}"/>
                    </a:ext>
                  </a:extLst>
                </p14:cNvPr>
                <p14:cNvContentPartPr/>
                <p14:nvPr/>
              </p14:nvContentPartPr>
              <p14:xfrm>
                <a:off x="10943048" y="3457196"/>
                <a:ext cx="61560" cy="1184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2B791A46-4A53-C933-DB7F-C0685D92ECE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934048" y="3448196"/>
                  <a:ext cx="792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F005E60E-ED58-2602-43EE-E0CAD318042A}"/>
                    </a:ext>
                  </a:extLst>
                </p14:cNvPr>
                <p14:cNvContentPartPr/>
                <p14:nvPr/>
              </p14:nvContentPartPr>
              <p14:xfrm>
                <a:off x="10990928" y="3378356"/>
                <a:ext cx="78120" cy="1540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F005E60E-ED58-2602-43EE-E0CAD318042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982288" y="3369716"/>
                  <a:ext cx="9576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3D893950-E0C4-88CF-729E-0881D891C621}"/>
                    </a:ext>
                  </a:extLst>
                </p14:cNvPr>
                <p14:cNvContentPartPr/>
                <p14:nvPr/>
              </p14:nvContentPartPr>
              <p14:xfrm>
                <a:off x="11105408" y="3526676"/>
                <a:ext cx="129960" cy="946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3D893950-E0C4-88CF-729E-0881D891C62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096768" y="3518036"/>
                  <a:ext cx="14760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20F24360-7858-7504-6E74-BC7EC939B11B}"/>
              </a:ext>
            </a:extLst>
          </p:cNvPr>
          <p:cNvGrpSpPr/>
          <p:nvPr/>
        </p:nvGrpSpPr>
        <p:grpSpPr>
          <a:xfrm>
            <a:off x="2600048" y="6308036"/>
            <a:ext cx="1239120" cy="370800"/>
            <a:chOff x="2600048" y="6308036"/>
            <a:chExt cx="123912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02623A53-EB69-C662-FDD8-9A807F2BC980}"/>
                    </a:ext>
                  </a:extLst>
                </p14:cNvPr>
                <p14:cNvContentPartPr/>
                <p14:nvPr/>
              </p14:nvContentPartPr>
              <p14:xfrm>
                <a:off x="2600048" y="6492356"/>
                <a:ext cx="182880" cy="171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02623A53-EB69-C662-FDD8-9A807F2BC98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591048" y="6483356"/>
                  <a:ext cx="200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A48760FB-39B5-C06D-9D44-495D469A9A6E}"/>
                    </a:ext>
                  </a:extLst>
                </p14:cNvPr>
                <p14:cNvContentPartPr/>
                <p14:nvPr/>
              </p14:nvContentPartPr>
              <p14:xfrm>
                <a:off x="2833688" y="6308036"/>
                <a:ext cx="296640" cy="2682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A48760FB-39B5-C06D-9D44-495D469A9A6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824688" y="6299396"/>
                  <a:ext cx="3142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DF2C9A2A-682C-36AA-ECF8-2FEB1AF603FB}"/>
                    </a:ext>
                  </a:extLst>
                </p14:cNvPr>
                <p14:cNvContentPartPr/>
                <p14:nvPr/>
              </p14:nvContentPartPr>
              <p14:xfrm>
                <a:off x="3119888" y="6327836"/>
                <a:ext cx="293400" cy="11520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DF2C9A2A-682C-36AA-ECF8-2FEB1AF603F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110888" y="6318836"/>
                  <a:ext cx="31104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D2D14E7F-1F7D-87A1-F1D3-B24B641B2F00}"/>
                    </a:ext>
                  </a:extLst>
                </p14:cNvPr>
                <p14:cNvContentPartPr/>
                <p14:nvPr/>
              </p14:nvContentPartPr>
              <p14:xfrm>
                <a:off x="3289088" y="6513596"/>
                <a:ext cx="369000" cy="1652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D2D14E7F-1F7D-87A1-F1D3-B24B641B2F0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280088" y="6504596"/>
                  <a:ext cx="3866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6B237206-4178-B99D-FDD9-9C73E0373EA1}"/>
                    </a:ext>
                  </a:extLst>
                </p14:cNvPr>
                <p14:cNvContentPartPr/>
                <p14:nvPr/>
              </p14:nvContentPartPr>
              <p14:xfrm>
                <a:off x="3599048" y="6443756"/>
                <a:ext cx="69480" cy="2952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6B237206-4178-B99D-FDD9-9C73E0373EA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590048" y="6435116"/>
                  <a:ext cx="871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0964B090-2D7F-D5A8-EF4F-B4BB052CD7FE}"/>
                    </a:ext>
                  </a:extLst>
                </p14:cNvPr>
                <p14:cNvContentPartPr/>
                <p14:nvPr/>
              </p14:nvContentPartPr>
              <p14:xfrm>
                <a:off x="3678968" y="6340796"/>
                <a:ext cx="160200" cy="1735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0964B090-2D7F-D5A8-EF4F-B4BB052CD7F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669968" y="6331796"/>
                  <a:ext cx="177840" cy="19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E214514B-D968-92EF-2518-3CE3726ED92C}"/>
                  </a:ext>
                </a:extLst>
              </p14:cNvPr>
              <p14:cNvContentPartPr/>
              <p14:nvPr/>
            </p14:nvContentPartPr>
            <p14:xfrm>
              <a:off x="9234128" y="2510756"/>
              <a:ext cx="42480" cy="168948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E214514B-D968-92EF-2518-3CE3726ED92C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9180488" y="2402756"/>
                <a:ext cx="150120" cy="19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4" name="Group 313">
            <a:extLst>
              <a:ext uri="{FF2B5EF4-FFF2-40B4-BE49-F238E27FC236}">
                <a16:creationId xmlns:a16="http://schemas.microsoft.com/office/drawing/2014/main" id="{C6E76215-23CD-19B0-29BF-F32519D8567E}"/>
              </a:ext>
            </a:extLst>
          </p:cNvPr>
          <p:cNvGrpSpPr/>
          <p:nvPr/>
        </p:nvGrpSpPr>
        <p:grpSpPr>
          <a:xfrm>
            <a:off x="2615168" y="4294196"/>
            <a:ext cx="1749960" cy="630000"/>
            <a:chOff x="2615168" y="4294196"/>
            <a:chExt cx="1749960" cy="63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C30BB30-FA19-567D-5C1C-7F57F963FCF8}"/>
                    </a:ext>
                  </a:extLst>
                </p14:cNvPr>
                <p14:cNvContentPartPr/>
                <p14:nvPr/>
              </p14:nvContentPartPr>
              <p14:xfrm>
                <a:off x="2640728" y="4603796"/>
                <a:ext cx="88560" cy="1267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C30BB30-FA19-567D-5C1C-7F57F963FCF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631728" y="4595156"/>
                  <a:ext cx="1062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E432515-1B4B-3455-C436-14BD4471F88A}"/>
                    </a:ext>
                  </a:extLst>
                </p14:cNvPr>
                <p14:cNvContentPartPr/>
                <p14:nvPr/>
              </p14:nvContentPartPr>
              <p14:xfrm>
                <a:off x="2615168" y="4572836"/>
                <a:ext cx="133200" cy="1087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E432515-1B4B-3455-C436-14BD4471F88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606168" y="4563836"/>
                  <a:ext cx="1508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9BA48DEB-EEC0-F46B-9A38-2C741C527470}"/>
                    </a:ext>
                  </a:extLst>
                </p14:cNvPr>
                <p14:cNvContentPartPr/>
                <p14:nvPr/>
              </p14:nvContentPartPr>
              <p14:xfrm>
                <a:off x="2744768" y="4442516"/>
                <a:ext cx="92520" cy="1447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9BA48DEB-EEC0-F46B-9A38-2C741C52747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735768" y="4433516"/>
                  <a:ext cx="1101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2F0E918-3EEB-A8D8-8C56-0B3079617C80}"/>
                    </a:ext>
                  </a:extLst>
                </p14:cNvPr>
                <p14:cNvContentPartPr/>
                <p14:nvPr/>
              </p14:nvContentPartPr>
              <p14:xfrm>
                <a:off x="2813528" y="4408676"/>
                <a:ext cx="127800" cy="1335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2F0E918-3EEB-A8D8-8C56-0B3079617C8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804528" y="4399676"/>
                  <a:ext cx="1454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611DA487-F56B-79D6-6DD0-B21FD37EB9B9}"/>
                    </a:ext>
                  </a:extLst>
                </p14:cNvPr>
                <p14:cNvContentPartPr/>
                <p14:nvPr/>
              </p14:nvContentPartPr>
              <p14:xfrm>
                <a:off x="2994968" y="4483196"/>
                <a:ext cx="109440" cy="619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611DA487-F56B-79D6-6DD0-B21FD37EB9B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86328" y="4474196"/>
                  <a:ext cx="1270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71F9C8D7-5C41-E439-1247-FC06D895DE50}"/>
                    </a:ext>
                  </a:extLst>
                </p14:cNvPr>
                <p14:cNvContentPartPr/>
                <p14:nvPr/>
              </p14:nvContentPartPr>
              <p14:xfrm>
                <a:off x="3139688" y="4429916"/>
                <a:ext cx="61920" cy="295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71F9C8D7-5C41-E439-1247-FC06D895DE5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131048" y="4420916"/>
                  <a:ext cx="795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9026F85D-000D-9287-3B84-4BBF1D8322CB}"/>
                    </a:ext>
                  </a:extLst>
                </p14:cNvPr>
                <p14:cNvContentPartPr/>
                <p14:nvPr/>
              </p14:nvContentPartPr>
              <p14:xfrm>
                <a:off x="3194048" y="4471316"/>
                <a:ext cx="55800" cy="468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9026F85D-000D-9287-3B84-4BBF1D8322C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185408" y="4462676"/>
                  <a:ext cx="734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3E2F365-5A57-2AAC-CB37-05AD9372435D}"/>
                    </a:ext>
                  </a:extLst>
                </p14:cNvPr>
                <p14:cNvContentPartPr/>
                <p14:nvPr/>
              </p14:nvContentPartPr>
              <p14:xfrm>
                <a:off x="3379088" y="4351796"/>
                <a:ext cx="75960" cy="1540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3E2F365-5A57-2AAC-CB37-05AD9372435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370088" y="4342796"/>
                  <a:ext cx="936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76184B96-FA5B-A8E1-65C6-81FA6AF787A3}"/>
                    </a:ext>
                  </a:extLst>
                </p14:cNvPr>
                <p14:cNvContentPartPr/>
                <p14:nvPr/>
              </p14:nvContentPartPr>
              <p14:xfrm>
                <a:off x="3343808" y="4313636"/>
                <a:ext cx="127440" cy="1314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76184B96-FA5B-A8E1-65C6-81FA6AF787A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334808" y="4304636"/>
                  <a:ext cx="1450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0CCE7DAC-BA2B-A405-DE91-B3373E93B11C}"/>
                    </a:ext>
                  </a:extLst>
                </p14:cNvPr>
                <p14:cNvContentPartPr/>
                <p14:nvPr/>
              </p14:nvContentPartPr>
              <p14:xfrm>
                <a:off x="3626408" y="4294196"/>
                <a:ext cx="738720" cy="6300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0CCE7DAC-BA2B-A405-DE91-B3373E93B11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617408" y="4285196"/>
                  <a:ext cx="756360" cy="64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529D4FFA-A14B-1BB9-1AD4-498789479238}"/>
                  </a:ext>
                </a:extLst>
              </p14:cNvPr>
              <p14:cNvContentPartPr/>
              <p14:nvPr/>
            </p14:nvContentPartPr>
            <p14:xfrm>
              <a:off x="839648" y="5962076"/>
              <a:ext cx="508680" cy="49644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529D4FFA-A14B-1BB9-1AD4-498789479238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831008" y="5953436"/>
                <a:ext cx="52632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316" name="Ink 315">
                <a:extLst>
                  <a:ext uri="{FF2B5EF4-FFF2-40B4-BE49-F238E27FC236}">
                    <a16:creationId xmlns:a16="http://schemas.microsoft.com/office/drawing/2014/main" id="{7B0D6431-3145-BA5E-40B1-F00F62FBAF05}"/>
                  </a:ext>
                </a:extLst>
              </p14:cNvPr>
              <p14:cNvContentPartPr/>
              <p14:nvPr/>
            </p14:nvContentPartPr>
            <p14:xfrm>
              <a:off x="2888048" y="6529076"/>
              <a:ext cx="327600" cy="136080"/>
            </p14:xfrm>
          </p:contentPart>
        </mc:Choice>
        <mc:Fallback xmlns="">
          <p:pic>
            <p:nvPicPr>
              <p:cNvPr id="316" name="Ink 315">
                <a:extLst>
                  <a:ext uri="{FF2B5EF4-FFF2-40B4-BE49-F238E27FC236}">
                    <a16:creationId xmlns:a16="http://schemas.microsoft.com/office/drawing/2014/main" id="{7B0D6431-3145-BA5E-40B1-F00F62FBAF0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2879408" y="6520436"/>
                <a:ext cx="3452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E5ADB874-4F93-1C25-E500-F46B557CF09C}"/>
                  </a:ext>
                </a:extLst>
              </p14:cNvPr>
              <p14:cNvContentPartPr/>
              <p14:nvPr/>
            </p14:nvContentPartPr>
            <p14:xfrm>
              <a:off x="3609488" y="6578756"/>
              <a:ext cx="204840" cy="11556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E5ADB874-4F93-1C25-E500-F46B557CF09C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600848" y="6570116"/>
                <a:ext cx="2224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EE6BD94F-0048-DCA3-3640-E68063B131AD}"/>
                  </a:ext>
                </a:extLst>
              </p14:cNvPr>
              <p14:cNvContentPartPr/>
              <p14:nvPr/>
            </p14:nvContentPartPr>
            <p14:xfrm>
              <a:off x="6921848" y="4703156"/>
              <a:ext cx="508320" cy="37188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EE6BD94F-0048-DCA3-3640-E68063B131AD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912848" y="4694156"/>
                <a:ext cx="525960" cy="38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6" name="Group 335">
            <a:extLst>
              <a:ext uri="{FF2B5EF4-FFF2-40B4-BE49-F238E27FC236}">
                <a16:creationId xmlns:a16="http://schemas.microsoft.com/office/drawing/2014/main" id="{998A7C29-38E9-A0A9-69ED-6DE9FC149FF2}"/>
              </a:ext>
            </a:extLst>
          </p:cNvPr>
          <p:cNvGrpSpPr/>
          <p:nvPr/>
        </p:nvGrpSpPr>
        <p:grpSpPr>
          <a:xfrm>
            <a:off x="5747528" y="5545556"/>
            <a:ext cx="1596960" cy="905400"/>
            <a:chOff x="5747528" y="5545556"/>
            <a:chExt cx="1596960" cy="90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6B205765-6AC3-BD4A-36C8-A43D9DCE106E}"/>
                    </a:ext>
                  </a:extLst>
                </p14:cNvPr>
                <p14:cNvContentPartPr/>
                <p14:nvPr/>
              </p14:nvContentPartPr>
              <p14:xfrm>
                <a:off x="5747528" y="5665796"/>
                <a:ext cx="221040" cy="3463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6B205765-6AC3-BD4A-36C8-A43D9DCE106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738528" y="5656796"/>
                  <a:ext cx="2386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A70A2C19-F4A4-425D-40FF-33162DE0F96A}"/>
                    </a:ext>
                  </a:extLst>
                </p14:cNvPr>
                <p14:cNvContentPartPr/>
                <p14:nvPr/>
              </p14:nvContentPartPr>
              <p14:xfrm>
                <a:off x="5973248" y="5687036"/>
                <a:ext cx="163080" cy="1238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A70A2C19-F4A4-425D-40FF-33162DE0F96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964608" y="5678396"/>
                  <a:ext cx="180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2F8AB325-8937-548F-57DC-2D844EEE4B4A}"/>
                    </a:ext>
                  </a:extLst>
                </p14:cNvPr>
                <p14:cNvContentPartPr/>
                <p14:nvPr/>
              </p14:nvContentPartPr>
              <p14:xfrm>
                <a:off x="6165488" y="5545556"/>
                <a:ext cx="180000" cy="17172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2F8AB325-8937-548F-57DC-2D844EEE4B4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156848" y="5536916"/>
                  <a:ext cx="1976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862EF6FD-FA56-E819-D7CE-ABCD6FDB2B7E}"/>
                    </a:ext>
                  </a:extLst>
                </p14:cNvPr>
                <p14:cNvContentPartPr/>
                <p14:nvPr/>
              </p14:nvContentPartPr>
              <p14:xfrm>
                <a:off x="6218408" y="5932556"/>
                <a:ext cx="115200" cy="2124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862EF6FD-FA56-E819-D7CE-ABCD6FDB2B7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209768" y="5923916"/>
                  <a:ext cx="1328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9B2B2706-B9DE-0476-37E3-6C39A879A47D}"/>
                    </a:ext>
                  </a:extLst>
                </p14:cNvPr>
                <p14:cNvContentPartPr/>
                <p14:nvPr/>
              </p14:nvContentPartPr>
              <p14:xfrm>
                <a:off x="6333608" y="5825276"/>
                <a:ext cx="100080" cy="11124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9B2B2706-B9DE-0476-37E3-6C39A879A47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324608" y="5816276"/>
                  <a:ext cx="1177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31A1A479-BC9D-5D2C-F668-A7A0B10738D0}"/>
                    </a:ext>
                  </a:extLst>
                </p14:cNvPr>
                <p14:cNvContentPartPr/>
                <p14:nvPr/>
              </p14:nvContentPartPr>
              <p14:xfrm>
                <a:off x="6418568" y="5735276"/>
                <a:ext cx="99720" cy="16740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31A1A479-BC9D-5D2C-F668-A7A0B10738D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409928" y="5726276"/>
                  <a:ext cx="1173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38773BB7-48E4-D4AD-B685-4A95DBB61C03}"/>
                    </a:ext>
                  </a:extLst>
                </p14:cNvPr>
                <p14:cNvContentPartPr/>
                <p14:nvPr/>
              </p14:nvContentPartPr>
              <p14:xfrm>
                <a:off x="6566168" y="5751836"/>
                <a:ext cx="108360" cy="8676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38773BB7-48E4-D4AD-B685-4A95DBB61C0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57528" y="5743196"/>
                  <a:ext cx="12600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7A65090C-6FE1-5512-2718-A840B612DE21}"/>
                    </a:ext>
                  </a:extLst>
                </p14:cNvPr>
                <p14:cNvContentPartPr/>
                <p14:nvPr/>
              </p14:nvContentPartPr>
              <p14:xfrm>
                <a:off x="6095288" y="6295076"/>
                <a:ext cx="98640" cy="15588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7A65090C-6FE1-5512-2718-A840B612DE2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086648" y="6286436"/>
                  <a:ext cx="1162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110C7350-1DB6-28C8-644A-27CA95EB5019}"/>
                    </a:ext>
                  </a:extLst>
                </p14:cNvPr>
                <p14:cNvContentPartPr/>
                <p14:nvPr/>
              </p14:nvContentPartPr>
              <p14:xfrm>
                <a:off x="6150368" y="6190316"/>
                <a:ext cx="102960" cy="1670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110C7350-1DB6-28C8-644A-27CA95EB501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141728" y="6181676"/>
                  <a:ext cx="1206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3B681656-2A85-399A-C742-5D514A290204}"/>
                    </a:ext>
                  </a:extLst>
                </p14:cNvPr>
                <p14:cNvContentPartPr/>
                <p14:nvPr/>
              </p14:nvContentPartPr>
              <p14:xfrm>
                <a:off x="6180968" y="6182036"/>
                <a:ext cx="225000" cy="13536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3B681656-2A85-399A-C742-5D514A29020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172328" y="6173036"/>
                  <a:ext cx="2426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6D9A5944-9139-B657-50D3-3E46FB73DE64}"/>
                    </a:ext>
                  </a:extLst>
                </p14:cNvPr>
                <p14:cNvContentPartPr/>
                <p14:nvPr/>
              </p14:nvContentPartPr>
              <p14:xfrm>
                <a:off x="6438368" y="6083756"/>
                <a:ext cx="194760" cy="1400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6D9A5944-9139-B657-50D3-3E46FB73DE6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429728" y="6074756"/>
                  <a:ext cx="2124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FF3A465-746F-CDC0-74E6-618A72251894}"/>
                    </a:ext>
                  </a:extLst>
                </p14:cNvPr>
                <p14:cNvContentPartPr/>
                <p14:nvPr/>
              </p14:nvContentPartPr>
              <p14:xfrm>
                <a:off x="6620168" y="5901236"/>
                <a:ext cx="199080" cy="36000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FF3A465-746F-CDC0-74E6-618A72251894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611528" y="5892236"/>
                  <a:ext cx="2167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E1E8EE43-3615-ADBB-6929-139BE56B5453}"/>
                    </a:ext>
                  </a:extLst>
                </p14:cNvPr>
                <p14:cNvContentPartPr/>
                <p14:nvPr/>
              </p14:nvContentPartPr>
              <p14:xfrm>
                <a:off x="6960008" y="5653556"/>
                <a:ext cx="31680" cy="19332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E1E8EE43-3615-ADBB-6929-139BE56B545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951368" y="5644556"/>
                  <a:ext cx="493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0EDF300D-1984-ED24-E9EA-3BA34ECAE6EA}"/>
                    </a:ext>
                  </a:extLst>
                </p14:cNvPr>
                <p14:cNvContentPartPr/>
                <p14:nvPr/>
              </p14:nvContentPartPr>
              <p14:xfrm>
                <a:off x="6886928" y="5554196"/>
                <a:ext cx="344160" cy="2257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0EDF300D-1984-ED24-E9EA-3BA34ECAE6E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877928" y="5545556"/>
                  <a:ext cx="3618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69D8FF48-7FBD-7198-B79F-363D71F010C4}"/>
                    </a:ext>
                  </a:extLst>
                </p14:cNvPr>
                <p14:cNvContentPartPr/>
                <p14:nvPr/>
              </p14:nvContentPartPr>
              <p14:xfrm>
                <a:off x="6794768" y="6155396"/>
                <a:ext cx="308160" cy="20160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69D8FF48-7FBD-7198-B79F-363D71F010C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785768" y="6146396"/>
                  <a:ext cx="3258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1D9A7FC9-D606-0B6D-B477-DFE5EA075459}"/>
                    </a:ext>
                  </a:extLst>
                </p14:cNvPr>
                <p14:cNvContentPartPr/>
                <p14:nvPr/>
              </p14:nvContentPartPr>
              <p14:xfrm>
                <a:off x="7010048" y="6051356"/>
                <a:ext cx="67680" cy="2592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1D9A7FC9-D606-0B6D-B477-DFE5EA07545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001408" y="6042356"/>
                  <a:ext cx="85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974E16F6-229B-0828-D179-4A005FEB9D5D}"/>
                    </a:ext>
                  </a:extLst>
                </p14:cNvPr>
                <p14:cNvContentPartPr/>
                <p14:nvPr/>
              </p14:nvContentPartPr>
              <p14:xfrm>
                <a:off x="7121288" y="5896196"/>
                <a:ext cx="223200" cy="2347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974E16F6-229B-0828-D179-4A005FEB9D5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112288" y="5887196"/>
                  <a:ext cx="240840" cy="25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91C71A4-1DE3-9E7C-CF4E-076495F4B87B}"/>
              </a:ext>
            </a:extLst>
          </p:cNvPr>
          <p:cNvGrpSpPr/>
          <p:nvPr/>
        </p:nvGrpSpPr>
        <p:grpSpPr>
          <a:xfrm>
            <a:off x="6196808" y="1228076"/>
            <a:ext cx="5873760" cy="3413160"/>
            <a:chOff x="6196808" y="1228076"/>
            <a:chExt cx="5873760" cy="341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2CD1134-F60C-9872-3905-30B6386D7492}"/>
                    </a:ext>
                  </a:extLst>
                </p14:cNvPr>
                <p14:cNvContentPartPr/>
                <p14:nvPr/>
              </p14:nvContentPartPr>
              <p14:xfrm>
                <a:off x="6474008" y="1985876"/>
                <a:ext cx="17280" cy="30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2CD1134-F60C-9872-3905-30B6386D7492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465368" y="1977236"/>
                  <a:ext cx="349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0FFB220-3576-00BF-7C3B-8E979657CEDD}"/>
                    </a:ext>
                  </a:extLst>
                </p14:cNvPr>
                <p14:cNvContentPartPr/>
                <p14:nvPr/>
              </p14:nvContentPartPr>
              <p14:xfrm>
                <a:off x="7637888" y="1284596"/>
                <a:ext cx="498240" cy="386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0FFB220-3576-00BF-7C3B-8E979657CEDD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629248" y="1275596"/>
                  <a:ext cx="51588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842E54-695A-D3F0-AFE2-1580A635F790}"/>
                    </a:ext>
                  </a:extLst>
                </p14:cNvPr>
                <p14:cNvContentPartPr/>
                <p14:nvPr/>
              </p14:nvContentPartPr>
              <p14:xfrm>
                <a:off x="9285248" y="1263716"/>
                <a:ext cx="282240" cy="31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842E54-695A-D3F0-AFE2-1580A635F79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276608" y="1254716"/>
                  <a:ext cx="2998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BA3B702-414F-4493-AF45-7B51D3C4454D}"/>
                    </a:ext>
                  </a:extLst>
                </p14:cNvPr>
                <p14:cNvContentPartPr/>
                <p14:nvPr/>
              </p14:nvContentPartPr>
              <p14:xfrm>
                <a:off x="9234128" y="1228076"/>
                <a:ext cx="120960" cy="128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BA3B702-414F-4493-AF45-7B51D3C4454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225488" y="1219436"/>
                  <a:ext cx="1386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06D6645-CF48-038D-789B-B8A0CD89FE70}"/>
                    </a:ext>
                  </a:extLst>
                </p14:cNvPr>
                <p14:cNvContentPartPr/>
                <p14:nvPr/>
              </p14:nvContentPartPr>
              <p14:xfrm>
                <a:off x="8407568" y="1463876"/>
                <a:ext cx="1170720" cy="370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06D6645-CF48-038D-789B-B8A0CD89FE7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398928" y="1454876"/>
                  <a:ext cx="118836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6EC5D26-BD8A-A074-6ACB-D65068222170}"/>
                    </a:ext>
                  </a:extLst>
                </p14:cNvPr>
                <p14:cNvContentPartPr/>
                <p14:nvPr/>
              </p14:nvContentPartPr>
              <p14:xfrm>
                <a:off x="9681968" y="1597796"/>
                <a:ext cx="234360" cy="65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6EC5D26-BD8A-A074-6ACB-D6506822217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673328" y="1588796"/>
                  <a:ext cx="2520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26F20F4-B971-0D0A-84A4-9B0CE0F388EC}"/>
                    </a:ext>
                  </a:extLst>
                </p14:cNvPr>
                <p14:cNvContentPartPr/>
                <p14:nvPr/>
              </p14:nvContentPartPr>
              <p14:xfrm>
                <a:off x="9645608" y="1589156"/>
                <a:ext cx="205920" cy="12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26F20F4-B971-0D0A-84A4-9B0CE0F388E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636608" y="1580156"/>
                  <a:ext cx="2235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2B562F7-D8ED-D0B7-68E7-8B803D238412}"/>
                    </a:ext>
                  </a:extLst>
                </p14:cNvPr>
                <p14:cNvContentPartPr/>
                <p14:nvPr/>
              </p14:nvContentPartPr>
              <p14:xfrm>
                <a:off x="10137008" y="1476116"/>
                <a:ext cx="48240" cy="235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2B562F7-D8ED-D0B7-68E7-8B803D23841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128008" y="1467116"/>
                  <a:ext cx="658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87CA94D-DFF3-2A9C-719F-253CCC09D294}"/>
                    </a:ext>
                  </a:extLst>
                </p14:cNvPr>
                <p14:cNvContentPartPr/>
                <p14:nvPr/>
              </p14:nvContentPartPr>
              <p14:xfrm>
                <a:off x="10054928" y="1567916"/>
                <a:ext cx="305280" cy="117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87CA94D-DFF3-2A9C-719F-253CCC09D29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046288" y="1559276"/>
                  <a:ext cx="3229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1468106-2329-BDA6-0241-F41754531C7E}"/>
                    </a:ext>
                  </a:extLst>
                </p14:cNvPr>
                <p14:cNvContentPartPr/>
                <p14:nvPr/>
              </p14:nvContentPartPr>
              <p14:xfrm>
                <a:off x="10390448" y="1420676"/>
                <a:ext cx="60480" cy="207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1468106-2329-BDA6-0241-F41754531C7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381448" y="1411676"/>
                  <a:ext cx="781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173C9D0-A2CE-3718-4E97-25F99E3B65A6}"/>
                    </a:ext>
                  </a:extLst>
                </p14:cNvPr>
                <p14:cNvContentPartPr/>
                <p14:nvPr/>
              </p14:nvContentPartPr>
              <p14:xfrm>
                <a:off x="10345088" y="1534076"/>
                <a:ext cx="148320" cy="47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173C9D0-A2CE-3718-4E97-25F99E3B65A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336448" y="1525436"/>
                  <a:ext cx="1659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4D5AB17-58C6-47DA-0C96-991C35BF8AE9}"/>
                    </a:ext>
                  </a:extLst>
                </p14:cNvPr>
                <p14:cNvContentPartPr/>
                <p14:nvPr/>
              </p14:nvContentPartPr>
              <p14:xfrm>
                <a:off x="10505288" y="1428956"/>
                <a:ext cx="253080" cy="206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4D5AB17-58C6-47DA-0C96-991C35BF8AE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496288" y="1420316"/>
                  <a:ext cx="2707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08674A0-A62A-4F36-1B5E-CA5BEFDEF266}"/>
                    </a:ext>
                  </a:extLst>
                </p14:cNvPr>
                <p14:cNvContentPartPr/>
                <p14:nvPr/>
              </p14:nvContentPartPr>
              <p14:xfrm>
                <a:off x="10956728" y="1511036"/>
                <a:ext cx="219960" cy="114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08674A0-A62A-4F36-1B5E-CA5BEFDEF26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948088" y="1502036"/>
                  <a:ext cx="23760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35D60D5-A0D3-D236-D861-58092AAADD79}"/>
                    </a:ext>
                  </a:extLst>
                </p14:cNvPr>
                <p14:cNvContentPartPr/>
                <p14:nvPr/>
              </p14:nvContentPartPr>
              <p14:xfrm>
                <a:off x="11146808" y="1351916"/>
                <a:ext cx="439200" cy="258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35D60D5-A0D3-D236-D861-58092AAADD7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137808" y="1342916"/>
                  <a:ext cx="4568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D7C3E33-5386-8AF9-B074-E02130CE2B5C}"/>
                    </a:ext>
                  </a:extLst>
                </p14:cNvPr>
                <p14:cNvContentPartPr/>
                <p14:nvPr/>
              </p14:nvContentPartPr>
              <p14:xfrm>
                <a:off x="11540288" y="1539116"/>
                <a:ext cx="3240" cy="3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D7C3E33-5386-8AF9-B074-E02130CE2B5C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531288" y="1530116"/>
                  <a:ext cx="2088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1C55CCC-D829-6079-FA9A-202638FEAB2D}"/>
                    </a:ext>
                  </a:extLst>
                </p14:cNvPr>
                <p14:cNvContentPartPr/>
                <p14:nvPr/>
              </p14:nvContentPartPr>
              <p14:xfrm>
                <a:off x="8685848" y="1776716"/>
                <a:ext cx="209160" cy="241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1C55CCC-D829-6079-FA9A-202638FEAB2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677208" y="1767716"/>
                  <a:ext cx="2268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D77360B-A7DB-90FA-FB26-0DED5BEA61E8}"/>
                    </a:ext>
                  </a:extLst>
                </p14:cNvPr>
                <p14:cNvContentPartPr/>
                <p14:nvPr/>
              </p14:nvContentPartPr>
              <p14:xfrm>
                <a:off x="9059888" y="2047436"/>
                <a:ext cx="56160" cy="161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D77360B-A7DB-90FA-FB26-0DED5BEA61E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050888" y="2038796"/>
                  <a:ext cx="738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5880F1B-4A93-14AE-D9BB-4BB7839DD583}"/>
                    </a:ext>
                  </a:extLst>
                </p14:cNvPr>
                <p14:cNvContentPartPr/>
                <p14:nvPr/>
              </p14:nvContentPartPr>
              <p14:xfrm>
                <a:off x="9037928" y="2013956"/>
                <a:ext cx="131040" cy="68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5880F1B-4A93-14AE-D9BB-4BB7839DD583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028928" y="2005316"/>
                  <a:ext cx="1486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3320596-A11F-B29C-C94C-A1BD39133F9A}"/>
                    </a:ext>
                  </a:extLst>
                </p14:cNvPr>
                <p14:cNvContentPartPr/>
                <p14:nvPr/>
              </p14:nvContentPartPr>
              <p14:xfrm>
                <a:off x="9204968" y="1988396"/>
                <a:ext cx="225000" cy="83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3320596-A11F-B29C-C94C-A1BD39133F9A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196328" y="1979756"/>
                  <a:ext cx="2426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0D9E650-8BBC-D767-94FC-FAF1CC8E73B5}"/>
                    </a:ext>
                  </a:extLst>
                </p14:cNvPr>
                <p14:cNvContentPartPr/>
                <p14:nvPr/>
              </p14:nvContentPartPr>
              <p14:xfrm>
                <a:off x="9432128" y="1863836"/>
                <a:ext cx="76680" cy="183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0D9E650-8BBC-D767-94FC-FAF1CC8E73B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423488" y="1855196"/>
                  <a:ext cx="943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354E5AC-7EA2-4950-5FDB-647F8C2B1613}"/>
                    </a:ext>
                  </a:extLst>
                </p14:cNvPr>
                <p14:cNvContentPartPr/>
                <p14:nvPr/>
              </p14:nvContentPartPr>
              <p14:xfrm>
                <a:off x="9422408" y="1935476"/>
                <a:ext cx="185400" cy="106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354E5AC-7EA2-4950-5FDB-647F8C2B1613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413408" y="1926476"/>
                  <a:ext cx="2030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6294C36-32CD-785C-E594-239D7B8AA17D}"/>
                    </a:ext>
                  </a:extLst>
                </p14:cNvPr>
                <p14:cNvContentPartPr/>
                <p14:nvPr/>
              </p14:nvContentPartPr>
              <p14:xfrm>
                <a:off x="9626528" y="1792196"/>
                <a:ext cx="282240" cy="236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6294C36-32CD-785C-E594-239D7B8AA17D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9617528" y="1783196"/>
                  <a:ext cx="2998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5122308-4096-4BC3-58EC-A63E7A142091}"/>
                    </a:ext>
                  </a:extLst>
                </p14:cNvPr>
                <p14:cNvContentPartPr/>
                <p14:nvPr/>
              </p14:nvContentPartPr>
              <p14:xfrm>
                <a:off x="9832088" y="1875716"/>
                <a:ext cx="194760" cy="860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5122308-4096-4BC3-58EC-A63E7A142091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9823448" y="1866716"/>
                  <a:ext cx="2124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4FDA75C-42A8-7496-7FE7-AEC971AF6297}"/>
                    </a:ext>
                  </a:extLst>
                </p14:cNvPr>
                <p14:cNvContentPartPr/>
                <p14:nvPr/>
              </p14:nvContentPartPr>
              <p14:xfrm>
                <a:off x="9492248" y="1680956"/>
                <a:ext cx="850680" cy="2617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4FDA75C-42A8-7496-7FE7-AEC971AF6297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9483608" y="1672316"/>
                  <a:ext cx="8683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0806E4A-9B2E-D18D-F564-47ED5DB98184}"/>
                    </a:ext>
                  </a:extLst>
                </p14:cNvPr>
                <p14:cNvContentPartPr/>
                <p14:nvPr/>
              </p14:nvContentPartPr>
              <p14:xfrm>
                <a:off x="10499528" y="1856276"/>
                <a:ext cx="353880" cy="226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0806E4A-9B2E-D18D-F564-47ED5DB9818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490528" y="1847276"/>
                  <a:ext cx="3715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DAEB372-D0A2-B8AA-6C00-1110603E17F7}"/>
                    </a:ext>
                  </a:extLst>
                </p14:cNvPr>
                <p14:cNvContentPartPr/>
                <p14:nvPr/>
              </p14:nvContentPartPr>
              <p14:xfrm>
                <a:off x="10903808" y="1969316"/>
                <a:ext cx="87120" cy="232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DAEB372-D0A2-B8AA-6C00-1110603E17F7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895168" y="1960676"/>
                  <a:ext cx="1047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9984C2B-C3E2-2359-4358-1775D0490667}"/>
                    </a:ext>
                  </a:extLst>
                </p14:cNvPr>
                <p14:cNvContentPartPr/>
                <p14:nvPr/>
              </p14:nvContentPartPr>
              <p14:xfrm>
                <a:off x="11014328" y="1930436"/>
                <a:ext cx="88200" cy="1321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9984C2B-C3E2-2359-4358-1775D049066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1005688" y="1921796"/>
                  <a:ext cx="1058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3C2E01C-004A-710E-D0E8-0A1469F2E47D}"/>
                    </a:ext>
                  </a:extLst>
                </p14:cNvPr>
                <p14:cNvContentPartPr/>
                <p14:nvPr/>
              </p14:nvContentPartPr>
              <p14:xfrm>
                <a:off x="11123768" y="1932956"/>
                <a:ext cx="67320" cy="117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3C2E01C-004A-710E-D0E8-0A1469F2E47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114768" y="1923956"/>
                  <a:ext cx="849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49350E2-9C6A-27F3-FA0A-4B995E3D1701}"/>
                    </a:ext>
                  </a:extLst>
                </p14:cNvPr>
                <p14:cNvContentPartPr/>
                <p14:nvPr/>
              </p14:nvContentPartPr>
              <p14:xfrm>
                <a:off x="11206208" y="1781396"/>
                <a:ext cx="105480" cy="2898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49350E2-9C6A-27F3-FA0A-4B995E3D170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1197208" y="1772756"/>
                  <a:ext cx="12312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12BDD62-7D07-130E-EEC0-45632406FE5C}"/>
                    </a:ext>
                  </a:extLst>
                </p14:cNvPr>
                <p14:cNvContentPartPr/>
                <p14:nvPr/>
              </p14:nvContentPartPr>
              <p14:xfrm>
                <a:off x="11321408" y="1784276"/>
                <a:ext cx="267120" cy="243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12BDD62-7D07-130E-EEC0-45632406FE5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1312408" y="1775276"/>
                  <a:ext cx="2847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E0C5835-04B4-5BEC-5CF6-5163163A1056}"/>
                    </a:ext>
                  </a:extLst>
                </p14:cNvPr>
                <p14:cNvContentPartPr/>
                <p14:nvPr/>
              </p14:nvContentPartPr>
              <p14:xfrm>
                <a:off x="11444888" y="1873556"/>
                <a:ext cx="111600" cy="15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E0C5835-04B4-5BEC-5CF6-5163163A105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1436248" y="1864916"/>
                  <a:ext cx="1292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CA52882-506A-C541-DCFA-CE1F68D14178}"/>
                    </a:ext>
                  </a:extLst>
                </p14:cNvPr>
                <p14:cNvContentPartPr/>
                <p14:nvPr/>
              </p14:nvContentPartPr>
              <p14:xfrm>
                <a:off x="11561528" y="1860236"/>
                <a:ext cx="273240" cy="147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CA52882-506A-C541-DCFA-CE1F68D14178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1552888" y="1851596"/>
                  <a:ext cx="290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C0B0995-2918-B5A1-D2F2-92E04A05ECCE}"/>
                    </a:ext>
                  </a:extLst>
                </p14:cNvPr>
                <p14:cNvContentPartPr/>
                <p14:nvPr/>
              </p14:nvContentPartPr>
              <p14:xfrm>
                <a:off x="11836928" y="1954916"/>
                <a:ext cx="53640" cy="63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C0B0995-2918-B5A1-D2F2-92E04A05ECC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1828288" y="1945916"/>
                  <a:ext cx="712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7473C0-F2FC-E866-A089-66BE4C1AC77A}"/>
                    </a:ext>
                  </a:extLst>
                </p14:cNvPr>
                <p14:cNvContentPartPr/>
                <p14:nvPr/>
              </p14:nvContentPartPr>
              <p14:xfrm>
                <a:off x="7096808" y="4187636"/>
                <a:ext cx="135000" cy="144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7473C0-F2FC-E866-A089-66BE4C1AC77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087808" y="4178636"/>
                  <a:ext cx="1526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B22E4F0-0CAF-611F-0082-2E35035FD92E}"/>
                    </a:ext>
                  </a:extLst>
                </p14:cNvPr>
                <p14:cNvContentPartPr/>
                <p14:nvPr/>
              </p14:nvContentPartPr>
              <p14:xfrm>
                <a:off x="7146488" y="4383476"/>
                <a:ext cx="39600" cy="23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B22E4F0-0CAF-611F-0082-2E35035FD92E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137488" y="4374836"/>
                  <a:ext cx="572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740DFD0-B7AB-5764-E004-83867ADB94C6}"/>
                    </a:ext>
                  </a:extLst>
                </p14:cNvPr>
                <p14:cNvContentPartPr/>
                <p14:nvPr/>
              </p14:nvContentPartPr>
              <p14:xfrm>
                <a:off x="6516848" y="4176836"/>
                <a:ext cx="275400" cy="158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740DFD0-B7AB-5764-E004-83867ADB94C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507848" y="4167836"/>
                  <a:ext cx="2930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B6BAA68-D5D8-A167-4E2F-E3B3E14309E8}"/>
                    </a:ext>
                  </a:extLst>
                </p14:cNvPr>
                <p14:cNvContentPartPr/>
                <p14:nvPr/>
              </p14:nvContentPartPr>
              <p14:xfrm>
                <a:off x="6723848" y="4240556"/>
                <a:ext cx="99360" cy="168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B6BAA68-D5D8-A167-4E2F-E3B3E14309E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714848" y="4231916"/>
                  <a:ext cx="1170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27C960C-A3F7-44F1-B3E4-3B6EDF2D9300}"/>
                    </a:ext>
                  </a:extLst>
                </p14:cNvPr>
                <p14:cNvContentPartPr/>
                <p14:nvPr/>
              </p14:nvContentPartPr>
              <p14:xfrm>
                <a:off x="6196808" y="3857156"/>
                <a:ext cx="286560" cy="232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27C960C-A3F7-44F1-B3E4-3B6EDF2D9300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188168" y="3848516"/>
                  <a:ext cx="3042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BB74908-05E9-4D1C-CDD0-2EF7BD219F0E}"/>
                    </a:ext>
                  </a:extLst>
                </p14:cNvPr>
                <p14:cNvContentPartPr/>
                <p14:nvPr/>
              </p14:nvContentPartPr>
              <p14:xfrm>
                <a:off x="6365288" y="3835556"/>
                <a:ext cx="43200" cy="6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BB74908-05E9-4D1C-CDD0-2EF7BD219F0E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356648" y="3826916"/>
                  <a:ext cx="60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6DC5F11-82E0-2273-0104-00E993112E93}"/>
                    </a:ext>
                  </a:extLst>
                </p14:cNvPr>
                <p14:cNvContentPartPr/>
                <p14:nvPr/>
              </p14:nvContentPartPr>
              <p14:xfrm>
                <a:off x="6501008" y="3851756"/>
                <a:ext cx="95040" cy="138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6DC5F11-82E0-2273-0104-00E993112E93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492008" y="3842756"/>
                  <a:ext cx="1126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0796C9-4A86-D8AF-4B45-E50FE0AA8DE4}"/>
                    </a:ext>
                  </a:extLst>
                </p14:cNvPr>
                <p14:cNvContentPartPr/>
                <p14:nvPr/>
              </p14:nvContentPartPr>
              <p14:xfrm>
                <a:off x="6531968" y="3647636"/>
                <a:ext cx="196920" cy="201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0796C9-4A86-D8AF-4B45-E50FE0AA8DE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523328" y="3638996"/>
                  <a:ext cx="2145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983E9FA-7A39-E11D-B88A-56C63FE705E4}"/>
                    </a:ext>
                  </a:extLst>
                </p14:cNvPr>
                <p14:cNvContentPartPr/>
                <p14:nvPr/>
              </p14:nvContentPartPr>
              <p14:xfrm>
                <a:off x="6696488" y="3486716"/>
                <a:ext cx="212400" cy="371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983E9FA-7A39-E11D-B88A-56C63FE705E4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687848" y="3478076"/>
                  <a:ext cx="2300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FB597C6-1148-B8A7-8E3A-82A3DBE2F789}"/>
                    </a:ext>
                  </a:extLst>
                </p14:cNvPr>
                <p14:cNvContentPartPr/>
                <p14:nvPr/>
              </p14:nvContentPartPr>
              <p14:xfrm>
                <a:off x="6839048" y="3562676"/>
                <a:ext cx="67680" cy="164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FB597C6-1148-B8A7-8E3A-82A3DBE2F78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830048" y="3554036"/>
                  <a:ext cx="853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7ACAD76-84E8-965B-E2DF-E48D83C5AA0F}"/>
                    </a:ext>
                  </a:extLst>
                </p14:cNvPr>
                <p14:cNvContentPartPr/>
                <p14:nvPr/>
              </p14:nvContentPartPr>
              <p14:xfrm>
                <a:off x="6880088" y="3463676"/>
                <a:ext cx="94680" cy="226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7ACAD76-84E8-965B-E2DF-E48D83C5AA0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871088" y="3455036"/>
                  <a:ext cx="1123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748314D-E1A1-EA23-A611-F9D5E17FE283}"/>
                    </a:ext>
                  </a:extLst>
                </p14:cNvPr>
                <p14:cNvContentPartPr/>
                <p14:nvPr/>
              </p14:nvContentPartPr>
              <p14:xfrm>
                <a:off x="6926528" y="3430196"/>
                <a:ext cx="102240" cy="80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748314D-E1A1-EA23-A611-F9D5E17FE28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917888" y="3421556"/>
                  <a:ext cx="1198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6D26E7-928C-7113-6E54-B4024E67E89A}"/>
                    </a:ext>
                  </a:extLst>
                </p14:cNvPr>
                <p14:cNvContentPartPr/>
                <p14:nvPr/>
              </p14:nvContentPartPr>
              <p14:xfrm>
                <a:off x="6978368" y="3324356"/>
                <a:ext cx="180720" cy="389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6D26E7-928C-7113-6E54-B4024E67E89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969728" y="3315356"/>
                  <a:ext cx="19836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F600F87-D71B-A14F-AE04-1DE94BB8C82B}"/>
                    </a:ext>
                  </a:extLst>
                </p14:cNvPr>
                <p14:cNvContentPartPr/>
                <p14:nvPr/>
              </p14:nvContentPartPr>
              <p14:xfrm>
                <a:off x="6979808" y="4041476"/>
                <a:ext cx="105840" cy="1202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F600F87-D71B-A14F-AE04-1DE94BB8C82B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971168" y="4032836"/>
                  <a:ext cx="1234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FB05100-F120-AA30-E235-87269F4591BE}"/>
                    </a:ext>
                  </a:extLst>
                </p14:cNvPr>
                <p14:cNvContentPartPr/>
                <p14:nvPr/>
              </p14:nvContentPartPr>
              <p14:xfrm>
                <a:off x="7147928" y="3300956"/>
                <a:ext cx="89280" cy="104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FB05100-F120-AA30-E235-87269F4591B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139288" y="3291956"/>
                  <a:ext cx="1069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A465143-53D0-6DA9-F2D8-A97DD87F807F}"/>
                    </a:ext>
                  </a:extLst>
                </p14:cNvPr>
                <p14:cNvContentPartPr/>
                <p14:nvPr/>
              </p14:nvContentPartPr>
              <p14:xfrm>
                <a:off x="7275368" y="3134276"/>
                <a:ext cx="88560" cy="91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A465143-53D0-6DA9-F2D8-A97DD87F807F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266368" y="3125636"/>
                  <a:ext cx="1062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7914EB3-DAE2-ECE4-2186-56232E435538}"/>
                    </a:ext>
                  </a:extLst>
                </p14:cNvPr>
                <p14:cNvContentPartPr/>
                <p14:nvPr/>
              </p14:nvContentPartPr>
              <p14:xfrm>
                <a:off x="7429808" y="3146876"/>
                <a:ext cx="10800" cy="187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7914EB3-DAE2-ECE4-2186-56232E435538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420808" y="3138236"/>
                  <a:ext cx="284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786D844-2DAA-BC2B-DEAD-9D80E0F18307}"/>
                    </a:ext>
                  </a:extLst>
                </p14:cNvPr>
                <p14:cNvContentPartPr/>
                <p14:nvPr/>
              </p14:nvContentPartPr>
              <p14:xfrm>
                <a:off x="7473008" y="2909996"/>
                <a:ext cx="97200" cy="95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786D844-2DAA-BC2B-DEAD-9D80E0F18307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464368" y="2900996"/>
                  <a:ext cx="1148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223022D-9AB5-0276-2204-AEBD74F25791}"/>
                    </a:ext>
                  </a:extLst>
                </p14:cNvPr>
                <p14:cNvContentPartPr/>
                <p14:nvPr/>
              </p14:nvContentPartPr>
              <p14:xfrm>
                <a:off x="7484528" y="2961116"/>
                <a:ext cx="113760" cy="187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223022D-9AB5-0276-2204-AEBD74F25791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475888" y="2952476"/>
                  <a:ext cx="1314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A0312A5-A546-DC0E-A1E8-74DA76458128}"/>
                    </a:ext>
                  </a:extLst>
                </p14:cNvPr>
                <p14:cNvContentPartPr/>
                <p14:nvPr/>
              </p14:nvContentPartPr>
              <p14:xfrm>
                <a:off x="11063648" y="3238676"/>
                <a:ext cx="210960" cy="287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A0312A5-A546-DC0E-A1E8-74DA76458128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1054648" y="3229676"/>
                  <a:ext cx="2286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26C67AC-B84D-6C25-07BD-D89EAE78AAD6}"/>
                    </a:ext>
                  </a:extLst>
                </p14:cNvPr>
                <p14:cNvContentPartPr/>
                <p14:nvPr/>
              </p14:nvContentPartPr>
              <p14:xfrm>
                <a:off x="11233928" y="3293396"/>
                <a:ext cx="53640" cy="990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26C67AC-B84D-6C25-07BD-D89EAE78AAD6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1225288" y="3284756"/>
                  <a:ext cx="712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AA45DB2-538A-0E17-64E4-E4E1BC7AE6F6}"/>
                    </a:ext>
                  </a:extLst>
                </p14:cNvPr>
                <p14:cNvContentPartPr/>
                <p14:nvPr/>
              </p14:nvContentPartPr>
              <p14:xfrm>
                <a:off x="11272448" y="3230756"/>
                <a:ext cx="123480" cy="126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AA45DB2-538A-0E17-64E4-E4E1BC7AE6F6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1263808" y="3222116"/>
                  <a:ext cx="1411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ED30EF3-030E-2322-333C-1796BE4A63AF}"/>
                    </a:ext>
                  </a:extLst>
                </p14:cNvPr>
                <p14:cNvContentPartPr/>
                <p14:nvPr/>
              </p14:nvContentPartPr>
              <p14:xfrm>
                <a:off x="11405288" y="3135716"/>
                <a:ext cx="123840" cy="1432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ED30EF3-030E-2322-333C-1796BE4A63A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1396288" y="3126716"/>
                  <a:ext cx="1414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BA5D930-DA1C-5232-2A6E-DA32C0AA63A4}"/>
                    </a:ext>
                  </a:extLst>
                </p14:cNvPr>
                <p14:cNvContentPartPr/>
                <p14:nvPr/>
              </p14:nvContentPartPr>
              <p14:xfrm>
                <a:off x="11454248" y="3035636"/>
                <a:ext cx="176400" cy="2131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BA5D930-DA1C-5232-2A6E-DA32C0AA63A4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445248" y="3026636"/>
                  <a:ext cx="1940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1967C30-05C3-B1C2-3DE0-1E1190C9B248}"/>
                    </a:ext>
                  </a:extLst>
                </p14:cNvPr>
                <p14:cNvContentPartPr/>
                <p14:nvPr/>
              </p14:nvContentPartPr>
              <p14:xfrm>
                <a:off x="11650088" y="3010796"/>
                <a:ext cx="102960" cy="1119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1967C30-05C3-B1C2-3DE0-1E1190C9B248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641448" y="3001796"/>
                  <a:ext cx="1206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ABAC9DF-5998-1846-CD7F-FCC55EC6F52E}"/>
                    </a:ext>
                  </a:extLst>
                </p14:cNvPr>
                <p14:cNvContentPartPr/>
                <p14:nvPr/>
              </p14:nvContentPartPr>
              <p14:xfrm>
                <a:off x="11769248" y="2962556"/>
                <a:ext cx="127440" cy="91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ABAC9DF-5998-1846-CD7F-FCC55EC6F52E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1760248" y="2953916"/>
                  <a:ext cx="1450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CEBEDC2-5C28-10DC-6C39-D6843C7B5AC5}"/>
                    </a:ext>
                  </a:extLst>
                </p14:cNvPr>
                <p14:cNvContentPartPr/>
                <p14:nvPr/>
              </p14:nvContentPartPr>
              <p14:xfrm>
                <a:off x="8779088" y="3311396"/>
                <a:ext cx="73440" cy="835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CEBEDC2-5C28-10DC-6C39-D6843C7B5AC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770448" y="3302756"/>
                  <a:ext cx="910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0A464BA-A68E-865A-0C1C-8A4EE164DEF0}"/>
                    </a:ext>
                  </a:extLst>
                </p14:cNvPr>
                <p14:cNvContentPartPr/>
                <p14:nvPr/>
              </p14:nvContentPartPr>
              <p14:xfrm>
                <a:off x="8729768" y="3371156"/>
                <a:ext cx="10800" cy="144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0A464BA-A68E-865A-0C1C-8A4EE164DEF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8721128" y="3362156"/>
                  <a:ext cx="284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49AFB46-647A-4596-4D2F-85C1E67CBA3A}"/>
                    </a:ext>
                  </a:extLst>
                </p14:cNvPr>
                <p14:cNvContentPartPr/>
                <p14:nvPr/>
              </p14:nvContentPartPr>
              <p14:xfrm>
                <a:off x="9215048" y="2879756"/>
                <a:ext cx="195480" cy="3157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49AFB46-647A-4596-4D2F-85C1E67CBA3A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9206408" y="2870756"/>
                  <a:ext cx="21312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3129C31-38E5-C100-2502-96709241905B}"/>
                    </a:ext>
                  </a:extLst>
                </p14:cNvPr>
                <p14:cNvContentPartPr/>
                <p14:nvPr/>
              </p14:nvContentPartPr>
              <p14:xfrm>
                <a:off x="9384968" y="2894516"/>
                <a:ext cx="189000" cy="1674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3129C31-38E5-C100-2502-96709241905B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376328" y="2885876"/>
                  <a:ext cx="2066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0AFDCD8-D753-F513-0159-08A22FBF20C7}"/>
                    </a:ext>
                  </a:extLst>
                </p14:cNvPr>
                <p14:cNvContentPartPr/>
                <p14:nvPr/>
              </p14:nvContentPartPr>
              <p14:xfrm>
                <a:off x="9576848" y="2808476"/>
                <a:ext cx="93960" cy="1436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0AFDCD8-D753-F513-0159-08A22FBF20C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567848" y="2799476"/>
                  <a:ext cx="1116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464BCEC-8080-1DD3-D81C-3B5C460C3CF5}"/>
                    </a:ext>
                  </a:extLst>
                </p14:cNvPr>
                <p14:cNvContentPartPr/>
                <p14:nvPr/>
              </p14:nvContentPartPr>
              <p14:xfrm>
                <a:off x="9561008" y="2828276"/>
                <a:ext cx="100080" cy="997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464BCEC-8080-1DD3-D81C-3B5C460C3CF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552368" y="2819276"/>
                  <a:ext cx="1177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7D1FE9A-7938-DC4E-4C3D-8EED89B3527F}"/>
                    </a:ext>
                  </a:extLst>
                </p14:cNvPr>
                <p14:cNvContentPartPr/>
                <p14:nvPr/>
              </p14:nvContentPartPr>
              <p14:xfrm>
                <a:off x="9600608" y="2699036"/>
                <a:ext cx="187200" cy="2239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7D1FE9A-7938-DC4E-4C3D-8EED89B3527F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591968" y="2690396"/>
                  <a:ext cx="2048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2D201B0-4366-1F30-35C4-A0E07D42E236}"/>
                    </a:ext>
                  </a:extLst>
                </p14:cNvPr>
                <p14:cNvContentPartPr/>
                <p14:nvPr/>
              </p14:nvContentPartPr>
              <p14:xfrm>
                <a:off x="9815168" y="2694356"/>
                <a:ext cx="102960" cy="120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2D201B0-4366-1F30-35C4-A0E07D42E236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9806168" y="2685716"/>
                  <a:ext cx="1206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E26F7E2-0885-F695-718D-3692250B1E93}"/>
                    </a:ext>
                  </a:extLst>
                </p14:cNvPr>
                <p14:cNvContentPartPr/>
                <p14:nvPr/>
              </p14:nvContentPartPr>
              <p14:xfrm>
                <a:off x="9922448" y="2507156"/>
                <a:ext cx="168840" cy="2862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E26F7E2-0885-F695-718D-3692250B1E9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913808" y="2498516"/>
                  <a:ext cx="1864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17B9EB8-5D19-DE0F-2C85-A36A67E4F881}"/>
                    </a:ext>
                  </a:extLst>
                </p14:cNvPr>
                <p14:cNvContentPartPr/>
                <p14:nvPr/>
              </p14:nvContentPartPr>
              <p14:xfrm>
                <a:off x="10059608" y="2563676"/>
                <a:ext cx="86760" cy="1425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17B9EB8-5D19-DE0F-2C85-A36A67E4F881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0050968" y="2554676"/>
                  <a:ext cx="1044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3ACA641-97E7-5E0A-6258-BFB30EB60F85}"/>
                    </a:ext>
                  </a:extLst>
                </p14:cNvPr>
                <p14:cNvContentPartPr/>
                <p14:nvPr/>
              </p14:nvContentPartPr>
              <p14:xfrm>
                <a:off x="10056728" y="2624876"/>
                <a:ext cx="77760" cy="601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3ACA641-97E7-5E0A-6258-BFB30EB60F85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0048088" y="2615876"/>
                  <a:ext cx="954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953140D-A5BF-DB4F-B65B-326B2F31F341}"/>
                    </a:ext>
                  </a:extLst>
                </p14:cNvPr>
                <p14:cNvContentPartPr/>
                <p14:nvPr/>
              </p14:nvContentPartPr>
              <p14:xfrm>
                <a:off x="10143488" y="2407796"/>
                <a:ext cx="156960" cy="2361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953140D-A5BF-DB4F-B65B-326B2F31F341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134848" y="2398796"/>
                  <a:ext cx="1746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DD71378-C97C-81A1-5793-D92C4D5ABBC0}"/>
                    </a:ext>
                  </a:extLst>
                </p14:cNvPr>
                <p14:cNvContentPartPr/>
                <p14:nvPr/>
              </p14:nvContentPartPr>
              <p14:xfrm>
                <a:off x="9692048" y="3047876"/>
                <a:ext cx="98280" cy="2311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DD71378-C97C-81A1-5793-D92C4D5ABBC0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9683408" y="3039236"/>
                  <a:ext cx="1159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41893E6-5296-0E02-E5CE-D4620A550DE4}"/>
                    </a:ext>
                  </a:extLst>
                </p14:cNvPr>
                <p14:cNvContentPartPr/>
                <p14:nvPr/>
              </p14:nvContentPartPr>
              <p14:xfrm>
                <a:off x="9658568" y="3172436"/>
                <a:ext cx="128520" cy="83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41893E6-5296-0E02-E5CE-D4620A550DE4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9649928" y="3163796"/>
                  <a:ext cx="1461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F51AFF0-731E-3024-3EB8-4D0CEFFE9A71}"/>
                    </a:ext>
                  </a:extLst>
                </p14:cNvPr>
                <p14:cNvContentPartPr/>
                <p14:nvPr/>
              </p14:nvContentPartPr>
              <p14:xfrm>
                <a:off x="9819488" y="3167756"/>
                <a:ext cx="83160" cy="86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F51AFF0-731E-3024-3EB8-4D0CEFFE9A71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9810488" y="3158756"/>
                  <a:ext cx="100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B0E9645-AA2B-23BA-03B8-B05D00DB5B50}"/>
                    </a:ext>
                  </a:extLst>
                </p14:cNvPr>
                <p14:cNvContentPartPr/>
                <p14:nvPr/>
              </p14:nvContentPartPr>
              <p14:xfrm>
                <a:off x="9874208" y="3151196"/>
                <a:ext cx="100440" cy="864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B0E9645-AA2B-23BA-03B8-B05D00DB5B50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865568" y="3142196"/>
                  <a:ext cx="1180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7912419-999D-40EA-638A-AE4AF3F13C6B}"/>
                    </a:ext>
                  </a:extLst>
                </p14:cNvPr>
                <p14:cNvContentPartPr/>
                <p14:nvPr/>
              </p14:nvContentPartPr>
              <p14:xfrm>
                <a:off x="9976448" y="3095756"/>
                <a:ext cx="107280" cy="1022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7912419-999D-40EA-638A-AE4AF3F13C6B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9967448" y="3086756"/>
                  <a:ext cx="1249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B59F75B-9E0B-7DE8-7ABA-AF97C16556B1}"/>
                    </a:ext>
                  </a:extLst>
                </p14:cNvPr>
                <p14:cNvContentPartPr/>
                <p14:nvPr/>
              </p14:nvContentPartPr>
              <p14:xfrm>
                <a:off x="10091648" y="2986316"/>
                <a:ext cx="114120" cy="102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B59F75B-9E0B-7DE8-7ABA-AF97C16556B1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0083008" y="2977316"/>
                  <a:ext cx="1317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9135AFC-86A2-77E0-FD56-90C824405D93}"/>
                    </a:ext>
                  </a:extLst>
                </p14:cNvPr>
                <p14:cNvContentPartPr/>
                <p14:nvPr/>
              </p14:nvContentPartPr>
              <p14:xfrm>
                <a:off x="10277768" y="2858156"/>
                <a:ext cx="123120" cy="1065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9135AFC-86A2-77E0-FD56-90C824405D93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0268768" y="2849156"/>
                  <a:ext cx="1407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6F9A0D4-75F5-C702-16AC-286787C89A0E}"/>
                    </a:ext>
                  </a:extLst>
                </p14:cNvPr>
                <p14:cNvContentPartPr/>
                <p14:nvPr/>
              </p14:nvContentPartPr>
              <p14:xfrm>
                <a:off x="10493408" y="2915396"/>
                <a:ext cx="5400" cy="54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6F9A0D4-75F5-C702-16AC-286787C89A0E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0484768" y="2906756"/>
                  <a:ext cx="230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23FAE21-EE98-60AC-4B99-1C42266DB78D}"/>
                    </a:ext>
                  </a:extLst>
                </p14:cNvPr>
                <p14:cNvContentPartPr/>
                <p14:nvPr/>
              </p14:nvContentPartPr>
              <p14:xfrm>
                <a:off x="10505648" y="2651876"/>
                <a:ext cx="81000" cy="846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23FAE21-EE98-60AC-4B99-1C42266DB78D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0497008" y="2642876"/>
                  <a:ext cx="986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3300F0B-0B25-E4A8-0C6B-0BC63DFB77EB}"/>
                    </a:ext>
                  </a:extLst>
                </p14:cNvPr>
                <p14:cNvContentPartPr/>
                <p14:nvPr/>
              </p14:nvContentPartPr>
              <p14:xfrm>
                <a:off x="10484048" y="2686436"/>
                <a:ext cx="164880" cy="198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3300F0B-0B25-E4A8-0C6B-0BC63DFB77EB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0475048" y="2677796"/>
                  <a:ext cx="1825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BA7EF4C-67D1-48C1-ADBE-BB6170885CF0}"/>
                    </a:ext>
                  </a:extLst>
                </p14:cNvPr>
                <p14:cNvContentPartPr/>
                <p14:nvPr/>
              </p14:nvContentPartPr>
              <p14:xfrm>
                <a:off x="7294808" y="2615876"/>
                <a:ext cx="1524600" cy="7671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BA7EF4C-67D1-48C1-ADBE-BB6170885CF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286168" y="2606876"/>
                  <a:ext cx="1542240" cy="78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0055323-46FD-8FCE-87E4-0D5A9EE4728C}"/>
                    </a:ext>
                  </a:extLst>
                </p14:cNvPr>
                <p14:cNvContentPartPr/>
                <p14:nvPr/>
              </p14:nvContentPartPr>
              <p14:xfrm>
                <a:off x="8806448" y="3314996"/>
                <a:ext cx="568800" cy="7765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0055323-46FD-8FCE-87E4-0D5A9EE4728C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8797448" y="3306356"/>
                  <a:ext cx="586440" cy="79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5307042-CD15-2436-C06E-0A64A57700EE}"/>
                    </a:ext>
                  </a:extLst>
                </p14:cNvPr>
                <p14:cNvContentPartPr/>
                <p14:nvPr/>
              </p14:nvContentPartPr>
              <p14:xfrm>
                <a:off x="9297128" y="4052636"/>
                <a:ext cx="1271520" cy="856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5307042-CD15-2436-C06E-0A64A57700EE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288128" y="4043996"/>
                  <a:ext cx="12891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928E91C-8C6F-4615-A125-93154A5955C2}"/>
                    </a:ext>
                  </a:extLst>
                </p14:cNvPr>
                <p14:cNvContentPartPr/>
                <p14:nvPr/>
              </p14:nvContentPartPr>
              <p14:xfrm>
                <a:off x="10382888" y="4221836"/>
                <a:ext cx="61560" cy="149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928E91C-8C6F-4615-A125-93154A5955C2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0374248" y="4212836"/>
                  <a:ext cx="792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3504A25-76FA-8BD9-082A-EDE58AAD922D}"/>
                    </a:ext>
                  </a:extLst>
                </p14:cNvPr>
                <p14:cNvContentPartPr/>
                <p14:nvPr/>
              </p14:nvContentPartPr>
              <p14:xfrm>
                <a:off x="10511408" y="4221116"/>
                <a:ext cx="128520" cy="168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3504A25-76FA-8BD9-082A-EDE58AAD922D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0502408" y="4212116"/>
                  <a:ext cx="1461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2F12EC8-B1A1-C595-4B79-70354CC817BD}"/>
                    </a:ext>
                  </a:extLst>
                </p14:cNvPr>
                <p14:cNvContentPartPr/>
                <p14:nvPr/>
              </p14:nvContentPartPr>
              <p14:xfrm>
                <a:off x="10762328" y="4113116"/>
                <a:ext cx="236880" cy="124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2F12EC8-B1A1-C595-4B79-70354CC817BD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0753328" y="4104476"/>
                  <a:ext cx="2545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B92C92E-0669-BFC5-CE80-7D5A84DDAA46}"/>
                    </a:ext>
                  </a:extLst>
                </p14:cNvPr>
                <p14:cNvContentPartPr/>
                <p14:nvPr/>
              </p14:nvContentPartPr>
              <p14:xfrm>
                <a:off x="10754768" y="4161356"/>
                <a:ext cx="156960" cy="144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B92C92E-0669-BFC5-CE80-7D5A84DDAA46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0746128" y="4152356"/>
                  <a:ext cx="1746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402ED73-2AE0-F1AE-753A-5A7A903BD545}"/>
                    </a:ext>
                  </a:extLst>
                </p14:cNvPr>
                <p14:cNvContentPartPr/>
                <p14:nvPr/>
              </p14:nvContentPartPr>
              <p14:xfrm>
                <a:off x="11129888" y="3816116"/>
                <a:ext cx="250560" cy="315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402ED73-2AE0-F1AE-753A-5A7A903BD545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1121248" y="3807476"/>
                  <a:ext cx="2682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CB46BA4-4882-8797-E26C-607C2BA1D948}"/>
                    </a:ext>
                  </a:extLst>
                </p14:cNvPr>
                <p14:cNvContentPartPr/>
                <p14:nvPr/>
              </p14:nvContentPartPr>
              <p14:xfrm>
                <a:off x="11438768" y="3827276"/>
                <a:ext cx="145080" cy="131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CB46BA4-4882-8797-E26C-607C2BA1D948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1430128" y="3818276"/>
                  <a:ext cx="1627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538B462-D86D-0FC1-F6E6-5A7240563980}"/>
                    </a:ext>
                  </a:extLst>
                </p14:cNvPr>
                <p14:cNvContentPartPr/>
                <p14:nvPr/>
              </p14:nvContentPartPr>
              <p14:xfrm>
                <a:off x="11323928" y="4270796"/>
                <a:ext cx="256320" cy="304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538B462-D86D-0FC1-F6E6-5A7240563980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11315288" y="4262156"/>
                  <a:ext cx="2739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E2B982B-2C3D-239D-C179-4E8082C77D0C}"/>
                    </a:ext>
                  </a:extLst>
                </p14:cNvPr>
                <p14:cNvContentPartPr/>
                <p14:nvPr/>
              </p14:nvContentPartPr>
              <p14:xfrm>
                <a:off x="11568368" y="4321196"/>
                <a:ext cx="44280" cy="118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E2B982B-2C3D-239D-C179-4E8082C77D0C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1559368" y="4312556"/>
                  <a:ext cx="619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29DBF9E-E7B9-09F5-4FCC-FE95E367E2C0}"/>
                    </a:ext>
                  </a:extLst>
                </p14:cNvPr>
                <p14:cNvContentPartPr/>
                <p14:nvPr/>
              </p14:nvContentPartPr>
              <p14:xfrm>
                <a:off x="11601848" y="4194836"/>
                <a:ext cx="209520" cy="214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29DBF9E-E7B9-09F5-4FCC-FE95E367E2C0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1592848" y="4185836"/>
                  <a:ext cx="2271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914B186-C8FE-ADB0-A0F3-BA51356603A4}"/>
                    </a:ext>
                  </a:extLst>
                </p14:cNvPr>
                <p14:cNvContentPartPr/>
                <p14:nvPr/>
              </p14:nvContentPartPr>
              <p14:xfrm>
                <a:off x="11754488" y="4187636"/>
                <a:ext cx="50400" cy="93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914B186-C8FE-ADB0-A0F3-BA51356603A4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1745848" y="4178636"/>
                  <a:ext cx="680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0E47757-38FD-3D39-AD0E-301E30B789A6}"/>
                    </a:ext>
                  </a:extLst>
                </p14:cNvPr>
                <p14:cNvContentPartPr/>
                <p14:nvPr/>
              </p14:nvContentPartPr>
              <p14:xfrm>
                <a:off x="11810648" y="4032836"/>
                <a:ext cx="259920" cy="436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0E47757-38FD-3D39-AD0E-301E30B789A6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1802008" y="4024196"/>
                  <a:ext cx="27756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78579A8-E4D8-F0E7-71C1-AD4583C737D7}"/>
                    </a:ext>
                  </a:extLst>
                </p14:cNvPr>
                <p14:cNvContentPartPr/>
                <p14:nvPr/>
              </p14:nvContentPartPr>
              <p14:xfrm>
                <a:off x="10428968" y="4041836"/>
                <a:ext cx="96120" cy="74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78579A8-E4D8-F0E7-71C1-AD4583C737D7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0420328" y="4032836"/>
                  <a:ext cx="1137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1E5B928-644C-C76E-59F5-7038C6562EC4}"/>
                    </a:ext>
                  </a:extLst>
                </p14:cNvPr>
                <p14:cNvContentPartPr/>
                <p14:nvPr/>
              </p14:nvContentPartPr>
              <p14:xfrm>
                <a:off x="10583408" y="4464116"/>
                <a:ext cx="42480" cy="19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1E5B928-644C-C76E-59F5-7038C6562EC4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0574408" y="4455116"/>
                  <a:ext cx="601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7EC2241-3FE1-A596-3B37-D41F842C1A23}"/>
                    </a:ext>
                  </a:extLst>
                </p14:cNvPr>
                <p14:cNvContentPartPr/>
                <p14:nvPr/>
              </p14:nvContentPartPr>
              <p14:xfrm>
                <a:off x="10438328" y="4087916"/>
                <a:ext cx="81720" cy="493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7EC2241-3FE1-A596-3B37-D41F842C1A23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0429328" y="4079276"/>
                  <a:ext cx="993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39C98BC-1205-A36C-6202-88533D19E90C}"/>
                    </a:ext>
                  </a:extLst>
                </p14:cNvPr>
                <p14:cNvContentPartPr/>
                <p14:nvPr/>
              </p14:nvContentPartPr>
              <p14:xfrm>
                <a:off x="10737488" y="3694796"/>
                <a:ext cx="209520" cy="177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D39C98BC-1205-A36C-6202-88533D19E90C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0728488" y="3685796"/>
                  <a:ext cx="2271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D3B4C3C-B878-30E2-7792-6101FADE7A94}"/>
                    </a:ext>
                  </a:extLst>
                </p14:cNvPr>
                <p14:cNvContentPartPr/>
                <p14:nvPr/>
              </p14:nvContentPartPr>
              <p14:xfrm>
                <a:off x="10733888" y="3737996"/>
                <a:ext cx="133560" cy="156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D3B4C3C-B878-30E2-7792-6101FADE7A94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0725248" y="3729356"/>
                  <a:ext cx="1512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FF30BE5-A76A-85DE-B20E-1C60D760469D}"/>
                    </a:ext>
                  </a:extLst>
                </p14:cNvPr>
                <p14:cNvContentPartPr/>
                <p14:nvPr/>
              </p14:nvContentPartPr>
              <p14:xfrm>
                <a:off x="11301248" y="4078196"/>
                <a:ext cx="304560" cy="1897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FF30BE5-A76A-85DE-B20E-1C60D760469D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1292608" y="4069196"/>
                  <a:ext cx="3222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5578F8E2-647D-5252-8996-B7205EF09F22}"/>
                    </a:ext>
                  </a:extLst>
                </p14:cNvPr>
                <p14:cNvContentPartPr/>
                <p14:nvPr/>
              </p14:nvContentPartPr>
              <p14:xfrm>
                <a:off x="10309448" y="4142276"/>
                <a:ext cx="350280" cy="418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5578F8E2-647D-5252-8996-B7205EF09F22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0300448" y="4133276"/>
                  <a:ext cx="36792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4489850-0378-593D-1F8A-4175942BEBFA}"/>
                    </a:ext>
                  </a:extLst>
                </p14:cNvPr>
                <p14:cNvContentPartPr/>
                <p14:nvPr/>
              </p14:nvContentPartPr>
              <p14:xfrm>
                <a:off x="10495928" y="4086836"/>
                <a:ext cx="3240" cy="9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54489850-0378-593D-1F8A-4175942BEBFA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0487288" y="4077836"/>
                  <a:ext cx="20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871287E-B508-0C21-4354-FCAD1D306408}"/>
                    </a:ext>
                  </a:extLst>
                </p14:cNvPr>
                <p14:cNvContentPartPr/>
                <p14:nvPr/>
              </p14:nvContentPartPr>
              <p14:xfrm>
                <a:off x="7078808" y="2628836"/>
                <a:ext cx="133560" cy="30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871287E-B508-0C21-4354-FCAD1D306408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7070168" y="2619836"/>
                  <a:ext cx="1512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B648B05-6382-5635-EF74-4F5C69BABFB7}"/>
                    </a:ext>
                  </a:extLst>
                </p14:cNvPr>
                <p14:cNvContentPartPr/>
                <p14:nvPr/>
              </p14:nvContentPartPr>
              <p14:xfrm>
                <a:off x="6921488" y="2597156"/>
                <a:ext cx="16560" cy="108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B648B05-6382-5635-EF74-4F5C69BABFB7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6912848" y="2588516"/>
                  <a:ext cx="342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7E62329C-8CFD-BC24-4BC6-5337CBEEEAEF}"/>
                    </a:ext>
                  </a:extLst>
                </p14:cNvPr>
                <p14:cNvContentPartPr/>
                <p14:nvPr/>
              </p14:nvContentPartPr>
              <p14:xfrm>
                <a:off x="8803568" y="3405716"/>
                <a:ext cx="38520" cy="6778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7E62329C-8CFD-BC24-4BC6-5337CBEEEAEF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8794568" y="3397076"/>
                  <a:ext cx="56160" cy="69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5EA5B24B-6BDF-600A-2799-D1E58EFB942B}"/>
                    </a:ext>
                  </a:extLst>
                </p14:cNvPr>
                <p14:cNvContentPartPr/>
                <p14:nvPr/>
              </p14:nvContentPartPr>
              <p14:xfrm>
                <a:off x="8669288" y="4003676"/>
                <a:ext cx="60480" cy="237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5EA5B24B-6BDF-600A-2799-D1E58EFB942B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8660288" y="3994676"/>
                  <a:ext cx="781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00A538D-CE18-A7D8-2CF7-DD421345FC65}"/>
                    </a:ext>
                  </a:extLst>
                </p14:cNvPr>
                <p14:cNvContentPartPr/>
                <p14:nvPr/>
              </p14:nvContentPartPr>
              <p14:xfrm>
                <a:off x="8574968" y="4010516"/>
                <a:ext cx="162000" cy="1591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00A538D-CE18-A7D8-2CF7-DD421345FC65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8565968" y="4001516"/>
                  <a:ext cx="1796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982FE62-AFCC-85CB-A914-E51DF9B03BAA}"/>
                    </a:ext>
                  </a:extLst>
                </p14:cNvPr>
                <p14:cNvContentPartPr/>
                <p14:nvPr/>
              </p14:nvContentPartPr>
              <p14:xfrm>
                <a:off x="8739488" y="4183316"/>
                <a:ext cx="19440" cy="27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982FE62-AFCC-85CB-A914-E51DF9B03BAA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8730848" y="4174316"/>
                  <a:ext cx="37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B21F802F-725C-19A7-7218-D46C6E3F6865}"/>
                    </a:ext>
                  </a:extLst>
                </p14:cNvPr>
                <p14:cNvContentPartPr/>
                <p14:nvPr/>
              </p14:nvContentPartPr>
              <p14:xfrm>
                <a:off x="8879528" y="3365396"/>
                <a:ext cx="16920" cy="11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B21F802F-725C-19A7-7218-D46C6E3F6865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8870528" y="3356756"/>
                  <a:ext cx="345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13B6FA8-547A-FE70-ED37-A51448D4090E}"/>
                    </a:ext>
                  </a:extLst>
                </p14:cNvPr>
                <p14:cNvContentPartPr/>
                <p14:nvPr/>
              </p14:nvContentPartPr>
              <p14:xfrm>
                <a:off x="7274288" y="2402396"/>
                <a:ext cx="146520" cy="1087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13B6FA8-547A-FE70-ED37-A51448D4090E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7265648" y="2393756"/>
                  <a:ext cx="1641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F62EAB26-BDAB-B049-C177-FA3EF0834E00}"/>
                    </a:ext>
                  </a:extLst>
                </p14:cNvPr>
                <p14:cNvContentPartPr/>
                <p14:nvPr/>
              </p14:nvContentPartPr>
              <p14:xfrm>
                <a:off x="7491368" y="2335796"/>
                <a:ext cx="118800" cy="60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F62EAB26-BDAB-B049-C177-FA3EF0834E00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7482728" y="2327156"/>
                  <a:ext cx="1364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594FB493-46B1-B0FE-EFA1-0557E4C85A88}"/>
                    </a:ext>
                  </a:extLst>
                </p14:cNvPr>
                <p14:cNvContentPartPr/>
                <p14:nvPr/>
              </p14:nvContentPartPr>
              <p14:xfrm>
                <a:off x="7540688" y="2152556"/>
                <a:ext cx="57240" cy="979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594FB493-46B1-B0FE-EFA1-0557E4C85A88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7532048" y="2143916"/>
                  <a:ext cx="748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43C554A-B0E5-E7D7-20D4-87144AFA7EC7}"/>
                    </a:ext>
                  </a:extLst>
                </p14:cNvPr>
                <p14:cNvContentPartPr/>
                <p14:nvPr/>
              </p14:nvContentPartPr>
              <p14:xfrm>
                <a:off x="7584968" y="2195396"/>
                <a:ext cx="66600" cy="810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43C554A-B0E5-E7D7-20D4-87144AFA7EC7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7576328" y="2186756"/>
                  <a:ext cx="842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2C1A8D8-31B1-D042-ABDD-AF2427ED61A8}"/>
                    </a:ext>
                  </a:extLst>
                </p14:cNvPr>
                <p14:cNvContentPartPr/>
                <p14:nvPr/>
              </p14:nvContentPartPr>
              <p14:xfrm>
                <a:off x="7642568" y="2050316"/>
                <a:ext cx="88560" cy="644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2C1A8D8-31B1-D042-ABDD-AF2427ED61A8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7633568" y="2041676"/>
                  <a:ext cx="1062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8AB0B01-8551-3D8E-F801-DF93C58D1FF8}"/>
                    </a:ext>
                  </a:extLst>
                </p14:cNvPr>
                <p14:cNvContentPartPr/>
                <p14:nvPr/>
              </p14:nvContentPartPr>
              <p14:xfrm>
                <a:off x="7687928" y="2368916"/>
                <a:ext cx="97920" cy="100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8AB0B01-8551-3D8E-F801-DF93C58D1FF8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7679288" y="2359916"/>
                  <a:ext cx="1155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122132E-25C7-0613-EE97-B2827001CE21}"/>
                    </a:ext>
                  </a:extLst>
                </p14:cNvPr>
                <p14:cNvContentPartPr/>
                <p14:nvPr/>
              </p14:nvContentPartPr>
              <p14:xfrm>
                <a:off x="7832648" y="2307716"/>
                <a:ext cx="101520" cy="784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122132E-25C7-0613-EE97-B2827001CE21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7824008" y="2299076"/>
                  <a:ext cx="1191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05D45BA-57F6-2B4D-B657-80DFBBF72B91}"/>
                    </a:ext>
                  </a:extLst>
                </p14:cNvPr>
                <p14:cNvContentPartPr/>
                <p14:nvPr/>
              </p14:nvContentPartPr>
              <p14:xfrm>
                <a:off x="7954328" y="2240036"/>
                <a:ext cx="35640" cy="1274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05D45BA-57F6-2B4D-B657-80DFBBF72B91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7945328" y="2231396"/>
                  <a:ext cx="532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D8A71EC8-4637-8C03-7BBE-39B9EF8DF9BD}"/>
                    </a:ext>
                  </a:extLst>
                </p14:cNvPr>
                <p14:cNvContentPartPr/>
                <p14:nvPr/>
              </p14:nvContentPartPr>
              <p14:xfrm>
                <a:off x="7979528" y="2227436"/>
                <a:ext cx="111960" cy="1569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D8A71EC8-4637-8C03-7BBE-39B9EF8DF9BD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7970888" y="2218436"/>
                  <a:ext cx="1296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98913149-4DFB-0BF0-3DC3-5B28EF07AC2C}"/>
                    </a:ext>
                  </a:extLst>
                </p14:cNvPr>
                <p14:cNvContentPartPr/>
                <p14:nvPr/>
              </p14:nvContentPartPr>
              <p14:xfrm>
                <a:off x="9913448" y="3880916"/>
                <a:ext cx="124920" cy="975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98913149-4DFB-0BF0-3DC3-5B28EF07AC2C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9904448" y="3871916"/>
                  <a:ext cx="1425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9C80C500-F47E-5307-701D-DDA37608285B}"/>
                    </a:ext>
                  </a:extLst>
                </p14:cNvPr>
                <p14:cNvContentPartPr/>
                <p14:nvPr/>
              </p14:nvContentPartPr>
              <p14:xfrm>
                <a:off x="10103168" y="3781196"/>
                <a:ext cx="126360" cy="824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9C80C500-F47E-5307-701D-DDA37608285B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10094168" y="3772556"/>
                  <a:ext cx="1440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1B7826A-286C-602B-28EE-0745E7F03E7F}"/>
                    </a:ext>
                  </a:extLst>
                </p14:cNvPr>
                <p14:cNvContentPartPr/>
                <p14:nvPr/>
              </p14:nvContentPartPr>
              <p14:xfrm>
                <a:off x="10111088" y="3589676"/>
                <a:ext cx="32400" cy="1180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1B7826A-286C-602B-28EE-0745E7F03E7F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10102088" y="3581036"/>
                  <a:ext cx="500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03413D73-0B6D-2077-C90E-F982AD5A14D4}"/>
                    </a:ext>
                  </a:extLst>
                </p14:cNvPr>
                <p14:cNvContentPartPr/>
                <p14:nvPr/>
              </p14:nvContentPartPr>
              <p14:xfrm>
                <a:off x="10162568" y="3568796"/>
                <a:ext cx="11880" cy="997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03413D73-0B6D-2077-C90E-F982AD5A14D4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10153568" y="3560156"/>
                  <a:ext cx="29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CDB7C048-F0D6-9028-1FE9-3B0C7C393745}"/>
                    </a:ext>
                  </a:extLst>
                </p14:cNvPr>
                <p14:cNvContentPartPr/>
                <p14:nvPr/>
              </p14:nvContentPartPr>
              <p14:xfrm>
                <a:off x="10104968" y="3454676"/>
                <a:ext cx="86040" cy="763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CDB7C048-F0D6-9028-1FE9-3B0C7C393745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10096328" y="3445676"/>
                  <a:ext cx="1036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3F74A9CE-1254-32C8-24B0-CA708A62C388}"/>
                    </a:ext>
                  </a:extLst>
                </p14:cNvPr>
                <p14:cNvContentPartPr/>
                <p14:nvPr/>
              </p14:nvContentPartPr>
              <p14:xfrm>
                <a:off x="10345088" y="3805676"/>
                <a:ext cx="82080" cy="36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3F74A9CE-1254-32C8-24B0-CA708A62C388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10336448" y="3797036"/>
                  <a:ext cx="997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392079C1-E9DA-E4F7-D40B-F242D0E441EF}"/>
                    </a:ext>
                  </a:extLst>
                </p14:cNvPr>
                <p14:cNvContentPartPr/>
                <p14:nvPr/>
              </p14:nvContentPartPr>
              <p14:xfrm>
                <a:off x="10444088" y="3642596"/>
                <a:ext cx="176760" cy="1868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392079C1-E9DA-E4F7-D40B-F242D0E441EF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10435448" y="3633956"/>
                  <a:ext cx="1944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1741B93F-C9DE-5E90-6033-DC055129F3E2}"/>
                    </a:ext>
                  </a:extLst>
                </p14:cNvPr>
                <p14:cNvContentPartPr/>
                <p14:nvPr/>
              </p14:nvContentPartPr>
              <p14:xfrm>
                <a:off x="9260048" y="4083956"/>
                <a:ext cx="27000" cy="21780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1741B93F-C9DE-5E90-6033-DC055129F3E2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9251048" y="4075316"/>
                  <a:ext cx="446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6956C1EB-D83F-F56F-DDE9-4095050240A9}"/>
                    </a:ext>
                  </a:extLst>
                </p14:cNvPr>
                <p14:cNvContentPartPr/>
                <p14:nvPr/>
              </p14:nvContentPartPr>
              <p14:xfrm>
                <a:off x="9260768" y="4464116"/>
                <a:ext cx="99720" cy="1771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6956C1EB-D83F-F56F-DDE9-4095050240A9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9252128" y="4455476"/>
                  <a:ext cx="1173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7CDBA84B-9BFA-5CA7-55E7-BF1F6D50798E}"/>
                    </a:ext>
                  </a:extLst>
                </p14:cNvPr>
                <p14:cNvContentPartPr/>
                <p14:nvPr/>
              </p14:nvContentPartPr>
              <p14:xfrm>
                <a:off x="9297128" y="4529996"/>
                <a:ext cx="79200" cy="792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7CDBA84B-9BFA-5CA7-55E7-BF1F6D50798E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9288488" y="4521356"/>
                  <a:ext cx="968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137658DC-BB80-890B-5FE2-7658574977F5}"/>
                    </a:ext>
                  </a:extLst>
                </p14:cNvPr>
                <p14:cNvContentPartPr/>
                <p14:nvPr/>
              </p14:nvContentPartPr>
              <p14:xfrm>
                <a:off x="9267248" y="4074596"/>
                <a:ext cx="5760" cy="108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137658DC-BB80-890B-5FE2-7658574977F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258608" y="4065596"/>
                  <a:ext cx="234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60421AB0-C576-8092-14C9-632EAFA6FFB6}"/>
                    </a:ext>
                  </a:extLst>
                </p14:cNvPr>
                <p14:cNvContentPartPr/>
                <p14:nvPr/>
              </p14:nvContentPartPr>
              <p14:xfrm>
                <a:off x="9284888" y="3903596"/>
                <a:ext cx="194040" cy="1551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60421AB0-C576-8092-14C9-632EAFA6FFB6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9276248" y="3894956"/>
                  <a:ext cx="2116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91C1AC1B-748A-2B84-7A03-F721B96ED7ED}"/>
                    </a:ext>
                  </a:extLst>
                </p14:cNvPr>
                <p14:cNvContentPartPr/>
                <p14:nvPr/>
              </p14:nvContentPartPr>
              <p14:xfrm>
                <a:off x="9281648" y="3970556"/>
                <a:ext cx="84600" cy="982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91C1AC1B-748A-2B84-7A03-F721B96ED7ED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9272648" y="3961916"/>
                  <a:ext cx="1022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AFE03617-187C-D1AA-2A03-A997518429DA}"/>
                    </a:ext>
                  </a:extLst>
                </p14:cNvPr>
                <p14:cNvContentPartPr/>
                <p14:nvPr/>
              </p14:nvContentPartPr>
              <p14:xfrm>
                <a:off x="8454008" y="3831236"/>
                <a:ext cx="344160" cy="49680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AFE03617-187C-D1AA-2A03-A997518429DA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8445008" y="3822596"/>
                  <a:ext cx="36180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C0C58F49-1C03-3E38-E5E0-5C6D1DDFDEDE}"/>
                    </a:ext>
                  </a:extLst>
                </p14:cNvPr>
                <p14:cNvContentPartPr/>
                <p14:nvPr/>
              </p14:nvContentPartPr>
              <p14:xfrm>
                <a:off x="9317288" y="4028156"/>
                <a:ext cx="29160" cy="259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C0C58F49-1C03-3E38-E5E0-5C6D1DDFDEDE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9308648" y="4019156"/>
                  <a:ext cx="4680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FE866AB6-7322-76EE-E36B-6140EAB7716B}"/>
              </a:ext>
            </a:extLst>
          </p:cNvPr>
          <p:cNvGrpSpPr/>
          <p:nvPr/>
        </p:nvGrpSpPr>
        <p:grpSpPr>
          <a:xfrm>
            <a:off x="9750368" y="3397796"/>
            <a:ext cx="117000" cy="82080"/>
            <a:chOff x="9750368" y="3397796"/>
            <a:chExt cx="117000" cy="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D6B02E42-09A2-6768-BD2D-37E213CEC629}"/>
                    </a:ext>
                  </a:extLst>
                </p14:cNvPr>
                <p14:cNvContentPartPr/>
                <p14:nvPr/>
              </p14:nvContentPartPr>
              <p14:xfrm>
                <a:off x="9805808" y="3436316"/>
                <a:ext cx="4680" cy="1152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D6B02E42-09A2-6768-BD2D-37E213CEC629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9797168" y="3427676"/>
                  <a:ext cx="223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CD7E56E2-5241-6BAC-8A4C-B5DEF7959CFA}"/>
                    </a:ext>
                  </a:extLst>
                </p14:cNvPr>
                <p14:cNvContentPartPr/>
                <p14:nvPr/>
              </p14:nvContentPartPr>
              <p14:xfrm>
                <a:off x="9750368" y="3397796"/>
                <a:ext cx="117000" cy="8208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CD7E56E2-5241-6BAC-8A4C-B5DEF7959CFA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9741368" y="3389156"/>
                  <a:ext cx="134640" cy="9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312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52"/>
    </mc:Choice>
    <mc:Fallback xmlns="">
      <p:transition spd="slow" advTm="10785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7700" y="-12700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Key Points &amp; Expectations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013AF-8694-4B38-88E1-E7A735FD71DB}"/>
              </a:ext>
            </a:extLst>
          </p:cNvPr>
          <p:cNvSpPr/>
          <p:nvPr/>
        </p:nvSpPr>
        <p:spPr>
          <a:xfrm>
            <a:off x="1001826" y="1400146"/>
            <a:ext cx="974237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Number of bonds formed by common elements: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</a:rPr>
              <a:t>	(N=3, C=4, O=2, S=2, H=1).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You should be able to complete chemical structures by adding hydrogens to carbons.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Chiral carbon and enantiomers - different enantiomers can have different properties.  You need to identify chiral carbons.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Polar (unequal charge distribution, e.g. N-H) versus non-polar bonds (e.g. C-H).  You need to be able to identify polar and non-polar bonds.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H-bond - Partial charges due to X-H  interacting with Y  (X &amp; Y electronegative)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H-bond - Identify donors and acceptors, partial charges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pH – be able to predict the charge on a group, given the pH of the solution and the </a:t>
            </a:r>
            <a:r>
              <a:rPr lang="en-US" dirty="0" err="1">
                <a:latin typeface="Calibri" panose="020F0502020204030204" pitchFamily="34" charset="0"/>
              </a:rPr>
              <a:t>pKa</a:t>
            </a:r>
            <a:r>
              <a:rPr lang="en-US" dirty="0">
                <a:latin typeface="Calibri" panose="020F0502020204030204" pitchFamily="34" charset="0"/>
              </a:rPr>
              <a:t> of the acid.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D1AAE-E4CD-47C6-8929-9A260EFDB3E3}"/>
              </a:ext>
            </a:extLst>
          </p:cNvPr>
          <p:cNvSpPr txBox="1"/>
          <p:nvPr/>
        </p:nvSpPr>
        <p:spPr>
          <a:xfrm>
            <a:off x="571500" y="1000036"/>
            <a:ext cx="126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Chemistry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10FFB-DD75-45F8-A740-E81CFC5B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61CD-EE9F-4C28-9EC5-B680AD1EB887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6338C-B299-405F-97E8-00D61750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6A677-C9AF-4399-967F-260BD97A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F7C5B9B-5A83-5A53-375B-C06D6A751AF8}"/>
                  </a:ext>
                </a:extLst>
              </p14:cNvPr>
              <p14:cNvContentPartPr/>
              <p14:nvPr/>
            </p14:nvContentPartPr>
            <p14:xfrm>
              <a:off x="4769768" y="1844396"/>
              <a:ext cx="291600" cy="240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F7C5B9B-5A83-5A53-375B-C06D6A751A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0768" y="1835396"/>
                <a:ext cx="3092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DDD9D1A-F706-01A4-4712-CD3A97AE8DE7}"/>
                  </a:ext>
                </a:extLst>
              </p14:cNvPr>
              <p14:cNvContentPartPr/>
              <p14:nvPr/>
            </p14:nvContentPartPr>
            <p14:xfrm>
              <a:off x="9524288" y="2161916"/>
              <a:ext cx="323640" cy="262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DDD9D1A-F706-01A4-4712-CD3A97AE8D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15288" y="2152916"/>
                <a:ext cx="3412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0877E2F-1375-F392-8F04-185BC41AD506}"/>
                  </a:ext>
                </a:extLst>
              </p14:cNvPr>
              <p14:cNvContentPartPr/>
              <p14:nvPr/>
            </p14:nvContentPartPr>
            <p14:xfrm>
              <a:off x="1353008" y="2619116"/>
              <a:ext cx="1200600" cy="414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0877E2F-1375-F392-8F04-185BC41AD5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44368" y="2610116"/>
                <a:ext cx="121824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7BCAE0B-59D8-76F9-172C-BE908DE641B8}"/>
                  </a:ext>
                </a:extLst>
              </p14:cNvPr>
              <p14:cNvContentPartPr/>
              <p14:nvPr/>
            </p14:nvContentPartPr>
            <p14:xfrm>
              <a:off x="3486008" y="2980196"/>
              <a:ext cx="468000" cy="30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7BCAE0B-59D8-76F9-172C-BE908DE641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77008" y="2971196"/>
                <a:ext cx="4856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51C1B81-6284-1667-9514-91463E853487}"/>
                  </a:ext>
                </a:extLst>
              </p14:cNvPr>
              <p14:cNvContentPartPr/>
              <p14:nvPr/>
            </p14:nvContentPartPr>
            <p14:xfrm>
              <a:off x="7881608" y="2976596"/>
              <a:ext cx="255600" cy="154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51C1B81-6284-1667-9514-91463E8534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72968" y="2967596"/>
                <a:ext cx="2732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2650829-BBDB-D5E2-B1B3-686C086CBE1A}"/>
                  </a:ext>
                </a:extLst>
              </p14:cNvPr>
              <p14:cNvContentPartPr/>
              <p14:nvPr/>
            </p14:nvContentPartPr>
            <p14:xfrm>
              <a:off x="3653048" y="3085316"/>
              <a:ext cx="240840" cy="169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2650829-BBDB-D5E2-B1B3-686C086CBE1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44048" y="3076316"/>
                <a:ext cx="2584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A4732B8-7BC2-8E5F-643C-67CF41F645C6}"/>
                  </a:ext>
                </a:extLst>
              </p14:cNvPr>
              <p14:cNvContentPartPr/>
              <p14:nvPr/>
            </p14:nvContentPartPr>
            <p14:xfrm>
              <a:off x="1710488" y="3288716"/>
              <a:ext cx="208800" cy="179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A4732B8-7BC2-8E5F-643C-67CF41F645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01848" y="3279716"/>
                <a:ext cx="2264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B779BAD-7DC9-62EC-53A2-114F1D25A955}"/>
                  </a:ext>
                </a:extLst>
              </p14:cNvPr>
              <p14:cNvContentPartPr/>
              <p14:nvPr/>
            </p14:nvContentPartPr>
            <p14:xfrm>
              <a:off x="6518288" y="3289076"/>
              <a:ext cx="236160" cy="148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B779BAD-7DC9-62EC-53A2-114F1D25A95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09648" y="3280436"/>
                <a:ext cx="2538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025D8FC-342B-DEAD-935D-E4B0681FA9DF}"/>
                  </a:ext>
                </a:extLst>
              </p14:cNvPr>
              <p14:cNvContentPartPr/>
              <p14:nvPr/>
            </p14:nvContentPartPr>
            <p14:xfrm>
              <a:off x="2054288" y="4082876"/>
              <a:ext cx="177840" cy="115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025D8FC-342B-DEAD-935D-E4B0681FA9D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045288" y="4074236"/>
                <a:ext cx="1954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046855A-9B2C-EE4B-496B-D54EE187A9A4}"/>
                  </a:ext>
                </a:extLst>
              </p14:cNvPr>
              <p14:cNvContentPartPr/>
              <p14:nvPr/>
            </p14:nvContentPartPr>
            <p14:xfrm>
              <a:off x="1248608" y="4951556"/>
              <a:ext cx="461160" cy="416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046855A-9B2C-EE4B-496B-D54EE187A9A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39608" y="4942916"/>
                <a:ext cx="478800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EB5038-827D-9750-2703-BE6A3EEA0905}"/>
                  </a:ext>
                </a:extLst>
              </p14:cNvPr>
              <p14:cNvContentPartPr/>
              <p14:nvPr/>
            </p14:nvContentPartPr>
            <p14:xfrm>
              <a:off x="9047648" y="4903316"/>
              <a:ext cx="470520" cy="409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EB5038-827D-9750-2703-BE6A3EEA090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038648" y="4894316"/>
                <a:ext cx="488160" cy="42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47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27853"/>
            <a:ext cx="7010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Proteins and Amino Acids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/>
        </p:blipFill>
        <p:spPr>
          <a:xfrm>
            <a:off x="897419" y="1852298"/>
            <a:ext cx="4806696" cy="3153407"/>
          </a:xfrm>
          <a:prstGeom prst="rect">
            <a:avLst/>
          </a:prstGeom>
        </p:spPr>
      </p:pic>
      <p:pic>
        <p:nvPicPr>
          <p:cNvPr id="6" name="Picture 2" descr="Figure 2-27">
            <a:extLst>
              <a:ext uri="{FF2B5EF4-FFF2-40B4-BE49-F238E27FC236}">
                <a16:creationId xmlns:a16="http://schemas.microsoft.com/office/drawing/2014/main" id="{CE6E67B9-78D7-47FC-8B12-92F9D02E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4343399" cy="31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BAFFD-A328-4403-A301-01A38BAC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31ED-8555-4E5B-9891-8EB534265D16}" type="datetime1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5A50E-E83C-4E6D-B9DA-0D087B2A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40ABC-2D4A-43E6-92BB-B86E5497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FFB886-33F3-7348-3EB9-67951ED7C0E4}"/>
                  </a:ext>
                </a:extLst>
              </p14:cNvPr>
              <p14:cNvContentPartPr/>
              <p14:nvPr/>
            </p14:nvContentPartPr>
            <p14:xfrm>
              <a:off x="6275288" y="3148676"/>
              <a:ext cx="4989960" cy="1119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FFB886-33F3-7348-3EB9-67951ED7C0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66288" y="3139676"/>
                <a:ext cx="5007600" cy="11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876F80-2369-CC0D-5D77-CCA86AD49404}"/>
                  </a:ext>
                </a:extLst>
              </p14:cNvPr>
              <p14:cNvContentPartPr/>
              <p14:nvPr/>
            </p14:nvContentPartPr>
            <p14:xfrm>
              <a:off x="6498488" y="2389076"/>
              <a:ext cx="879120" cy="891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876F80-2369-CC0D-5D77-CCA86AD494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89848" y="2380076"/>
                <a:ext cx="896760" cy="90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25C08EC-07C3-F9B8-2825-A051D66CDF1B}"/>
                  </a:ext>
                </a:extLst>
              </p14:cNvPr>
              <p14:cNvContentPartPr/>
              <p14:nvPr/>
            </p14:nvContentPartPr>
            <p14:xfrm>
              <a:off x="7761368" y="2290436"/>
              <a:ext cx="3109680" cy="959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25C08EC-07C3-F9B8-2825-A051D66CDF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52728" y="2281796"/>
                <a:ext cx="3127320" cy="9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95DD4DC1-2A37-395A-9232-4BDB9B6DBB28}"/>
              </a:ext>
            </a:extLst>
          </p:cNvPr>
          <p:cNvGrpSpPr/>
          <p:nvPr/>
        </p:nvGrpSpPr>
        <p:grpSpPr>
          <a:xfrm>
            <a:off x="6357368" y="3779036"/>
            <a:ext cx="4707360" cy="2270520"/>
            <a:chOff x="6357368" y="3779036"/>
            <a:chExt cx="4707360" cy="227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B108353-A7E1-5108-B5B3-21CA12E52CE5}"/>
                    </a:ext>
                  </a:extLst>
                </p14:cNvPr>
                <p14:cNvContentPartPr/>
                <p14:nvPr/>
              </p14:nvContentPartPr>
              <p14:xfrm>
                <a:off x="8803928" y="3815756"/>
                <a:ext cx="883080" cy="3456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B108353-A7E1-5108-B5B3-21CA12E52CE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94928" y="3806756"/>
                  <a:ext cx="90072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AB773D9-8CBC-062F-F977-628F50588E24}"/>
                    </a:ext>
                  </a:extLst>
                </p14:cNvPr>
                <p14:cNvContentPartPr/>
                <p14:nvPr/>
              </p14:nvContentPartPr>
              <p14:xfrm>
                <a:off x="6497408" y="3779036"/>
                <a:ext cx="943200" cy="485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AB773D9-8CBC-062F-F977-628F50588E2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88768" y="3770036"/>
                  <a:ext cx="96084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442BBCA-846A-6C37-A595-E39BD328E194}"/>
                    </a:ext>
                  </a:extLst>
                </p14:cNvPr>
                <p14:cNvContentPartPr/>
                <p14:nvPr/>
              </p14:nvContentPartPr>
              <p14:xfrm>
                <a:off x="6357368" y="4279076"/>
                <a:ext cx="1248480" cy="918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442BBCA-846A-6C37-A595-E39BD328E19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48368" y="4270436"/>
                  <a:ext cx="1266120" cy="9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F309BE8-ECD2-1D88-44DF-933D50CF45B1}"/>
                    </a:ext>
                  </a:extLst>
                </p14:cNvPr>
                <p14:cNvContentPartPr/>
                <p14:nvPr/>
              </p14:nvContentPartPr>
              <p14:xfrm>
                <a:off x="7093208" y="5157116"/>
                <a:ext cx="25560" cy="15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F309BE8-ECD2-1D88-44DF-933D50CF45B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84568" y="5148476"/>
                  <a:ext cx="432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1C3626F-2F82-8E7A-724D-E2EFBEA923D2}"/>
                    </a:ext>
                  </a:extLst>
                </p14:cNvPr>
                <p14:cNvContentPartPr/>
                <p14:nvPr/>
              </p14:nvContentPartPr>
              <p14:xfrm>
                <a:off x="7837328" y="4047236"/>
                <a:ext cx="2955240" cy="1315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1C3626F-2F82-8E7A-724D-E2EFBEA923D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828328" y="4038236"/>
                  <a:ext cx="2972880" cy="13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DD95644-09CD-19D4-C59F-A87033116C76}"/>
                    </a:ext>
                  </a:extLst>
                </p14:cNvPr>
                <p14:cNvContentPartPr/>
                <p14:nvPr/>
              </p14:nvContentPartPr>
              <p14:xfrm>
                <a:off x="9455168" y="5135156"/>
                <a:ext cx="222840" cy="696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DD95644-09CD-19D4-C59F-A87033116C7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446528" y="5126516"/>
                  <a:ext cx="240480" cy="71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5D78BEC-379D-98C2-56E5-D6EAB3D80A53}"/>
                    </a:ext>
                  </a:extLst>
                </p14:cNvPr>
                <p14:cNvContentPartPr/>
                <p14:nvPr/>
              </p14:nvContentPartPr>
              <p14:xfrm>
                <a:off x="9650648" y="5904116"/>
                <a:ext cx="15120" cy="141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5D78BEC-379D-98C2-56E5-D6EAB3D80A5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642008" y="5895116"/>
                  <a:ext cx="327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0976684-BEDB-28F7-AF60-305F7A4B9D54}"/>
                    </a:ext>
                  </a:extLst>
                </p14:cNvPr>
                <p14:cNvContentPartPr/>
                <p14:nvPr/>
              </p14:nvContentPartPr>
              <p14:xfrm>
                <a:off x="9566408" y="5881436"/>
                <a:ext cx="219600" cy="168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0976684-BEDB-28F7-AF60-305F7A4B9D5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557768" y="5872796"/>
                  <a:ext cx="2372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3FA9503-5C15-6054-F608-415D4BB99D17}"/>
                    </a:ext>
                  </a:extLst>
                </p14:cNvPr>
                <p14:cNvContentPartPr/>
                <p14:nvPr/>
              </p14:nvContentPartPr>
              <p14:xfrm>
                <a:off x="9852248" y="5760476"/>
                <a:ext cx="117000" cy="205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3FA9503-5C15-6054-F608-415D4BB99D1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43608" y="5751836"/>
                  <a:ext cx="1346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E3D51F3-724C-C563-49F2-7DD0B7103248}"/>
                    </a:ext>
                  </a:extLst>
                </p14:cNvPr>
                <p14:cNvContentPartPr/>
                <p14:nvPr/>
              </p14:nvContentPartPr>
              <p14:xfrm>
                <a:off x="9974288" y="5639156"/>
                <a:ext cx="127080" cy="176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E3D51F3-724C-C563-49F2-7DD0B710324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965648" y="5630516"/>
                  <a:ext cx="1447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3956338-D30C-71B4-667B-940A71D45D8F}"/>
                    </a:ext>
                  </a:extLst>
                </p14:cNvPr>
                <p14:cNvContentPartPr/>
                <p14:nvPr/>
              </p14:nvContentPartPr>
              <p14:xfrm>
                <a:off x="9983648" y="5741756"/>
                <a:ext cx="331200" cy="205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3956338-D30C-71B4-667B-940A71D45D8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974648" y="5732756"/>
                  <a:ext cx="3488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1B4E2D0-4D7B-8584-F392-CD7ED7AECBC2}"/>
                    </a:ext>
                  </a:extLst>
                </p14:cNvPr>
                <p14:cNvContentPartPr/>
                <p14:nvPr/>
              </p14:nvContentPartPr>
              <p14:xfrm>
                <a:off x="10428248" y="5607116"/>
                <a:ext cx="52200" cy="156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1B4E2D0-4D7B-8584-F392-CD7ED7AECBC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419248" y="5598476"/>
                  <a:ext cx="698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6A4E600-1F4D-891F-F3AF-A7669C6CB433}"/>
                    </a:ext>
                  </a:extLst>
                </p14:cNvPr>
                <p14:cNvContentPartPr/>
                <p14:nvPr/>
              </p14:nvContentPartPr>
              <p14:xfrm>
                <a:off x="10412048" y="5512076"/>
                <a:ext cx="217440" cy="156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6A4E600-1F4D-891F-F3AF-A7669C6CB43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403048" y="5503076"/>
                  <a:ext cx="2350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9D7ACB4-3B44-1D13-54FF-67E500D20DFD}"/>
                    </a:ext>
                  </a:extLst>
                </p14:cNvPr>
                <p14:cNvContentPartPr/>
                <p14:nvPr/>
              </p14:nvContentPartPr>
              <p14:xfrm>
                <a:off x="10638848" y="5523596"/>
                <a:ext cx="102240" cy="139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9D7ACB4-3B44-1D13-54FF-67E500D20DF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630208" y="5514956"/>
                  <a:ext cx="1198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1A3547F-8A3D-C8E5-A16D-94AA870A37DF}"/>
                    </a:ext>
                  </a:extLst>
                </p14:cNvPr>
                <p14:cNvContentPartPr/>
                <p14:nvPr/>
              </p14:nvContentPartPr>
              <p14:xfrm>
                <a:off x="10786448" y="5377076"/>
                <a:ext cx="139320" cy="227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1A3547F-8A3D-C8E5-A16D-94AA870A37D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777448" y="5368076"/>
                  <a:ext cx="156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C30B9F7-D59A-48BF-FAAC-CDDEBDE451CB}"/>
                    </a:ext>
                  </a:extLst>
                </p14:cNvPr>
                <p14:cNvContentPartPr/>
                <p14:nvPr/>
              </p14:nvContentPartPr>
              <p14:xfrm>
                <a:off x="10789688" y="5424596"/>
                <a:ext cx="275040" cy="131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C30B9F7-D59A-48BF-FAAC-CDDEBDE451C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781048" y="5415956"/>
                  <a:ext cx="292680" cy="148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975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872E865-4868-307D-2329-97B604E3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3479" r="1934" b="3333"/>
          <a:stretch/>
        </p:blipFill>
        <p:spPr>
          <a:xfrm>
            <a:off x="934482" y="245225"/>
            <a:ext cx="10212055" cy="66126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009DF-7498-D1DA-E5A1-48E064DC457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571143" y="7350856"/>
            <a:ext cx="430225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</a:rPr>
              <a:t>03-232 </a:t>
            </a:r>
            <a:r>
              <a:rPr lang="en-US" dirty="0" err="1">
                <a:latin typeface="Calibri" panose="020F0502020204030204" pitchFamily="34" charset="0"/>
              </a:rPr>
              <a:t>Lec</a:t>
            </a:r>
            <a:r>
              <a:rPr lang="en-US" dirty="0">
                <a:latin typeface="Calibri" panose="020F0502020204030204" pitchFamily="34" charset="0"/>
              </a:rPr>
              <a:t> 6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92812-A868-2EF1-8753-40D2395E0505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72227" y="7350856"/>
            <a:ext cx="309224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7D2AC9-CB01-4A3C-9B2F-F810DE787BB0}" type="datetime1">
              <a:rPr lang="en-US" smtClean="0">
                <a:latin typeface="Calibri" panose="020F0502020204030204" pitchFamily="34" charset="0"/>
              </a:rPr>
              <a:pPr/>
              <a:t>8/13/2023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C6C4E-058B-5B63-7F28-EA991E55EA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970669" y="7292062"/>
            <a:ext cx="287413" cy="1795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 marL="38100">
                <a:lnSpc>
                  <a:spcPts val="1410"/>
                </a:lnSpc>
              </a:pPr>
              <a:t>18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1A30954-36FE-D594-F435-619A7E6CBCCF}"/>
                  </a:ext>
                </a:extLst>
              </p14:cNvPr>
              <p14:cNvContentPartPr/>
              <p14:nvPr/>
            </p14:nvContentPartPr>
            <p14:xfrm>
              <a:off x="1351510" y="2362390"/>
              <a:ext cx="326160" cy="488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1A30954-36FE-D594-F435-619A7E6CBC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2510" y="2353390"/>
                <a:ext cx="3438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5E7136-CE99-9518-14A4-BFBDFDB06896}"/>
                  </a:ext>
                </a:extLst>
              </p14:cNvPr>
              <p14:cNvContentPartPr/>
              <p14:nvPr/>
            </p14:nvContentPartPr>
            <p14:xfrm>
              <a:off x="1577590" y="3665590"/>
              <a:ext cx="868680" cy="706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5E7136-CE99-9518-14A4-BFBDFDB068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8590" y="3656590"/>
                <a:ext cx="886320" cy="72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44322D3-3B97-C3E5-03FC-DF3C040632D0}"/>
              </a:ext>
            </a:extLst>
          </p:cNvPr>
          <p:cNvGrpSpPr/>
          <p:nvPr/>
        </p:nvGrpSpPr>
        <p:grpSpPr>
          <a:xfrm>
            <a:off x="8233990" y="500470"/>
            <a:ext cx="3841200" cy="5962320"/>
            <a:chOff x="8233990" y="500470"/>
            <a:chExt cx="3841200" cy="596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6D84ACC-F5E6-C404-30C4-3C0EA3D68438}"/>
                    </a:ext>
                  </a:extLst>
                </p14:cNvPr>
                <p14:cNvContentPartPr/>
                <p14:nvPr/>
              </p14:nvContentPartPr>
              <p14:xfrm>
                <a:off x="8233990" y="500470"/>
                <a:ext cx="1454040" cy="5962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6D84ACC-F5E6-C404-30C4-3C0EA3D6843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24990" y="491470"/>
                  <a:ext cx="1471680" cy="597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AD8EAC8-A93E-7313-22E3-4D96E72850CF}"/>
                    </a:ext>
                  </a:extLst>
                </p14:cNvPr>
                <p14:cNvContentPartPr/>
                <p14:nvPr/>
              </p14:nvContentPartPr>
              <p14:xfrm>
                <a:off x="9709990" y="3046390"/>
                <a:ext cx="1395360" cy="870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AD8EAC8-A93E-7313-22E3-4D96E72850C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00990" y="3037750"/>
                  <a:ext cx="1413000" cy="88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D702917-BE25-CED2-E0AB-25D8C32D003D}"/>
                    </a:ext>
                  </a:extLst>
                </p14:cNvPr>
                <p14:cNvContentPartPr/>
                <p14:nvPr/>
              </p14:nvContentPartPr>
              <p14:xfrm>
                <a:off x="9708550" y="3786550"/>
                <a:ext cx="207360" cy="225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D702917-BE25-CED2-E0AB-25D8C32D003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99550" y="3777910"/>
                  <a:ext cx="2250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06BFA35-752E-8F6C-E381-E1B9A78ECE3D}"/>
                    </a:ext>
                  </a:extLst>
                </p14:cNvPr>
                <p14:cNvContentPartPr/>
                <p14:nvPr/>
              </p14:nvContentPartPr>
              <p14:xfrm>
                <a:off x="11252950" y="2566870"/>
                <a:ext cx="43560" cy="450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06BFA35-752E-8F6C-E381-E1B9A78ECE3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243950" y="2557870"/>
                  <a:ext cx="612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1F1A4CA-A398-AE9E-C7F6-DAF8639F376E}"/>
                    </a:ext>
                  </a:extLst>
                </p14:cNvPr>
                <p14:cNvContentPartPr/>
                <p14:nvPr/>
              </p14:nvContentPartPr>
              <p14:xfrm>
                <a:off x="11247550" y="2750830"/>
                <a:ext cx="163440" cy="241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1F1A4CA-A398-AE9E-C7F6-DAF8639F376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238550" y="2742190"/>
                  <a:ext cx="1810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7F2B161-8288-D336-8CA3-B551C2033298}"/>
                    </a:ext>
                  </a:extLst>
                </p14:cNvPr>
                <p14:cNvContentPartPr/>
                <p14:nvPr/>
              </p14:nvContentPartPr>
              <p14:xfrm>
                <a:off x="11485150" y="2529790"/>
                <a:ext cx="122760" cy="399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7F2B161-8288-D336-8CA3-B551C203329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476150" y="2521150"/>
                  <a:ext cx="1404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DC340FB-287B-E736-833B-8B205C3821C6}"/>
                    </a:ext>
                  </a:extLst>
                </p14:cNvPr>
                <p14:cNvContentPartPr/>
                <p14:nvPr/>
              </p14:nvContentPartPr>
              <p14:xfrm>
                <a:off x="11644270" y="2664790"/>
                <a:ext cx="202320" cy="167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DC340FB-287B-E736-833B-8B205C3821C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635630" y="2655790"/>
                  <a:ext cx="2199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AEE2146-8CFE-8349-9C2A-2C5BB5809C3B}"/>
                    </a:ext>
                  </a:extLst>
                </p14:cNvPr>
                <p14:cNvContentPartPr/>
                <p14:nvPr/>
              </p14:nvContentPartPr>
              <p14:xfrm>
                <a:off x="11884390" y="2594230"/>
                <a:ext cx="76680" cy="154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AEE2146-8CFE-8349-9C2A-2C5BB5809C3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875390" y="2585590"/>
                  <a:ext cx="943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D484BEB-9252-63C5-3441-CEE58EEE2896}"/>
                    </a:ext>
                  </a:extLst>
                </p14:cNvPr>
                <p14:cNvContentPartPr/>
                <p14:nvPr/>
              </p14:nvContentPartPr>
              <p14:xfrm>
                <a:off x="12033790" y="2709430"/>
                <a:ext cx="41400" cy="14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D484BEB-9252-63C5-3441-CEE58EEE289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2025150" y="2700430"/>
                  <a:ext cx="5904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88B1AA-5774-1C5E-E37A-8451B14B8FCD}"/>
              </a:ext>
            </a:extLst>
          </p:cNvPr>
          <p:cNvGrpSpPr/>
          <p:nvPr/>
        </p:nvGrpSpPr>
        <p:grpSpPr>
          <a:xfrm>
            <a:off x="195910" y="4988590"/>
            <a:ext cx="851400" cy="573480"/>
            <a:chOff x="195910" y="4988590"/>
            <a:chExt cx="851400" cy="57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05DD97B-76D9-5E66-E5A3-FC3D1BB6CE9B}"/>
                    </a:ext>
                  </a:extLst>
                </p14:cNvPr>
                <p14:cNvContentPartPr/>
                <p14:nvPr/>
              </p14:nvContentPartPr>
              <p14:xfrm>
                <a:off x="607390" y="5149510"/>
                <a:ext cx="439920" cy="394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05DD97B-76D9-5E66-E5A3-FC3D1BB6CE9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8390" y="5140870"/>
                  <a:ext cx="45756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3ED6254-7D2A-B3EE-8203-4964913B7B18}"/>
                    </a:ext>
                  </a:extLst>
                </p14:cNvPr>
                <p14:cNvContentPartPr/>
                <p14:nvPr/>
              </p14:nvContentPartPr>
              <p14:xfrm>
                <a:off x="926350" y="5202070"/>
                <a:ext cx="36360" cy="96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3ED6254-7D2A-B3EE-8203-4964913B7B1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17350" y="5193430"/>
                  <a:ext cx="5400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74AB09A-C63B-C83A-43FD-A7CB512E7420}"/>
                    </a:ext>
                  </a:extLst>
                </p14:cNvPr>
                <p14:cNvContentPartPr/>
                <p14:nvPr/>
              </p14:nvContentPartPr>
              <p14:xfrm>
                <a:off x="195910" y="5407270"/>
                <a:ext cx="95760" cy="154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74AB09A-C63B-C83A-43FD-A7CB512E742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7270" y="5398630"/>
                  <a:ext cx="1134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8178BD5-BCF0-BC1F-B3B9-959D7D3A5676}"/>
                    </a:ext>
                  </a:extLst>
                </p14:cNvPr>
                <p14:cNvContentPartPr/>
                <p14:nvPr/>
              </p14:nvContentPartPr>
              <p14:xfrm>
                <a:off x="261070" y="5348230"/>
                <a:ext cx="151920" cy="99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8178BD5-BCF0-BC1F-B3B9-959D7D3A567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2430" y="5339230"/>
                  <a:ext cx="1695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0AB29F7-7513-602F-C47F-8B479FA5DD6C}"/>
                    </a:ext>
                  </a:extLst>
                </p14:cNvPr>
                <p14:cNvContentPartPr/>
                <p14:nvPr/>
              </p14:nvContentPartPr>
              <p14:xfrm>
                <a:off x="402910" y="5271910"/>
                <a:ext cx="54000" cy="129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0AB29F7-7513-602F-C47F-8B479FA5DD6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4270" y="5262910"/>
                  <a:ext cx="716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AA26F15-7599-E704-A158-7EAE709BB265}"/>
                    </a:ext>
                  </a:extLst>
                </p14:cNvPr>
                <p14:cNvContentPartPr/>
                <p14:nvPr/>
              </p14:nvContentPartPr>
              <p14:xfrm>
                <a:off x="478150" y="4988590"/>
                <a:ext cx="244800" cy="295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AA26F15-7599-E704-A158-7EAE709BB26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69150" y="4979590"/>
                  <a:ext cx="262440" cy="31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DEB63A-B87F-18CF-F564-5B6F8E9AD7EA}"/>
              </a:ext>
            </a:extLst>
          </p:cNvPr>
          <p:cNvGrpSpPr/>
          <p:nvPr/>
        </p:nvGrpSpPr>
        <p:grpSpPr>
          <a:xfrm>
            <a:off x="2885470" y="5087230"/>
            <a:ext cx="997920" cy="875160"/>
            <a:chOff x="2885470" y="5087230"/>
            <a:chExt cx="997920" cy="87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8C76310-CB35-053D-F3C4-E54F1DB5BA4F}"/>
                    </a:ext>
                  </a:extLst>
                </p14:cNvPr>
                <p14:cNvContentPartPr/>
                <p14:nvPr/>
              </p14:nvContentPartPr>
              <p14:xfrm>
                <a:off x="2885470" y="5884990"/>
                <a:ext cx="221760" cy="77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8C76310-CB35-053D-F3C4-E54F1DB5BA4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876830" y="5875990"/>
                  <a:ext cx="239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C181694-E0C1-46F7-F594-D8B64F4007CD}"/>
                    </a:ext>
                  </a:extLst>
                </p14:cNvPr>
                <p14:cNvContentPartPr/>
                <p14:nvPr/>
              </p14:nvContentPartPr>
              <p14:xfrm>
                <a:off x="3151510" y="5662150"/>
                <a:ext cx="181440" cy="205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C181694-E0C1-46F7-F594-D8B64F4007C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142510" y="5653150"/>
                  <a:ext cx="1990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13446CF-63FB-23D8-3F05-3A5179D7C66A}"/>
                    </a:ext>
                  </a:extLst>
                </p14:cNvPr>
                <p14:cNvContentPartPr/>
                <p14:nvPr/>
              </p14:nvContentPartPr>
              <p14:xfrm>
                <a:off x="3334390" y="5589790"/>
                <a:ext cx="97920" cy="94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13446CF-63FB-23D8-3F05-3A5179D7C66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25750" y="5581150"/>
                  <a:ext cx="1155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ADC8E2E-8975-4291-1BDF-ABEC23B9D420}"/>
                    </a:ext>
                  </a:extLst>
                </p14:cNvPr>
                <p14:cNvContentPartPr/>
                <p14:nvPr/>
              </p14:nvContentPartPr>
              <p14:xfrm>
                <a:off x="3409990" y="5472070"/>
                <a:ext cx="153720" cy="152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ADC8E2E-8975-4291-1BDF-ABEC23B9D42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400990" y="5463070"/>
                  <a:ext cx="1713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B324FDB-9E1E-BAF6-73AF-42D5A2AE0F85}"/>
                    </a:ext>
                  </a:extLst>
                </p14:cNvPr>
                <p14:cNvContentPartPr/>
                <p14:nvPr/>
              </p14:nvContentPartPr>
              <p14:xfrm>
                <a:off x="3494950" y="5326630"/>
                <a:ext cx="127080" cy="158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B324FDB-9E1E-BAF6-73AF-42D5A2AE0F8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485950" y="5317990"/>
                  <a:ext cx="1447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383F9AB-3541-C424-7C9A-CB87E7C65490}"/>
                    </a:ext>
                  </a:extLst>
                </p14:cNvPr>
                <p14:cNvContentPartPr/>
                <p14:nvPr/>
              </p14:nvContentPartPr>
              <p14:xfrm>
                <a:off x="3619870" y="5275510"/>
                <a:ext cx="63000" cy="116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383F9AB-3541-C424-7C9A-CB87E7C6549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611230" y="5266510"/>
                  <a:ext cx="806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1B8324A-AE74-53A7-9954-37E2C92FF709}"/>
                    </a:ext>
                  </a:extLst>
                </p14:cNvPr>
                <p14:cNvContentPartPr/>
                <p14:nvPr/>
              </p14:nvContentPartPr>
              <p14:xfrm>
                <a:off x="3699070" y="5131510"/>
                <a:ext cx="182520" cy="172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1B8324A-AE74-53A7-9954-37E2C92FF70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690430" y="5122510"/>
                  <a:ext cx="2001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6A2E46D-1B77-44B7-F6EF-71F64F085493}"/>
                    </a:ext>
                  </a:extLst>
                </p14:cNvPr>
                <p14:cNvContentPartPr/>
                <p14:nvPr/>
              </p14:nvContentPartPr>
              <p14:xfrm>
                <a:off x="3876910" y="5087230"/>
                <a:ext cx="6480" cy="31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6A2E46D-1B77-44B7-F6EF-71F64F08549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868270" y="5078590"/>
                  <a:ext cx="2412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86A665-5849-1FCE-9FCC-F6D4B43E9BEC}"/>
              </a:ext>
            </a:extLst>
          </p:cNvPr>
          <p:cNvGrpSpPr/>
          <p:nvPr/>
        </p:nvGrpSpPr>
        <p:grpSpPr>
          <a:xfrm>
            <a:off x="6124030" y="2758750"/>
            <a:ext cx="1290240" cy="1120320"/>
            <a:chOff x="6124030" y="2758750"/>
            <a:chExt cx="1290240" cy="11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C227D38-1AAC-D7E2-4B24-B4B25CCC6034}"/>
                    </a:ext>
                  </a:extLst>
                </p14:cNvPr>
                <p14:cNvContentPartPr/>
                <p14:nvPr/>
              </p14:nvContentPartPr>
              <p14:xfrm>
                <a:off x="6794350" y="3032350"/>
                <a:ext cx="162360" cy="122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C227D38-1AAC-D7E2-4B24-B4B25CCC603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785350" y="3023710"/>
                  <a:ext cx="1800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E20DCC4-439D-557C-00C1-AAD36BBD996C}"/>
                    </a:ext>
                  </a:extLst>
                </p14:cNvPr>
                <p14:cNvContentPartPr/>
                <p14:nvPr/>
              </p14:nvContentPartPr>
              <p14:xfrm>
                <a:off x="6989830" y="2966470"/>
                <a:ext cx="72360" cy="64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E20DCC4-439D-557C-00C1-AAD36BBD996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980830" y="2957830"/>
                  <a:ext cx="900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9B14276-824C-7140-536E-F3B0895CC0BF}"/>
                    </a:ext>
                  </a:extLst>
                </p14:cNvPr>
                <p14:cNvContentPartPr/>
                <p14:nvPr/>
              </p14:nvContentPartPr>
              <p14:xfrm>
                <a:off x="6964630" y="2929750"/>
                <a:ext cx="149400" cy="94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9B14276-824C-7140-536E-F3B0895CC0B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955990" y="2920750"/>
                  <a:ext cx="1670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D7E5C54-0CB9-5077-F417-E6119D479D02}"/>
                    </a:ext>
                  </a:extLst>
                </p14:cNvPr>
                <p14:cNvContentPartPr/>
                <p14:nvPr/>
              </p14:nvContentPartPr>
              <p14:xfrm>
                <a:off x="7177750" y="2813830"/>
                <a:ext cx="101160" cy="163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D7E5C54-0CB9-5077-F417-E6119D479D0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169110" y="2805190"/>
                  <a:ext cx="1188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87291F1-D338-C17B-516A-C63388736C9A}"/>
                    </a:ext>
                  </a:extLst>
                </p14:cNvPr>
                <p14:cNvContentPartPr/>
                <p14:nvPr/>
              </p14:nvContentPartPr>
              <p14:xfrm>
                <a:off x="7287190" y="2758750"/>
                <a:ext cx="127080" cy="132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87291F1-D338-C17B-516A-C63388736C9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278190" y="2749750"/>
                  <a:ext cx="1447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40987C6-12AF-AB68-8AA9-B6F440EA3ABE}"/>
                    </a:ext>
                  </a:extLst>
                </p14:cNvPr>
                <p14:cNvContentPartPr/>
                <p14:nvPr/>
              </p14:nvContentPartPr>
              <p14:xfrm>
                <a:off x="6377470" y="3296230"/>
                <a:ext cx="496080" cy="582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40987C6-12AF-AB68-8AA9-B6F440EA3AB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368830" y="3287590"/>
                  <a:ext cx="51372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965458A-E26E-03B1-AB77-55445E29FDCA}"/>
                    </a:ext>
                  </a:extLst>
                </p14:cNvPr>
                <p14:cNvContentPartPr/>
                <p14:nvPr/>
              </p14:nvContentPartPr>
              <p14:xfrm>
                <a:off x="6243550" y="3332950"/>
                <a:ext cx="269640" cy="232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965458A-E26E-03B1-AB77-55445E29FDC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234550" y="3323950"/>
                  <a:ext cx="2872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2B894CC-D6E2-3F80-75EE-5155E4A05C60}"/>
                    </a:ext>
                  </a:extLst>
                </p14:cNvPr>
                <p14:cNvContentPartPr/>
                <p14:nvPr/>
              </p14:nvContentPartPr>
              <p14:xfrm>
                <a:off x="6124030" y="3003190"/>
                <a:ext cx="96840" cy="276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2B894CC-D6E2-3F80-75EE-5155E4A05C6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115030" y="2994190"/>
                  <a:ext cx="1144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E4DEAD6-4550-46AA-0543-F330C57BC112}"/>
                    </a:ext>
                  </a:extLst>
                </p14:cNvPr>
                <p14:cNvContentPartPr/>
                <p14:nvPr/>
              </p14:nvContentPartPr>
              <p14:xfrm>
                <a:off x="6206830" y="2992750"/>
                <a:ext cx="203040" cy="147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E4DEAD6-4550-46AA-0543-F330C57BC11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197830" y="2984110"/>
                  <a:ext cx="2206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DB1CBEE-3675-03C6-F355-E9139BA778F6}"/>
                    </a:ext>
                  </a:extLst>
                </p14:cNvPr>
                <p14:cNvContentPartPr/>
                <p14:nvPr/>
              </p14:nvContentPartPr>
              <p14:xfrm>
                <a:off x="6337510" y="2846950"/>
                <a:ext cx="110160" cy="157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DB1CBEE-3675-03C6-F355-E9139BA778F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328510" y="2837950"/>
                  <a:ext cx="1278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9D07465-55BF-6835-5661-DF141F129B25}"/>
                    </a:ext>
                  </a:extLst>
                </p14:cNvPr>
                <p14:cNvContentPartPr/>
                <p14:nvPr/>
              </p14:nvContentPartPr>
              <p14:xfrm>
                <a:off x="6334630" y="2857030"/>
                <a:ext cx="110880" cy="86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9D07465-55BF-6835-5661-DF141F129B2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325630" y="2848390"/>
                  <a:ext cx="1285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322E39D-FA85-D2E8-8FC9-0102D5479FE7}"/>
                    </a:ext>
                  </a:extLst>
                </p14:cNvPr>
                <p14:cNvContentPartPr/>
                <p14:nvPr/>
              </p14:nvContentPartPr>
              <p14:xfrm>
                <a:off x="6463870" y="2828950"/>
                <a:ext cx="127080" cy="139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322E39D-FA85-D2E8-8FC9-0102D5479FE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455230" y="2820310"/>
                  <a:ext cx="144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9613F92-FF9C-80FE-835A-6BF795798284}"/>
                    </a:ext>
                  </a:extLst>
                </p14:cNvPr>
                <p14:cNvContentPartPr/>
                <p14:nvPr/>
              </p14:nvContentPartPr>
              <p14:xfrm>
                <a:off x="6584110" y="2833990"/>
                <a:ext cx="130320" cy="63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9613F92-FF9C-80FE-835A-6BF79579828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575470" y="2825350"/>
                  <a:ext cx="147960" cy="81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7618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The Structure of Amino Acids and Proteins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07375"/>
            <a:ext cx="6873451" cy="2302477"/>
          </a:xfrm>
        </p:spPr>
        <p:txBody>
          <a:bodyPr>
            <a:normAutofit/>
          </a:bodyPr>
          <a:lstStyle/>
          <a:p>
            <a:pPr marL="417503" indent="-417503">
              <a:buNone/>
            </a:pPr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1800" dirty="0"/>
          </a:p>
          <a:p>
            <a:pPr marL="417503" indent="-417503"/>
            <a:endParaRPr lang="en-US" sz="1800" dirty="0"/>
          </a:p>
        </p:txBody>
      </p:sp>
      <p:pic>
        <p:nvPicPr>
          <p:cNvPr id="7" name="Picture 4" descr="03_02_amino_acid_structur-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3" b="54841"/>
          <a:stretch/>
        </p:blipFill>
        <p:spPr bwMode="auto">
          <a:xfrm>
            <a:off x="1193837" y="1107565"/>
            <a:ext cx="4790576" cy="19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C8949BF-E760-43C3-B03D-1C94C1DC8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655425" y="4726398"/>
            <a:ext cx="5867400" cy="149944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6BB607-F7AA-4BEB-8949-34A13495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0"/>
          <a:stretch/>
        </p:blipFill>
        <p:spPr bwMode="auto">
          <a:xfrm>
            <a:off x="7566179" y="2645769"/>
            <a:ext cx="4038600" cy="248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77B755-EA3F-4E9D-A8AE-22DB2B00BDE7}"/>
              </a:ext>
            </a:extLst>
          </p:cNvPr>
          <p:cNvSpPr txBox="1"/>
          <p:nvPr/>
        </p:nvSpPr>
        <p:spPr>
          <a:xfrm>
            <a:off x="7571755" y="4994232"/>
            <a:ext cx="3261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(as does the ribosome that make them)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753EB-82E4-44AD-8B4A-D82CD6625C77}"/>
              </a:ext>
            </a:extLst>
          </p:cNvPr>
          <p:cNvSpPr/>
          <p:nvPr/>
        </p:nvSpPr>
        <p:spPr>
          <a:xfrm>
            <a:off x="228600" y="2959032"/>
            <a:ext cx="7086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The amino group, C</a:t>
            </a:r>
            <a:r>
              <a:rPr lang="el-GR" i="1" dirty="0">
                <a:solidFill>
                  <a:srgbClr val="C00000"/>
                </a:solidFill>
                <a:latin typeface="Calibri" panose="020F050202020403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 (and one hydrogen), and the carbonyl group are common to all amino acids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The N-C</a:t>
            </a:r>
            <a:r>
              <a:rPr lang="el-GR" i="1" dirty="0">
                <a:solidFill>
                  <a:srgbClr val="C00000"/>
                </a:solidFill>
                <a:latin typeface="Calibri" panose="020F050202020403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-C=O are the mainchain of the protein polymer.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The R groups are different –there are 20 common R groups they are the sidechain of the protein polymer – their </a:t>
            </a:r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</a:rPr>
              <a:t>sequence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 defines the properties of the protein.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endParaRPr lang="en-US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1E5B37-BAFB-4AF1-90B1-49F83344DEDE}"/>
              </a:ext>
            </a:extLst>
          </p:cNvPr>
          <p:cNvSpPr/>
          <p:nvPr/>
        </p:nvSpPr>
        <p:spPr>
          <a:xfrm>
            <a:off x="7501295" y="1052816"/>
            <a:ext cx="389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pitchFamily="34" charset="0"/>
              </a:rPr>
              <a:t>Is there a chiral carbon on amino acids?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C3BE1B-F552-44A9-8684-BA5521B35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F48DC-84F9-4A5E-9CC8-69E899AE3167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6EDBD-5E75-4135-AD3B-FE81DC12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DDF0-FD6C-40D5-ADC5-8B47173F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1DF79E0-B541-D46C-42C1-329F25162D86}"/>
                  </a:ext>
                </a:extLst>
              </p14:cNvPr>
              <p14:cNvContentPartPr/>
              <p14:nvPr/>
            </p14:nvContentPartPr>
            <p14:xfrm>
              <a:off x="3473768" y="1924676"/>
              <a:ext cx="212400" cy="176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1DF79E0-B541-D46C-42C1-329F25162D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64768" y="1915676"/>
                <a:ext cx="230040" cy="19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BB998-39BB-6BD1-466B-457E7815FC7F}"/>
              </a:ext>
            </a:extLst>
          </p:cNvPr>
          <p:cNvGrpSpPr/>
          <p:nvPr/>
        </p:nvGrpSpPr>
        <p:grpSpPr>
          <a:xfrm>
            <a:off x="1188848" y="384956"/>
            <a:ext cx="1687320" cy="2095200"/>
            <a:chOff x="1188848" y="384956"/>
            <a:chExt cx="1687320" cy="20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8E76CAD-A551-B5F3-2A6A-3190BAB6D575}"/>
                    </a:ext>
                  </a:extLst>
                </p14:cNvPr>
                <p14:cNvContentPartPr/>
                <p14:nvPr/>
              </p14:nvContentPartPr>
              <p14:xfrm>
                <a:off x="1188848" y="963116"/>
                <a:ext cx="228240" cy="262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8E76CAD-A551-B5F3-2A6A-3190BAB6D57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80208" y="954116"/>
                  <a:ext cx="2458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17A4460-2FB8-5D54-F85E-F962DD3F14E6}"/>
                    </a:ext>
                  </a:extLst>
                </p14:cNvPr>
                <p14:cNvContentPartPr/>
                <p14:nvPr/>
              </p14:nvContentPartPr>
              <p14:xfrm>
                <a:off x="1380008" y="464516"/>
                <a:ext cx="624600" cy="58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17A4460-2FB8-5D54-F85E-F962DD3F14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71368" y="455516"/>
                  <a:ext cx="642240" cy="60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7903392-D126-E2B8-A989-5617A7786066}"/>
                    </a:ext>
                  </a:extLst>
                </p14:cNvPr>
                <p14:cNvContentPartPr/>
                <p14:nvPr/>
              </p14:nvContentPartPr>
              <p14:xfrm>
                <a:off x="1670168" y="1044476"/>
                <a:ext cx="110520" cy="18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7903392-D126-E2B8-A989-5617A77860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61168" y="1035836"/>
                  <a:ext cx="1281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97E8462-2C6F-A7E9-81BD-AEE68DD09A2B}"/>
                    </a:ext>
                  </a:extLst>
                </p14:cNvPr>
                <p14:cNvContentPartPr/>
                <p14:nvPr/>
              </p14:nvContentPartPr>
              <p14:xfrm>
                <a:off x="1755488" y="872396"/>
                <a:ext cx="129600" cy="237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97E8462-2C6F-A7E9-81BD-AEE68DD09A2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46488" y="863756"/>
                  <a:ext cx="14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7607164-9318-7A67-7DD7-DC48C94D8F21}"/>
                    </a:ext>
                  </a:extLst>
                </p14:cNvPr>
                <p14:cNvContentPartPr/>
                <p14:nvPr/>
              </p14:nvContentPartPr>
              <p14:xfrm>
                <a:off x="1779248" y="902996"/>
                <a:ext cx="176400" cy="165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7607164-9318-7A67-7DD7-DC48C94D8F2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70248" y="894356"/>
                  <a:ext cx="1940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0EF7403-075D-D8C9-8888-CC74C0E5DF37}"/>
                    </a:ext>
                  </a:extLst>
                </p14:cNvPr>
                <p14:cNvContentPartPr/>
                <p14:nvPr/>
              </p14:nvContentPartPr>
              <p14:xfrm>
                <a:off x="1966448" y="516356"/>
                <a:ext cx="291960" cy="44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0EF7403-075D-D8C9-8888-CC74C0E5DF3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57808" y="507356"/>
                  <a:ext cx="3096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94B2B59-3382-1D39-0D0C-134ECE217F69}"/>
                    </a:ext>
                  </a:extLst>
                </p14:cNvPr>
                <p14:cNvContentPartPr/>
                <p14:nvPr/>
              </p14:nvContentPartPr>
              <p14:xfrm>
                <a:off x="2159048" y="650636"/>
                <a:ext cx="75960" cy="95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94B2B59-3382-1D39-0D0C-134ECE217F6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50048" y="641636"/>
                  <a:ext cx="936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AE5FE82-21CB-F518-C203-B640985A156C}"/>
                    </a:ext>
                  </a:extLst>
                </p14:cNvPr>
                <p14:cNvContentPartPr/>
                <p14:nvPr/>
              </p14:nvContentPartPr>
              <p14:xfrm>
                <a:off x="2241848" y="384956"/>
                <a:ext cx="347760" cy="335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AE5FE82-21CB-F518-C203-B640985A156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33208" y="375956"/>
                  <a:ext cx="3654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890F419-3FD6-82EA-84E7-2D9DF0D8E674}"/>
                    </a:ext>
                  </a:extLst>
                </p14:cNvPr>
                <p14:cNvContentPartPr/>
                <p14:nvPr/>
              </p14:nvContentPartPr>
              <p14:xfrm>
                <a:off x="1848728" y="1165076"/>
                <a:ext cx="1027440" cy="1315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890F419-3FD6-82EA-84E7-2D9DF0D8E67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39728" y="1156436"/>
                  <a:ext cx="1045080" cy="133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1B857B1-AA59-9D1A-4D7A-864DB2D0046B}"/>
                  </a:ext>
                </a:extLst>
              </p14:cNvPr>
              <p14:cNvContentPartPr/>
              <p14:nvPr/>
            </p14:nvContentPartPr>
            <p14:xfrm>
              <a:off x="3775088" y="1125476"/>
              <a:ext cx="1218960" cy="1356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1B857B1-AA59-9D1A-4D7A-864DB2D0046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66088" y="1116836"/>
                <a:ext cx="1236600" cy="137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885C8653-507D-FC3A-4D87-B9AEA3695B74}"/>
              </a:ext>
            </a:extLst>
          </p:cNvPr>
          <p:cNvGrpSpPr/>
          <p:nvPr/>
        </p:nvGrpSpPr>
        <p:grpSpPr>
          <a:xfrm>
            <a:off x="3019088" y="961316"/>
            <a:ext cx="860040" cy="811800"/>
            <a:chOff x="3019088" y="961316"/>
            <a:chExt cx="860040" cy="81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F22A0B0-EDD6-6B22-9663-7FE984C3DDDF}"/>
                    </a:ext>
                  </a:extLst>
                </p14:cNvPr>
                <p14:cNvContentPartPr/>
                <p14:nvPr/>
              </p14:nvContentPartPr>
              <p14:xfrm>
                <a:off x="3160208" y="1029716"/>
                <a:ext cx="379440" cy="460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F22A0B0-EDD6-6B22-9663-7FE984C3DDD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51208" y="1020716"/>
                  <a:ext cx="39708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1AC5B00-DE37-2531-16BF-EDE19668FC5A}"/>
                    </a:ext>
                  </a:extLst>
                </p14:cNvPr>
                <p14:cNvContentPartPr/>
                <p14:nvPr/>
              </p14:nvContentPartPr>
              <p14:xfrm>
                <a:off x="3498608" y="1390796"/>
                <a:ext cx="170640" cy="127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1AC5B00-DE37-2531-16BF-EDE19668FC5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89608" y="1382156"/>
                  <a:ext cx="1882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49A6D2E-778D-452F-7D67-1A16A12D8745}"/>
                    </a:ext>
                  </a:extLst>
                </p14:cNvPr>
                <p14:cNvContentPartPr/>
                <p14:nvPr/>
              </p14:nvContentPartPr>
              <p14:xfrm>
                <a:off x="3555128" y="1570076"/>
                <a:ext cx="150480" cy="203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49A6D2E-778D-452F-7D67-1A16A12D874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46488" y="1561436"/>
                  <a:ext cx="1681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79F0899-F951-F718-22F4-D01F212973B9}"/>
                    </a:ext>
                  </a:extLst>
                </p14:cNvPr>
                <p14:cNvContentPartPr/>
                <p14:nvPr/>
              </p14:nvContentPartPr>
              <p14:xfrm>
                <a:off x="3687248" y="961316"/>
                <a:ext cx="191880" cy="208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79F0899-F951-F718-22F4-D01F212973B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678248" y="952676"/>
                  <a:ext cx="2095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9D86B90-1A81-D635-BF37-56A5CD98625F}"/>
                    </a:ext>
                  </a:extLst>
                </p14:cNvPr>
                <p14:cNvContentPartPr/>
                <p14:nvPr/>
              </p14:nvContentPartPr>
              <p14:xfrm>
                <a:off x="3019088" y="1309436"/>
                <a:ext cx="189720" cy="225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9D86B90-1A81-D635-BF37-56A5CD98625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10448" y="1300436"/>
                  <a:ext cx="207360" cy="24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11CD2E-E8E8-3379-B530-D2CEBBE9D4ED}"/>
                  </a:ext>
                </a:extLst>
              </p14:cNvPr>
              <p14:cNvContentPartPr/>
              <p14:nvPr/>
            </p14:nvContentPartPr>
            <p14:xfrm>
              <a:off x="5535488" y="1334276"/>
              <a:ext cx="232920" cy="198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11CD2E-E8E8-3379-B530-D2CEBBE9D4E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26848" y="1325636"/>
                <a:ext cx="250560" cy="21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578628E1-4B6F-21FB-27F7-E906504C7DC2}"/>
              </a:ext>
            </a:extLst>
          </p:cNvPr>
          <p:cNvGrpSpPr/>
          <p:nvPr/>
        </p:nvGrpSpPr>
        <p:grpSpPr>
          <a:xfrm>
            <a:off x="6085208" y="914876"/>
            <a:ext cx="2167560" cy="1591560"/>
            <a:chOff x="6085208" y="914876"/>
            <a:chExt cx="2167560" cy="159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1BB8C0D-B7B9-3746-FB1F-2AE410D6AE7C}"/>
                    </a:ext>
                  </a:extLst>
                </p14:cNvPr>
                <p14:cNvContentPartPr/>
                <p14:nvPr/>
              </p14:nvContentPartPr>
              <p14:xfrm>
                <a:off x="6085208" y="1393676"/>
                <a:ext cx="226440" cy="112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1BB8C0D-B7B9-3746-FB1F-2AE410D6AE7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076208" y="1385036"/>
                  <a:ext cx="2440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56E1EFE-5CC9-A18C-1085-9B825ACAFEFB}"/>
                    </a:ext>
                  </a:extLst>
                </p14:cNvPr>
                <p14:cNvContentPartPr/>
                <p14:nvPr/>
              </p14:nvContentPartPr>
              <p14:xfrm>
                <a:off x="6517928" y="1195676"/>
                <a:ext cx="269280" cy="173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56E1EFE-5CC9-A18C-1085-9B825ACAFE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08928" y="1187036"/>
                  <a:ext cx="2869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FC3E082-F964-F61A-3841-29B78B6C6EFB}"/>
                    </a:ext>
                  </a:extLst>
                </p14:cNvPr>
                <p14:cNvContentPartPr/>
                <p14:nvPr/>
              </p14:nvContentPartPr>
              <p14:xfrm>
                <a:off x="6796928" y="1071836"/>
                <a:ext cx="262800" cy="138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FC3E082-F964-F61A-3841-29B78B6C6EF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88288" y="1063196"/>
                  <a:ext cx="2804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C960267-B1FA-6FDC-0FC1-C79C89F37751}"/>
                    </a:ext>
                  </a:extLst>
                </p14:cNvPr>
                <p14:cNvContentPartPr/>
                <p14:nvPr/>
              </p14:nvContentPartPr>
              <p14:xfrm>
                <a:off x="7066568" y="914876"/>
                <a:ext cx="506520" cy="174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C960267-B1FA-6FDC-0FC1-C79C89F3775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7568" y="906236"/>
                  <a:ext cx="5241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8965C72-EF7E-47BA-8033-C33AE9F59432}"/>
                    </a:ext>
                  </a:extLst>
                </p14:cNvPr>
                <p14:cNvContentPartPr/>
                <p14:nvPr/>
              </p14:nvContentPartPr>
              <p14:xfrm>
                <a:off x="6571928" y="1511036"/>
                <a:ext cx="75240" cy="205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8965C72-EF7E-47BA-8033-C33AE9F5943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62928" y="1502396"/>
                  <a:ext cx="928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F6D5ABC-3DDB-687A-22D5-F42DE56E04CA}"/>
                    </a:ext>
                  </a:extLst>
                </p14:cNvPr>
                <p14:cNvContentPartPr/>
                <p14:nvPr/>
              </p14:nvContentPartPr>
              <p14:xfrm>
                <a:off x="6552848" y="1557476"/>
                <a:ext cx="283680" cy="144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F6D5ABC-3DDB-687A-22D5-F42DE56E04C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543848" y="1548476"/>
                  <a:ext cx="3013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44A75D-5C14-5FFE-5700-AEA9DD191021}"/>
                    </a:ext>
                  </a:extLst>
                </p14:cNvPr>
                <p14:cNvContentPartPr/>
                <p14:nvPr/>
              </p14:nvContentPartPr>
              <p14:xfrm>
                <a:off x="6550688" y="1842596"/>
                <a:ext cx="363960" cy="339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44A75D-5C14-5FFE-5700-AEA9DD19102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41688" y="1833956"/>
                  <a:ext cx="38160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E649D95-C6CA-6A18-BEF7-2C19DF04F0F5}"/>
                    </a:ext>
                  </a:extLst>
                </p14:cNvPr>
                <p14:cNvContentPartPr/>
                <p14:nvPr/>
              </p14:nvContentPartPr>
              <p14:xfrm>
                <a:off x="6736088" y="2273156"/>
                <a:ext cx="494640" cy="233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E649D95-C6CA-6A18-BEF7-2C19DF04F0F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27448" y="2264156"/>
                  <a:ext cx="5122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175ECBE-19A6-6425-0855-F8E2FA1AFD13}"/>
                    </a:ext>
                  </a:extLst>
                </p14:cNvPr>
                <p14:cNvContentPartPr/>
                <p14:nvPr/>
              </p14:nvContentPartPr>
              <p14:xfrm>
                <a:off x="7132448" y="2182076"/>
                <a:ext cx="33840" cy="13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175ECBE-19A6-6425-0855-F8E2FA1AFD1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123448" y="2173076"/>
                  <a:ext cx="514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2FBBFC8-BE4F-1B1D-A41A-BC15C2EB2FF9}"/>
                    </a:ext>
                  </a:extLst>
                </p14:cNvPr>
                <p14:cNvContentPartPr/>
                <p14:nvPr/>
              </p14:nvContentPartPr>
              <p14:xfrm>
                <a:off x="7200128" y="2055356"/>
                <a:ext cx="291960" cy="227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2FBBFC8-BE4F-1B1D-A41A-BC15C2EB2F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91488" y="2046716"/>
                  <a:ext cx="3096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D4BEC4F-1E13-15F9-90A5-44BB30D63E5B}"/>
                    </a:ext>
                  </a:extLst>
                </p14:cNvPr>
                <p14:cNvContentPartPr/>
                <p14:nvPr/>
              </p14:nvContentPartPr>
              <p14:xfrm>
                <a:off x="7664168" y="1807676"/>
                <a:ext cx="375480" cy="163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4BEC4F-1E13-15F9-90A5-44BB30D63E5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655168" y="1799036"/>
                  <a:ext cx="3931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9631B52-4CBF-7C71-9110-B246CABBD1AC}"/>
                    </a:ext>
                  </a:extLst>
                </p14:cNvPr>
                <p14:cNvContentPartPr/>
                <p14:nvPr/>
              </p14:nvContentPartPr>
              <p14:xfrm>
                <a:off x="7948208" y="1758716"/>
                <a:ext cx="42480" cy="9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9631B52-4CBF-7C71-9110-B246CABBD1A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939568" y="1750076"/>
                  <a:ext cx="601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10D4BE6-085D-88B4-AAE8-BA5658934CE3}"/>
                    </a:ext>
                  </a:extLst>
                </p14:cNvPr>
                <p14:cNvContentPartPr/>
                <p14:nvPr/>
              </p14:nvContentPartPr>
              <p14:xfrm>
                <a:off x="8079248" y="1694996"/>
                <a:ext cx="173520" cy="120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10D4BE6-085D-88B4-AAE8-BA5658934CE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70248" y="1685996"/>
                  <a:ext cx="191160" cy="13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69" name="Group 7168">
            <a:extLst>
              <a:ext uri="{FF2B5EF4-FFF2-40B4-BE49-F238E27FC236}">
                <a16:creationId xmlns:a16="http://schemas.microsoft.com/office/drawing/2014/main" id="{10F5EC12-7598-FEDD-82D7-44B2C2AD1158}"/>
              </a:ext>
            </a:extLst>
          </p:cNvPr>
          <p:cNvGrpSpPr/>
          <p:nvPr/>
        </p:nvGrpSpPr>
        <p:grpSpPr>
          <a:xfrm>
            <a:off x="3080648" y="2107916"/>
            <a:ext cx="3368880" cy="861480"/>
            <a:chOff x="3080648" y="2107916"/>
            <a:chExt cx="3368880" cy="86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0D00BC3-D76F-E7B5-0572-AE57A3CBEAD3}"/>
                    </a:ext>
                  </a:extLst>
                </p14:cNvPr>
                <p14:cNvContentPartPr/>
                <p14:nvPr/>
              </p14:nvContentPartPr>
              <p14:xfrm>
                <a:off x="3080648" y="2107916"/>
                <a:ext cx="795240" cy="838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0D00BC3-D76F-E7B5-0572-AE57A3CBEAD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072008" y="2098916"/>
                  <a:ext cx="812880" cy="85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1607439-6A34-1175-B99E-131038FD0143}"/>
                    </a:ext>
                  </a:extLst>
                </p14:cNvPr>
                <p14:cNvContentPartPr/>
                <p14:nvPr/>
              </p14:nvContentPartPr>
              <p14:xfrm>
                <a:off x="3815768" y="2650076"/>
                <a:ext cx="632520" cy="233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1607439-6A34-1175-B99E-131038FD014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806768" y="2641076"/>
                  <a:ext cx="6501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F251B17-9B68-DEF5-729D-C8951A333875}"/>
                    </a:ext>
                  </a:extLst>
                </p14:cNvPr>
                <p14:cNvContentPartPr/>
                <p14:nvPr/>
              </p14:nvContentPartPr>
              <p14:xfrm>
                <a:off x="4487528" y="2760596"/>
                <a:ext cx="249480" cy="172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F251B17-9B68-DEF5-729D-C8951A33387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478528" y="2751956"/>
                  <a:ext cx="2671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6D98D76-A5FE-F832-EF78-6468381E12AA}"/>
                    </a:ext>
                  </a:extLst>
                </p14:cNvPr>
                <p14:cNvContentPartPr/>
                <p14:nvPr/>
              </p14:nvContentPartPr>
              <p14:xfrm>
                <a:off x="4711448" y="2734316"/>
                <a:ext cx="144720" cy="121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6D98D76-A5FE-F832-EF78-6468381E12A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02808" y="2725316"/>
                  <a:ext cx="1623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EEA89E1-178F-68A9-779F-0DE414F32972}"/>
                    </a:ext>
                  </a:extLst>
                </p14:cNvPr>
                <p14:cNvContentPartPr/>
                <p14:nvPr/>
              </p14:nvContentPartPr>
              <p14:xfrm>
                <a:off x="5010248" y="2571236"/>
                <a:ext cx="301680" cy="194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EEA89E1-178F-68A9-779F-0DE414F3297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01248" y="2562596"/>
                  <a:ext cx="3193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AC91561-C872-1C18-DC3F-3E37052E3E52}"/>
                    </a:ext>
                  </a:extLst>
                </p14:cNvPr>
                <p14:cNvContentPartPr/>
                <p14:nvPr/>
              </p14:nvContentPartPr>
              <p14:xfrm>
                <a:off x="5192768" y="2413556"/>
                <a:ext cx="198000" cy="209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AC91561-C872-1C18-DC3F-3E37052E3E5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84128" y="2404556"/>
                  <a:ext cx="2156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098B23F-31E3-2087-346F-AEAF5D3A9DD8}"/>
                    </a:ext>
                  </a:extLst>
                </p14:cNvPr>
                <p14:cNvContentPartPr/>
                <p14:nvPr/>
              </p14:nvContentPartPr>
              <p14:xfrm>
                <a:off x="5305808" y="2348756"/>
                <a:ext cx="195840" cy="256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098B23F-31E3-2087-346F-AEAF5D3A9DD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296808" y="2340116"/>
                  <a:ext cx="213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76C09BF-B75E-210A-E24A-D49673A7B9A2}"/>
                    </a:ext>
                  </a:extLst>
                </p14:cNvPr>
                <p14:cNvContentPartPr/>
                <p14:nvPr/>
              </p14:nvContentPartPr>
              <p14:xfrm>
                <a:off x="5461688" y="2390876"/>
                <a:ext cx="140760" cy="105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76C09BF-B75E-210A-E24A-D49673A7B9A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452688" y="2382236"/>
                  <a:ext cx="1584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B078497-266D-02AB-59AE-A6775930BB38}"/>
                    </a:ext>
                  </a:extLst>
                </p14:cNvPr>
                <p14:cNvContentPartPr/>
                <p14:nvPr/>
              </p14:nvContentPartPr>
              <p14:xfrm>
                <a:off x="5190248" y="2837636"/>
                <a:ext cx="142200" cy="131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B078497-266D-02AB-59AE-A6775930BB3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81608" y="2828636"/>
                  <a:ext cx="1598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F16C3CF-2DA2-4075-F445-2658FCD17288}"/>
                    </a:ext>
                  </a:extLst>
                </p14:cNvPr>
                <p14:cNvContentPartPr/>
                <p14:nvPr/>
              </p14:nvContentPartPr>
              <p14:xfrm>
                <a:off x="5379608" y="2787236"/>
                <a:ext cx="49320" cy="134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F16C3CF-2DA2-4075-F445-2658FCD1728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370968" y="2778236"/>
                  <a:ext cx="669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96C45AC-E565-C607-DF0B-5862F0C548D8}"/>
                    </a:ext>
                  </a:extLst>
                </p14:cNvPr>
                <p14:cNvContentPartPr/>
                <p14:nvPr/>
              </p14:nvContentPartPr>
              <p14:xfrm>
                <a:off x="5475368" y="2689676"/>
                <a:ext cx="197280" cy="183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96C45AC-E565-C607-DF0B-5862F0C548D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466368" y="2681036"/>
                  <a:ext cx="2149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7F0A53A-889D-CC77-7C32-C23A3C456AF5}"/>
                    </a:ext>
                  </a:extLst>
                </p14:cNvPr>
                <p14:cNvContentPartPr/>
                <p14:nvPr/>
              </p14:nvContentPartPr>
              <p14:xfrm>
                <a:off x="5792168" y="2480516"/>
                <a:ext cx="271800" cy="248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7F0A53A-889D-CC77-7C32-C23A3C456AF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83168" y="2471876"/>
                  <a:ext cx="2894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57A44EC-84C4-156A-17F1-0A01ADE8A3DD}"/>
                    </a:ext>
                  </a:extLst>
                </p14:cNvPr>
                <p14:cNvContentPartPr/>
                <p14:nvPr/>
              </p14:nvContentPartPr>
              <p14:xfrm>
                <a:off x="6067208" y="2504636"/>
                <a:ext cx="182520" cy="109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57A44EC-84C4-156A-17F1-0A01ADE8A3D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58208" y="2495996"/>
                  <a:ext cx="2001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A5FF0D0-C785-7077-AE1D-9D232E5A6C70}"/>
                    </a:ext>
                  </a:extLst>
                </p14:cNvPr>
                <p14:cNvContentPartPr/>
                <p14:nvPr/>
              </p14:nvContentPartPr>
              <p14:xfrm>
                <a:off x="6169808" y="2395196"/>
                <a:ext cx="5760" cy="4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A5FF0D0-C785-7077-AE1D-9D232E5A6C7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161168" y="2386196"/>
                  <a:ext cx="234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E93FD5A-C9D0-256E-FD58-A389CAF2594C}"/>
                    </a:ext>
                  </a:extLst>
                </p14:cNvPr>
                <p14:cNvContentPartPr/>
                <p14:nvPr/>
              </p14:nvContentPartPr>
              <p14:xfrm>
                <a:off x="6225608" y="2397716"/>
                <a:ext cx="223920" cy="142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E93FD5A-C9D0-256E-FD58-A389CAF2594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216608" y="2388716"/>
                  <a:ext cx="2415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68" name="Ink 7167">
                  <a:extLst>
                    <a:ext uri="{FF2B5EF4-FFF2-40B4-BE49-F238E27FC236}">
                      <a16:creationId xmlns:a16="http://schemas.microsoft.com/office/drawing/2014/main" id="{21198F9A-15A3-BE9F-63A9-F4C0EEBB327E}"/>
                    </a:ext>
                  </a:extLst>
                </p14:cNvPr>
                <p14:cNvContentPartPr/>
                <p14:nvPr/>
              </p14:nvContentPartPr>
              <p14:xfrm>
                <a:off x="6398408" y="2468996"/>
                <a:ext cx="3240" cy="13320"/>
              </p14:xfrm>
            </p:contentPart>
          </mc:Choice>
          <mc:Fallback xmlns="">
            <p:pic>
              <p:nvPicPr>
                <p:cNvPr id="7168" name="Ink 7167">
                  <a:extLst>
                    <a:ext uri="{FF2B5EF4-FFF2-40B4-BE49-F238E27FC236}">
                      <a16:creationId xmlns:a16="http://schemas.microsoft.com/office/drawing/2014/main" id="{21198F9A-15A3-BE9F-63A9-F4C0EEBB327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389408" y="2460356"/>
                  <a:ext cx="20880" cy="3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184" name="Ink 7183">
                <a:extLst>
                  <a:ext uri="{FF2B5EF4-FFF2-40B4-BE49-F238E27FC236}">
                    <a16:creationId xmlns:a16="http://schemas.microsoft.com/office/drawing/2014/main" id="{A36CD173-7C60-B99B-ACA8-AE2AEDF4F6F5}"/>
                  </a:ext>
                </a:extLst>
              </p14:cNvPr>
              <p14:cNvContentPartPr/>
              <p14:nvPr/>
            </p14:nvContentPartPr>
            <p14:xfrm>
              <a:off x="8001488" y="3720356"/>
              <a:ext cx="156600" cy="234360"/>
            </p14:xfrm>
          </p:contentPart>
        </mc:Choice>
        <mc:Fallback xmlns="">
          <p:pic>
            <p:nvPicPr>
              <p:cNvPr id="7184" name="Ink 7183">
                <a:extLst>
                  <a:ext uri="{FF2B5EF4-FFF2-40B4-BE49-F238E27FC236}">
                    <a16:creationId xmlns:a16="http://schemas.microsoft.com/office/drawing/2014/main" id="{A36CD173-7C60-B99B-ACA8-AE2AEDF4F6F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992488" y="3711356"/>
                <a:ext cx="174240" cy="25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187" name="Group 7186">
            <a:extLst>
              <a:ext uri="{FF2B5EF4-FFF2-40B4-BE49-F238E27FC236}">
                <a16:creationId xmlns:a16="http://schemas.microsoft.com/office/drawing/2014/main" id="{F215842E-D2F9-115F-19C3-0A7490AE492A}"/>
              </a:ext>
            </a:extLst>
          </p:cNvPr>
          <p:cNvGrpSpPr/>
          <p:nvPr/>
        </p:nvGrpSpPr>
        <p:grpSpPr>
          <a:xfrm>
            <a:off x="7782248" y="4084316"/>
            <a:ext cx="252000" cy="260280"/>
            <a:chOff x="7782248" y="4084316"/>
            <a:chExt cx="252000" cy="26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85" name="Ink 7184">
                  <a:extLst>
                    <a:ext uri="{FF2B5EF4-FFF2-40B4-BE49-F238E27FC236}">
                      <a16:creationId xmlns:a16="http://schemas.microsoft.com/office/drawing/2014/main" id="{651FCFE3-04F0-A6AB-2689-FA22888093AC}"/>
                    </a:ext>
                  </a:extLst>
                </p14:cNvPr>
                <p14:cNvContentPartPr/>
                <p14:nvPr/>
              </p14:nvContentPartPr>
              <p14:xfrm>
                <a:off x="7828688" y="4154876"/>
                <a:ext cx="150840" cy="122400"/>
              </p14:xfrm>
            </p:contentPart>
          </mc:Choice>
          <mc:Fallback xmlns="">
            <p:pic>
              <p:nvPicPr>
                <p:cNvPr id="7185" name="Ink 7184">
                  <a:extLst>
                    <a:ext uri="{FF2B5EF4-FFF2-40B4-BE49-F238E27FC236}">
                      <a16:creationId xmlns:a16="http://schemas.microsoft.com/office/drawing/2014/main" id="{651FCFE3-04F0-A6AB-2689-FA22888093A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820048" y="4145876"/>
                  <a:ext cx="1684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86" name="Ink 7185">
                  <a:extLst>
                    <a:ext uri="{FF2B5EF4-FFF2-40B4-BE49-F238E27FC236}">
                      <a16:creationId xmlns:a16="http://schemas.microsoft.com/office/drawing/2014/main" id="{B073A3DF-044E-CAFE-D63A-F14BD876C2BB}"/>
                    </a:ext>
                  </a:extLst>
                </p14:cNvPr>
                <p14:cNvContentPartPr/>
                <p14:nvPr/>
              </p14:nvContentPartPr>
              <p14:xfrm>
                <a:off x="7782248" y="4084316"/>
                <a:ext cx="252000" cy="260280"/>
              </p14:xfrm>
            </p:contentPart>
          </mc:Choice>
          <mc:Fallback xmlns="">
            <p:pic>
              <p:nvPicPr>
                <p:cNvPr id="7186" name="Ink 7185">
                  <a:extLst>
                    <a:ext uri="{FF2B5EF4-FFF2-40B4-BE49-F238E27FC236}">
                      <a16:creationId xmlns:a16="http://schemas.microsoft.com/office/drawing/2014/main" id="{B073A3DF-044E-CAFE-D63A-F14BD876C2B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773248" y="4075316"/>
                  <a:ext cx="269640" cy="27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04" name="Group 7203">
            <a:extLst>
              <a:ext uri="{FF2B5EF4-FFF2-40B4-BE49-F238E27FC236}">
                <a16:creationId xmlns:a16="http://schemas.microsoft.com/office/drawing/2014/main" id="{CB9F7B2C-C379-C22B-D042-8E657BCF447D}"/>
              </a:ext>
            </a:extLst>
          </p:cNvPr>
          <p:cNvGrpSpPr/>
          <p:nvPr/>
        </p:nvGrpSpPr>
        <p:grpSpPr>
          <a:xfrm>
            <a:off x="8695568" y="1499156"/>
            <a:ext cx="2444400" cy="3328920"/>
            <a:chOff x="8695568" y="1499156"/>
            <a:chExt cx="2444400" cy="332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70" name="Ink 7169">
                  <a:extLst>
                    <a:ext uri="{FF2B5EF4-FFF2-40B4-BE49-F238E27FC236}">
                      <a16:creationId xmlns:a16="http://schemas.microsoft.com/office/drawing/2014/main" id="{50FBFBE8-ACEF-D9EB-40A2-77425BE4D998}"/>
                    </a:ext>
                  </a:extLst>
                </p14:cNvPr>
                <p14:cNvContentPartPr/>
                <p14:nvPr/>
              </p14:nvContentPartPr>
              <p14:xfrm>
                <a:off x="8826968" y="2570876"/>
                <a:ext cx="572400" cy="802080"/>
              </p14:xfrm>
            </p:contentPart>
          </mc:Choice>
          <mc:Fallback xmlns="">
            <p:pic>
              <p:nvPicPr>
                <p:cNvPr id="7170" name="Ink 7169">
                  <a:extLst>
                    <a:ext uri="{FF2B5EF4-FFF2-40B4-BE49-F238E27FC236}">
                      <a16:creationId xmlns:a16="http://schemas.microsoft.com/office/drawing/2014/main" id="{50FBFBE8-ACEF-D9EB-40A2-77425BE4D99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818328" y="2562236"/>
                  <a:ext cx="590040" cy="81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72" name="Ink 7171">
                  <a:extLst>
                    <a:ext uri="{FF2B5EF4-FFF2-40B4-BE49-F238E27FC236}">
                      <a16:creationId xmlns:a16="http://schemas.microsoft.com/office/drawing/2014/main" id="{E237EEE4-65EB-8511-6DEE-BF91BD4365D4}"/>
                    </a:ext>
                  </a:extLst>
                </p14:cNvPr>
                <p14:cNvContentPartPr/>
                <p14:nvPr/>
              </p14:nvContentPartPr>
              <p14:xfrm>
                <a:off x="8816528" y="3271436"/>
                <a:ext cx="104760" cy="158760"/>
              </p14:xfrm>
            </p:contentPart>
          </mc:Choice>
          <mc:Fallback xmlns="">
            <p:pic>
              <p:nvPicPr>
                <p:cNvPr id="7172" name="Ink 7171">
                  <a:extLst>
                    <a:ext uri="{FF2B5EF4-FFF2-40B4-BE49-F238E27FC236}">
                      <a16:creationId xmlns:a16="http://schemas.microsoft.com/office/drawing/2014/main" id="{E237EEE4-65EB-8511-6DEE-BF91BD4365D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807888" y="3262796"/>
                  <a:ext cx="1224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73" name="Ink 7172">
                  <a:extLst>
                    <a:ext uri="{FF2B5EF4-FFF2-40B4-BE49-F238E27FC236}">
                      <a16:creationId xmlns:a16="http://schemas.microsoft.com/office/drawing/2014/main" id="{441E1849-783D-E0A1-E91C-C634EBDC063C}"/>
                    </a:ext>
                  </a:extLst>
                </p14:cNvPr>
                <p14:cNvContentPartPr/>
                <p14:nvPr/>
              </p14:nvContentPartPr>
              <p14:xfrm>
                <a:off x="9404048" y="2137796"/>
                <a:ext cx="389520" cy="354240"/>
              </p14:xfrm>
            </p:contentPart>
          </mc:Choice>
          <mc:Fallback xmlns="">
            <p:pic>
              <p:nvPicPr>
                <p:cNvPr id="7173" name="Ink 7172">
                  <a:extLst>
                    <a:ext uri="{FF2B5EF4-FFF2-40B4-BE49-F238E27FC236}">
                      <a16:creationId xmlns:a16="http://schemas.microsoft.com/office/drawing/2014/main" id="{441E1849-783D-E0A1-E91C-C634EBDC063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95048" y="2129156"/>
                  <a:ext cx="4071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174" name="Ink 7173">
                  <a:extLst>
                    <a:ext uri="{FF2B5EF4-FFF2-40B4-BE49-F238E27FC236}">
                      <a16:creationId xmlns:a16="http://schemas.microsoft.com/office/drawing/2014/main" id="{0523DAE7-39F0-91EF-5BAE-E35A9B834EAE}"/>
                    </a:ext>
                  </a:extLst>
                </p14:cNvPr>
                <p14:cNvContentPartPr/>
                <p14:nvPr/>
              </p14:nvContentPartPr>
              <p14:xfrm>
                <a:off x="9678368" y="2147876"/>
                <a:ext cx="30960" cy="19440"/>
              </p14:xfrm>
            </p:contentPart>
          </mc:Choice>
          <mc:Fallback xmlns="">
            <p:pic>
              <p:nvPicPr>
                <p:cNvPr id="7174" name="Ink 7173">
                  <a:extLst>
                    <a:ext uri="{FF2B5EF4-FFF2-40B4-BE49-F238E27FC236}">
                      <a16:creationId xmlns:a16="http://schemas.microsoft.com/office/drawing/2014/main" id="{0523DAE7-39F0-91EF-5BAE-E35A9B834EA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69368" y="2138876"/>
                  <a:ext cx="48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75" name="Ink 7174">
                  <a:extLst>
                    <a:ext uri="{FF2B5EF4-FFF2-40B4-BE49-F238E27FC236}">
                      <a16:creationId xmlns:a16="http://schemas.microsoft.com/office/drawing/2014/main" id="{D0F775D1-71A9-FFB1-195E-4248428DC3F6}"/>
                    </a:ext>
                  </a:extLst>
                </p14:cNvPr>
                <p14:cNvContentPartPr/>
                <p14:nvPr/>
              </p14:nvContentPartPr>
              <p14:xfrm>
                <a:off x="9809408" y="2144276"/>
                <a:ext cx="86400" cy="87840"/>
              </p14:xfrm>
            </p:contentPart>
          </mc:Choice>
          <mc:Fallback xmlns="">
            <p:pic>
              <p:nvPicPr>
                <p:cNvPr id="7175" name="Ink 7174">
                  <a:extLst>
                    <a:ext uri="{FF2B5EF4-FFF2-40B4-BE49-F238E27FC236}">
                      <a16:creationId xmlns:a16="http://schemas.microsoft.com/office/drawing/2014/main" id="{D0F775D1-71A9-FFB1-195E-4248428DC3F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800768" y="2135276"/>
                  <a:ext cx="1040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76" name="Ink 7175">
                  <a:extLst>
                    <a:ext uri="{FF2B5EF4-FFF2-40B4-BE49-F238E27FC236}">
                      <a16:creationId xmlns:a16="http://schemas.microsoft.com/office/drawing/2014/main" id="{A360FCA3-646D-4365-05A7-6F2CEE266E1D}"/>
                    </a:ext>
                  </a:extLst>
                </p14:cNvPr>
                <p14:cNvContentPartPr/>
                <p14:nvPr/>
              </p14:nvContentPartPr>
              <p14:xfrm>
                <a:off x="9889328" y="1945556"/>
                <a:ext cx="181800" cy="236160"/>
              </p14:xfrm>
            </p:contentPart>
          </mc:Choice>
          <mc:Fallback xmlns="">
            <p:pic>
              <p:nvPicPr>
                <p:cNvPr id="7176" name="Ink 7175">
                  <a:extLst>
                    <a:ext uri="{FF2B5EF4-FFF2-40B4-BE49-F238E27FC236}">
                      <a16:creationId xmlns:a16="http://schemas.microsoft.com/office/drawing/2014/main" id="{A360FCA3-646D-4365-05A7-6F2CEE266E1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880688" y="1936556"/>
                  <a:ext cx="1994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77" name="Ink 7176">
                  <a:extLst>
                    <a:ext uri="{FF2B5EF4-FFF2-40B4-BE49-F238E27FC236}">
                      <a16:creationId xmlns:a16="http://schemas.microsoft.com/office/drawing/2014/main" id="{992615A2-05E1-115F-0988-BA6D25AD9D76}"/>
                    </a:ext>
                  </a:extLst>
                </p14:cNvPr>
                <p14:cNvContentPartPr/>
                <p14:nvPr/>
              </p14:nvContentPartPr>
              <p14:xfrm>
                <a:off x="10263368" y="1820276"/>
                <a:ext cx="110880" cy="119160"/>
              </p14:xfrm>
            </p:contentPart>
          </mc:Choice>
          <mc:Fallback xmlns="">
            <p:pic>
              <p:nvPicPr>
                <p:cNvPr id="7177" name="Ink 7176">
                  <a:extLst>
                    <a:ext uri="{FF2B5EF4-FFF2-40B4-BE49-F238E27FC236}">
                      <a16:creationId xmlns:a16="http://schemas.microsoft.com/office/drawing/2014/main" id="{992615A2-05E1-115F-0988-BA6D25AD9D7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254728" y="1811276"/>
                  <a:ext cx="128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78" name="Ink 7177">
                  <a:extLst>
                    <a:ext uri="{FF2B5EF4-FFF2-40B4-BE49-F238E27FC236}">
                      <a16:creationId xmlns:a16="http://schemas.microsoft.com/office/drawing/2014/main" id="{86D48A20-99FA-4A51-764E-B39C2756CA49}"/>
                    </a:ext>
                  </a:extLst>
                </p14:cNvPr>
                <p14:cNvContentPartPr/>
                <p14:nvPr/>
              </p14:nvContentPartPr>
              <p14:xfrm>
                <a:off x="10395128" y="1535156"/>
                <a:ext cx="280800" cy="341280"/>
              </p14:xfrm>
            </p:contentPart>
          </mc:Choice>
          <mc:Fallback xmlns="">
            <p:pic>
              <p:nvPicPr>
                <p:cNvPr id="7178" name="Ink 7177">
                  <a:extLst>
                    <a:ext uri="{FF2B5EF4-FFF2-40B4-BE49-F238E27FC236}">
                      <a16:creationId xmlns:a16="http://schemas.microsoft.com/office/drawing/2014/main" id="{86D48A20-99FA-4A51-764E-B39C2756CA4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386488" y="1526516"/>
                  <a:ext cx="29844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179" name="Ink 7178">
                  <a:extLst>
                    <a:ext uri="{FF2B5EF4-FFF2-40B4-BE49-F238E27FC236}">
                      <a16:creationId xmlns:a16="http://schemas.microsoft.com/office/drawing/2014/main" id="{CDF97E13-D141-6D2E-51EA-809678EC77E0}"/>
                    </a:ext>
                  </a:extLst>
                </p14:cNvPr>
                <p14:cNvContentPartPr/>
                <p14:nvPr/>
              </p14:nvContentPartPr>
              <p14:xfrm>
                <a:off x="10614008" y="1634156"/>
                <a:ext cx="82800" cy="43560"/>
              </p14:xfrm>
            </p:contentPart>
          </mc:Choice>
          <mc:Fallback xmlns="">
            <p:pic>
              <p:nvPicPr>
                <p:cNvPr id="7179" name="Ink 7178">
                  <a:extLst>
                    <a:ext uri="{FF2B5EF4-FFF2-40B4-BE49-F238E27FC236}">
                      <a16:creationId xmlns:a16="http://schemas.microsoft.com/office/drawing/2014/main" id="{CDF97E13-D141-6D2E-51EA-809678EC77E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605008" y="1625516"/>
                  <a:ext cx="1004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80" name="Ink 7179">
                  <a:extLst>
                    <a:ext uri="{FF2B5EF4-FFF2-40B4-BE49-F238E27FC236}">
                      <a16:creationId xmlns:a16="http://schemas.microsoft.com/office/drawing/2014/main" id="{7D2D8500-E971-6C67-15E9-46B1325E17CF}"/>
                    </a:ext>
                  </a:extLst>
                </p14:cNvPr>
                <p14:cNvContentPartPr/>
                <p14:nvPr/>
              </p14:nvContentPartPr>
              <p14:xfrm>
                <a:off x="10745408" y="1499156"/>
                <a:ext cx="394560" cy="201960"/>
              </p14:xfrm>
            </p:contentPart>
          </mc:Choice>
          <mc:Fallback xmlns="">
            <p:pic>
              <p:nvPicPr>
                <p:cNvPr id="7180" name="Ink 7179">
                  <a:extLst>
                    <a:ext uri="{FF2B5EF4-FFF2-40B4-BE49-F238E27FC236}">
                      <a16:creationId xmlns:a16="http://schemas.microsoft.com/office/drawing/2014/main" id="{7D2D8500-E971-6C67-15E9-46B1325E17C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736768" y="1490516"/>
                  <a:ext cx="4122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182" name="Ink 7181">
                  <a:extLst>
                    <a:ext uri="{FF2B5EF4-FFF2-40B4-BE49-F238E27FC236}">
                      <a16:creationId xmlns:a16="http://schemas.microsoft.com/office/drawing/2014/main" id="{761B8005-1509-FD8D-4E97-3DED55F0511D}"/>
                    </a:ext>
                  </a:extLst>
                </p14:cNvPr>
                <p14:cNvContentPartPr/>
                <p14:nvPr/>
              </p14:nvContentPartPr>
              <p14:xfrm>
                <a:off x="8695568" y="2685356"/>
                <a:ext cx="118080" cy="225000"/>
              </p14:xfrm>
            </p:contentPart>
          </mc:Choice>
          <mc:Fallback xmlns="">
            <p:pic>
              <p:nvPicPr>
                <p:cNvPr id="7182" name="Ink 7181">
                  <a:extLst>
                    <a:ext uri="{FF2B5EF4-FFF2-40B4-BE49-F238E27FC236}">
                      <a16:creationId xmlns:a16="http://schemas.microsoft.com/office/drawing/2014/main" id="{761B8005-1509-FD8D-4E97-3DED55F0511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686928" y="2676356"/>
                  <a:ext cx="1357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183" name="Ink 7182">
                  <a:extLst>
                    <a:ext uri="{FF2B5EF4-FFF2-40B4-BE49-F238E27FC236}">
                      <a16:creationId xmlns:a16="http://schemas.microsoft.com/office/drawing/2014/main" id="{DD3BF189-32DF-42EC-E672-95098DBAB4D2}"/>
                    </a:ext>
                  </a:extLst>
                </p14:cNvPr>
                <p14:cNvContentPartPr/>
                <p14:nvPr/>
              </p14:nvContentPartPr>
              <p14:xfrm>
                <a:off x="8870168" y="2471516"/>
                <a:ext cx="47160" cy="153720"/>
              </p14:xfrm>
            </p:contentPart>
          </mc:Choice>
          <mc:Fallback xmlns="">
            <p:pic>
              <p:nvPicPr>
                <p:cNvPr id="7183" name="Ink 7182">
                  <a:extLst>
                    <a:ext uri="{FF2B5EF4-FFF2-40B4-BE49-F238E27FC236}">
                      <a16:creationId xmlns:a16="http://schemas.microsoft.com/office/drawing/2014/main" id="{DD3BF189-32DF-42EC-E672-95098DBAB4D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861528" y="2462876"/>
                  <a:ext cx="648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189" name="Ink 7188">
                  <a:extLst>
                    <a:ext uri="{FF2B5EF4-FFF2-40B4-BE49-F238E27FC236}">
                      <a16:creationId xmlns:a16="http://schemas.microsoft.com/office/drawing/2014/main" id="{46907E13-5259-065C-DB4E-1D8FB8C22E02}"/>
                    </a:ext>
                  </a:extLst>
                </p14:cNvPr>
                <p14:cNvContentPartPr/>
                <p14:nvPr/>
              </p14:nvContentPartPr>
              <p14:xfrm>
                <a:off x="9270848" y="3776516"/>
                <a:ext cx="64440" cy="220680"/>
              </p14:xfrm>
            </p:contentPart>
          </mc:Choice>
          <mc:Fallback xmlns="">
            <p:pic>
              <p:nvPicPr>
                <p:cNvPr id="7189" name="Ink 7188">
                  <a:extLst>
                    <a:ext uri="{FF2B5EF4-FFF2-40B4-BE49-F238E27FC236}">
                      <a16:creationId xmlns:a16="http://schemas.microsoft.com/office/drawing/2014/main" id="{46907E13-5259-065C-DB4E-1D8FB8C22E0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262208" y="3767516"/>
                  <a:ext cx="820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190" name="Ink 7189">
                  <a:extLst>
                    <a:ext uri="{FF2B5EF4-FFF2-40B4-BE49-F238E27FC236}">
                      <a16:creationId xmlns:a16="http://schemas.microsoft.com/office/drawing/2014/main" id="{A8412FFF-86EA-535E-B9C0-91D07253C49F}"/>
                    </a:ext>
                  </a:extLst>
                </p14:cNvPr>
                <p14:cNvContentPartPr/>
                <p14:nvPr/>
              </p14:nvContentPartPr>
              <p14:xfrm>
                <a:off x="9384608" y="4085036"/>
                <a:ext cx="140040" cy="191160"/>
              </p14:xfrm>
            </p:contentPart>
          </mc:Choice>
          <mc:Fallback xmlns="">
            <p:pic>
              <p:nvPicPr>
                <p:cNvPr id="7190" name="Ink 7189">
                  <a:extLst>
                    <a:ext uri="{FF2B5EF4-FFF2-40B4-BE49-F238E27FC236}">
                      <a16:creationId xmlns:a16="http://schemas.microsoft.com/office/drawing/2014/main" id="{A8412FFF-86EA-535E-B9C0-91D07253C49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375968" y="4076396"/>
                  <a:ext cx="1576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191" name="Ink 7190">
                  <a:extLst>
                    <a:ext uri="{FF2B5EF4-FFF2-40B4-BE49-F238E27FC236}">
                      <a16:creationId xmlns:a16="http://schemas.microsoft.com/office/drawing/2014/main" id="{3BBFF667-7F78-D932-0484-191209381658}"/>
                    </a:ext>
                  </a:extLst>
                </p14:cNvPr>
                <p14:cNvContentPartPr/>
                <p14:nvPr/>
              </p14:nvContentPartPr>
              <p14:xfrm>
                <a:off x="9312248" y="4085036"/>
                <a:ext cx="267120" cy="270720"/>
              </p14:xfrm>
            </p:contentPart>
          </mc:Choice>
          <mc:Fallback xmlns="">
            <p:pic>
              <p:nvPicPr>
                <p:cNvPr id="7191" name="Ink 7190">
                  <a:extLst>
                    <a:ext uri="{FF2B5EF4-FFF2-40B4-BE49-F238E27FC236}">
                      <a16:creationId xmlns:a16="http://schemas.microsoft.com/office/drawing/2014/main" id="{3BBFF667-7F78-D932-0484-19120938165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303608" y="4076036"/>
                  <a:ext cx="2847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192" name="Ink 7191">
                  <a:extLst>
                    <a:ext uri="{FF2B5EF4-FFF2-40B4-BE49-F238E27FC236}">
                      <a16:creationId xmlns:a16="http://schemas.microsoft.com/office/drawing/2014/main" id="{B98720DE-451B-31BF-F3F6-3218125052DB}"/>
                    </a:ext>
                  </a:extLst>
                </p14:cNvPr>
                <p14:cNvContentPartPr/>
                <p14:nvPr/>
              </p14:nvContentPartPr>
              <p14:xfrm>
                <a:off x="8731568" y="4430996"/>
                <a:ext cx="173880" cy="182880"/>
              </p14:xfrm>
            </p:contentPart>
          </mc:Choice>
          <mc:Fallback xmlns="">
            <p:pic>
              <p:nvPicPr>
                <p:cNvPr id="7192" name="Ink 7191">
                  <a:extLst>
                    <a:ext uri="{FF2B5EF4-FFF2-40B4-BE49-F238E27FC236}">
                      <a16:creationId xmlns:a16="http://schemas.microsoft.com/office/drawing/2014/main" id="{B98720DE-451B-31BF-F3F6-3218125052D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722928" y="4422356"/>
                  <a:ext cx="1915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194" name="Ink 7193">
                  <a:extLst>
                    <a:ext uri="{FF2B5EF4-FFF2-40B4-BE49-F238E27FC236}">
                      <a16:creationId xmlns:a16="http://schemas.microsoft.com/office/drawing/2014/main" id="{1596FDF8-1421-51C1-4A11-1EB3C1CADBA9}"/>
                    </a:ext>
                  </a:extLst>
                </p14:cNvPr>
                <p14:cNvContentPartPr/>
                <p14:nvPr/>
              </p14:nvContentPartPr>
              <p14:xfrm>
                <a:off x="9058448" y="4618556"/>
                <a:ext cx="30600" cy="150480"/>
              </p14:xfrm>
            </p:contentPart>
          </mc:Choice>
          <mc:Fallback xmlns="">
            <p:pic>
              <p:nvPicPr>
                <p:cNvPr id="7194" name="Ink 7193">
                  <a:extLst>
                    <a:ext uri="{FF2B5EF4-FFF2-40B4-BE49-F238E27FC236}">
                      <a16:creationId xmlns:a16="http://schemas.microsoft.com/office/drawing/2014/main" id="{1596FDF8-1421-51C1-4A11-1EB3C1CADBA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049448" y="4609916"/>
                  <a:ext cx="482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195" name="Ink 7194">
                  <a:extLst>
                    <a:ext uri="{FF2B5EF4-FFF2-40B4-BE49-F238E27FC236}">
                      <a16:creationId xmlns:a16="http://schemas.microsoft.com/office/drawing/2014/main" id="{DB498C19-6E61-4DAE-5B51-5C7138BD76C7}"/>
                    </a:ext>
                  </a:extLst>
                </p14:cNvPr>
                <p14:cNvContentPartPr/>
                <p14:nvPr/>
              </p14:nvContentPartPr>
              <p14:xfrm>
                <a:off x="8985368" y="4575716"/>
                <a:ext cx="113400" cy="148320"/>
              </p14:xfrm>
            </p:contentPart>
          </mc:Choice>
          <mc:Fallback xmlns="">
            <p:pic>
              <p:nvPicPr>
                <p:cNvPr id="7195" name="Ink 7194">
                  <a:extLst>
                    <a:ext uri="{FF2B5EF4-FFF2-40B4-BE49-F238E27FC236}">
                      <a16:creationId xmlns:a16="http://schemas.microsoft.com/office/drawing/2014/main" id="{DB498C19-6E61-4DAE-5B51-5C7138BD76C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976368" y="4566716"/>
                  <a:ext cx="1310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196" name="Ink 7195">
                  <a:extLst>
                    <a:ext uri="{FF2B5EF4-FFF2-40B4-BE49-F238E27FC236}">
                      <a16:creationId xmlns:a16="http://schemas.microsoft.com/office/drawing/2014/main" id="{474EF912-35F6-DA9B-F8B7-3F857EA84132}"/>
                    </a:ext>
                  </a:extLst>
                </p14:cNvPr>
                <p14:cNvContentPartPr/>
                <p14:nvPr/>
              </p14:nvContentPartPr>
              <p14:xfrm>
                <a:off x="8900408" y="4511636"/>
                <a:ext cx="289080" cy="316440"/>
              </p14:xfrm>
            </p:contentPart>
          </mc:Choice>
          <mc:Fallback xmlns="">
            <p:pic>
              <p:nvPicPr>
                <p:cNvPr id="7196" name="Ink 7195">
                  <a:extLst>
                    <a:ext uri="{FF2B5EF4-FFF2-40B4-BE49-F238E27FC236}">
                      <a16:creationId xmlns:a16="http://schemas.microsoft.com/office/drawing/2014/main" id="{474EF912-35F6-DA9B-F8B7-3F857EA8413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891408" y="4502996"/>
                  <a:ext cx="3067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198" name="Ink 7197">
                  <a:extLst>
                    <a:ext uri="{FF2B5EF4-FFF2-40B4-BE49-F238E27FC236}">
                      <a16:creationId xmlns:a16="http://schemas.microsoft.com/office/drawing/2014/main" id="{568CEF2C-8B8A-F4C9-627C-B1515E22AFEE}"/>
                    </a:ext>
                  </a:extLst>
                </p14:cNvPr>
                <p14:cNvContentPartPr/>
                <p14:nvPr/>
              </p14:nvContentPartPr>
              <p14:xfrm>
                <a:off x="9558848" y="2663396"/>
                <a:ext cx="71640" cy="2122200"/>
              </p14:xfrm>
            </p:contentPart>
          </mc:Choice>
          <mc:Fallback xmlns="">
            <p:pic>
              <p:nvPicPr>
                <p:cNvPr id="7198" name="Ink 7197">
                  <a:extLst>
                    <a:ext uri="{FF2B5EF4-FFF2-40B4-BE49-F238E27FC236}">
                      <a16:creationId xmlns:a16="http://schemas.microsoft.com/office/drawing/2014/main" id="{568CEF2C-8B8A-F4C9-627C-B1515E22AFE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549848" y="2654756"/>
                  <a:ext cx="89280" cy="21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199" name="Ink 7198">
                  <a:extLst>
                    <a:ext uri="{FF2B5EF4-FFF2-40B4-BE49-F238E27FC236}">
                      <a16:creationId xmlns:a16="http://schemas.microsoft.com/office/drawing/2014/main" id="{79E48DAD-FB23-3788-9F4F-A8DD0A4E3E8C}"/>
                    </a:ext>
                  </a:extLst>
                </p14:cNvPr>
                <p14:cNvContentPartPr/>
                <p14:nvPr/>
              </p14:nvContentPartPr>
              <p14:xfrm>
                <a:off x="9675848" y="2539556"/>
                <a:ext cx="314640" cy="181800"/>
              </p14:xfrm>
            </p:contentPart>
          </mc:Choice>
          <mc:Fallback xmlns="">
            <p:pic>
              <p:nvPicPr>
                <p:cNvPr id="7199" name="Ink 7198">
                  <a:extLst>
                    <a:ext uri="{FF2B5EF4-FFF2-40B4-BE49-F238E27FC236}">
                      <a16:creationId xmlns:a16="http://schemas.microsoft.com/office/drawing/2014/main" id="{79E48DAD-FB23-3788-9F4F-A8DD0A4E3E8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667208" y="2530916"/>
                  <a:ext cx="3322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200" name="Ink 7199">
                  <a:extLst>
                    <a:ext uri="{FF2B5EF4-FFF2-40B4-BE49-F238E27FC236}">
                      <a16:creationId xmlns:a16="http://schemas.microsoft.com/office/drawing/2014/main" id="{70924BA3-DF9B-23E8-ABC8-D91A1C9B56FC}"/>
                    </a:ext>
                  </a:extLst>
                </p14:cNvPr>
                <p14:cNvContentPartPr/>
                <p14:nvPr/>
              </p14:nvContentPartPr>
              <p14:xfrm>
                <a:off x="9907328" y="2425076"/>
                <a:ext cx="47520" cy="17280"/>
              </p14:xfrm>
            </p:contentPart>
          </mc:Choice>
          <mc:Fallback xmlns="">
            <p:pic>
              <p:nvPicPr>
                <p:cNvPr id="7200" name="Ink 7199">
                  <a:extLst>
                    <a:ext uri="{FF2B5EF4-FFF2-40B4-BE49-F238E27FC236}">
                      <a16:creationId xmlns:a16="http://schemas.microsoft.com/office/drawing/2014/main" id="{70924BA3-DF9B-23E8-ABC8-D91A1C9B56F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898328" y="2416436"/>
                  <a:ext cx="651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201" name="Ink 7200">
                  <a:extLst>
                    <a:ext uri="{FF2B5EF4-FFF2-40B4-BE49-F238E27FC236}">
                      <a16:creationId xmlns:a16="http://schemas.microsoft.com/office/drawing/2014/main" id="{8CA7D457-9A58-2DF7-CBCE-80288B1B2C70}"/>
                    </a:ext>
                  </a:extLst>
                </p14:cNvPr>
                <p14:cNvContentPartPr/>
                <p14:nvPr/>
              </p14:nvContentPartPr>
              <p14:xfrm>
                <a:off x="9990848" y="2323916"/>
                <a:ext cx="252720" cy="213840"/>
              </p14:xfrm>
            </p:contentPart>
          </mc:Choice>
          <mc:Fallback xmlns="">
            <p:pic>
              <p:nvPicPr>
                <p:cNvPr id="7201" name="Ink 7200">
                  <a:extLst>
                    <a:ext uri="{FF2B5EF4-FFF2-40B4-BE49-F238E27FC236}">
                      <a16:creationId xmlns:a16="http://schemas.microsoft.com/office/drawing/2014/main" id="{8CA7D457-9A58-2DF7-CBCE-80288B1B2C7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982208" y="2314916"/>
                  <a:ext cx="2703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7202" name="Ink 7201">
                  <a:extLst>
                    <a:ext uri="{FF2B5EF4-FFF2-40B4-BE49-F238E27FC236}">
                      <a16:creationId xmlns:a16="http://schemas.microsoft.com/office/drawing/2014/main" id="{0A8B9B2A-F89F-23DC-6EA6-C40274C3382B}"/>
                    </a:ext>
                  </a:extLst>
                </p14:cNvPr>
                <p14:cNvContentPartPr/>
                <p14:nvPr/>
              </p14:nvContentPartPr>
              <p14:xfrm>
                <a:off x="10274168" y="2279636"/>
                <a:ext cx="85680" cy="76680"/>
              </p14:xfrm>
            </p:contentPart>
          </mc:Choice>
          <mc:Fallback xmlns="">
            <p:pic>
              <p:nvPicPr>
                <p:cNvPr id="7202" name="Ink 7201">
                  <a:extLst>
                    <a:ext uri="{FF2B5EF4-FFF2-40B4-BE49-F238E27FC236}">
                      <a16:creationId xmlns:a16="http://schemas.microsoft.com/office/drawing/2014/main" id="{0A8B9B2A-F89F-23DC-6EA6-C40274C3382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265528" y="2270996"/>
                  <a:ext cx="1033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203" name="Ink 7202">
                  <a:extLst>
                    <a:ext uri="{FF2B5EF4-FFF2-40B4-BE49-F238E27FC236}">
                      <a16:creationId xmlns:a16="http://schemas.microsoft.com/office/drawing/2014/main" id="{21B7E008-C2D4-46F0-933F-2D17D471206A}"/>
                    </a:ext>
                  </a:extLst>
                </p14:cNvPr>
                <p14:cNvContentPartPr/>
                <p14:nvPr/>
              </p14:nvContentPartPr>
              <p14:xfrm>
                <a:off x="10394768" y="2151476"/>
                <a:ext cx="253080" cy="141840"/>
              </p14:xfrm>
            </p:contentPart>
          </mc:Choice>
          <mc:Fallback xmlns="">
            <p:pic>
              <p:nvPicPr>
                <p:cNvPr id="7203" name="Ink 7202">
                  <a:extLst>
                    <a:ext uri="{FF2B5EF4-FFF2-40B4-BE49-F238E27FC236}">
                      <a16:creationId xmlns:a16="http://schemas.microsoft.com/office/drawing/2014/main" id="{21B7E008-C2D4-46F0-933F-2D17D471206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385768" y="2142836"/>
                  <a:ext cx="270720" cy="15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205" name="Ink 7204">
                <a:extLst>
                  <a:ext uri="{FF2B5EF4-FFF2-40B4-BE49-F238E27FC236}">
                    <a16:creationId xmlns:a16="http://schemas.microsoft.com/office/drawing/2014/main" id="{F23173F9-5EA1-0677-4EDE-7C3CB93F99F4}"/>
                  </a:ext>
                </a:extLst>
              </p14:cNvPr>
              <p14:cNvContentPartPr/>
              <p14:nvPr/>
            </p14:nvContentPartPr>
            <p14:xfrm>
              <a:off x="7468688" y="3446756"/>
              <a:ext cx="422280" cy="424440"/>
            </p14:xfrm>
          </p:contentPart>
        </mc:Choice>
        <mc:Fallback xmlns="">
          <p:pic>
            <p:nvPicPr>
              <p:cNvPr id="7205" name="Ink 7204">
                <a:extLst>
                  <a:ext uri="{FF2B5EF4-FFF2-40B4-BE49-F238E27FC236}">
                    <a16:creationId xmlns:a16="http://schemas.microsoft.com/office/drawing/2014/main" id="{F23173F9-5EA1-0677-4EDE-7C3CB93F99F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460048" y="3438116"/>
                <a:ext cx="43992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206" name="Ink 7205">
                <a:extLst>
                  <a:ext uri="{FF2B5EF4-FFF2-40B4-BE49-F238E27FC236}">
                    <a16:creationId xmlns:a16="http://schemas.microsoft.com/office/drawing/2014/main" id="{CB154E4E-960E-4714-02F1-A544B3727741}"/>
                  </a:ext>
                </a:extLst>
              </p14:cNvPr>
              <p14:cNvContentPartPr/>
              <p14:nvPr/>
            </p14:nvContentPartPr>
            <p14:xfrm>
              <a:off x="11240768" y="3441716"/>
              <a:ext cx="420840" cy="451080"/>
            </p14:xfrm>
          </p:contentPart>
        </mc:Choice>
        <mc:Fallback xmlns="">
          <p:pic>
            <p:nvPicPr>
              <p:cNvPr id="7206" name="Ink 7205">
                <a:extLst>
                  <a:ext uri="{FF2B5EF4-FFF2-40B4-BE49-F238E27FC236}">
                    <a16:creationId xmlns:a16="http://schemas.microsoft.com/office/drawing/2014/main" id="{CB154E4E-960E-4714-02F1-A544B3727741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1231768" y="3433076"/>
                <a:ext cx="438480" cy="46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5520" name="Group 235519">
            <a:extLst>
              <a:ext uri="{FF2B5EF4-FFF2-40B4-BE49-F238E27FC236}">
                <a16:creationId xmlns:a16="http://schemas.microsoft.com/office/drawing/2014/main" id="{B85C88FC-CBD8-FF78-8BB1-3759525BA2B8}"/>
              </a:ext>
            </a:extLst>
          </p:cNvPr>
          <p:cNvGrpSpPr/>
          <p:nvPr/>
        </p:nvGrpSpPr>
        <p:grpSpPr>
          <a:xfrm>
            <a:off x="8076728" y="4913756"/>
            <a:ext cx="3443040" cy="1475280"/>
            <a:chOff x="8076728" y="4913756"/>
            <a:chExt cx="3443040" cy="14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207" name="Ink 7206">
                  <a:extLst>
                    <a:ext uri="{FF2B5EF4-FFF2-40B4-BE49-F238E27FC236}">
                      <a16:creationId xmlns:a16="http://schemas.microsoft.com/office/drawing/2014/main" id="{4DDD776C-D871-AD13-C792-BB01F5CE88B7}"/>
                    </a:ext>
                  </a:extLst>
                </p14:cNvPr>
                <p14:cNvContentPartPr/>
                <p14:nvPr/>
              </p14:nvContentPartPr>
              <p14:xfrm>
                <a:off x="8076728" y="5672996"/>
                <a:ext cx="166320" cy="272880"/>
              </p14:xfrm>
            </p:contentPart>
          </mc:Choice>
          <mc:Fallback xmlns="">
            <p:pic>
              <p:nvPicPr>
                <p:cNvPr id="7207" name="Ink 7206">
                  <a:extLst>
                    <a:ext uri="{FF2B5EF4-FFF2-40B4-BE49-F238E27FC236}">
                      <a16:creationId xmlns:a16="http://schemas.microsoft.com/office/drawing/2014/main" id="{4DDD776C-D871-AD13-C792-BB01F5CE88B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068088" y="5664356"/>
                  <a:ext cx="1839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208" name="Ink 7207">
                  <a:extLst>
                    <a:ext uri="{FF2B5EF4-FFF2-40B4-BE49-F238E27FC236}">
                      <a16:creationId xmlns:a16="http://schemas.microsoft.com/office/drawing/2014/main" id="{DD295850-4F75-29BC-CDCF-DE40D4FECF51}"/>
                    </a:ext>
                  </a:extLst>
                </p14:cNvPr>
                <p14:cNvContentPartPr/>
                <p14:nvPr/>
              </p14:nvContentPartPr>
              <p14:xfrm>
                <a:off x="8277248" y="5712236"/>
                <a:ext cx="131040" cy="104760"/>
              </p14:xfrm>
            </p:contentPart>
          </mc:Choice>
          <mc:Fallback xmlns="">
            <p:pic>
              <p:nvPicPr>
                <p:cNvPr id="7208" name="Ink 7207">
                  <a:extLst>
                    <a:ext uri="{FF2B5EF4-FFF2-40B4-BE49-F238E27FC236}">
                      <a16:creationId xmlns:a16="http://schemas.microsoft.com/office/drawing/2014/main" id="{DD295850-4F75-29BC-CDCF-DE40D4FECF5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268608" y="5703596"/>
                  <a:ext cx="1486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7209" name="Ink 7208">
                  <a:extLst>
                    <a:ext uri="{FF2B5EF4-FFF2-40B4-BE49-F238E27FC236}">
                      <a16:creationId xmlns:a16="http://schemas.microsoft.com/office/drawing/2014/main" id="{31865831-E68D-E124-0B9D-F8EEFFF58F05}"/>
                    </a:ext>
                  </a:extLst>
                </p14:cNvPr>
                <p14:cNvContentPartPr/>
                <p14:nvPr/>
              </p14:nvContentPartPr>
              <p14:xfrm>
                <a:off x="8648768" y="5367356"/>
                <a:ext cx="102600" cy="436680"/>
              </p14:xfrm>
            </p:contentPart>
          </mc:Choice>
          <mc:Fallback xmlns="">
            <p:pic>
              <p:nvPicPr>
                <p:cNvPr id="7209" name="Ink 7208">
                  <a:extLst>
                    <a:ext uri="{FF2B5EF4-FFF2-40B4-BE49-F238E27FC236}">
                      <a16:creationId xmlns:a16="http://schemas.microsoft.com/office/drawing/2014/main" id="{31865831-E68D-E124-0B9D-F8EEFFF58F0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640128" y="5358716"/>
                  <a:ext cx="12024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210" name="Ink 7209">
                  <a:extLst>
                    <a:ext uri="{FF2B5EF4-FFF2-40B4-BE49-F238E27FC236}">
                      <a16:creationId xmlns:a16="http://schemas.microsoft.com/office/drawing/2014/main" id="{A4ED1F1B-A042-1241-94AB-AA9A31D0F5E1}"/>
                    </a:ext>
                  </a:extLst>
                </p14:cNvPr>
                <p14:cNvContentPartPr/>
                <p14:nvPr/>
              </p14:nvContentPartPr>
              <p14:xfrm>
                <a:off x="8586848" y="5593076"/>
                <a:ext cx="292320" cy="145800"/>
              </p14:xfrm>
            </p:contentPart>
          </mc:Choice>
          <mc:Fallback xmlns="">
            <p:pic>
              <p:nvPicPr>
                <p:cNvPr id="7210" name="Ink 7209">
                  <a:extLst>
                    <a:ext uri="{FF2B5EF4-FFF2-40B4-BE49-F238E27FC236}">
                      <a16:creationId xmlns:a16="http://schemas.microsoft.com/office/drawing/2014/main" id="{A4ED1F1B-A042-1241-94AB-AA9A31D0F5E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577848" y="5584076"/>
                  <a:ext cx="3099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211" name="Ink 7210">
                  <a:extLst>
                    <a:ext uri="{FF2B5EF4-FFF2-40B4-BE49-F238E27FC236}">
                      <a16:creationId xmlns:a16="http://schemas.microsoft.com/office/drawing/2014/main" id="{43F1ADDC-E97C-E7E1-524D-59ED0ECC9C38}"/>
                    </a:ext>
                  </a:extLst>
                </p14:cNvPr>
                <p14:cNvContentPartPr/>
                <p14:nvPr/>
              </p14:nvContentPartPr>
              <p14:xfrm>
                <a:off x="8841008" y="5496596"/>
                <a:ext cx="196560" cy="131760"/>
              </p14:xfrm>
            </p:contentPart>
          </mc:Choice>
          <mc:Fallback xmlns="">
            <p:pic>
              <p:nvPicPr>
                <p:cNvPr id="7211" name="Ink 7210">
                  <a:extLst>
                    <a:ext uri="{FF2B5EF4-FFF2-40B4-BE49-F238E27FC236}">
                      <a16:creationId xmlns:a16="http://schemas.microsoft.com/office/drawing/2014/main" id="{43F1ADDC-E97C-E7E1-524D-59ED0ECC9C3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832368" y="5487956"/>
                  <a:ext cx="2142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212" name="Ink 7211">
                  <a:extLst>
                    <a:ext uri="{FF2B5EF4-FFF2-40B4-BE49-F238E27FC236}">
                      <a16:creationId xmlns:a16="http://schemas.microsoft.com/office/drawing/2014/main" id="{E0544062-8057-55CE-3911-04E919AA457E}"/>
                    </a:ext>
                  </a:extLst>
                </p14:cNvPr>
                <p14:cNvContentPartPr/>
                <p14:nvPr/>
              </p14:nvContentPartPr>
              <p14:xfrm>
                <a:off x="9051608" y="5382116"/>
                <a:ext cx="265320" cy="182880"/>
              </p14:xfrm>
            </p:contentPart>
          </mc:Choice>
          <mc:Fallback xmlns="">
            <p:pic>
              <p:nvPicPr>
                <p:cNvPr id="7212" name="Ink 7211">
                  <a:extLst>
                    <a:ext uri="{FF2B5EF4-FFF2-40B4-BE49-F238E27FC236}">
                      <a16:creationId xmlns:a16="http://schemas.microsoft.com/office/drawing/2014/main" id="{E0544062-8057-55CE-3911-04E919AA457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042968" y="5373116"/>
                  <a:ext cx="2829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213" name="Ink 7212">
                  <a:extLst>
                    <a:ext uri="{FF2B5EF4-FFF2-40B4-BE49-F238E27FC236}">
                      <a16:creationId xmlns:a16="http://schemas.microsoft.com/office/drawing/2014/main" id="{A866309D-5AA5-F020-7F25-3EB3AA70DE38}"/>
                    </a:ext>
                  </a:extLst>
                </p14:cNvPr>
                <p14:cNvContentPartPr/>
                <p14:nvPr/>
              </p14:nvContentPartPr>
              <p14:xfrm>
                <a:off x="8514848" y="6155756"/>
                <a:ext cx="253080" cy="200160"/>
              </p14:xfrm>
            </p:contentPart>
          </mc:Choice>
          <mc:Fallback xmlns="">
            <p:pic>
              <p:nvPicPr>
                <p:cNvPr id="7213" name="Ink 7212">
                  <a:extLst>
                    <a:ext uri="{FF2B5EF4-FFF2-40B4-BE49-F238E27FC236}">
                      <a16:creationId xmlns:a16="http://schemas.microsoft.com/office/drawing/2014/main" id="{A866309D-5AA5-F020-7F25-3EB3AA70DE3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506208" y="6146756"/>
                  <a:ext cx="2707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7214" name="Ink 7213">
                  <a:extLst>
                    <a:ext uri="{FF2B5EF4-FFF2-40B4-BE49-F238E27FC236}">
                      <a16:creationId xmlns:a16="http://schemas.microsoft.com/office/drawing/2014/main" id="{9453B4D1-0BCD-E8EA-7EE1-6DDE936190DA}"/>
                    </a:ext>
                  </a:extLst>
                </p14:cNvPr>
                <p14:cNvContentPartPr/>
                <p14:nvPr/>
              </p14:nvContentPartPr>
              <p14:xfrm>
                <a:off x="9100208" y="5900516"/>
                <a:ext cx="275760" cy="197280"/>
              </p14:xfrm>
            </p:contentPart>
          </mc:Choice>
          <mc:Fallback xmlns="">
            <p:pic>
              <p:nvPicPr>
                <p:cNvPr id="7214" name="Ink 7213">
                  <a:extLst>
                    <a:ext uri="{FF2B5EF4-FFF2-40B4-BE49-F238E27FC236}">
                      <a16:creationId xmlns:a16="http://schemas.microsoft.com/office/drawing/2014/main" id="{9453B4D1-0BCD-E8EA-7EE1-6DDE936190D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091568" y="5891876"/>
                  <a:ext cx="2934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7215" name="Ink 7214">
                  <a:extLst>
                    <a:ext uri="{FF2B5EF4-FFF2-40B4-BE49-F238E27FC236}">
                      <a16:creationId xmlns:a16="http://schemas.microsoft.com/office/drawing/2014/main" id="{4118FBAF-4C65-B07B-1B46-A7C8F7F30EE5}"/>
                    </a:ext>
                  </a:extLst>
                </p14:cNvPr>
                <p14:cNvContentPartPr/>
                <p14:nvPr/>
              </p14:nvContentPartPr>
              <p14:xfrm>
                <a:off x="9443648" y="5717636"/>
                <a:ext cx="233640" cy="183960"/>
              </p14:xfrm>
            </p:contentPart>
          </mc:Choice>
          <mc:Fallback xmlns="">
            <p:pic>
              <p:nvPicPr>
                <p:cNvPr id="7215" name="Ink 7214">
                  <a:extLst>
                    <a:ext uri="{FF2B5EF4-FFF2-40B4-BE49-F238E27FC236}">
                      <a16:creationId xmlns:a16="http://schemas.microsoft.com/office/drawing/2014/main" id="{4118FBAF-4C65-B07B-1B46-A7C8F7F30EE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435008" y="5708636"/>
                  <a:ext cx="2512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7216" name="Ink 7215">
                  <a:extLst>
                    <a:ext uri="{FF2B5EF4-FFF2-40B4-BE49-F238E27FC236}">
                      <a16:creationId xmlns:a16="http://schemas.microsoft.com/office/drawing/2014/main" id="{E421DD38-2736-4E6F-9602-B70492BFD507}"/>
                    </a:ext>
                  </a:extLst>
                </p14:cNvPr>
                <p14:cNvContentPartPr/>
                <p14:nvPr/>
              </p14:nvContentPartPr>
              <p14:xfrm>
                <a:off x="9711848" y="5374556"/>
                <a:ext cx="572040" cy="370800"/>
              </p14:xfrm>
            </p:contentPart>
          </mc:Choice>
          <mc:Fallback xmlns="">
            <p:pic>
              <p:nvPicPr>
                <p:cNvPr id="7216" name="Ink 7215">
                  <a:extLst>
                    <a:ext uri="{FF2B5EF4-FFF2-40B4-BE49-F238E27FC236}">
                      <a16:creationId xmlns:a16="http://schemas.microsoft.com/office/drawing/2014/main" id="{E421DD38-2736-4E6F-9602-B70492BFD50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703208" y="5365916"/>
                  <a:ext cx="58968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7217" name="Ink 7216">
                  <a:extLst>
                    <a:ext uri="{FF2B5EF4-FFF2-40B4-BE49-F238E27FC236}">
                      <a16:creationId xmlns:a16="http://schemas.microsoft.com/office/drawing/2014/main" id="{8CABB340-6C79-25DF-724D-B77854F5683A}"/>
                    </a:ext>
                  </a:extLst>
                </p14:cNvPr>
                <p14:cNvContentPartPr/>
                <p14:nvPr/>
              </p14:nvContentPartPr>
              <p14:xfrm>
                <a:off x="10594928" y="4914116"/>
                <a:ext cx="50040" cy="349920"/>
              </p14:xfrm>
            </p:contentPart>
          </mc:Choice>
          <mc:Fallback xmlns="">
            <p:pic>
              <p:nvPicPr>
                <p:cNvPr id="7217" name="Ink 7216">
                  <a:extLst>
                    <a:ext uri="{FF2B5EF4-FFF2-40B4-BE49-F238E27FC236}">
                      <a16:creationId xmlns:a16="http://schemas.microsoft.com/office/drawing/2014/main" id="{8CABB340-6C79-25DF-724D-B77854F5683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585928" y="4905116"/>
                  <a:ext cx="6768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7218" name="Ink 7217">
                  <a:extLst>
                    <a:ext uri="{FF2B5EF4-FFF2-40B4-BE49-F238E27FC236}">
                      <a16:creationId xmlns:a16="http://schemas.microsoft.com/office/drawing/2014/main" id="{9D6102E3-D31F-574B-5F28-BE36BD81FC8E}"/>
                    </a:ext>
                  </a:extLst>
                </p14:cNvPr>
                <p14:cNvContentPartPr/>
                <p14:nvPr/>
              </p14:nvContentPartPr>
              <p14:xfrm>
                <a:off x="10473968" y="4986836"/>
                <a:ext cx="469800" cy="236520"/>
              </p14:xfrm>
            </p:contentPart>
          </mc:Choice>
          <mc:Fallback xmlns="">
            <p:pic>
              <p:nvPicPr>
                <p:cNvPr id="7218" name="Ink 7217">
                  <a:extLst>
                    <a:ext uri="{FF2B5EF4-FFF2-40B4-BE49-F238E27FC236}">
                      <a16:creationId xmlns:a16="http://schemas.microsoft.com/office/drawing/2014/main" id="{9D6102E3-D31F-574B-5F28-BE36BD81FC8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465328" y="4977836"/>
                  <a:ext cx="4874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7219" name="Ink 7218">
                  <a:extLst>
                    <a:ext uri="{FF2B5EF4-FFF2-40B4-BE49-F238E27FC236}">
                      <a16:creationId xmlns:a16="http://schemas.microsoft.com/office/drawing/2014/main" id="{A327D7AE-FEAD-4DCF-3F8E-704D75635A04}"/>
                    </a:ext>
                  </a:extLst>
                </p14:cNvPr>
                <p14:cNvContentPartPr/>
                <p14:nvPr/>
              </p14:nvContentPartPr>
              <p14:xfrm>
                <a:off x="10985888" y="4913756"/>
                <a:ext cx="140760" cy="107280"/>
              </p14:xfrm>
            </p:contentPart>
          </mc:Choice>
          <mc:Fallback xmlns="">
            <p:pic>
              <p:nvPicPr>
                <p:cNvPr id="7219" name="Ink 7218">
                  <a:extLst>
                    <a:ext uri="{FF2B5EF4-FFF2-40B4-BE49-F238E27FC236}">
                      <a16:creationId xmlns:a16="http://schemas.microsoft.com/office/drawing/2014/main" id="{A327D7AE-FEAD-4DCF-3F8E-704D75635A0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976888" y="4904756"/>
                  <a:ext cx="1584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7220" name="Ink 7219">
                  <a:extLst>
                    <a:ext uri="{FF2B5EF4-FFF2-40B4-BE49-F238E27FC236}">
                      <a16:creationId xmlns:a16="http://schemas.microsoft.com/office/drawing/2014/main" id="{E9D4E5C6-7F08-0421-D009-A5489D62A592}"/>
                    </a:ext>
                  </a:extLst>
                </p14:cNvPr>
                <p14:cNvContentPartPr/>
                <p14:nvPr/>
              </p14:nvContentPartPr>
              <p14:xfrm>
                <a:off x="9550568" y="5998796"/>
                <a:ext cx="54360" cy="375120"/>
              </p14:xfrm>
            </p:contentPart>
          </mc:Choice>
          <mc:Fallback xmlns="">
            <p:pic>
              <p:nvPicPr>
                <p:cNvPr id="7220" name="Ink 7219">
                  <a:extLst>
                    <a:ext uri="{FF2B5EF4-FFF2-40B4-BE49-F238E27FC236}">
                      <a16:creationId xmlns:a16="http://schemas.microsoft.com/office/drawing/2014/main" id="{E9D4E5C6-7F08-0421-D009-A5489D62A59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541568" y="5989796"/>
                  <a:ext cx="7200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7221" name="Ink 7220">
                  <a:extLst>
                    <a:ext uri="{FF2B5EF4-FFF2-40B4-BE49-F238E27FC236}">
                      <a16:creationId xmlns:a16="http://schemas.microsoft.com/office/drawing/2014/main" id="{ED4800F9-E787-D44D-3B85-50C17486D52C}"/>
                    </a:ext>
                  </a:extLst>
                </p14:cNvPr>
                <p14:cNvContentPartPr/>
                <p14:nvPr/>
              </p14:nvContentPartPr>
              <p14:xfrm>
                <a:off x="9427088" y="6159356"/>
                <a:ext cx="309600" cy="229680"/>
              </p14:xfrm>
            </p:contentPart>
          </mc:Choice>
          <mc:Fallback xmlns="">
            <p:pic>
              <p:nvPicPr>
                <p:cNvPr id="7221" name="Ink 7220">
                  <a:extLst>
                    <a:ext uri="{FF2B5EF4-FFF2-40B4-BE49-F238E27FC236}">
                      <a16:creationId xmlns:a16="http://schemas.microsoft.com/office/drawing/2014/main" id="{ED4800F9-E787-D44D-3B85-50C17486D52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418448" y="6150356"/>
                  <a:ext cx="3272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7222" name="Ink 7221">
                  <a:extLst>
                    <a:ext uri="{FF2B5EF4-FFF2-40B4-BE49-F238E27FC236}">
                      <a16:creationId xmlns:a16="http://schemas.microsoft.com/office/drawing/2014/main" id="{A9DD25CF-637E-F770-9B62-5B7EDE30C74C}"/>
                    </a:ext>
                  </a:extLst>
                </p14:cNvPr>
                <p14:cNvContentPartPr/>
                <p14:nvPr/>
              </p14:nvContentPartPr>
              <p14:xfrm>
                <a:off x="9784568" y="5746796"/>
                <a:ext cx="407160" cy="441720"/>
              </p14:xfrm>
            </p:contentPart>
          </mc:Choice>
          <mc:Fallback xmlns="">
            <p:pic>
              <p:nvPicPr>
                <p:cNvPr id="7222" name="Ink 7221">
                  <a:extLst>
                    <a:ext uri="{FF2B5EF4-FFF2-40B4-BE49-F238E27FC236}">
                      <a16:creationId xmlns:a16="http://schemas.microsoft.com/office/drawing/2014/main" id="{A9DD25CF-637E-F770-9B62-5B7EDE30C74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775928" y="5738156"/>
                  <a:ext cx="42480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7223" name="Ink 7222">
                  <a:extLst>
                    <a:ext uri="{FF2B5EF4-FFF2-40B4-BE49-F238E27FC236}">
                      <a16:creationId xmlns:a16="http://schemas.microsoft.com/office/drawing/2014/main" id="{0C8C56E4-BBD4-7B53-FD74-6A7B7E1EA844}"/>
                    </a:ext>
                  </a:extLst>
                </p14:cNvPr>
                <p14:cNvContentPartPr/>
                <p14:nvPr/>
              </p14:nvContentPartPr>
              <p14:xfrm>
                <a:off x="10342568" y="5655356"/>
                <a:ext cx="232920" cy="127800"/>
              </p14:xfrm>
            </p:contentPart>
          </mc:Choice>
          <mc:Fallback xmlns="">
            <p:pic>
              <p:nvPicPr>
                <p:cNvPr id="7223" name="Ink 7222">
                  <a:extLst>
                    <a:ext uri="{FF2B5EF4-FFF2-40B4-BE49-F238E27FC236}">
                      <a16:creationId xmlns:a16="http://schemas.microsoft.com/office/drawing/2014/main" id="{0C8C56E4-BBD4-7B53-FD74-6A7B7E1EA844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333928" y="5646716"/>
                  <a:ext cx="2505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7224" name="Ink 7223">
                  <a:extLst>
                    <a:ext uri="{FF2B5EF4-FFF2-40B4-BE49-F238E27FC236}">
                      <a16:creationId xmlns:a16="http://schemas.microsoft.com/office/drawing/2014/main" id="{7E819311-8437-A9F9-2908-1A3A2164EBA0}"/>
                    </a:ext>
                  </a:extLst>
                </p14:cNvPr>
                <p14:cNvContentPartPr/>
                <p14:nvPr/>
              </p14:nvContentPartPr>
              <p14:xfrm>
                <a:off x="10451288" y="5534036"/>
                <a:ext cx="15480" cy="19440"/>
              </p14:xfrm>
            </p:contentPart>
          </mc:Choice>
          <mc:Fallback xmlns="">
            <p:pic>
              <p:nvPicPr>
                <p:cNvPr id="7224" name="Ink 7223">
                  <a:extLst>
                    <a:ext uri="{FF2B5EF4-FFF2-40B4-BE49-F238E27FC236}">
                      <a16:creationId xmlns:a16="http://schemas.microsoft.com/office/drawing/2014/main" id="{7E819311-8437-A9F9-2908-1A3A2164EBA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442648" y="5525036"/>
                  <a:ext cx="331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7225" name="Ink 7224">
                  <a:extLst>
                    <a:ext uri="{FF2B5EF4-FFF2-40B4-BE49-F238E27FC236}">
                      <a16:creationId xmlns:a16="http://schemas.microsoft.com/office/drawing/2014/main" id="{96703C00-425A-2872-DC1D-CD0CD587C18E}"/>
                    </a:ext>
                  </a:extLst>
                </p14:cNvPr>
                <p14:cNvContentPartPr/>
                <p14:nvPr/>
              </p14:nvContentPartPr>
              <p14:xfrm>
                <a:off x="10754408" y="5261516"/>
                <a:ext cx="304920" cy="350280"/>
              </p14:xfrm>
            </p:contentPart>
          </mc:Choice>
          <mc:Fallback xmlns="">
            <p:pic>
              <p:nvPicPr>
                <p:cNvPr id="7225" name="Ink 7224">
                  <a:extLst>
                    <a:ext uri="{FF2B5EF4-FFF2-40B4-BE49-F238E27FC236}">
                      <a16:creationId xmlns:a16="http://schemas.microsoft.com/office/drawing/2014/main" id="{96703C00-425A-2872-DC1D-CD0CD587C18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745408" y="5252516"/>
                  <a:ext cx="32256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7226" name="Ink 7225">
                  <a:extLst>
                    <a:ext uri="{FF2B5EF4-FFF2-40B4-BE49-F238E27FC236}">
                      <a16:creationId xmlns:a16="http://schemas.microsoft.com/office/drawing/2014/main" id="{1CF78032-34E4-CF38-9CDE-390685A3592B}"/>
                    </a:ext>
                  </a:extLst>
                </p14:cNvPr>
                <p14:cNvContentPartPr/>
                <p14:nvPr/>
              </p14:nvContentPartPr>
              <p14:xfrm>
                <a:off x="10570088" y="6008156"/>
                <a:ext cx="122400" cy="365040"/>
              </p14:xfrm>
            </p:contentPart>
          </mc:Choice>
          <mc:Fallback xmlns="">
            <p:pic>
              <p:nvPicPr>
                <p:cNvPr id="7226" name="Ink 7225">
                  <a:extLst>
                    <a:ext uri="{FF2B5EF4-FFF2-40B4-BE49-F238E27FC236}">
                      <a16:creationId xmlns:a16="http://schemas.microsoft.com/office/drawing/2014/main" id="{1CF78032-34E4-CF38-9CDE-390685A3592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561088" y="5999516"/>
                  <a:ext cx="14004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7227" name="Ink 7226">
                  <a:extLst>
                    <a:ext uri="{FF2B5EF4-FFF2-40B4-BE49-F238E27FC236}">
                      <a16:creationId xmlns:a16="http://schemas.microsoft.com/office/drawing/2014/main" id="{EE4C6358-5677-7F2F-368E-6E926F15B7E5}"/>
                    </a:ext>
                  </a:extLst>
                </p14:cNvPr>
                <p14:cNvContentPartPr/>
                <p14:nvPr/>
              </p14:nvContentPartPr>
              <p14:xfrm>
                <a:off x="10735328" y="5918876"/>
                <a:ext cx="200880" cy="153720"/>
              </p14:xfrm>
            </p:contentPart>
          </mc:Choice>
          <mc:Fallback xmlns="">
            <p:pic>
              <p:nvPicPr>
                <p:cNvPr id="7227" name="Ink 7226">
                  <a:extLst>
                    <a:ext uri="{FF2B5EF4-FFF2-40B4-BE49-F238E27FC236}">
                      <a16:creationId xmlns:a16="http://schemas.microsoft.com/office/drawing/2014/main" id="{EE4C6358-5677-7F2F-368E-6E926F15B7E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726688" y="5910236"/>
                  <a:ext cx="2185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7228" name="Ink 7227">
                  <a:extLst>
                    <a:ext uri="{FF2B5EF4-FFF2-40B4-BE49-F238E27FC236}">
                      <a16:creationId xmlns:a16="http://schemas.microsoft.com/office/drawing/2014/main" id="{C4727407-02A4-23BA-0F07-1D93F681504E}"/>
                    </a:ext>
                  </a:extLst>
                </p14:cNvPr>
                <p14:cNvContentPartPr/>
                <p14:nvPr/>
              </p14:nvContentPartPr>
              <p14:xfrm>
                <a:off x="10958168" y="5678396"/>
                <a:ext cx="81000" cy="262440"/>
              </p14:xfrm>
            </p:contentPart>
          </mc:Choice>
          <mc:Fallback xmlns="">
            <p:pic>
              <p:nvPicPr>
                <p:cNvPr id="7228" name="Ink 7227">
                  <a:extLst>
                    <a:ext uri="{FF2B5EF4-FFF2-40B4-BE49-F238E27FC236}">
                      <a16:creationId xmlns:a16="http://schemas.microsoft.com/office/drawing/2014/main" id="{C4727407-02A4-23BA-0F07-1D93F681504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949528" y="5669396"/>
                  <a:ext cx="9864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7229" name="Ink 7228">
                  <a:extLst>
                    <a:ext uri="{FF2B5EF4-FFF2-40B4-BE49-F238E27FC236}">
                      <a16:creationId xmlns:a16="http://schemas.microsoft.com/office/drawing/2014/main" id="{94CECD0E-5F99-8D08-7E31-216EA2E49DEE}"/>
                    </a:ext>
                  </a:extLst>
                </p14:cNvPr>
                <p14:cNvContentPartPr/>
                <p14:nvPr/>
              </p14:nvContentPartPr>
              <p14:xfrm>
                <a:off x="11070488" y="5721596"/>
                <a:ext cx="208080" cy="119520"/>
              </p14:xfrm>
            </p:contentPart>
          </mc:Choice>
          <mc:Fallback xmlns="">
            <p:pic>
              <p:nvPicPr>
                <p:cNvPr id="7229" name="Ink 7228">
                  <a:extLst>
                    <a:ext uri="{FF2B5EF4-FFF2-40B4-BE49-F238E27FC236}">
                      <a16:creationId xmlns:a16="http://schemas.microsoft.com/office/drawing/2014/main" id="{94CECD0E-5F99-8D08-7E31-216EA2E49DE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061848" y="5712596"/>
                  <a:ext cx="2257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7230" name="Ink 7229">
                  <a:extLst>
                    <a:ext uri="{FF2B5EF4-FFF2-40B4-BE49-F238E27FC236}">
                      <a16:creationId xmlns:a16="http://schemas.microsoft.com/office/drawing/2014/main" id="{2235C258-BB0D-8C94-0354-928E171F7EE6}"/>
                    </a:ext>
                  </a:extLst>
                </p14:cNvPr>
                <p14:cNvContentPartPr/>
                <p14:nvPr/>
              </p14:nvContentPartPr>
              <p14:xfrm>
                <a:off x="11206208" y="5607116"/>
                <a:ext cx="43200" cy="13320"/>
              </p14:xfrm>
            </p:contentPart>
          </mc:Choice>
          <mc:Fallback xmlns="">
            <p:pic>
              <p:nvPicPr>
                <p:cNvPr id="7230" name="Ink 7229">
                  <a:extLst>
                    <a:ext uri="{FF2B5EF4-FFF2-40B4-BE49-F238E27FC236}">
                      <a16:creationId xmlns:a16="http://schemas.microsoft.com/office/drawing/2014/main" id="{2235C258-BB0D-8C94-0354-928E171F7EE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197208" y="5598476"/>
                  <a:ext cx="608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7231" name="Ink 7230">
                  <a:extLst>
                    <a:ext uri="{FF2B5EF4-FFF2-40B4-BE49-F238E27FC236}">
                      <a16:creationId xmlns:a16="http://schemas.microsoft.com/office/drawing/2014/main" id="{08087AAC-58E3-2BCE-35E7-CC24D5FA994C}"/>
                    </a:ext>
                  </a:extLst>
                </p14:cNvPr>
                <p14:cNvContentPartPr/>
                <p14:nvPr/>
              </p14:nvContentPartPr>
              <p14:xfrm>
                <a:off x="11292968" y="5588036"/>
                <a:ext cx="226800" cy="101520"/>
              </p14:xfrm>
            </p:contentPart>
          </mc:Choice>
          <mc:Fallback xmlns="">
            <p:pic>
              <p:nvPicPr>
                <p:cNvPr id="7231" name="Ink 7230">
                  <a:extLst>
                    <a:ext uri="{FF2B5EF4-FFF2-40B4-BE49-F238E27FC236}">
                      <a16:creationId xmlns:a16="http://schemas.microsoft.com/office/drawing/2014/main" id="{08087AAC-58E3-2BCE-35E7-CC24D5FA994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283968" y="5579036"/>
                  <a:ext cx="244440" cy="11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524" name="Group 235523">
            <a:extLst>
              <a:ext uri="{FF2B5EF4-FFF2-40B4-BE49-F238E27FC236}">
                <a16:creationId xmlns:a16="http://schemas.microsoft.com/office/drawing/2014/main" id="{CE862198-A6EE-3259-284C-6F400967C1F2}"/>
              </a:ext>
            </a:extLst>
          </p:cNvPr>
          <p:cNvGrpSpPr/>
          <p:nvPr/>
        </p:nvGrpSpPr>
        <p:grpSpPr>
          <a:xfrm>
            <a:off x="9909128" y="2881556"/>
            <a:ext cx="1484280" cy="1578960"/>
            <a:chOff x="9909128" y="2881556"/>
            <a:chExt cx="1484280" cy="157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35521" name="Ink 235520">
                  <a:extLst>
                    <a:ext uri="{FF2B5EF4-FFF2-40B4-BE49-F238E27FC236}">
                      <a16:creationId xmlns:a16="http://schemas.microsoft.com/office/drawing/2014/main" id="{FABA0944-E71C-6A89-33DD-C6423F9F16B5}"/>
                    </a:ext>
                  </a:extLst>
                </p14:cNvPr>
                <p14:cNvContentPartPr/>
                <p14:nvPr/>
              </p14:nvContentPartPr>
              <p14:xfrm>
                <a:off x="9931448" y="2881556"/>
                <a:ext cx="1461960" cy="1578960"/>
              </p14:xfrm>
            </p:contentPart>
          </mc:Choice>
          <mc:Fallback xmlns="">
            <p:pic>
              <p:nvPicPr>
                <p:cNvPr id="235521" name="Ink 235520">
                  <a:extLst>
                    <a:ext uri="{FF2B5EF4-FFF2-40B4-BE49-F238E27FC236}">
                      <a16:creationId xmlns:a16="http://schemas.microsoft.com/office/drawing/2014/main" id="{FABA0944-E71C-6A89-33DD-C6423F9F16B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922808" y="2872556"/>
                  <a:ext cx="1479600" cy="159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35523" name="Ink 235522">
                  <a:extLst>
                    <a:ext uri="{FF2B5EF4-FFF2-40B4-BE49-F238E27FC236}">
                      <a16:creationId xmlns:a16="http://schemas.microsoft.com/office/drawing/2014/main" id="{A2E5088B-A3E2-9E51-AB40-CB1F443AB4A6}"/>
                    </a:ext>
                  </a:extLst>
                </p14:cNvPr>
                <p14:cNvContentPartPr/>
                <p14:nvPr/>
              </p14:nvContentPartPr>
              <p14:xfrm>
                <a:off x="9909128" y="2934836"/>
                <a:ext cx="1146600" cy="1419840"/>
              </p14:xfrm>
            </p:contentPart>
          </mc:Choice>
          <mc:Fallback xmlns="">
            <p:pic>
              <p:nvPicPr>
                <p:cNvPr id="235523" name="Ink 235522">
                  <a:extLst>
                    <a:ext uri="{FF2B5EF4-FFF2-40B4-BE49-F238E27FC236}">
                      <a16:creationId xmlns:a16="http://schemas.microsoft.com/office/drawing/2014/main" id="{A2E5088B-A3E2-9E51-AB40-CB1F443AB4A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900488" y="2925836"/>
                  <a:ext cx="1164240" cy="1437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401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/>
        </p:blipFill>
        <p:spPr>
          <a:xfrm>
            <a:off x="5334000" y="183709"/>
            <a:ext cx="6324600" cy="31002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8B339-C80F-41B3-B0E6-B5B52B2C3E64}"/>
              </a:ext>
            </a:extLst>
          </p:cNvPr>
          <p:cNvSpPr txBox="1"/>
          <p:nvPr/>
        </p:nvSpPr>
        <p:spPr>
          <a:xfrm>
            <a:off x="5867400" y="3516160"/>
            <a:ext cx="60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Atomic number = # of protons = # electrons in element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4AE84-C363-4427-96AA-34BB737C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0E778-D67C-4203-882F-29A20D173B66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60528-57E4-454D-AAAF-F6270D49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4627FE-F84B-4504-BE19-E122632F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363B6B-1E19-30CE-53B4-D5504F89B0D7}"/>
              </a:ext>
            </a:extLst>
          </p:cNvPr>
          <p:cNvSpPr txBox="1">
            <a:spLocks/>
          </p:cNvSpPr>
          <p:nvPr/>
        </p:nvSpPr>
        <p:spPr>
          <a:xfrm>
            <a:off x="631902" y="3144616"/>
            <a:ext cx="3962400" cy="315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Atoms are composed of:</a:t>
            </a:r>
          </a:p>
          <a:p>
            <a:pPr lvl="1"/>
            <a:r>
              <a:rPr lang="en-US" sz="1800" dirty="0"/>
              <a:t>Protons – positively charged particles</a:t>
            </a:r>
          </a:p>
          <a:p>
            <a:pPr lvl="1"/>
            <a:r>
              <a:rPr lang="en-US" sz="1800" dirty="0"/>
              <a:t>Neutrons – neutral particles</a:t>
            </a:r>
          </a:p>
          <a:p>
            <a:pPr lvl="1"/>
            <a:r>
              <a:rPr lang="en-US" sz="1800" dirty="0"/>
              <a:t>Electrons – negatively charged particles</a:t>
            </a:r>
          </a:p>
          <a:p>
            <a:r>
              <a:rPr lang="en-US" sz="1800" dirty="0"/>
              <a:t>Protons and neutrons are located in the nucleus.</a:t>
            </a:r>
          </a:p>
          <a:p>
            <a:r>
              <a:rPr lang="en-US" sz="1800" dirty="0"/>
              <a:t>Electrons are found in </a:t>
            </a:r>
            <a:r>
              <a:rPr lang="en-US" sz="1800" b="1" dirty="0"/>
              <a:t>orbitals</a:t>
            </a:r>
            <a:r>
              <a:rPr lang="en-US" sz="1800" dirty="0"/>
              <a:t> surrounding the nucleus.</a:t>
            </a:r>
          </a:p>
        </p:txBody>
      </p:sp>
      <p:pic>
        <p:nvPicPr>
          <p:cNvPr id="10" name="Content Placeholder 4" descr="figure_02_02.jpg">
            <a:extLst>
              <a:ext uri="{FF2B5EF4-FFF2-40B4-BE49-F238E27FC236}">
                <a16:creationId xmlns:a16="http://schemas.microsoft.com/office/drawing/2014/main" id="{CF0DCC06-7AAC-DC6E-315A-463DD48572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62" r="-17462" b="3192"/>
          <a:stretch/>
        </p:blipFill>
        <p:spPr>
          <a:xfrm>
            <a:off x="-76200" y="228600"/>
            <a:ext cx="5218400" cy="277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F4A0-DEC1-E8B5-7AD9-5FA2B1D765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9"/>
          <a:stretch/>
        </p:blipFill>
        <p:spPr>
          <a:xfrm>
            <a:off x="5562600" y="4148509"/>
            <a:ext cx="1610619" cy="212948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77E94C9-CEC8-695B-F037-E09E120B2A9F}"/>
              </a:ext>
            </a:extLst>
          </p:cNvPr>
          <p:cNvGrpSpPr/>
          <p:nvPr/>
        </p:nvGrpSpPr>
        <p:grpSpPr>
          <a:xfrm>
            <a:off x="6519318" y="4563225"/>
            <a:ext cx="1684440" cy="929520"/>
            <a:chOff x="6519318" y="4563225"/>
            <a:chExt cx="1684440" cy="92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3480BE3-E043-4C88-37C7-59945EA67041}"/>
                    </a:ext>
                  </a:extLst>
                </p14:cNvPr>
                <p14:cNvContentPartPr/>
                <p14:nvPr/>
              </p14:nvContentPartPr>
              <p14:xfrm>
                <a:off x="6519318" y="4941945"/>
                <a:ext cx="772920" cy="506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3480BE3-E043-4C88-37C7-59945EA6704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10318" y="4932945"/>
                  <a:ext cx="79056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16B6315-AE91-3EA3-DD32-7D4C116D0F62}"/>
                    </a:ext>
                  </a:extLst>
                </p14:cNvPr>
                <p14:cNvContentPartPr/>
                <p14:nvPr/>
              </p14:nvContentPartPr>
              <p14:xfrm>
                <a:off x="6549918" y="5372145"/>
                <a:ext cx="110160" cy="120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16B6315-AE91-3EA3-DD32-7D4C116D0F6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41278" y="5363505"/>
                  <a:ext cx="1278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E813A86-A17D-2645-736A-279B1758F65C}"/>
                    </a:ext>
                  </a:extLst>
                </p14:cNvPr>
                <p14:cNvContentPartPr/>
                <p14:nvPr/>
              </p14:nvContentPartPr>
              <p14:xfrm>
                <a:off x="7370358" y="4898745"/>
                <a:ext cx="79200" cy="136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E813A86-A17D-2645-736A-279B1758F65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61718" y="4890105"/>
                  <a:ext cx="968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C45D404-46B2-47E0-24B0-F4541945238A}"/>
                    </a:ext>
                  </a:extLst>
                </p14:cNvPr>
                <p14:cNvContentPartPr/>
                <p14:nvPr/>
              </p14:nvContentPartPr>
              <p14:xfrm>
                <a:off x="7361358" y="4827105"/>
                <a:ext cx="93240" cy="142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C45D404-46B2-47E0-24B0-F454194523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52718" y="4818465"/>
                  <a:ext cx="1108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0B7732C-3B14-7C8D-F007-770E91955057}"/>
                    </a:ext>
                  </a:extLst>
                </p14:cNvPr>
                <p14:cNvContentPartPr/>
                <p14:nvPr/>
              </p14:nvContentPartPr>
              <p14:xfrm>
                <a:off x="7474758" y="4756185"/>
                <a:ext cx="82800" cy="113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0B7732C-3B14-7C8D-F007-770E9195505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466118" y="4747185"/>
                  <a:ext cx="1004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1FCD81A-8C76-D3F9-E373-B07F320B6C4C}"/>
                    </a:ext>
                  </a:extLst>
                </p14:cNvPr>
                <p14:cNvContentPartPr/>
                <p14:nvPr/>
              </p14:nvContentPartPr>
              <p14:xfrm>
                <a:off x="7571598" y="4752945"/>
                <a:ext cx="93960" cy="79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1FCD81A-8C76-D3F9-E373-B07F320B6C4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62958" y="4743945"/>
                  <a:ext cx="1116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0E7AB83-F408-29CF-B147-8F070AC719FB}"/>
                    </a:ext>
                  </a:extLst>
                </p14:cNvPr>
                <p14:cNvContentPartPr/>
                <p14:nvPr/>
              </p14:nvContentPartPr>
              <p14:xfrm>
                <a:off x="7607598" y="4600665"/>
                <a:ext cx="124200" cy="158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0E7AB83-F408-29CF-B147-8F070AC719F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98958" y="4592025"/>
                  <a:ext cx="1418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DA5E425-2B04-112B-BCBB-030DFB299EF1}"/>
                    </a:ext>
                  </a:extLst>
                </p14:cNvPr>
                <p14:cNvContentPartPr/>
                <p14:nvPr/>
              </p14:nvContentPartPr>
              <p14:xfrm>
                <a:off x="7749798" y="4563225"/>
                <a:ext cx="274320" cy="157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DA5E425-2B04-112B-BCBB-030DFB299EF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741158" y="4554585"/>
                  <a:ext cx="2919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BDA8F84-787D-C9FA-A80A-0C5298A9B980}"/>
                    </a:ext>
                  </a:extLst>
                </p14:cNvPr>
                <p14:cNvContentPartPr/>
                <p14:nvPr/>
              </p14:nvContentPartPr>
              <p14:xfrm>
                <a:off x="7494558" y="4896585"/>
                <a:ext cx="453600" cy="405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BDA8F84-787D-C9FA-A80A-0C5298A9B98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485558" y="4887945"/>
                  <a:ext cx="47124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24C51AF-075F-68D6-2109-34B82B19F2A2}"/>
                    </a:ext>
                  </a:extLst>
                </p14:cNvPr>
                <p14:cNvContentPartPr/>
                <p14:nvPr/>
              </p14:nvContentPartPr>
              <p14:xfrm>
                <a:off x="7861038" y="4941945"/>
                <a:ext cx="117000" cy="89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24C51AF-075F-68D6-2109-34B82B19F2A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852038" y="4932945"/>
                  <a:ext cx="1346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4840065-5E63-51DC-B01B-218D5D46A56A}"/>
                    </a:ext>
                  </a:extLst>
                </p14:cNvPr>
                <p14:cNvContentPartPr/>
                <p14:nvPr/>
              </p14:nvContentPartPr>
              <p14:xfrm>
                <a:off x="7987038" y="4874985"/>
                <a:ext cx="216720" cy="135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4840065-5E63-51DC-B01B-218D5D46A56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78038" y="4866345"/>
                  <a:ext cx="23436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78F157-087B-DCBE-D883-FEA8B8B8C240}"/>
              </a:ext>
            </a:extLst>
          </p:cNvPr>
          <p:cNvGrpSpPr/>
          <p:nvPr/>
        </p:nvGrpSpPr>
        <p:grpSpPr>
          <a:xfrm>
            <a:off x="8119158" y="4315545"/>
            <a:ext cx="352080" cy="270720"/>
            <a:chOff x="8119158" y="4315545"/>
            <a:chExt cx="352080" cy="27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FE67896-E762-124C-CD45-2BFA6F5E4766}"/>
                    </a:ext>
                  </a:extLst>
                </p14:cNvPr>
                <p14:cNvContentPartPr/>
                <p14:nvPr/>
              </p14:nvContentPartPr>
              <p14:xfrm>
                <a:off x="8119158" y="4367385"/>
                <a:ext cx="130680" cy="218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FE67896-E762-124C-CD45-2BFA6F5E47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110158" y="4358385"/>
                  <a:ext cx="1483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B3EA1C2-01C9-3EC9-95D7-55421F9BA9C0}"/>
                    </a:ext>
                  </a:extLst>
                </p14:cNvPr>
                <p14:cNvContentPartPr/>
                <p14:nvPr/>
              </p14:nvContentPartPr>
              <p14:xfrm>
                <a:off x="8227518" y="4413825"/>
                <a:ext cx="102240" cy="77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B3EA1C2-01C9-3EC9-95D7-55421F9BA9C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18878" y="4404825"/>
                  <a:ext cx="1198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53E427D-0CD1-DDFD-16E0-7F5118FF2889}"/>
                    </a:ext>
                  </a:extLst>
                </p14:cNvPr>
                <p14:cNvContentPartPr/>
                <p14:nvPr/>
              </p14:nvContentPartPr>
              <p14:xfrm>
                <a:off x="8275758" y="4400145"/>
                <a:ext cx="70560" cy="121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53E427D-0CD1-DDFD-16E0-7F5118FF288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267118" y="4391145"/>
                  <a:ext cx="882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E4472C-3E3A-6370-5F2E-8B8C75CEDD95}"/>
                    </a:ext>
                  </a:extLst>
                </p14:cNvPr>
                <p14:cNvContentPartPr/>
                <p14:nvPr/>
              </p14:nvContentPartPr>
              <p14:xfrm>
                <a:off x="8360718" y="4315545"/>
                <a:ext cx="110520" cy="183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E4472C-3E3A-6370-5F2E-8B8C75CEDD9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351718" y="4306545"/>
                  <a:ext cx="128160" cy="20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C3897E3-D4B6-4848-4D6C-3A7A436CC967}"/>
                  </a:ext>
                </a:extLst>
              </p14:cNvPr>
              <p14:cNvContentPartPr/>
              <p14:nvPr/>
            </p14:nvContentPartPr>
            <p14:xfrm>
              <a:off x="8408958" y="4795425"/>
              <a:ext cx="120600" cy="93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C3897E3-D4B6-4848-4D6C-3A7A436CC96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400318" y="4786425"/>
                <a:ext cx="138240" cy="11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B4B0DA-5C9E-9374-1D21-39D49BEB7C26}"/>
              </a:ext>
            </a:extLst>
          </p:cNvPr>
          <p:cNvGrpSpPr/>
          <p:nvPr/>
        </p:nvGrpSpPr>
        <p:grpSpPr>
          <a:xfrm>
            <a:off x="6899838" y="5753745"/>
            <a:ext cx="1295280" cy="587520"/>
            <a:chOff x="6899838" y="5753745"/>
            <a:chExt cx="1295280" cy="58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892DB3F-89B2-4758-8098-450EC67E1B54}"/>
                    </a:ext>
                  </a:extLst>
                </p14:cNvPr>
                <p14:cNvContentPartPr/>
                <p14:nvPr/>
              </p14:nvContentPartPr>
              <p14:xfrm>
                <a:off x="6899838" y="5865345"/>
                <a:ext cx="341280" cy="297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892DB3F-89B2-4758-8098-450EC67E1B5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890838" y="5856705"/>
                  <a:ext cx="35892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550C603-34CC-6519-C067-26ACC630F53F}"/>
                    </a:ext>
                  </a:extLst>
                </p14:cNvPr>
                <p14:cNvContentPartPr/>
                <p14:nvPr/>
              </p14:nvContentPartPr>
              <p14:xfrm>
                <a:off x="6909918" y="5863905"/>
                <a:ext cx="111960" cy="137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550C603-34CC-6519-C067-26ACC630F53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00918" y="5855265"/>
                  <a:ext cx="1296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6122527-24B6-DFB9-0D53-65FE0DAB9262}"/>
                    </a:ext>
                  </a:extLst>
                </p14:cNvPr>
                <p14:cNvContentPartPr/>
                <p14:nvPr/>
              </p14:nvContentPartPr>
              <p14:xfrm>
                <a:off x="7337238" y="5988825"/>
                <a:ext cx="291600" cy="352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6122527-24B6-DFB9-0D53-65FE0DAB926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328238" y="5979825"/>
                  <a:ext cx="3092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3356111-83EA-FE66-DDEB-96D7594C5490}"/>
                    </a:ext>
                  </a:extLst>
                </p14:cNvPr>
                <p14:cNvContentPartPr/>
                <p14:nvPr/>
              </p14:nvContentPartPr>
              <p14:xfrm>
                <a:off x="7650078" y="5862465"/>
                <a:ext cx="108360" cy="243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3356111-83EA-FE66-DDEB-96D7594C549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641438" y="5853465"/>
                  <a:ext cx="1260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CB10E7A-EF72-DF42-9ECB-18F48CC39753}"/>
                    </a:ext>
                  </a:extLst>
                </p14:cNvPr>
                <p14:cNvContentPartPr/>
                <p14:nvPr/>
              </p14:nvContentPartPr>
              <p14:xfrm>
                <a:off x="7677438" y="5868945"/>
                <a:ext cx="151200" cy="148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CB10E7A-EF72-DF42-9ECB-18F48CC3975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68438" y="5859945"/>
                  <a:ext cx="1688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E34B9C9-7DE3-DDF5-D23D-5FF4668C5761}"/>
                    </a:ext>
                  </a:extLst>
                </p14:cNvPr>
                <p14:cNvContentPartPr/>
                <p14:nvPr/>
              </p14:nvContentPartPr>
              <p14:xfrm>
                <a:off x="7861758" y="5753745"/>
                <a:ext cx="209880" cy="189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E34B9C9-7DE3-DDF5-D23D-5FF4668C576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52758" y="5744745"/>
                  <a:ext cx="2275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CB00AB4-6A17-4A1A-4EE1-C481224FC204}"/>
                    </a:ext>
                  </a:extLst>
                </p14:cNvPr>
                <p14:cNvContentPartPr/>
                <p14:nvPr/>
              </p14:nvContentPartPr>
              <p14:xfrm>
                <a:off x="8181798" y="5771025"/>
                <a:ext cx="13320" cy="11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CB00AB4-6A17-4A1A-4EE1-C481224FC20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173158" y="5762385"/>
                  <a:ext cx="30960" cy="2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CB95FB7-C946-5A77-B754-90681A84BC3F}"/>
                  </a:ext>
                </a:extLst>
              </p14:cNvPr>
              <p14:cNvContentPartPr/>
              <p14:nvPr/>
            </p14:nvContentPartPr>
            <p14:xfrm>
              <a:off x="5363718" y="1012905"/>
              <a:ext cx="673560" cy="6246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CB95FB7-C946-5A77-B754-90681A84BC3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355078" y="1004265"/>
                <a:ext cx="691200" cy="64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2E66202A-4700-F8BA-3494-2C3CA5EFDE15}"/>
              </a:ext>
            </a:extLst>
          </p:cNvPr>
          <p:cNvGrpSpPr/>
          <p:nvPr/>
        </p:nvGrpSpPr>
        <p:grpSpPr>
          <a:xfrm>
            <a:off x="5194518" y="1350945"/>
            <a:ext cx="447840" cy="353880"/>
            <a:chOff x="5194518" y="1350945"/>
            <a:chExt cx="447840" cy="35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E1CD0E3-053C-780E-FD10-73B190E228EF}"/>
                    </a:ext>
                  </a:extLst>
                </p14:cNvPr>
                <p14:cNvContentPartPr/>
                <p14:nvPr/>
              </p14:nvContentPartPr>
              <p14:xfrm>
                <a:off x="5485038" y="1350945"/>
                <a:ext cx="157320" cy="182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E1CD0E3-053C-780E-FD10-73B190E228E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476398" y="1341945"/>
                  <a:ext cx="1749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82BE71E-668D-89A8-D885-3B496F810F5F}"/>
                    </a:ext>
                  </a:extLst>
                </p14:cNvPr>
                <p14:cNvContentPartPr/>
                <p14:nvPr/>
              </p14:nvContentPartPr>
              <p14:xfrm>
                <a:off x="5194518" y="1466145"/>
                <a:ext cx="291240" cy="238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82BE71E-668D-89A8-D885-3B496F810F5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185518" y="1457505"/>
                  <a:ext cx="308880" cy="25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6CADC7-A51C-57C3-1E48-C002B6BA70CC}"/>
              </a:ext>
            </a:extLst>
          </p:cNvPr>
          <p:cNvGrpSpPr/>
          <p:nvPr/>
        </p:nvGrpSpPr>
        <p:grpSpPr>
          <a:xfrm>
            <a:off x="11039478" y="1121985"/>
            <a:ext cx="529560" cy="458280"/>
            <a:chOff x="11039478" y="1121985"/>
            <a:chExt cx="529560" cy="45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EF57136-A10D-18EA-715C-F3ACC3A712AD}"/>
                    </a:ext>
                  </a:extLst>
                </p14:cNvPr>
                <p14:cNvContentPartPr/>
                <p14:nvPr/>
              </p14:nvContentPartPr>
              <p14:xfrm>
                <a:off x="11039478" y="1121985"/>
                <a:ext cx="529560" cy="458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EF57136-A10D-18EA-715C-F3ACC3A712A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030478" y="1113345"/>
                  <a:ext cx="54720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55C68F9-34DC-969C-3B57-871934344C91}"/>
                    </a:ext>
                  </a:extLst>
                </p14:cNvPr>
                <p14:cNvContentPartPr/>
                <p14:nvPr/>
              </p14:nvContentPartPr>
              <p14:xfrm>
                <a:off x="11550678" y="1456425"/>
                <a:ext cx="4680" cy="1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55C68F9-34DC-969C-3B57-871934344C9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542038" y="1447785"/>
                  <a:ext cx="22320" cy="1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26A1E4-AAC1-9132-FCFB-9C88AFCBBEC4}"/>
              </a:ext>
            </a:extLst>
          </p:cNvPr>
          <p:cNvGrpSpPr/>
          <p:nvPr/>
        </p:nvGrpSpPr>
        <p:grpSpPr>
          <a:xfrm>
            <a:off x="7624518" y="1682865"/>
            <a:ext cx="2468880" cy="1709280"/>
            <a:chOff x="7624518" y="1682865"/>
            <a:chExt cx="2468880" cy="170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29F33D5-FBD5-FBB9-927C-9BA97485E139}"/>
                    </a:ext>
                  </a:extLst>
                </p14:cNvPr>
                <p14:cNvContentPartPr/>
                <p14:nvPr/>
              </p14:nvContentPartPr>
              <p14:xfrm>
                <a:off x="7699758" y="1780065"/>
                <a:ext cx="653760" cy="699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29F33D5-FBD5-FBB9-927C-9BA97485E13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90758" y="1771065"/>
                  <a:ext cx="671400" cy="71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D22EFEC-035C-C6E3-68DF-5D7CE598A0E9}"/>
                    </a:ext>
                  </a:extLst>
                </p14:cNvPr>
                <p14:cNvContentPartPr/>
                <p14:nvPr/>
              </p14:nvContentPartPr>
              <p14:xfrm>
                <a:off x="8564118" y="1787625"/>
                <a:ext cx="601200" cy="699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D22EFEC-035C-C6E3-68DF-5D7CE598A0E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555118" y="1778625"/>
                  <a:ext cx="618840" cy="71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C2C379C-EC08-DDC9-DFC8-629B0E77BC2A}"/>
                    </a:ext>
                  </a:extLst>
                </p14:cNvPr>
                <p14:cNvContentPartPr/>
                <p14:nvPr/>
              </p14:nvContentPartPr>
              <p14:xfrm>
                <a:off x="9147678" y="1811025"/>
                <a:ext cx="761760" cy="657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C2C379C-EC08-DDC9-DFC8-629B0E77BC2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138678" y="1802385"/>
                  <a:ext cx="779400" cy="67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DE83E2F-41B0-71B3-B02F-FDF0DFEAA33E}"/>
                    </a:ext>
                  </a:extLst>
                </p14:cNvPr>
                <p14:cNvContentPartPr/>
                <p14:nvPr/>
              </p14:nvContentPartPr>
              <p14:xfrm>
                <a:off x="8609478" y="2563425"/>
                <a:ext cx="595080" cy="639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DE83E2F-41B0-71B3-B02F-FDF0DFEAA33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600838" y="2554785"/>
                  <a:ext cx="612720" cy="65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65DC8A5-05E3-D6E2-D91C-1EAD06774E7B}"/>
                    </a:ext>
                  </a:extLst>
                </p14:cNvPr>
                <p14:cNvContentPartPr/>
                <p14:nvPr/>
              </p14:nvContentPartPr>
              <p14:xfrm>
                <a:off x="9291318" y="2480625"/>
                <a:ext cx="666000" cy="858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65DC8A5-05E3-D6E2-D91C-1EAD06774E7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282318" y="2471985"/>
                  <a:ext cx="683640" cy="8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E8AFED4-C490-CB9A-C0BD-DF8915555D0E}"/>
                    </a:ext>
                  </a:extLst>
                </p14:cNvPr>
                <p14:cNvContentPartPr/>
                <p14:nvPr/>
              </p14:nvContentPartPr>
              <p14:xfrm>
                <a:off x="7624518" y="1682865"/>
                <a:ext cx="2468880" cy="1709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E8AFED4-C490-CB9A-C0BD-DF8915555D0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615518" y="1674225"/>
                  <a:ext cx="2486520" cy="172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795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3339" y="-145009"/>
            <a:ext cx="9233592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Proteins are generated by formation of Peptide Bonds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330265"/>
            <a:ext cx="4800600" cy="3429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/>
              <a:t>Dehydration reactions bond the carboxyl group of one amino acid to the amino group of another to form a </a:t>
            </a:r>
            <a:r>
              <a:rPr lang="en-US" sz="1800" b="1" dirty="0"/>
              <a:t>peptide bond</a:t>
            </a:r>
            <a:r>
              <a:rPr lang="en-US" sz="1800" dirty="0"/>
              <a:t>.</a:t>
            </a:r>
          </a:p>
          <a:p>
            <a:pPr eaLnBrk="1" hangingPunct="1">
              <a:buFontTx/>
              <a:buNone/>
            </a:pPr>
            <a:endParaRPr lang="en-US" sz="1800" dirty="0"/>
          </a:p>
          <a:p>
            <a:pPr eaLnBrk="1" hangingPunct="1"/>
            <a:r>
              <a:rPr lang="en-US" sz="1800" dirty="0"/>
              <a:t>A chain of amino acids linked by peptide bonds is called a </a:t>
            </a:r>
            <a:r>
              <a:rPr lang="en-US" sz="1800" b="1" dirty="0"/>
              <a:t>polypeptide</a:t>
            </a:r>
            <a:r>
              <a:rPr lang="en-US" sz="1800" dirty="0"/>
              <a:t>.</a:t>
            </a:r>
          </a:p>
          <a:p>
            <a:pPr eaLnBrk="1" hangingPunct="1"/>
            <a:endParaRPr lang="en-US" sz="1800" dirty="0"/>
          </a:p>
          <a:p>
            <a:pPr lvl="1" eaLnBrk="1" hangingPunct="1"/>
            <a:r>
              <a:rPr lang="en-US" sz="1800" dirty="0"/>
              <a:t>Polypeptides containing fewer than 50 amino acids are called </a:t>
            </a:r>
            <a:r>
              <a:rPr lang="en-US" sz="1800" b="1" dirty="0"/>
              <a:t>oligopeptides</a:t>
            </a:r>
            <a:r>
              <a:rPr lang="en-US" sz="1800" dirty="0"/>
              <a:t> (</a:t>
            </a:r>
            <a:r>
              <a:rPr lang="en-US" sz="1800" b="1" dirty="0"/>
              <a:t>peptides</a:t>
            </a:r>
            <a:r>
              <a:rPr lang="en-US" sz="1800" dirty="0"/>
              <a:t>).</a:t>
            </a:r>
          </a:p>
          <a:p>
            <a:pPr lvl="1" eaLnBrk="1" hangingPunct="1"/>
            <a:r>
              <a:rPr lang="en-US" sz="1800" dirty="0"/>
              <a:t>Polypeptides containing more than 50 amino acids are called </a:t>
            </a:r>
            <a:r>
              <a:rPr lang="en-US" sz="1800" b="1" dirty="0"/>
              <a:t>proteins. </a:t>
            </a:r>
            <a:endParaRPr lang="en-US" sz="1800" dirty="0"/>
          </a:p>
          <a:p>
            <a:pPr lvl="1" eaLnBrk="1" hangingPunct="1"/>
            <a:r>
              <a:rPr lang="en-US" sz="1800" dirty="0"/>
              <a:t>The four atoms involved in the peptide bond all lie on the same plane.</a:t>
            </a:r>
          </a:p>
          <a:p>
            <a:pPr lvl="1" eaLnBrk="1" hangingPunct="1"/>
            <a:r>
              <a:rPr lang="en-US" sz="1800" dirty="0"/>
              <a:t>The C=O is usually across from the N-H (trans conformation)</a:t>
            </a:r>
          </a:p>
          <a:p>
            <a:pPr eaLnBrk="1" hangingPunct="1"/>
            <a:endParaRPr lang="en-US" sz="1800" dirty="0"/>
          </a:p>
        </p:txBody>
      </p:sp>
      <p:pic>
        <p:nvPicPr>
          <p:cNvPr id="4" name="Picture 2" descr="Figure 4-01">
            <a:extLst>
              <a:ext uri="{FF2B5EF4-FFF2-40B4-BE49-F238E27FC236}">
                <a16:creationId xmlns:a16="http://schemas.microsoft.com/office/drawing/2014/main" id="{DCDC3525-56A6-442A-B746-A096E6A7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61" y="997991"/>
            <a:ext cx="3995705" cy="50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3A8482-F396-4B79-BA4F-F6B4BCDEC473}"/>
              </a:ext>
            </a:extLst>
          </p:cNvPr>
          <p:cNvSpPr txBox="1"/>
          <p:nvPr/>
        </p:nvSpPr>
        <p:spPr>
          <a:xfrm>
            <a:off x="619181" y="913891"/>
            <a:ext cx="507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Amino acids are linked to form </a:t>
            </a:r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</a:rPr>
              <a:t>linear</a:t>
            </a:r>
            <a:r>
              <a:rPr lang="en-US" dirty="0">
                <a:latin typeface="Calibri" panose="020F0502020204030204" pitchFamily="34" charset="0"/>
              </a:rPr>
              <a:t> polymers: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B9FE7-D4D7-4766-8934-82535D9A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EDD36-3002-46A7-AC1C-ABF945CFE085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0CB1D0-DFDF-4DBF-A988-3390CD44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09B66-6390-4078-9AB9-66FC0606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20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392452-F6A0-33B6-A64C-84C8C137B5D8}"/>
              </a:ext>
            </a:extLst>
          </p:cNvPr>
          <p:cNvGrpSpPr/>
          <p:nvPr/>
        </p:nvGrpSpPr>
        <p:grpSpPr>
          <a:xfrm>
            <a:off x="9800768" y="647257"/>
            <a:ext cx="1108440" cy="935640"/>
            <a:chOff x="9800768" y="647257"/>
            <a:chExt cx="1108440" cy="93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F5C8197-2EA8-FD5F-3A83-C2EFBF5C3093}"/>
                    </a:ext>
                  </a:extLst>
                </p14:cNvPr>
                <p14:cNvContentPartPr/>
                <p14:nvPr/>
              </p14:nvContentPartPr>
              <p14:xfrm>
                <a:off x="9800768" y="1161337"/>
                <a:ext cx="645120" cy="421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F5C8197-2EA8-FD5F-3A83-C2EFBF5C30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791768" y="1152697"/>
                  <a:ext cx="66276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733B733-D5EB-2BCD-6082-66D3FFA49B58}"/>
                    </a:ext>
                  </a:extLst>
                </p14:cNvPr>
                <p14:cNvContentPartPr/>
                <p14:nvPr/>
              </p14:nvContentPartPr>
              <p14:xfrm>
                <a:off x="9826688" y="1067377"/>
                <a:ext cx="7200" cy="3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733B733-D5EB-2BCD-6082-66D3FFA49B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817688" y="1058377"/>
                  <a:ext cx="248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268CA5F-5B7A-5496-EF48-2061372AE515}"/>
                    </a:ext>
                  </a:extLst>
                </p14:cNvPr>
                <p14:cNvContentPartPr/>
                <p14:nvPr/>
              </p14:nvContentPartPr>
              <p14:xfrm>
                <a:off x="9854768" y="910057"/>
                <a:ext cx="109440" cy="169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268CA5F-5B7A-5496-EF48-2061372AE5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46128" y="901417"/>
                  <a:ext cx="1270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0EEE0F2-4F15-6786-C679-ED4D5E8FB933}"/>
                    </a:ext>
                  </a:extLst>
                </p14:cNvPr>
                <p14:cNvContentPartPr/>
                <p14:nvPr/>
              </p14:nvContentPartPr>
              <p14:xfrm>
                <a:off x="9872408" y="840217"/>
                <a:ext cx="237240" cy="18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0EEE0F2-4F15-6786-C679-ED4D5E8FB93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63768" y="831577"/>
                  <a:ext cx="254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181DB5A-5601-107E-4A5D-20750F89C20F}"/>
                    </a:ext>
                  </a:extLst>
                </p14:cNvPr>
                <p14:cNvContentPartPr/>
                <p14:nvPr/>
              </p14:nvContentPartPr>
              <p14:xfrm>
                <a:off x="10159328" y="849217"/>
                <a:ext cx="121320" cy="83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181DB5A-5601-107E-4A5D-20750F89C20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150688" y="840577"/>
                  <a:ext cx="1389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FF15504-9CE4-4DD4-9AE8-22307D9FC0D2}"/>
                    </a:ext>
                  </a:extLst>
                </p14:cNvPr>
                <p14:cNvContentPartPr/>
                <p14:nvPr/>
              </p14:nvContentPartPr>
              <p14:xfrm>
                <a:off x="10432928" y="678937"/>
                <a:ext cx="226440" cy="197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FF15504-9CE4-4DD4-9AE8-22307D9FC0D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424288" y="669937"/>
                  <a:ext cx="2440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BD01534-29DB-5359-17D9-D650A24B75AD}"/>
                    </a:ext>
                  </a:extLst>
                </p14:cNvPr>
                <p14:cNvContentPartPr/>
                <p14:nvPr/>
              </p14:nvContentPartPr>
              <p14:xfrm>
                <a:off x="10633088" y="647257"/>
                <a:ext cx="140400" cy="126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BD01534-29DB-5359-17D9-D650A24B75A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24088" y="638257"/>
                  <a:ext cx="1580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B336E6E-CCC4-6F85-E36A-11F3092A5901}"/>
                    </a:ext>
                  </a:extLst>
                </p14:cNvPr>
                <p14:cNvContentPartPr/>
                <p14:nvPr/>
              </p14:nvContentPartPr>
              <p14:xfrm>
                <a:off x="10815968" y="729337"/>
                <a:ext cx="93240" cy="159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B336E6E-CCC4-6F85-E36A-11F3092A590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806968" y="720697"/>
                  <a:ext cx="11088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EC3D2A-F07D-A33E-9D11-176A7A08CD42}"/>
                  </a:ext>
                </a:extLst>
              </p14:cNvPr>
              <p14:cNvContentPartPr/>
              <p14:nvPr/>
            </p14:nvContentPartPr>
            <p14:xfrm>
              <a:off x="8739848" y="1609897"/>
              <a:ext cx="743040" cy="940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EC3D2A-F07D-A33E-9D11-176A7A08CD4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31208" y="1601257"/>
                <a:ext cx="760680" cy="95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75DE787F-D838-A9B2-9349-202A10BEC131}"/>
              </a:ext>
            </a:extLst>
          </p:cNvPr>
          <p:cNvGrpSpPr/>
          <p:nvPr/>
        </p:nvGrpSpPr>
        <p:grpSpPr>
          <a:xfrm>
            <a:off x="6918608" y="1279777"/>
            <a:ext cx="2213640" cy="1674000"/>
            <a:chOff x="6918608" y="1279777"/>
            <a:chExt cx="2213640" cy="167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D2FED9A-8BFB-F0FA-A90F-388306C38B8B}"/>
                    </a:ext>
                  </a:extLst>
                </p14:cNvPr>
                <p14:cNvContentPartPr/>
                <p14:nvPr/>
              </p14:nvContentPartPr>
              <p14:xfrm>
                <a:off x="6918608" y="1440337"/>
                <a:ext cx="366840" cy="15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D2FED9A-8BFB-F0FA-A90F-388306C38B8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09968" y="1431337"/>
                  <a:ext cx="3844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8FEC428-EEA3-4DA0-20D4-4E779E2233D1}"/>
                    </a:ext>
                  </a:extLst>
                </p14:cNvPr>
                <p14:cNvContentPartPr/>
                <p14:nvPr/>
              </p14:nvContentPartPr>
              <p14:xfrm>
                <a:off x="7082048" y="2733097"/>
                <a:ext cx="55440" cy="220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8FEC428-EEA3-4DA0-20D4-4E779E2233D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073408" y="2724457"/>
                  <a:ext cx="730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5D8FF05-1652-4327-ACDE-A67416AABA7B}"/>
                    </a:ext>
                  </a:extLst>
                </p14:cNvPr>
                <p14:cNvContentPartPr/>
                <p14:nvPr/>
              </p14:nvContentPartPr>
              <p14:xfrm>
                <a:off x="7080608" y="2678737"/>
                <a:ext cx="226800" cy="204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5D8FF05-1652-4327-ACDE-A67416AABA7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71608" y="2670097"/>
                  <a:ext cx="2444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C3D3C57-16EB-AA04-1593-B9C77191E722}"/>
                    </a:ext>
                  </a:extLst>
                </p14:cNvPr>
                <p14:cNvContentPartPr/>
                <p14:nvPr/>
              </p14:nvContentPartPr>
              <p14:xfrm>
                <a:off x="7330088" y="2744617"/>
                <a:ext cx="160200" cy="86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C3D3C57-16EB-AA04-1593-B9C77191E72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21448" y="2735977"/>
                  <a:ext cx="1778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CB77833-64D2-E633-409E-5DD20E71C764}"/>
                    </a:ext>
                  </a:extLst>
                </p14:cNvPr>
                <p14:cNvContentPartPr/>
                <p14:nvPr/>
              </p14:nvContentPartPr>
              <p14:xfrm>
                <a:off x="7518368" y="2638417"/>
                <a:ext cx="75600" cy="159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CB77833-64D2-E633-409E-5DD20E71C76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09368" y="2629777"/>
                  <a:ext cx="932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5A62E87-FECB-995B-8E35-8A195E4580F2}"/>
                    </a:ext>
                  </a:extLst>
                </p14:cNvPr>
                <p14:cNvContentPartPr/>
                <p14:nvPr/>
              </p14:nvContentPartPr>
              <p14:xfrm>
                <a:off x="7577408" y="2619697"/>
                <a:ext cx="128160" cy="191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5A62E87-FECB-995B-8E35-8A195E4580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568768" y="2611057"/>
                  <a:ext cx="1458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BD0AAB8-77EF-3C95-FB39-71C4C4B00C86}"/>
                    </a:ext>
                  </a:extLst>
                </p14:cNvPr>
                <p14:cNvContentPartPr/>
                <p14:nvPr/>
              </p14:nvContentPartPr>
              <p14:xfrm>
                <a:off x="7503968" y="1279777"/>
                <a:ext cx="383040" cy="867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BD0AAB8-77EF-3C95-FB39-71C4C4B00C8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494968" y="1271137"/>
                  <a:ext cx="400680" cy="88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42E4FCA-E860-56D9-3180-B74302329BAD}"/>
                    </a:ext>
                  </a:extLst>
                </p14:cNvPr>
                <p14:cNvContentPartPr/>
                <p14:nvPr/>
              </p14:nvContentPartPr>
              <p14:xfrm>
                <a:off x="9079328" y="2040097"/>
                <a:ext cx="52920" cy="1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42E4FCA-E860-56D9-3180-B74302329BA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070328" y="2031097"/>
                  <a:ext cx="705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6D1E980-F13C-2442-56A5-511F52755EE4}"/>
                    </a:ext>
                  </a:extLst>
                </p14:cNvPr>
                <p14:cNvContentPartPr/>
                <p14:nvPr/>
              </p14:nvContentPartPr>
              <p14:xfrm>
                <a:off x="7752008" y="2022817"/>
                <a:ext cx="1318320" cy="512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6D1E980-F13C-2442-56A5-511F52755EE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743368" y="2014177"/>
                  <a:ext cx="1335960" cy="53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D0E6BF9-34F4-FDF5-AD3D-5C506E288E49}"/>
                  </a:ext>
                </a:extLst>
              </p14:cNvPr>
              <p14:cNvContentPartPr/>
              <p14:nvPr/>
            </p14:nvContentPartPr>
            <p14:xfrm>
              <a:off x="7953248" y="1960177"/>
              <a:ext cx="4320" cy="16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D0E6BF9-34F4-FDF5-AD3D-5C506E288E4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944608" y="1951177"/>
                <a:ext cx="2196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2AE4130-F6A2-61A5-EC6D-E311B5EC20D2}"/>
                  </a:ext>
                </a:extLst>
              </p14:cNvPr>
              <p14:cNvContentPartPr/>
              <p14:nvPr/>
            </p14:nvContentPartPr>
            <p14:xfrm>
              <a:off x="7955768" y="1564537"/>
              <a:ext cx="393120" cy="3765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2AE4130-F6A2-61A5-EC6D-E311B5EC20D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47128" y="1555897"/>
                <a:ext cx="41076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D6CDCE5-1FEE-E144-6042-3FA484425628}"/>
                  </a:ext>
                </a:extLst>
              </p14:cNvPr>
              <p14:cNvContentPartPr/>
              <p14:nvPr/>
            </p14:nvContentPartPr>
            <p14:xfrm>
              <a:off x="8020928" y="1877377"/>
              <a:ext cx="257040" cy="365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D6CDCE5-1FEE-E144-6042-3FA48442562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67288" y="1769377"/>
                <a:ext cx="36468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4C3C182-93F3-BE81-5668-BD14F12AA619}"/>
                  </a:ext>
                </a:extLst>
              </p14:cNvPr>
              <p14:cNvContentPartPr/>
              <p14:nvPr/>
            </p14:nvContentPartPr>
            <p14:xfrm>
              <a:off x="9240248" y="3223057"/>
              <a:ext cx="199800" cy="250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4C3C182-93F3-BE81-5668-BD14F12AA61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86608" y="3115057"/>
                <a:ext cx="307440" cy="46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65DE6050-FD18-4EA5-EFA2-B6C0E72E4689}"/>
              </a:ext>
            </a:extLst>
          </p:cNvPr>
          <p:cNvGrpSpPr/>
          <p:nvPr/>
        </p:nvGrpSpPr>
        <p:grpSpPr>
          <a:xfrm>
            <a:off x="8131808" y="2980417"/>
            <a:ext cx="3857760" cy="3151800"/>
            <a:chOff x="8131808" y="2980417"/>
            <a:chExt cx="3857760" cy="315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105309D-6F92-AB1C-9F98-D86C01E4BB1C}"/>
                    </a:ext>
                  </a:extLst>
                </p14:cNvPr>
                <p14:cNvContentPartPr/>
                <p14:nvPr/>
              </p14:nvContentPartPr>
              <p14:xfrm>
                <a:off x="8195528" y="4287937"/>
                <a:ext cx="388800" cy="736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105309D-6F92-AB1C-9F98-D86C01E4BB1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186888" y="4278937"/>
                  <a:ext cx="406440" cy="75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6CB3F4B-0514-D79D-7BE9-AE43ACEFC410}"/>
                    </a:ext>
                  </a:extLst>
                </p14:cNvPr>
                <p14:cNvContentPartPr/>
                <p14:nvPr/>
              </p14:nvContentPartPr>
              <p14:xfrm>
                <a:off x="8715008" y="4973737"/>
                <a:ext cx="355680" cy="572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6CB3F4B-0514-D79D-7BE9-AE43ACEFC41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706368" y="4964737"/>
                  <a:ext cx="373320" cy="59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89D8AD-D4B3-6C81-CC22-521EECDE1676}"/>
                    </a:ext>
                  </a:extLst>
                </p14:cNvPr>
                <p14:cNvContentPartPr/>
                <p14:nvPr/>
              </p14:nvContentPartPr>
              <p14:xfrm>
                <a:off x="8616368" y="4216297"/>
                <a:ext cx="1010880" cy="789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89D8AD-D4B3-6C81-CC22-521EECDE167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607368" y="4207297"/>
                  <a:ext cx="1028520" cy="80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6450953-60E9-9B79-127A-C6400C1532BB}"/>
                    </a:ext>
                  </a:extLst>
                </p14:cNvPr>
                <p14:cNvContentPartPr/>
                <p14:nvPr/>
              </p14:nvContentPartPr>
              <p14:xfrm>
                <a:off x="9752168" y="3818497"/>
                <a:ext cx="627480" cy="468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6450953-60E9-9B79-127A-C6400C1532B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743168" y="3809857"/>
                  <a:ext cx="64512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F16451A-C930-9993-B727-AB0586622F2A}"/>
                    </a:ext>
                  </a:extLst>
                </p14:cNvPr>
                <p14:cNvContentPartPr/>
                <p14:nvPr/>
              </p14:nvContentPartPr>
              <p14:xfrm>
                <a:off x="10369208" y="3593137"/>
                <a:ext cx="80640" cy="223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F16451A-C930-9993-B727-AB0586622F2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360208" y="3584137"/>
                  <a:ext cx="982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2AD04C1-AE9B-E092-D5BD-B31771294F73}"/>
                    </a:ext>
                  </a:extLst>
                </p14:cNvPr>
                <p14:cNvContentPartPr/>
                <p14:nvPr/>
              </p14:nvContentPartPr>
              <p14:xfrm>
                <a:off x="10458848" y="3615457"/>
                <a:ext cx="97920" cy="169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2AD04C1-AE9B-E092-D5BD-B31771294F7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449848" y="3606817"/>
                  <a:ext cx="1155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7A6F346-DD40-3E03-DBEB-30DA363000DD}"/>
                    </a:ext>
                  </a:extLst>
                </p14:cNvPr>
                <p14:cNvContentPartPr/>
                <p14:nvPr/>
              </p14:nvContentPartPr>
              <p14:xfrm>
                <a:off x="10630208" y="3436177"/>
                <a:ext cx="165960" cy="297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7A6F346-DD40-3E03-DBEB-30DA363000D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621568" y="3427537"/>
                  <a:ext cx="1836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1581EBC-B840-F518-30C1-8519D37315F7}"/>
                    </a:ext>
                  </a:extLst>
                </p14:cNvPr>
                <p14:cNvContentPartPr/>
                <p14:nvPr/>
              </p14:nvContentPartPr>
              <p14:xfrm>
                <a:off x="11052488" y="3164737"/>
                <a:ext cx="200880" cy="356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1581EBC-B840-F518-30C1-8519D37315F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043488" y="3155737"/>
                  <a:ext cx="21852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257CD7A-B2F7-E948-F8FF-62C54F5B7453}"/>
                    </a:ext>
                  </a:extLst>
                </p14:cNvPr>
                <p14:cNvContentPartPr/>
                <p14:nvPr/>
              </p14:nvContentPartPr>
              <p14:xfrm>
                <a:off x="11314928" y="2980417"/>
                <a:ext cx="425880" cy="455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257CD7A-B2F7-E948-F8FF-62C54F5B745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305928" y="2971417"/>
                  <a:ext cx="44352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BC950DD-455E-ABB4-2657-93BDC7F2C385}"/>
                    </a:ext>
                  </a:extLst>
                </p14:cNvPr>
                <p14:cNvContentPartPr/>
                <p14:nvPr/>
              </p14:nvContentPartPr>
              <p14:xfrm>
                <a:off x="8131808" y="4188937"/>
                <a:ext cx="947160" cy="1510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BC950DD-455E-ABB4-2657-93BDC7F2C38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122808" y="4180297"/>
                  <a:ext cx="964800" cy="152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3C85D5F-1E18-B5A8-3271-386BBB8D06F4}"/>
                    </a:ext>
                  </a:extLst>
                </p14:cNvPr>
                <p14:cNvContentPartPr/>
                <p14:nvPr/>
              </p14:nvContentPartPr>
              <p14:xfrm>
                <a:off x="9062048" y="5600857"/>
                <a:ext cx="1056240" cy="310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3C85D5F-1E18-B5A8-3271-386BBB8D06F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053048" y="5592217"/>
                  <a:ext cx="107388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75A411C-1E58-A85D-8D13-4EA5CD2E8BC9}"/>
                    </a:ext>
                  </a:extLst>
                </p14:cNvPr>
                <p14:cNvContentPartPr/>
                <p14:nvPr/>
              </p14:nvContentPartPr>
              <p14:xfrm>
                <a:off x="10264448" y="5564857"/>
                <a:ext cx="234360" cy="179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75A411C-1E58-A85D-8D13-4EA5CD2E8BC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255448" y="5555857"/>
                  <a:ext cx="252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8B861F4-4DCD-E552-23B2-3F5CBA034F54}"/>
                    </a:ext>
                  </a:extLst>
                </p14:cNvPr>
                <p14:cNvContentPartPr/>
                <p14:nvPr/>
              </p14:nvContentPartPr>
              <p14:xfrm>
                <a:off x="10541288" y="5354257"/>
                <a:ext cx="338760" cy="231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8B861F4-4DCD-E552-23B2-3F5CBA034F5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532288" y="5345617"/>
                  <a:ext cx="3564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9EA0B6-2DC5-C0C0-6CC7-AA9FD16EBF0C}"/>
                    </a:ext>
                  </a:extLst>
                </p14:cNvPr>
                <p14:cNvContentPartPr/>
                <p14:nvPr/>
              </p14:nvContentPartPr>
              <p14:xfrm>
                <a:off x="10792928" y="5224657"/>
                <a:ext cx="11520" cy="3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9EA0B6-2DC5-C0C0-6CC7-AA9FD16EBF0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783928" y="5216017"/>
                  <a:ext cx="291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94E5814-512D-CF70-BB3E-470501E7E52A}"/>
                    </a:ext>
                  </a:extLst>
                </p14:cNvPr>
                <p14:cNvContentPartPr/>
                <p14:nvPr/>
              </p14:nvContentPartPr>
              <p14:xfrm>
                <a:off x="10913168" y="5076697"/>
                <a:ext cx="243000" cy="243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94E5814-512D-CF70-BB3E-470501E7E52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904168" y="5067697"/>
                  <a:ext cx="2606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48D16CE-50CC-9FF7-CDA0-25C98EA53A86}"/>
                    </a:ext>
                  </a:extLst>
                </p14:cNvPr>
                <p14:cNvContentPartPr/>
                <p14:nvPr/>
              </p14:nvContentPartPr>
              <p14:xfrm>
                <a:off x="10644608" y="5435977"/>
                <a:ext cx="745920" cy="696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48D16CE-50CC-9FF7-CDA0-25C98EA53A8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635968" y="5426977"/>
                  <a:ext cx="763560" cy="71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A38AA25-59A8-078A-9AD8-47A2D57019AE}"/>
                    </a:ext>
                  </a:extLst>
                </p14:cNvPr>
                <p14:cNvContentPartPr/>
                <p14:nvPr/>
              </p14:nvContentPartPr>
              <p14:xfrm>
                <a:off x="10750448" y="4636417"/>
                <a:ext cx="190440" cy="170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A38AA25-59A8-078A-9AD8-47A2D57019A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741448" y="4627777"/>
                  <a:ext cx="2080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FBDCA3C-3C59-28CD-95F3-D21912B70F05}"/>
                    </a:ext>
                  </a:extLst>
                </p14:cNvPr>
                <p14:cNvContentPartPr/>
                <p14:nvPr/>
              </p14:nvContentPartPr>
              <p14:xfrm>
                <a:off x="11059328" y="4489537"/>
                <a:ext cx="136440" cy="141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FBDCA3C-3C59-28CD-95F3-D21912B70F0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050328" y="4480537"/>
                  <a:ext cx="1540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503AA5B-1A6A-9866-434D-006400319018}"/>
                    </a:ext>
                  </a:extLst>
                </p14:cNvPr>
                <p14:cNvContentPartPr/>
                <p14:nvPr/>
              </p14:nvContentPartPr>
              <p14:xfrm>
                <a:off x="11096408" y="4213417"/>
                <a:ext cx="9360" cy="141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503AA5B-1A6A-9866-434D-00640031901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087768" y="4204417"/>
                  <a:ext cx="27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98C12C-5628-7E02-02AA-AF110AA5DCDC}"/>
                    </a:ext>
                  </a:extLst>
                </p14:cNvPr>
                <p14:cNvContentPartPr/>
                <p14:nvPr/>
              </p14:nvContentPartPr>
              <p14:xfrm>
                <a:off x="11146448" y="4182097"/>
                <a:ext cx="13320" cy="130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98C12C-5628-7E02-02AA-AF110AA5DCD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137448" y="4173457"/>
                  <a:ext cx="309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32E18BB-0008-2E10-0644-960F367F8D69}"/>
                    </a:ext>
                  </a:extLst>
                </p14:cNvPr>
                <p14:cNvContentPartPr/>
                <p14:nvPr/>
              </p14:nvContentPartPr>
              <p14:xfrm>
                <a:off x="11021888" y="3965017"/>
                <a:ext cx="113400" cy="91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32E18BB-0008-2E10-0644-960F367F8D6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013248" y="3956017"/>
                  <a:ext cx="1310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FF39DC1-5A99-FA3F-A625-16AC9340366B}"/>
                    </a:ext>
                  </a:extLst>
                </p14:cNvPr>
                <p14:cNvContentPartPr/>
                <p14:nvPr/>
              </p14:nvContentPartPr>
              <p14:xfrm>
                <a:off x="11284688" y="4648657"/>
                <a:ext cx="164160" cy="50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FF39DC1-5A99-FA3F-A625-16AC9340366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276048" y="4639657"/>
                  <a:ext cx="1818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9D7F86C-C0C2-298A-76A1-6E2B41B0390A}"/>
                    </a:ext>
                  </a:extLst>
                </p14:cNvPr>
                <p14:cNvContentPartPr/>
                <p14:nvPr/>
              </p14:nvContentPartPr>
              <p14:xfrm>
                <a:off x="11544608" y="4633177"/>
                <a:ext cx="158400" cy="180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9D7F86C-C0C2-298A-76A1-6E2B41B0390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535608" y="4624537"/>
                  <a:ext cx="1760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340C73A-0A05-70C9-EB4F-DB3E8D920D6D}"/>
                    </a:ext>
                  </a:extLst>
                </p14:cNvPr>
                <p14:cNvContentPartPr/>
                <p14:nvPr/>
              </p14:nvContentPartPr>
              <p14:xfrm>
                <a:off x="11641088" y="4920457"/>
                <a:ext cx="31680" cy="154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340C73A-0A05-70C9-EB4F-DB3E8D920D6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632088" y="4911457"/>
                  <a:ext cx="49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8BC31D2-1718-362B-6A76-45456D6D3073}"/>
                    </a:ext>
                  </a:extLst>
                </p14:cNvPr>
                <p14:cNvContentPartPr/>
                <p14:nvPr/>
              </p14:nvContentPartPr>
              <p14:xfrm>
                <a:off x="11652968" y="5205217"/>
                <a:ext cx="12600" cy="96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8BC31D2-1718-362B-6A76-45456D6D307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644328" y="5196577"/>
                  <a:ext cx="3024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68367C1-EF1A-2485-C209-C1B63F80AAF1}"/>
                    </a:ext>
                  </a:extLst>
                </p14:cNvPr>
                <p14:cNvContentPartPr/>
                <p14:nvPr/>
              </p14:nvContentPartPr>
              <p14:xfrm>
                <a:off x="11659808" y="5174617"/>
                <a:ext cx="95760" cy="114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68367C1-EF1A-2485-C209-C1B63F80AAF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650808" y="5165977"/>
                  <a:ext cx="1134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9F1F46E-5C74-CAFE-BA6F-2D2C3117885C}"/>
                    </a:ext>
                  </a:extLst>
                </p14:cNvPr>
                <p14:cNvContentPartPr/>
                <p14:nvPr/>
              </p14:nvContentPartPr>
              <p14:xfrm>
                <a:off x="11778248" y="4464337"/>
                <a:ext cx="211320" cy="191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9F1F46E-5C74-CAFE-BA6F-2D2C3117885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769608" y="4455337"/>
                  <a:ext cx="228960" cy="209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22370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457200"/>
            <a:ext cx="8458200" cy="792163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Sidechain </a:t>
            </a:r>
            <a:r>
              <a:rPr lang="en-US" sz="2800" i="1" dirty="0"/>
              <a:t>Functional</a:t>
            </a:r>
            <a:r>
              <a:rPr lang="en-US" sz="2800" dirty="0"/>
              <a:t> Groups Affect Behavior</a:t>
            </a:r>
            <a:br>
              <a:rPr lang="en-US" sz="2800" dirty="0"/>
            </a:br>
            <a:r>
              <a:rPr lang="en-US" sz="2800" dirty="0"/>
              <a:t>(and the order is important)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4114800"/>
            <a:ext cx="9372600" cy="1904999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/>
              <a:t>Sidechains (R-groups) differ in their size, shape, reactivity, and interactions with water. 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Nonpolar Sidechains: </a:t>
            </a:r>
            <a:r>
              <a:rPr lang="en-US" sz="1800" b="1" dirty="0"/>
              <a:t>hydrophobic</a:t>
            </a:r>
            <a:r>
              <a:rPr lang="en-US" sz="1800" dirty="0"/>
              <a:t>; do not form hydrogen bonds; coalesce in water - typically form the core of folded proteins.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Polar Sidechains: </a:t>
            </a:r>
            <a:r>
              <a:rPr lang="en-US" sz="1800" b="1" dirty="0"/>
              <a:t>hydrophilic</a:t>
            </a:r>
            <a:r>
              <a:rPr lang="en-US" sz="1800" dirty="0"/>
              <a:t>; form hydrogen bonds; readily dissolve in water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b="1" dirty="0"/>
              <a:t>Ionizable </a:t>
            </a:r>
            <a:r>
              <a:rPr lang="en-US" sz="1800" dirty="0"/>
              <a:t>Sidechains:  Can be charged at certain pH values. Interact strongly with water.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B6CF38D-C4B3-40C5-95E0-04314413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1905000" y="1676400"/>
            <a:ext cx="9190971" cy="234880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82627C-9D7A-42AB-B431-1CF55973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8BD6-ACD7-468B-96D4-75CA0FA818F5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2CECAF-04B8-4B1B-973A-F807164D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496A2-93EB-4446-8F27-F196614D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7B11F8E-FF0C-513D-65C8-A5EFC6F2E8DA}"/>
                  </a:ext>
                </a:extLst>
              </p14:cNvPr>
              <p14:cNvContentPartPr/>
              <p14:nvPr/>
            </p14:nvContentPartPr>
            <p14:xfrm>
              <a:off x="5461328" y="3716036"/>
              <a:ext cx="283320" cy="251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7B11F8E-FF0C-513D-65C8-A5EFC6F2E8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52328" y="3707396"/>
                <a:ext cx="30096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80DC4C2-BF12-F7F5-3B2A-A79ADD6D7D28}"/>
                  </a:ext>
                </a:extLst>
              </p14:cNvPr>
              <p14:cNvContentPartPr/>
              <p14:nvPr/>
            </p14:nvContentPartPr>
            <p14:xfrm>
              <a:off x="2140688" y="2230316"/>
              <a:ext cx="737280" cy="1025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80DC4C2-BF12-F7F5-3B2A-A79ADD6D7D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1688" y="2221676"/>
                <a:ext cx="754920" cy="104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6726AD2-18FB-E08A-69B7-3246277E1962}"/>
              </a:ext>
            </a:extLst>
          </p:cNvPr>
          <p:cNvGrpSpPr/>
          <p:nvPr/>
        </p:nvGrpSpPr>
        <p:grpSpPr>
          <a:xfrm>
            <a:off x="1138808" y="704996"/>
            <a:ext cx="2114280" cy="1916640"/>
            <a:chOff x="1138808" y="704996"/>
            <a:chExt cx="2114280" cy="191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C4D305D-186A-5671-5087-9D35252DA524}"/>
                    </a:ext>
                  </a:extLst>
                </p14:cNvPr>
                <p14:cNvContentPartPr/>
                <p14:nvPr/>
              </p14:nvContentPartPr>
              <p14:xfrm>
                <a:off x="1660808" y="2017196"/>
                <a:ext cx="566640" cy="499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C4D305D-186A-5671-5087-9D35252DA52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51808" y="2008556"/>
                  <a:ext cx="58428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733D366-1CDA-A594-F74E-B8FC351B2C6F}"/>
                    </a:ext>
                  </a:extLst>
                </p14:cNvPr>
                <p14:cNvContentPartPr/>
                <p14:nvPr/>
              </p14:nvContentPartPr>
              <p14:xfrm>
                <a:off x="2159048" y="2396996"/>
                <a:ext cx="118080" cy="224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733D366-1CDA-A594-F74E-B8FC351B2C6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50408" y="2388356"/>
                  <a:ext cx="1357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6F59DE5-4047-12B6-33AC-7D203DB638BC}"/>
                    </a:ext>
                  </a:extLst>
                </p14:cNvPr>
                <p14:cNvContentPartPr/>
                <p14:nvPr/>
              </p14:nvContentPartPr>
              <p14:xfrm>
                <a:off x="1138808" y="1661156"/>
                <a:ext cx="542520" cy="477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6F59DE5-4047-12B6-33AC-7D203DB638B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29808" y="1652156"/>
                  <a:ext cx="56016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0A00A69-75EC-3361-397F-E380B71C6D8F}"/>
                    </a:ext>
                  </a:extLst>
                </p14:cNvPr>
                <p14:cNvContentPartPr/>
                <p14:nvPr/>
              </p14:nvContentPartPr>
              <p14:xfrm>
                <a:off x="1559288" y="1584836"/>
                <a:ext cx="30240" cy="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0A00A69-75EC-3361-397F-E380B71C6D8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50288" y="1575836"/>
                  <a:ext cx="47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A590A4C-B981-77E5-ACF4-D50CEF1448A0}"/>
                    </a:ext>
                  </a:extLst>
                </p14:cNvPr>
                <p14:cNvContentPartPr/>
                <p14:nvPr/>
              </p14:nvContentPartPr>
              <p14:xfrm>
                <a:off x="1687448" y="1526516"/>
                <a:ext cx="167760" cy="98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A590A4C-B981-77E5-ACF4-D50CEF1448A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78808" y="1517876"/>
                  <a:ext cx="1854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B2BA197-28C0-315D-21E8-E56852B3CF57}"/>
                    </a:ext>
                  </a:extLst>
                </p14:cNvPr>
                <p14:cNvContentPartPr/>
                <p14:nvPr/>
              </p14:nvContentPartPr>
              <p14:xfrm>
                <a:off x="1967888" y="1009196"/>
                <a:ext cx="294480" cy="411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B2BA197-28C0-315D-21E8-E56852B3CF5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59248" y="1000196"/>
                  <a:ext cx="31212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032EA7B-DEED-4B13-C90D-509ECE1F6F0D}"/>
                    </a:ext>
                  </a:extLst>
                </p14:cNvPr>
                <p14:cNvContentPartPr/>
                <p14:nvPr/>
              </p14:nvContentPartPr>
              <p14:xfrm>
                <a:off x="2266328" y="921716"/>
                <a:ext cx="199080" cy="178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032EA7B-DEED-4B13-C90D-509ECE1F6F0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57328" y="912716"/>
                  <a:ext cx="2167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0469FD9-816E-77C2-87AA-8D637CC01A6C}"/>
                    </a:ext>
                  </a:extLst>
                </p14:cNvPr>
                <p14:cNvContentPartPr/>
                <p14:nvPr/>
              </p14:nvContentPartPr>
              <p14:xfrm>
                <a:off x="2365328" y="803276"/>
                <a:ext cx="50400" cy="31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0469FD9-816E-77C2-87AA-8D637CC01A6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56688" y="794276"/>
                  <a:ext cx="680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77EE50C-6B01-0245-1FB7-B61A47FB5884}"/>
                    </a:ext>
                  </a:extLst>
                </p14:cNvPr>
                <p14:cNvContentPartPr/>
                <p14:nvPr/>
              </p14:nvContentPartPr>
              <p14:xfrm>
                <a:off x="2451008" y="704996"/>
                <a:ext cx="235080" cy="163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77EE50C-6B01-0245-1FB7-B61A47FB588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42008" y="695996"/>
                  <a:ext cx="2527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B45B01A-67D8-489E-726B-20C637E2BB49}"/>
                    </a:ext>
                  </a:extLst>
                </p14:cNvPr>
                <p14:cNvContentPartPr/>
                <p14:nvPr/>
              </p14:nvContentPartPr>
              <p14:xfrm>
                <a:off x="2039528" y="1855556"/>
                <a:ext cx="1213560" cy="519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B45B01A-67D8-489E-726B-20C637E2BB4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30528" y="1846916"/>
                  <a:ext cx="1231200" cy="53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99810A8-7574-6E1D-56D5-0B6A07E5AA62}"/>
              </a:ext>
            </a:extLst>
          </p:cNvPr>
          <p:cNvGrpSpPr/>
          <p:nvPr/>
        </p:nvGrpSpPr>
        <p:grpSpPr>
          <a:xfrm>
            <a:off x="8335208" y="694916"/>
            <a:ext cx="4059000" cy="2338560"/>
            <a:chOff x="8335208" y="694916"/>
            <a:chExt cx="4059000" cy="233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BA89955-B27F-B781-5B1C-1D7BEBA52060}"/>
                    </a:ext>
                  </a:extLst>
                </p14:cNvPr>
                <p14:cNvContentPartPr/>
                <p14:nvPr/>
              </p14:nvContentPartPr>
              <p14:xfrm>
                <a:off x="9444008" y="2227436"/>
                <a:ext cx="738000" cy="80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BA89955-B27F-B781-5B1C-1D7BEBA5206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435008" y="2218436"/>
                  <a:ext cx="755640" cy="82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5FA98BE-FB7E-1206-F182-0A0EABE2C932}"/>
                    </a:ext>
                  </a:extLst>
                </p14:cNvPr>
                <p14:cNvContentPartPr/>
                <p14:nvPr/>
              </p14:nvContentPartPr>
              <p14:xfrm>
                <a:off x="9355448" y="1955636"/>
                <a:ext cx="1219320" cy="419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5FA98BE-FB7E-1206-F182-0A0EABE2C93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346808" y="1946636"/>
                  <a:ext cx="123696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D86D677-87D3-2209-1F29-4C27CC102F16}"/>
                    </a:ext>
                  </a:extLst>
                </p14:cNvPr>
                <p14:cNvContentPartPr/>
                <p14:nvPr/>
              </p14:nvContentPartPr>
              <p14:xfrm>
                <a:off x="8335208" y="1348676"/>
                <a:ext cx="178920" cy="262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D86D677-87D3-2209-1F29-4C27CC102F1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326208" y="1339676"/>
                  <a:ext cx="1965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243EF6A-BB64-2383-9B7B-6CBCF7AB965F}"/>
                    </a:ext>
                  </a:extLst>
                </p14:cNvPr>
                <p14:cNvContentPartPr/>
                <p14:nvPr/>
              </p14:nvContentPartPr>
              <p14:xfrm>
                <a:off x="8530328" y="1378556"/>
                <a:ext cx="372960" cy="345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243EF6A-BB64-2383-9B7B-6CBCF7AB965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21328" y="1369556"/>
                  <a:ext cx="39060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FEEB3FE-B904-E0D5-6DB9-245F2FAE5F35}"/>
                    </a:ext>
                  </a:extLst>
                </p14:cNvPr>
                <p14:cNvContentPartPr/>
                <p14:nvPr/>
              </p14:nvContentPartPr>
              <p14:xfrm>
                <a:off x="9131528" y="1185956"/>
                <a:ext cx="205200" cy="371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FEEB3FE-B904-E0D5-6DB9-245F2FAE5F3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122528" y="1176956"/>
                  <a:ext cx="2228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616C2D9-8FBA-8986-F431-D101C45B176D}"/>
                    </a:ext>
                  </a:extLst>
                </p14:cNvPr>
                <p14:cNvContentPartPr/>
                <p14:nvPr/>
              </p14:nvContentPartPr>
              <p14:xfrm>
                <a:off x="9603128" y="1187396"/>
                <a:ext cx="120960" cy="243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616C2D9-8FBA-8986-F431-D101C45B176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594488" y="1178396"/>
                  <a:ext cx="1386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C6307D1-FC28-6111-07AC-C63192E927CB}"/>
                    </a:ext>
                  </a:extLst>
                </p14:cNvPr>
                <p14:cNvContentPartPr/>
                <p14:nvPr/>
              </p14:nvContentPartPr>
              <p14:xfrm>
                <a:off x="9805808" y="1067516"/>
                <a:ext cx="128520" cy="155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C6307D1-FC28-6111-07AC-C63192E927C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797168" y="1058876"/>
                  <a:ext cx="1461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246E184-EA85-4A98-1047-1904599425F0}"/>
                    </a:ext>
                  </a:extLst>
                </p14:cNvPr>
                <p14:cNvContentPartPr/>
                <p14:nvPr/>
              </p14:nvContentPartPr>
              <p14:xfrm>
                <a:off x="9923888" y="807596"/>
                <a:ext cx="221040" cy="389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246E184-EA85-4A98-1047-1904599425F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914888" y="798596"/>
                  <a:ext cx="23868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2DD41E9-CF7F-A271-4570-CBF42C1981FF}"/>
                    </a:ext>
                  </a:extLst>
                </p14:cNvPr>
                <p14:cNvContentPartPr/>
                <p14:nvPr/>
              </p14:nvContentPartPr>
              <p14:xfrm>
                <a:off x="10017128" y="933956"/>
                <a:ext cx="132840" cy="41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2DD41E9-CF7F-A271-4570-CBF42C1981F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008488" y="924956"/>
                  <a:ext cx="1504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AA0B632-4745-0694-67BF-676A4F319CD4}"/>
                    </a:ext>
                  </a:extLst>
                </p14:cNvPr>
                <p14:cNvContentPartPr/>
                <p14:nvPr/>
              </p14:nvContentPartPr>
              <p14:xfrm>
                <a:off x="10158248" y="946196"/>
                <a:ext cx="275400" cy="119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AA0B632-4745-0694-67BF-676A4F319CD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149608" y="937556"/>
                  <a:ext cx="2930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0380856-138C-519D-4E97-A19865C7AC25}"/>
                    </a:ext>
                  </a:extLst>
                </p14:cNvPr>
                <p14:cNvContentPartPr/>
                <p14:nvPr/>
              </p14:nvContentPartPr>
              <p14:xfrm>
                <a:off x="10250408" y="834956"/>
                <a:ext cx="45000" cy="40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0380856-138C-519D-4E97-A19865C7AC2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41768" y="825956"/>
                  <a:ext cx="6264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6948C15-B1CD-24F9-FD7C-BFF67AA0EAEF}"/>
                    </a:ext>
                  </a:extLst>
                </p14:cNvPr>
                <p14:cNvContentPartPr/>
                <p14:nvPr/>
              </p14:nvContentPartPr>
              <p14:xfrm>
                <a:off x="10343288" y="856196"/>
                <a:ext cx="202320" cy="118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6948C15-B1CD-24F9-FD7C-BFF67AA0EAE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334648" y="847556"/>
                  <a:ext cx="219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4B105D7-4106-0D32-7AD6-B69215E7B088}"/>
                    </a:ext>
                  </a:extLst>
                </p14:cNvPr>
                <p14:cNvContentPartPr/>
                <p14:nvPr/>
              </p14:nvContentPartPr>
              <p14:xfrm>
                <a:off x="9846848" y="1580516"/>
                <a:ext cx="274680" cy="160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4B105D7-4106-0D32-7AD6-B69215E7B08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837848" y="1571876"/>
                  <a:ext cx="292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720BCD6-4ABA-7A37-09D3-18D88B019BC3}"/>
                    </a:ext>
                  </a:extLst>
                </p14:cNvPr>
                <p14:cNvContentPartPr/>
                <p14:nvPr/>
              </p14:nvContentPartPr>
              <p14:xfrm>
                <a:off x="10283888" y="1395836"/>
                <a:ext cx="315000" cy="226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720BCD6-4ABA-7A37-09D3-18D88B019BC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275248" y="1387196"/>
                  <a:ext cx="3326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F8D279A-8D3E-7A45-E88C-BDD5DF0AF9A4}"/>
                    </a:ext>
                  </a:extLst>
                </p14:cNvPr>
                <p14:cNvContentPartPr/>
                <p14:nvPr/>
              </p14:nvContentPartPr>
              <p14:xfrm>
                <a:off x="10641728" y="1218716"/>
                <a:ext cx="361080" cy="234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F8D279A-8D3E-7A45-E88C-BDD5DF0AF9A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632728" y="1210076"/>
                  <a:ext cx="3787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D8D83EB-187D-E975-6B8A-3A0D2E9D03ED}"/>
                    </a:ext>
                  </a:extLst>
                </p14:cNvPr>
                <p14:cNvContentPartPr/>
                <p14:nvPr/>
              </p14:nvContentPartPr>
              <p14:xfrm>
                <a:off x="11127728" y="989396"/>
                <a:ext cx="201960" cy="316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D8D83EB-187D-E975-6B8A-3A0D2E9D03E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119088" y="980756"/>
                  <a:ext cx="21960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8574D4E-6BB1-CF87-89AB-D8931C768BC9}"/>
                    </a:ext>
                  </a:extLst>
                </p14:cNvPr>
                <p14:cNvContentPartPr/>
                <p14:nvPr/>
              </p14:nvContentPartPr>
              <p14:xfrm>
                <a:off x="11441648" y="798236"/>
                <a:ext cx="154080" cy="267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8574D4E-6BB1-CF87-89AB-D8931C768BC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432648" y="789596"/>
                  <a:ext cx="1717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4D3195E-639F-97FE-9B7D-5E8BC100824B}"/>
                    </a:ext>
                  </a:extLst>
                </p14:cNvPr>
                <p14:cNvContentPartPr/>
                <p14:nvPr/>
              </p14:nvContentPartPr>
              <p14:xfrm>
                <a:off x="11487728" y="905876"/>
                <a:ext cx="96840" cy="57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4D3195E-639F-97FE-9B7D-5E8BC100824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478728" y="896876"/>
                  <a:ext cx="1144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0258EAE-7923-94AA-001D-EB9FB77C2BFC}"/>
                    </a:ext>
                  </a:extLst>
                </p14:cNvPr>
                <p14:cNvContentPartPr/>
                <p14:nvPr/>
              </p14:nvContentPartPr>
              <p14:xfrm>
                <a:off x="11687168" y="694916"/>
                <a:ext cx="168120" cy="222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0258EAE-7923-94AA-001D-EB9FB77C2BF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678168" y="686276"/>
                  <a:ext cx="1857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2B9336A-5AB9-F7A1-CDAA-A66E5A4251CB}"/>
                    </a:ext>
                  </a:extLst>
                </p14:cNvPr>
                <p14:cNvContentPartPr/>
                <p14:nvPr/>
              </p14:nvContentPartPr>
              <p14:xfrm>
                <a:off x="10697168" y="1640996"/>
                <a:ext cx="218160" cy="268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2B9336A-5AB9-F7A1-CDAA-A66E5A4251C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688168" y="1631996"/>
                  <a:ext cx="23580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986695-D1EC-3B18-718F-72AE756C9BEA}"/>
                    </a:ext>
                  </a:extLst>
                </p14:cNvPr>
                <p14:cNvContentPartPr/>
                <p14:nvPr/>
              </p14:nvContentPartPr>
              <p14:xfrm>
                <a:off x="10903448" y="1473596"/>
                <a:ext cx="172080" cy="279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986695-D1EC-3B18-718F-72AE756C9BE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894448" y="1464956"/>
                  <a:ext cx="1897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28C7061-56C1-4DCE-2502-55615E4D62D5}"/>
                    </a:ext>
                  </a:extLst>
                </p14:cNvPr>
                <p14:cNvContentPartPr/>
                <p14:nvPr/>
              </p14:nvContentPartPr>
              <p14:xfrm>
                <a:off x="11071208" y="1274876"/>
                <a:ext cx="349920" cy="411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28C7061-56C1-4DCE-2502-55615E4D62D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062208" y="1265876"/>
                  <a:ext cx="36756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C0420FE-0739-A1BF-D030-97035F2AAB4A}"/>
                    </a:ext>
                  </a:extLst>
                </p14:cNvPr>
                <p14:cNvContentPartPr/>
                <p14:nvPr/>
              </p14:nvContentPartPr>
              <p14:xfrm>
                <a:off x="11373608" y="1331396"/>
                <a:ext cx="150840" cy="179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C0420FE-0739-A1BF-D030-97035F2AAB4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364608" y="1322396"/>
                  <a:ext cx="1684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993A6E9-4A2E-7199-D56D-3CD58CE300D6}"/>
                    </a:ext>
                  </a:extLst>
                </p14:cNvPr>
                <p14:cNvContentPartPr/>
                <p14:nvPr/>
              </p14:nvContentPartPr>
              <p14:xfrm>
                <a:off x="11557928" y="1329236"/>
                <a:ext cx="182520" cy="124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993A6E9-4A2E-7199-D56D-3CD58CE300D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549288" y="1320236"/>
                  <a:ext cx="2001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E5F271A-3DB1-649A-2DE1-67771406662C}"/>
                    </a:ext>
                  </a:extLst>
                </p14:cNvPr>
                <p14:cNvContentPartPr/>
                <p14:nvPr/>
              </p14:nvContentPartPr>
              <p14:xfrm>
                <a:off x="11774288" y="1300436"/>
                <a:ext cx="84600" cy="180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E5F271A-3DB1-649A-2DE1-67771406662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765288" y="1291436"/>
                  <a:ext cx="1022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405C5A3-6A85-7AB3-07B4-DE91BD2D47A1}"/>
                    </a:ext>
                  </a:extLst>
                </p14:cNvPr>
                <p14:cNvContentPartPr/>
                <p14:nvPr/>
              </p14:nvContentPartPr>
              <p14:xfrm>
                <a:off x="11255168" y="1810196"/>
                <a:ext cx="27360" cy="289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405C5A3-6A85-7AB3-07B4-DE91BD2D47A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246168" y="1801196"/>
                  <a:ext cx="450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85BCEBE-EA81-7062-9D85-5E1ECFAC8930}"/>
                    </a:ext>
                  </a:extLst>
                </p14:cNvPr>
                <p14:cNvContentPartPr/>
                <p14:nvPr/>
              </p14:nvContentPartPr>
              <p14:xfrm>
                <a:off x="11143928" y="1859876"/>
                <a:ext cx="321480" cy="192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85BCEBE-EA81-7062-9D85-5E1ECFAC893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134928" y="1851236"/>
                  <a:ext cx="3391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D1B2847-8022-E195-9DB9-3897B22C6631}"/>
                    </a:ext>
                  </a:extLst>
                </p14:cNvPr>
                <p14:cNvContentPartPr/>
                <p14:nvPr/>
              </p14:nvContentPartPr>
              <p14:xfrm>
                <a:off x="11500688" y="1726316"/>
                <a:ext cx="353880" cy="190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D1B2847-8022-E195-9DB9-3897B22C663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491688" y="1717676"/>
                  <a:ext cx="3715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AD23B3D-C801-EB88-A8EF-4F555739BEB2}"/>
                    </a:ext>
                  </a:extLst>
                </p14:cNvPr>
                <p14:cNvContentPartPr/>
                <p14:nvPr/>
              </p14:nvContentPartPr>
              <p14:xfrm>
                <a:off x="11852408" y="1703996"/>
                <a:ext cx="8280" cy="20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AD23B3D-C801-EB88-A8EF-4F555739BEB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843408" y="1694996"/>
                  <a:ext cx="259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93B4E15-45C1-6C4A-0B6F-C5B25BD5039E}"/>
                    </a:ext>
                  </a:extLst>
                </p14:cNvPr>
                <p14:cNvContentPartPr/>
                <p14:nvPr/>
              </p14:nvContentPartPr>
              <p14:xfrm>
                <a:off x="11187128" y="2347676"/>
                <a:ext cx="176760" cy="279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93B4E15-45C1-6C4A-0B6F-C5B25BD5039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178488" y="2339036"/>
                  <a:ext cx="1944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660B1EA-62DC-9C70-5E65-0D02D8F6F2FB}"/>
                    </a:ext>
                  </a:extLst>
                </p14:cNvPr>
                <p14:cNvContentPartPr/>
                <p14:nvPr/>
              </p14:nvContentPartPr>
              <p14:xfrm>
                <a:off x="11250128" y="2425076"/>
                <a:ext cx="124200" cy="73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660B1EA-62DC-9C70-5E65-0D02D8F6F2F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241488" y="2416436"/>
                  <a:ext cx="1418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3A49048-4D5D-3DFB-0BE4-8E1D6C3BA3E1}"/>
                    </a:ext>
                  </a:extLst>
                </p14:cNvPr>
                <p14:cNvContentPartPr/>
                <p14:nvPr/>
              </p14:nvContentPartPr>
              <p14:xfrm>
                <a:off x="11391968" y="2191076"/>
                <a:ext cx="288000" cy="283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3A49048-4D5D-3DFB-0BE4-8E1D6C3BA3E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382968" y="2182436"/>
                  <a:ext cx="3056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BEED9E0-8699-4B64-03EA-49BF4AE02BB5}"/>
                    </a:ext>
                  </a:extLst>
                </p14:cNvPr>
                <p14:cNvContentPartPr/>
                <p14:nvPr/>
              </p14:nvContentPartPr>
              <p14:xfrm>
                <a:off x="11691128" y="2139596"/>
                <a:ext cx="295920" cy="201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BEED9E0-8699-4B64-03EA-49BF4AE02BB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682128" y="2130596"/>
                  <a:ext cx="3135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6CB4251-B6CA-85B9-9C20-A2BF812BE157}"/>
                    </a:ext>
                  </a:extLst>
                </p14:cNvPr>
                <p14:cNvContentPartPr/>
                <p14:nvPr/>
              </p14:nvContentPartPr>
              <p14:xfrm>
                <a:off x="11470088" y="2663756"/>
                <a:ext cx="28440" cy="208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6CB4251-B6CA-85B9-9C20-A2BF812BE15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461088" y="2655116"/>
                  <a:ext cx="460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43DFAFE-6C55-77D5-69C0-F4498D34DAA3}"/>
                    </a:ext>
                  </a:extLst>
                </p14:cNvPr>
                <p14:cNvContentPartPr/>
                <p14:nvPr/>
              </p14:nvContentPartPr>
              <p14:xfrm>
                <a:off x="11339408" y="2676716"/>
                <a:ext cx="207360" cy="116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43DFAFE-6C55-77D5-69C0-F4498D34DAA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330408" y="2667716"/>
                  <a:ext cx="225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63DCB65-0170-861E-9B0E-3893A7394F51}"/>
                    </a:ext>
                  </a:extLst>
                </p14:cNvPr>
                <p14:cNvContentPartPr/>
                <p14:nvPr/>
              </p14:nvContentPartPr>
              <p14:xfrm>
                <a:off x="11542808" y="2625236"/>
                <a:ext cx="231840" cy="188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63DCB65-0170-861E-9B0E-3893A7394F5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533808" y="2616236"/>
                  <a:ext cx="2494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5696A3E-D2D0-0362-F496-3B595897322D}"/>
                    </a:ext>
                  </a:extLst>
                </p14:cNvPr>
                <p14:cNvContentPartPr/>
                <p14:nvPr/>
              </p14:nvContentPartPr>
              <p14:xfrm>
                <a:off x="11785088" y="2520116"/>
                <a:ext cx="254520" cy="165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5696A3E-D2D0-0362-F496-3B595897322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776448" y="2511476"/>
                  <a:ext cx="2721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E25EB50-1088-8920-7862-EFCAB4E0E2BB}"/>
                    </a:ext>
                  </a:extLst>
                </p14:cNvPr>
                <p14:cNvContentPartPr/>
                <p14:nvPr/>
              </p14:nvContentPartPr>
              <p14:xfrm>
                <a:off x="11976248" y="2425796"/>
                <a:ext cx="21600" cy="14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E25EB50-1088-8920-7862-EFCAB4E0E2B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967608" y="2416796"/>
                  <a:ext cx="392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811FDB6-11C5-205E-FDD4-205DCBA6A43F}"/>
                    </a:ext>
                  </a:extLst>
                </p14:cNvPr>
                <p14:cNvContentPartPr/>
                <p14:nvPr/>
              </p14:nvContentPartPr>
              <p14:xfrm>
                <a:off x="12032408" y="2394476"/>
                <a:ext cx="235440" cy="151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811FDB6-11C5-205E-FDD4-205DCBA6A43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2023768" y="2385836"/>
                  <a:ext cx="2530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025F1CF-6C70-F52A-3B9D-3EE3051CD0BB}"/>
                    </a:ext>
                  </a:extLst>
                </p14:cNvPr>
                <p14:cNvContentPartPr/>
                <p14:nvPr/>
              </p14:nvContentPartPr>
              <p14:xfrm>
                <a:off x="12301688" y="2380076"/>
                <a:ext cx="92520" cy="36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025F1CF-6C70-F52A-3B9D-3EE3051CD0B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2293048" y="2371076"/>
                  <a:ext cx="110160" cy="54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87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76200"/>
            <a:ext cx="5962651" cy="53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1" y="5638801"/>
            <a:ext cx="372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Have a net negative charge at pH 7.0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482193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of sidechain ~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4876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of sidechain ~ 4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16651A9-110E-4F48-A32B-F805C1520013}"/>
              </a:ext>
            </a:extLst>
          </p:cNvPr>
          <p:cNvGraphicFramePr>
            <a:graphicFrameLocks/>
          </p:cNvGraphicFramePr>
          <p:nvPr/>
        </p:nvGraphicFramePr>
        <p:xfrm>
          <a:off x="6400800" y="978933"/>
          <a:ext cx="4572000" cy="412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7C80A-EA87-45F2-9125-9487C5A9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D049-7274-4DCA-9F8B-E4A9190F1662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C049C-9F89-494C-8B60-C6C5DA09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9A908-FCAE-4705-A3ED-FC8C3D3A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21D622C-6F44-635D-B6E9-FD3BF526ACE5}"/>
                  </a:ext>
                </a:extLst>
              </p14:cNvPr>
              <p14:cNvContentPartPr/>
              <p14:nvPr/>
            </p14:nvContentPartPr>
            <p14:xfrm>
              <a:off x="174728" y="-36244"/>
              <a:ext cx="2905920" cy="564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21D622C-6F44-635D-B6E9-FD3BF526AC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728" y="-44884"/>
                <a:ext cx="29235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F8E282E-EC76-E057-7DF3-84419319437F}"/>
                  </a:ext>
                </a:extLst>
              </p14:cNvPr>
              <p14:cNvContentPartPr/>
              <p14:nvPr/>
            </p14:nvContentPartPr>
            <p14:xfrm>
              <a:off x="1998848" y="1480099"/>
              <a:ext cx="35280" cy="39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F8E282E-EC76-E057-7DF3-8441931943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90208" y="1471459"/>
                <a:ext cx="529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E46E7F0-66A3-42E4-1294-07430E4AC8A8}"/>
                  </a:ext>
                </a:extLst>
              </p14:cNvPr>
              <p14:cNvContentPartPr/>
              <p14:nvPr/>
            </p14:nvContentPartPr>
            <p14:xfrm>
              <a:off x="5079368" y="1594579"/>
              <a:ext cx="7200" cy="16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E46E7F0-66A3-42E4-1294-07430E4AC8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70368" y="1585579"/>
                <a:ext cx="2484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F489D9-B005-4B42-7820-4FA1134D3B59}"/>
                  </a:ext>
                </a:extLst>
              </p14:cNvPr>
              <p14:cNvContentPartPr/>
              <p14:nvPr/>
            </p14:nvContentPartPr>
            <p14:xfrm>
              <a:off x="1428608" y="3132139"/>
              <a:ext cx="1385280" cy="1692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F489D9-B005-4B42-7820-4FA1134D3B5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9968" y="3123499"/>
                <a:ext cx="1402920" cy="17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F69FF8-39D9-7F3D-129A-0A8ACDF05458}"/>
                  </a:ext>
                </a:extLst>
              </p14:cNvPr>
              <p14:cNvContentPartPr/>
              <p14:nvPr/>
            </p14:nvContentPartPr>
            <p14:xfrm>
              <a:off x="3973088" y="3125659"/>
              <a:ext cx="1741320" cy="1945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F69FF8-39D9-7F3D-129A-0A8ACDF0545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64448" y="3117019"/>
                <a:ext cx="1758960" cy="19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4DA6257-073B-BFCB-1634-4E19AF2A3C41}"/>
                  </a:ext>
                </a:extLst>
              </p14:cNvPr>
              <p14:cNvContentPartPr/>
              <p14:nvPr/>
            </p14:nvContentPartPr>
            <p14:xfrm>
              <a:off x="1499888" y="3741979"/>
              <a:ext cx="1027080" cy="90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4DA6257-073B-BFCB-1634-4E19AF2A3C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91248" y="3732979"/>
                <a:ext cx="1044720" cy="9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08A1886-74F5-240C-6B03-1E89C3FD8D19}"/>
                  </a:ext>
                </a:extLst>
              </p14:cNvPr>
              <p14:cNvContentPartPr/>
              <p14:nvPr/>
            </p14:nvContentPartPr>
            <p14:xfrm>
              <a:off x="4190888" y="4216459"/>
              <a:ext cx="1108080" cy="848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08A1886-74F5-240C-6B03-1E89C3FD8D1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81888" y="4207459"/>
                <a:ext cx="1125720" cy="86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AE5965E-0217-0766-1443-EA9C02F4E03B}"/>
                  </a:ext>
                </a:extLst>
              </p14:cNvPr>
              <p14:cNvContentPartPr/>
              <p14:nvPr/>
            </p14:nvContentPartPr>
            <p14:xfrm>
              <a:off x="1815968" y="3228619"/>
              <a:ext cx="665640" cy="363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AE5965E-0217-0766-1443-EA9C02F4E03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07328" y="3219619"/>
                <a:ext cx="68328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42E7DA9-D204-9C1B-853D-9FB44398DEEF}"/>
                  </a:ext>
                </a:extLst>
              </p14:cNvPr>
              <p14:cNvContentPartPr/>
              <p14:nvPr/>
            </p14:nvContentPartPr>
            <p14:xfrm>
              <a:off x="4500848" y="3261019"/>
              <a:ext cx="754200" cy="837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42E7DA9-D204-9C1B-853D-9FB44398DEE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91848" y="3252019"/>
                <a:ext cx="771840" cy="85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031DB92-E87C-8349-65DC-C46B3B046EDA}"/>
              </a:ext>
            </a:extLst>
          </p:cNvPr>
          <p:cNvGrpSpPr/>
          <p:nvPr/>
        </p:nvGrpSpPr>
        <p:grpSpPr>
          <a:xfrm>
            <a:off x="4985768" y="4808299"/>
            <a:ext cx="2873880" cy="1467360"/>
            <a:chOff x="4985768" y="4808299"/>
            <a:chExt cx="2873880" cy="146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D6EBA48-5BAD-62B6-9601-EE1DDAC4C225}"/>
                    </a:ext>
                  </a:extLst>
                </p14:cNvPr>
                <p14:cNvContentPartPr/>
                <p14:nvPr/>
              </p14:nvContentPartPr>
              <p14:xfrm>
                <a:off x="4985768" y="4808299"/>
                <a:ext cx="892080" cy="915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D6EBA48-5BAD-62B6-9601-EE1DDAC4C22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976768" y="4799659"/>
                  <a:ext cx="909720" cy="9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AE274E7-2CFA-E4D7-C2B2-A7ABEEC5FC92}"/>
                    </a:ext>
                  </a:extLst>
                </p14:cNvPr>
                <p14:cNvContentPartPr/>
                <p14:nvPr/>
              </p14:nvContentPartPr>
              <p14:xfrm>
                <a:off x="5991968" y="5425339"/>
                <a:ext cx="184320" cy="282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AE274E7-2CFA-E4D7-C2B2-A7ABEEC5FC9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82968" y="5416699"/>
                  <a:ext cx="2019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3760B69-2E41-603F-DA15-4424C21EE460}"/>
                    </a:ext>
                  </a:extLst>
                </p14:cNvPr>
                <p14:cNvContentPartPr/>
                <p14:nvPr/>
              </p14:nvContentPartPr>
              <p14:xfrm>
                <a:off x="6194648" y="5448379"/>
                <a:ext cx="161640" cy="142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3760B69-2E41-603F-DA15-4424C21EE4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86008" y="5439739"/>
                  <a:ext cx="1792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D0818AB-E2E2-D90C-235D-90B960301A1D}"/>
                    </a:ext>
                  </a:extLst>
                </p14:cNvPr>
                <p14:cNvContentPartPr/>
                <p14:nvPr/>
              </p14:nvContentPartPr>
              <p14:xfrm>
                <a:off x="6381128" y="5212579"/>
                <a:ext cx="321840" cy="270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D0818AB-E2E2-D90C-235D-90B960301A1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72128" y="5203579"/>
                  <a:ext cx="3394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52F882-B291-C5AF-2FAF-A9B21BB4BBB8}"/>
                    </a:ext>
                  </a:extLst>
                </p14:cNvPr>
                <p14:cNvContentPartPr/>
                <p14:nvPr/>
              </p14:nvContentPartPr>
              <p14:xfrm>
                <a:off x="6403808" y="5293579"/>
                <a:ext cx="844200" cy="969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52F882-B291-C5AF-2FAF-A9B21BB4BBB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395168" y="5284579"/>
                  <a:ext cx="861840" cy="9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E3D6BF4-D407-2CA5-C1C5-A42881DE461F}"/>
                    </a:ext>
                  </a:extLst>
                </p14:cNvPr>
                <p14:cNvContentPartPr/>
                <p14:nvPr/>
              </p14:nvContentPartPr>
              <p14:xfrm>
                <a:off x="7201928" y="5364499"/>
                <a:ext cx="60840" cy="24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E3D6BF4-D407-2CA5-C1C5-A42881DE461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193288" y="5355859"/>
                  <a:ext cx="78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189E5C3-2D5F-21E4-6B35-C03F55C08277}"/>
                    </a:ext>
                  </a:extLst>
                </p14:cNvPr>
                <p14:cNvContentPartPr/>
                <p14:nvPr/>
              </p14:nvContentPartPr>
              <p14:xfrm>
                <a:off x="7314968" y="5034019"/>
                <a:ext cx="305640" cy="423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189E5C3-2D5F-21E4-6B35-C03F55C0827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06328" y="5025019"/>
                  <a:ext cx="32328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1E1C0C6-0B29-1FAB-E649-2E3D1C45B59B}"/>
                    </a:ext>
                  </a:extLst>
                </p14:cNvPr>
                <p14:cNvContentPartPr/>
                <p14:nvPr/>
              </p14:nvContentPartPr>
              <p14:xfrm>
                <a:off x="7147928" y="5606059"/>
                <a:ext cx="711720" cy="669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1E1C0C6-0B29-1FAB-E649-2E3D1C45B59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139288" y="5597059"/>
                  <a:ext cx="729360" cy="68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9CB521D-34D3-2081-4E5B-0C81C0A97571}"/>
                  </a:ext>
                </a:extLst>
              </p14:cNvPr>
              <p14:cNvContentPartPr/>
              <p14:nvPr/>
            </p14:nvContentPartPr>
            <p14:xfrm>
              <a:off x="1292168" y="4699939"/>
              <a:ext cx="1613880" cy="948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9CB521D-34D3-2081-4E5B-0C81C0A9757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283528" y="4691299"/>
                <a:ext cx="1631520" cy="96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DBA8A5D-4C4A-0931-C156-50E06255D257}"/>
              </a:ext>
            </a:extLst>
          </p:cNvPr>
          <p:cNvGrpSpPr/>
          <p:nvPr/>
        </p:nvGrpSpPr>
        <p:grpSpPr>
          <a:xfrm>
            <a:off x="6315968" y="1234219"/>
            <a:ext cx="538920" cy="320760"/>
            <a:chOff x="6315968" y="1234219"/>
            <a:chExt cx="538920" cy="32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95C3AFE-A2DD-DB2B-7382-8A8E181FD8DD}"/>
                    </a:ext>
                  </a:extLst>
                </p14:cNvPr>
                <p14:cNvContentPartPr/>
                <p14:nvPr/>
              </p14:nvContentPartPr>
              <p14:xfrm>
                <a:off x="6345128" y="1234219"/>
                <a:ext cx="147240" cy="320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95C3AFE-A2DD-DB2B-7382-8A8E181FD8D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336488" y="1225579"/>
                  <a:ext cx="1648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BAA0DE2-21E0-0904-9ACB-95A8D53AF885}"/>
                    </a:ext>
                  </a:extLst>
                </p14:cNvPr>
                <p14:cNvContentPartPr/>
                <p14:nvPr/>
              </p14:nvContentPartPr>
              <p14:xfrm>
                <a:off x="6315968" y="1392979"/>
                <a:ext cx="266040" cy="154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BAA0DE2-21E0-0904-9ACB-95A8D53AF88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06968" y="1383979"/>
                  <a:ext cx="283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4B316AD-D073-26F5-DC5A-19EDF78CF08D}"/>
                    </a:ext>
                  </a:extLst>
                </p14:cNvPr>
                <p14:cNvContentPartPr/>
                <p14:nvPr/>
              </p14:nvContentPartPr>
              <p14:xfrm>
                <a:off x="6562568" y="1369219"/>
                <a:ext cx="132840" cy="99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4B316AD-D073-26F5-DC5A-19EDF78CF08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553928" y="1360579"/>
                  <a:ext cx="1504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4090070-7FA1-9F13-859F-EBE464E7B335}"/>
                    </a:ext>
                  </a:extLst>
                </p14:cNvPr>
                <p14:cNvContentPartPr/>
                <p14:nvPr/>
              </p14:nvContentPartPr>
              <p14:xfrm>
                <a:off x="6717008" y="1257619"/>
                <a:ext cx="129600" cy="162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4090070-7FA1-9F13-859F-EBE464E7B33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08368" y="1248979"/>
                  <a:ext cx="1472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71026F1-1C5B-2AD8-47A6-65450982FB2F}"/>
                    </a:ext>
                  </a:extLst>
                </p14:cNvPr>
                <p14:cNvContentPartPr/>
                <p14:nvPr/>
              </p14:nvContentPartPr>
              <p14:xfrm>
                <a:off x="6745808" y="1336819"/>
                <a:ext cx="109080" cy="57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71026F1-1C5B-2AD8-47A6-65450982FB2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736808" y="1327819"/>
                  <a:ext cx="126720" cy="7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8FA2DE-82E0-3EF1-6D2F-FBD54DC661A5}"/>
              </a:ext>
            </a:extLst>
          </p:cNvPr>
          <p:cNvGrpSpPr/>
          <p:nvPr/>
        </p:nvGrpSpPr>
        <p:grpSpPr>
          <a:xfrm>
            <a:off x="9296408" y="4783819"/>
            <a:ext cx="299160" cy="252000"/>
            <a:chOff x="9296408" y="4783819"/>
            <a:chExt cx="29916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FBC2DD8-E06E-5233-D4A9-D79859F3D91E}"/>
                    </a:ext>
                  </a:extLst>
                </p14:cNvPr>
                <p14:cNvContentPartPr/>
                <p14:nvPr/>
              </p14:nvContentPartPr>
              <p14:xfrm>
                <a:off x="9316928" y="4900819"/>
                <a:ext cx="54000" cy="135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FBC2DD8-E06E-5233-D4A9-D79859F3D91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307928" y="4892179"/>
                  <a:ext cx="716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6419A79-3092-5919-F628-2A621E67454E}"/>
                    </a:ext>
                  </a:extLst>
                </p14:cNvPr>
                <p14:cNvContentPartPr/>
                <p14:nvPr/>
              </p14:nvContentPartPr>
              <p14:xfrm>
                <a:off x="9296408" y="4868779"/>
                <a:ext cx="102600" cy="77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6419A79-3092-5919-F628-2A621E67454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287408" y="4860139"/>
                  <a:ext cx="1202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7FEB695-5016-18D5-3DA5-858519F085A8}"/>
                    </a:ext>
                  </a:extLst>
                </p14:cNvPr>
                <p14:cNvContentPartPr/>
                <p14:nvPr/>
              </p14:nvContentPartPr>
              <p14:xfrm>
                <a:off x="9451208" y="4814419"/>
                <a:ext cx="54000" cy="119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7FEB695-5016-18D5-3DA5-858519F085A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442208" y="4805779"/>
                  <a:ext cx="716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45C11FA-0483-D03F-78D7-D75DFE146694}"/>
                    </a:ext>
                  </a:extLst>
                </p14:cNvPr>
                <p14:cNvContentPartPr/>
                <p14:nvPr/>
              </p14:nvContentPartPr>
              <p14:xfrm>
                <a:off x="9483608" y="4783819"/>
                <a:ext cx="111960" cy="140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45C11FA-0483-D03F-78D7-D75DFE14669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474608" y="4774819"/>
                  <a:ext cx="12960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AB9630D-31E6-A7A8-EB36-1749D275C0A8}"/>
                  </a:ext>
                </a:extLst>
              </p14:cNvPr>
              <p14:cNvContentPartPr/>
              <p14:nvPr/>
            </p14:nvContentPartPr>
            <p14:xfrm>
              <a:off x="8302448" y="2874379"/>
              <a:ext cx="85680" cy="961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AB9630D-31E6-A7A8-EB36-1749D275C0A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293448" y="2865379"/>
                <a:ext cx="103320" cy="11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5DC96BC2-E797-DAEF-342A-2D617759F123}"/>
              </a:ext>
            </a:extLst>
          </p:cNvPr>
          <p:cNvGrpSpPr/>
          <p:nvPr/>
        </p:nvGrpSpPr>
        <p:grpSpPr>
          <a:xfrm>
            <a:off x="8173568" y="4160659"/>
            <a:ext cx="604800" cy="602280"/>
            <a:chOff x="8173568" y="4160659"/>
            <a:chExt cx="604800" cy="60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CB45BCA-375F-1084-6805-6C4BD95470C1}"/>
                    </a:ext>
                  </a:extLst>
                </p14:cNvPr>
                <p14:cNvContentPartPr/>
                <p14:nvPr/>
              </p14:nvContentPartPr>
              <p14:xfrm>
                <a:off x="8221808" y="4160659"/>
                <a:ext cx="279000" cy="304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CB45BCA-375F-1084-6805-6C4BD95470C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212808" y="4152019"/>
                  <a:ext cx="2966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97F24FB-5B5F-1A21-00CD-65F865DAAB10}"/>
                    </a:ext>
                  </a:extLst>
                </p14:cNvPr>
                <p14:cNvContentPartPr/>
                <p14:nvPr/>
              </p14:nvContentPartPr>
              <p14:xfrm>
                <a:off x="8173568" y="4611019"/>
                <a:ext cx="90720" cy="71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97F24FB-5B5F-1A21-00CD-65F865DAAB1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164568" y="4602379"/>
                  <a:ext cx="1083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D86F23F-3DC4-8247-15B7-9A780D7E178B}"/>
                    </a:ext>
                  </a:extLst>
                </p14:cNvPr>
                <p14:cNvContentPartPr/>
                <p14:nvPr/>
              </p14:nvContentPartPr>
              <p14:xfrm>
                <a:off x="8201648" y="4663579"/>
                <a:ext cx="115920" cy="99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D86F23F-3DC4-8247-15B7-9A780D7E178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192648" y="4654939"/>
                  <a:ext cx="1335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27562F4-E217-A130-252E-86E826301B1E}"/>
                    </a:ext>
                  </a:extLst>
                </p14:cNvPr>
                <p14:cNvContentPartPr/>
                <p14:nvPr/>
              </p14:nvContentPartPr>
              <p14:xfrm>
                <a:off x="8344568" y="4547659"/>
                <a:ext cx="127080" cy="205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27562F4-E217-A130-252E-86E826301B1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335568" y="4538659"/>
                  <a:ext cx="1447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A4DC94A-B931-B0F8-247C-B77FDCFA3A90}"/>
                    </a:ext>
                  </a:extLst>
                </p14:cNvPr>
                <p14:cNvContentPartPr/>
                <p14:nvPr/>
              </p14:nvContentPartPr>
              <p14:xfrm>
                <a:off x="8464088" y="4479619"/>
                <a:ext cx="76680" cy="99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A4DC94A-B931-B0F8-247C-B77FDCFA3A9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455448" y="4470979"/>
                  <a:ext cx="943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8056CDA-B4EC-5CB8-2A80-C354BA5D8A70}"/>
                    </a:ext>
                  </a:extLst>
                </p14:cNvPr>
                <p14:cNvContentPartPr/>
                <p14:nvPr/>
              </p14:nvContentPartPr>
              <p14:xfrm>
                <a:off x="8519528" y="4406899"/>
                <a:ext cx="258840" cy="124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8056CDA-B4EC-5CB8-2A80-C354BA5D8A7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510888" y="4398259"/>
                  <a:ext cx="27648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D46690B-8215-B56B-D4F7-A76CF4BE2F6C}"/>
              </a:ext>
            </a:extLst>
          </p:cNvPr>
          <p:cNvGrpSpPr/>
          <p:nvPr/>
        </p:nvGrpSpPr>
        <p:grpSpPr>
          <a:xfrm>
            <a:off x="7319288" y="737779"/>
            <a:ext cx="848880" cy="975600"/>
            <a:chOff x="7319288" y="737779"/>
            <a:chExt cx="848880" cy="97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A739C4E-6AAC-0339-E1D4-FFE2D3BA112C}"/>
                    </a:ext>
                  </a:extLst>
                </p14:cNvPr>
                <p14:cNvContentPartPr/>
                <p14:nvPr/>
              </p14:nvContentPartPr>
              <p14:xfrm>
                <a:off x="7319288" y="1363099"/>
                <a:ext cx="212040" cy="350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A739C4E-6AAC-0339-E1D4-FFE2D3BA112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310648" y="1354099"/>
                  <a:ext cx="22968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4C457B5-AFDD-1680-18A6-4006A7CC4A3C}"/>
                    </a:ext>
                  </a:extLst>
                </p14:cNvPr>
                <p14:cNvContentPartPr/>
                <p14:nvPr/>
              </p14:nvContentPartPr>
              <p14:xfrm>
                <a:off x="7597568" y="1128019"/>
                <a:ext cx="113040" cy="104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4C457B5-AFDD-1680-18A6-4006A7CC4A3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588568" y="1119019"/>
                  <a:ext cx="1306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0058DB-E621-0B7C-3420-6B41D8F65D7F}"/>
                    </a:ext>
                  </a:extLst>
                </p14:cNvPr>
                <p14:cNvContentPartPr/>
                <p14:nvPr/>
              </p14:nvContentPartPr>
              <p14:xfrm>
                <a:off x="7515848" y="912379"/>
                <a:ext cx="68760" cy="142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0058DB-E621-0B7C-3420-6B41D8F65D7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507208" y="903379"/>
                  <a:ext cx="864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CE1E369-3653-5EF0-7741-68E73A215966}"/>
                    </a:ext>
                  </a:extLst>
                </p14:cNvPr>
                <p14:cNvContentPartPr/>
                <p14:nvPr/>
              </p14:nvContentPartPr>
              <p14:xfrm>
                <a:off x="7526288" y="737779"/>
                <a:ext cx="84600" cy="283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CE1E369-3653-5EF0-7741-68E73A21596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517288" y="728779"/>
                  <a:ext cx="10224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98F0D7D-55E4-07B7-0069-AF8BFE5C8E06}"/>
                    </a:ext>
                  </a:extLst>
                </p14:cNvPr>
                <p14:cNvContentPartPr/>
                <p14:nvPr/>
              </p14:nvContentPartPr>
              <p14:xfrm>
                <a:off x="7810328" y="1056379"/>
                <a:ext cx="87120" cy="59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98F0D7D-55E4-07B7-0069-AF8BFE5C8E0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801328" y="1047739"/>
                  <a:ext cx="1047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F868D23-1D41-8A2F-3B9F-5A27F264DDD9}"/>
                    </a:ext>
                  </a:extLst>
                </p14:cNvPr>
                <p14:cNvContentPartPr/>
                <p14:nvPr/>
              </p14:nvContentPartPr>
              <p14:xfrm>
                <a:off x="7941728" y="904459"/>
                <a:ext cx="77760" cy="87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F868D23-1D41-8A2F-3B9F-5A27F264DDD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933088" y="895459"/>
                  <a:ext cx="954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76968DD-B1A9-D671-1D93-0F2BCFD08A0D}"/>
                    </a:ext>
                  </a:extLst>
                </p14:cNvPr>
                <p14:cNvContentPartPr/>
                <p14:nvPr/>
              </p14:nvContentPartPr>
              <p14:xfrm>
                <a:off x="8014088" y="771619"/>
                <a:ext cx="154080" cy="19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76968DD-B1A9-D671-1D93-0F2BCFD08A0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005448" y="762979"/>
                  <a:ext cx="171720" cy="21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A12E392A-5365-C724-4938-367E9B62856A}"/>
              </a:ext>
            </a:extLst>
          </p:cNvPr>
          <p:cNvGrpSpPr/>
          <p:nvPr/>
        </p:nvGrpSpPr>
        <p:grpSpPr>
          <a:xfrm>
            <a:off x="9236648" y="3212059"/>
            <a:ext cx="1036440" cy="894240"/>
            <a:chOff x="9236648" y="3212059"/>
            <a:chExt cx="1036440" cy="89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E948F69-D304-665B-B76E-4C4A41A97951}"/>
                    </a:ext>
                  </a:extLst>
                </p14:cNvPr>
                <p14:cNvContentPartPr/>
                <p14:nvPr/>
              </p14:nvContentPartPr>
              <p14:xfrm>
                <a:off x="9446168" y="3903259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E948F69-D304-665B-B76E-4C4A41A9795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437528" y="389461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AAA4EA3-54E8-AFF8-48CF-32C7BEB0E1E1}"/>
                    </a:ext>
                  </a:extLst>
                </p14:cNvPr>
                <p14:cNvContentPartPr/>
                <p14:nvPr/>
              </p14:nvContentPartPr>
              <p14:xfrm>
                <a:off x="9236648" y="3889219"/>
                <a:ext cx="211680" cy="217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AAA4EA3-54E8-AFF8-48CF-32C7BEB0E1E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228008" y="3880579"/>
                  <a:ext cx="2293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978357A-FA5F-3B50-AD62-E2B03C001B28}"/>
                    </a:ext>
                  </a:extLst>
                </p14:cNvPr>
                <p14:cNvContentPartPr/>
                <p14:nvPr/>
              </p14:nvContentPartPr>
              <p14:xfrm>
                <a:off x="9620768" y="3768259"/>
                <a:ext cx="3240" cy="19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978357A-FA5F-3B50-AD62-E2B03C001B2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612128" y="3759619"/>
                  <a:ext cx="208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22E4577-2F3F-971D-B1F1-79A780E8E4BD}"/>
                    </a:ext>
                  </a:extLst>
                </p14:cNvPr>
                <p14:cNvContentPartPr/>
                <p14:nvPr/>
              </p14:nvContentPartPr>
              <p14:xfrm>
                <a:off x="9596288" y="3734059"/>
                <a:ext cx="176400" cy="101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22E4577-2F3F-971D-B1F1-79A780E8E4B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587288" y="3725419"/>
                  <a:ext cx="1940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C9EDFE5-C0F5-18D4-F6B6-B77BCF31EF1B}"/>
                    </a:ext>
                  </a:extLst>
                </p14:cNvPr>
                <p14:cNvContentPartPr/>
                <p14:nvPr/>
              </p14:nvContentPartPr>
              <p14:xfrm>
                <a:off x="9617168" y="3410059"/>
                <a:ext cx="21600" cy="195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C9EDFE5-C0F5-18D4-F6B6-B77BCF31EF1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608528" y="3401059"/>
                  <a:ext cx="392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E222581-AA86-A316-B07B-916C483AD29E}"/>
                    </a:ext>
                  </a:extLst>
                </p14:cNvPr>
                <p14:cNvContentPartPr/>
                <p14:nvPr/>
              </p14:nvContentPartPr>
              <p14:xfrm>
                <a:off x="9682688" y="3385939"/>
                <a:ext cx="39960" cy="153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E222581-AA86-A316-B07B-916C483AD29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673688" y="3377299"/>
                  <a:ext cx="57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5E2B574-C6EF-44B3-E330-E68FB5BE81A2}"/>
                    </a:ext>
                  </a:extLst>
                </p14:cNvPr>
                <p14:cNvContentPartPr/>
                <p14:nvPr/>
              </p14:nvContentPartPr>
              <p14:xfrm>
                <a:off x="9619688" y="3212059"/>
                <a:ext cx="111600" cy="108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5E2B574-C6EF-44B3-E330-E68FB5BE81A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610688" y="3203059"/>
                  <a:ext cx="1292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048" name="Ink 2047">
                  <a:extLst>
                    <a:ext uri="{FF2B5EF4-FFF2-40B4-BE49-F238E27FC236}">
                      <a16:creationId xmlns:a16="http://schemas.microsoft.com/office/drawing/2014/main" id="{F0F22E61-3926-8C86-0F5C-999895446B24}"/>
                    </a:ext>
                  </a:extLst>
                </p14:cNvPr>
                <p14:cNvContentPartPr/>
                <p14:nvPr/>
              </p14:nvContentPartPr>
              <p14:xfrm>
                <a:off x="9881048" y="3741979"/>
                <a:ext cx="112680" cy="13320"/>
              </p14:xfrm>
            </p:contentPart>
          </mc:Choice>
          <mc:Fallback xmlns="">
            <p:pic>
              <p:nvPicPr>
                <p:cNvPr id="2048" name="Ink 2047">
                  <a:extLst>
                    <a:ext uri="{FF2B5EF4-FFF2-40B4-BE49-F238E27FC236}">
                      <a16:creationId xmlns:a16="http://schemas.microsoft.com/office/drawing/2014/main" id="{F0F22E61-3926-8C86-0F5C-999895446B2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872048" y="3733339"/>
                  <a:ext cx="1303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049" name="Ink 2048">
                  <a:extLst>
                    <a:ext uri="{FF2B5EF4-FFF2-40B4-BE49-F238E27FC236}">
                      <a16:creationId xmlns:a16="http://schemas.microsoft.com/office/drawing/2014/main" id="{5AACF7FE-3D10-40AC-B018-53F6D82E976D}"/>
                    </a:ext>
                  </a:extLst>
                </p14:cNvPr>
                <p14:cNvContentPartPr/>
                <p14:nvPr/>
              </p14:nvContentPartPr>
              <p14:xfrm>
                <a:off x="10080848" y="3467299"/>
                <a:ext cx="192240" cy="287280"/>
              </p14:xfrm>
            </p:contentPart>
          </mc:Choice>
          <mc:Fallback xmlns="">
            <p:pic>
              <p:nvPicPr>
                <p:cNvPr id="2049" name="Ink 2048">
                  <a:extLst>
                    <a:ext uri="{FF2B5EF4-FFF2-40B4-BE49-F238E27FC236}">
                      <a16:creationId xmlns:a16="http://schemas.microsoft.com/office/drawing/2014/main" id="{5AACF7FE-3D10-40AC-B018-53F6D82E976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071848" y="3458659"/>
                  <a:ext cx="209880" cy="30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956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50781"/>
            <a:ext cx="6858000" cy="41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425" y="5041594"/>
            <a:ext cx="372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Have a net positive charge at pH 7.0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7544" y="452279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~ 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4463" y="459018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~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425" y="449459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~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C8B2F-A4F1-4B7E-84A7-0E402C69888E}"/>
              </a:ext>
            </a:extLst>
          </p:cNvPr>
          <p:cNvSpPr txBox="1"/>
          <p:nvPr/>
        </p:nvSpPr>
        <p:spPr>
          <a:xfrm>
            <a:off x="4648201" y="4953156"/>
            <a:ext cx="372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Positive charge when protonated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10% Protonated at pH 7.0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6685385" y="1038877"/>
          <a:ext cx="5624513" cy="366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E910B-A7AE-4832-BD1A-32DD5A7C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7C94-3152-4380-B6FF-39B4005754E5}" type="datetime1">
              <a:rPr lang="en-US" smtClean="0"/>
              <a:t>8/13/2023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E2984A9-D01D-4E65-995A-60843DBA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4929C31-B643-49A5-83EF-1E626B9D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23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EC329B-E551-09F7-122B-8A42CF314C06}"/>
              </a:ext>
            </a:extLst>
          </p:cNvPr>
          <p:cNvGrpSpPr/>
          <p:nvPr/>
        </p:nvGrpSpPr>
        <p:grpSpPr>
          <a:xfrm>
            <a:off x="-14992" y="-26524"/>
            <a:ext cx="7139880" cy="1339932"/>
            <a:chOff x="-14992" y="-26524"/>
            <a:chExt cx="7139880" cy="133993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47AF310-E018-0CDF-E904-52CFD05F0D35}"/>
                    </a:ext>
                  </a:extLst>
                </p14:cNvPr>
                <p14:cNvContentPartPr/>
                <p14:nvPr/>
              </p14:nvContentPartPr>
              <p14:xfrm>
                <a:off x="-14992" y="138716"/>
                <a:ext cx="2149920" cy="628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47AF310-E018-0CDF-E904-52CFD05F0D3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23992" y="129716"/>
                  <a:ext cx="216756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75FBD8D-5CA6-5AFD-F4A4-65A2CC154460}"/>
                    </a:ext>
                  </a:extLst>
                </p14:cNvPr>
                <p14:cNvContentPartPr/>
                <p14:nvPr/>
              </p14:nvContentPartPr>
              <p14:xfrm>
                <a:off x="2220608" y="654596"/>
                <a:ext cx="113400" cy="52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75FBD8D-5CA6-5AFD-F4A4-65A2CC15446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11968" y="645956"/>
                  <a:ext cx="13104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E56F6EF-BA5C-743F-AA7F-080480DE1C7F}"/>
                    </a:ext>
                  </a:extLst>
                </p14:cNvPr>
                <p14:cNvContentPartPr/>
                <p14:nvPr/>
              </p14:nvContentPartPr>
              <p14:xfrm>
                <a:off x="2265968" y="592316"/>
                <a:ext cx="174240" cy="110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E56F6EF-BA5C-743F-AA7F-080480DE1C7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56968" y="583676"/>
                  <a:ext cx="1918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45450DD-07E9-127D-1617-0EF644A02FAD}"/>
                    </a:ext>
                  </a:extLst>
                </p14:cNvPr>
                <p14:cNvContentPartPr/>
                <p14:nvPr/>
              </p14:nvContentPartPr>
              <p14:xfrm>
                <a:off x="2575568" y="425636"/>
                <a:ext cx="202680" cy="133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45450DD-07E9-127D-1617-0EF644A02F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66568" y="416636"/>
                  <a:ext cx="2203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59092E2-A40D-4D35-1589-294C3AE62C88}"/>
                    </a:ext>
                  </a:extLst>
                </p14:cNvPr>
                <p14:cNvContentPartPr/>
                <p14:nvPr/>
              </p14:nvContentPartPr>
              <p14:xfrm>
                <a:off x="2842328" y="177236"/>
                <a:ext cx="336600" cy="289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59092E2-A40D-4D35-1589-294C3AE62C8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33688" y="168236"/>
                  <a:ext cx="3542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C32C459-81FC-000F-DC53-6113C0293BEE}"/>
                    </a:ext>
                  </a:extLst>
                </p14:cNvPr>
                <p14:cNvContentPartPr/>
                <p14:nvPr/>
              </p14:nvContentPartPr>
              <p14:xfrm>
                <a:off x="3157328" y="191996"/>
                <a:ext cx="328320" cy="133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C32C459-81FC-000F-DC53-6113C0293BE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48688" y="182996"/>
                  <a:ext cx="3459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8CB8178-604C-A288-46D4-906CC3830A4F}"/>
                    </a:ext>
                  </a:extLst>
                </p14:cNvPr>
                <p14:cNvContentPartPr/>
                <p14:nvPr/>
              </p14:nvContentPartPr>
              <p14:xfrm>
                <a:off x="3605528" y="143036"/>
                <a:ext cx="423000" cy="150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8CB8178-604C-A288-46D4-906CC3830A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96528" y="134396"/>
                  <a:ext cx="4406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A73DB3C-190C-070D-D47B-AD568039EE2A}"/>
                    </a:ext>
                  </a:extLst>
                </p14:cNvPr>
                <p14:cNvContentPartPr/>
                <p14:nvPr/>
              </p14:nvContentPartPr>
              <p14:xfrm>
                <a:off x="3943928" y="109916"/>
                <a:ext cx="68040" cy="17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A73DB3C-190C-070D-D47B-AD568039EE2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35288" y="101276"/>
                  <a:ext cx="856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2C79F39-1C47-04E4-A33D-100E89F8BEA4}"/>
                    </a:ext>
                  </a:extLst>
                </p14:cNvPr>
                <p14:cNvContentPartPr/>
                <p14:nvPr/>
              </p14:nvContentPartPr>
              <p14:xfrm>
                <a:off x="4076768" y="60956"/>
                <a:ext cx="216000" cy="128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2C79F39-1C47-04E4-A33D-100E89F8BEA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68128" y="51956"/>
                  <a:ext cx="2336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B48067C-5467-31F0-03F8-106CD20C51B2}"/>
                    </a:ext>
                  </a:extLst>
                </p14:cNvPr>
                <p14:cNvContentPartPr/>
                <p14:nvPr/>
              </p14:nvContentPartPr>
              <p14:xfrm>
                <a:off x="4108808" y="-26524"/>
                <a:ext cx="47880" cy="142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B48067C-5467-31F0-03F8-106CD20C51B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00168" y="-35164"/>
                  <a:ext cx="655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00280B-D344-0689-C72F-4277ECA89926}"/>
                    </a:ext>
                  </a:extLst>
                </p14:cNvPr>
                <p14:cNvContentPartPr/>
                <p14:nvPr/>
              </p14:nvContentPartPr>
              <p14:xfrm>
                <a:off x="2337248" y="909848"/>
                <a:ext cx="141480" cy="82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00280B-D344-0689-C72F-4277ECA8992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328608" y="901208"/>
                  <a:ext cx="1591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D2175E3-27F4-6AD2-BA89-723D89DDB8B3}"/>
                    </a:ext>
                  </a:extLst>
                </p14:cNvPr>
                <p14:cNvContentPartPr/>
                <p14:nvPr/>
              </p14:nvContentPartPr>
              <p14:xfrm>
                <a:off x="2660888" y="819488"/>
                <a:ext cx="114840" cy="230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D2175E3-27F4-6AD2-BA89-723D89DDB8B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652248" y="810488"/>
                  <a:ext cx="1324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D74FD3C-5CED-6B8F-32AA-328758D5A73B}"/>
                    </a:ext>
                  </a:extLst>
                </p14:cNvPr>
                <p14:cNvContentPartPr/>
                <p14:nvPr/>
              </p14:nvContentPartPr>
              <p14:xfrm>
                <a:off x="2641448" y="816608"/>
                <a:ext cx="127440" cy="125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D74FD3C-5CED-6B8F-32AA-328758D5A73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32448" y="807608"/>
                  <a:ext cx="1450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7741D2C-450A-CD9D-9177-5E57542B07CA}"/>
                    </a:ext>
                  </a:extLst>
                </p14:cNvPr>
                <p14:cNvContentPartPr/>
                <p14:nvPr/>
              </p14:nvContentPartPr>
              <p14:xfrm>
                <a:off x="2807408" y="757568"/>
                <a:ext cx="109440" cy="145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7741D2C-450A-CD9D-9177-5E57542B07C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98408" y="748928"/>
                  <a:ext cx="1270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5B92AEF-A6CC-2DB4-1633-28BBBD8790AB}"/>
                    </a:ext>
                  </a:extLst>
                </p14:cNvPr>
                <p14:cNvContentPartPr/>
                <p14:nvPr/>
              </p14:nvContentPartPr>
              <p14:xfrm>
                <a:off x="2974088" y="692408"/>
                <a:ext cx="108720" cy="143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5B92AEF-A6CC-2DB4-1633-28BBBD8790A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65088" y="683768"/>
                  <a:ext cx="1263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18948B5-833C-A1C8-5AB6-45A7EE0028CE}"/>
                    </a:ext>
                  </a:extLst>
                </p14:cNvPr>
                <p14:cNvContentPartPr/>
                <p14:nvPr/>
              </p14:nvContentPartPr>
              <p14:xfrm>
                <a:off x="3427328" y="446888"/>
                <a:ext cx="375480" cy="288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18948B5-833C-A1C8-5AB6-45A7EE0028C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18328" y="437888"/>
                  <a:ext cx="3931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041AA3E-8CB7-4FE1-1F75-B10EADD8A9BD}"/>
                    </a:ext>
                  </a:extLst>
                </p14:cNvPr>
                <p14:cNvContentPartPr/>
                <p14:nvPr/>
              </p14:nvContentPartPr>
              <p14:xfrm>
                <a:off x="3812168" y="395768"/>
                <a:ext cx="507960" cy="268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041AA3E-8CB7-4FE1-1F75-B10EADD8A9B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803168" y="387128"/>
                  <a:ext cx="5256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3BF0C8F-2BC8-9750-E3F3-004399BF8431}"/>
                    </a:ext>
                  </a:extLst>
                </p14:cNvPr>
                <p14:cNvContentPartPr/>
                <p14:nvPr/>
              </p14:nvContentPartPr>
              <p14:xfrm>
                <a:off x="4546568" y="464168"/>
                <a:ext cx="222120" cy="158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3BF0C8F-2BC8-9750-E3F3-004399BF843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37568" y="455168"/>
                  <a:ext cx="2397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8B8D8CA-8790-6CAE-9E64-603E3A164CAB}"/>
                    </a:ext>
                  </a:extLst>
                </p14:cNvPr>
                <p14:cNvContentPartPr/>
                <p14:nvPr/>
              </p14:nvContentPartPr>
              <p14:xfrm>
                <a:off x="4744568" y="328448"/>
                <a:ext cx="508320" cy="176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8B8D8CA-8790-6CAE-9E64-603E3A164CA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35928" y="319808"/>
                  <a:ext cx="5259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3462C7A-B954-46B1-7688-F0C629BB8AD7}"/>
                    </a:ext>
                  </a:extLst>
                </p14:cNvPr>
                <p14:cNvContentPartPr/>
                <p14:nvPr/>
              </p14:nvContentPartPr>
              <p14:xfrm>
                <a:off x="5472128" y="388928"/>
                <a:ext cx="99000" cy="167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3462C7A-B954-46B1-7688-F0C629BB8AD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463128" y="380288"/>
                  <a:ext cx="1166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979F75F-A2BD-E06D-439D-97385C888586}"/>
                    </a:ext>
                  </a:extLst>
                </p14:cNvPr>
                <p14:cNvContentPartPr/>
                <p14:nvPr/>
              </p14:nvContentPartPr>
              <p14:xfrm>
                <a:off x="5640608" y="316208"/>
                <a:ext cx="235080" cy="150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979F75F-A2BD-E06D-439D-97385C88858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631608" y="307568"/>
                  <a:ext cx="2527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7B9D684-0A97-A5D9-0EDA-4F750278B7AF}"/>
                    </a:ext>
                  </a:extLst>
                </p14:cNvPr>
                <p14:cNvContentPartPr/>
                <p14:nvPr/>
              </p14:nvContentPartPr>
              <p14:xfrm>
                <a:off x="5878568" y="174008"/>
                <a:ext cx="72000" cy="186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7B9D684-0A97-A5D9-0EDA-4F750278B7A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869568" y="165368"/>
                  <a:ext cx="896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9CF0B7A-AD8A-35FC-8B10-0C160F538A6A}"/>
                    </a:ext>
                  </a:extLst>
                </p14:cNvPr>
                <p14:cNvContentPartPr/>
                <p14:nvPr/>
              </p14:nvContentPartPr>
              <p14:xfrm>
                <a:off x="5871728" y="244208"/>
                <a:ext cx="239400" cy="87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9CF0B7A-AD8A-35FC-8B10-0C160F538A6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863088" y="235568"/>
                  <a:ext cx="2570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F4A69DB-E694-2171-E23B-B64BD51B8DE5}"/>
                    </a:ext>
                  </a:extLst>
                </p14:cNvPr>
                <p14:cNvContentPartPr/>
                <p14:nvPr/>
              </p14:nvContentPartPr>
              <p14:xfrm>
                <a:off x="6224168" y="121088"/>
                <a:ext cx="418680" cy="277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F4A69DB-E694-2171-E23B-B64BD51B8DE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215528" y="112448"/>
                  <a:ext cx="43632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8A8A9E1-914E-9EAD-39C2-3595BBC22A26}"/>
                    </a:ext>
                  </a:extLst>
                </p14:cNvPr>
                <p14:cNvContentPartPr/>
                <p14:nvPr/>
              </p14:nvContentPartPr>
              <p14:xfrm>
                <a:off x="6539528" y="235928"/>
                <a:ext cx="110880" cy="37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8A8A9E1-914E-9EAD-39C2-3595BBC22A2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530528" y="226928"/>
                  <a:ext cx="1285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668D39E-9694-01BC-978D-1B24D4A77516}"/>
                    </a:ext>
                  </a:extLst>
                </p14:cNvPr>
                <p14:cNvContentPartPr/>
                <p14:nvPr/>
              </p14:nvContentPartPr>
              <p14:xfrm>
                <a:off x="6680288" y="143408"/>
                <a:ext cx="321120" cy="198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668D39E-9694-01BC-978D-1B24D4A7751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671288" y="134408"/>
                  <a:ext cx="3387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04C46F7-0734-AE62-1B27-8B3D225D62F3}"/>
                    </a:ext>
                  </a:extLst>
                </p14:cNvPr>
                <p14:cNvContentPartPr/>
                <p14:nvPr/>
              </p14:nvContentPartPr>
              <p14:xfrm>
                <a:off x="7087808" y="230168"/>
                <a:ext cx="37080" cy="45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04C46F7-0734-AE62-1B27-8B3D225D62F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078808" y="221528"/>
                  <a:ext cx="547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F00E39F-1402-7F28-BA6C-9CC0D6A77DB5}"/>
                    </a:ext>
                  </a:extLst>
                </p14:cNvPr>
                <p14:cNvContentPartPr/>
                <p14:nvPr/>
              </p14:nvContentPartPr>
              <p14:xfrm>
                <a:off x="411968" y="779528"/>
                <a:ext cx="811800" cy="488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F00E39F-1402-7F28-BA6C-9CC0D6A77DB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02968" y="770888"/>
                  <a:ext cx="82944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5C6871B-F0B5-428B-6296-8A0DFB32C8A1}"/>
                    </a:ext>
                  </a:extLst>
                </p14:cNvPr>
                <p14:cNvContentPartPr/>
                <p14:nvPr/>
              </p14:nvContentPartPr>
              <p14:xfrm>
                <a:off x="3121688" y="779528"/>
                <a:ext cx="841320" cy="497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5C6871B-F0B5-428B-6296-8A0DFB32C8A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113048" y="770528"/>
                  <a:ext cx="85896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5D1100B-16C3-46DE-54E7-2375FF10729B}"/>
                    </a:ext>
                  </a:extLst>
                </p14:cNvPr>
                <p14:cNvContentPartPr/>
                <p14:nvPr/>
              </p14:nvContentPartPr>
              <p14:xfrm>
                <a:off x="5194928" y="723728"/>
                <a:ext cx="825480" cy="589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5D1100B-16C3-46DE-54E7-2375FF10729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186288" y="715088"/>
                  <a:ext cx="843120" cy="60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5CD164-6CFC-1CEF-3979-3D491F8E7A31}"/>
              </a:ext>
            </a:extLst>
          </p:cNvPr>
          <p:cNvGrpSpPr/>
          <p:nvPr/>
        </p:nvGrpSpPr>
        <p:grpSpPr>
          <a:xfrm>
            <a:off x="131888" y="2906768"/>
            <a:ext cx="1030320" cy="1190160"/>
            <a:chOff x="131888" y="2906768"/>
            <a:chExt cx="1030320" cy="11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A9AED52-A410-D0B6-1407-B6934BA1BAD7}"/>
                    </a:ext>
                  </a:extLst>
                </p14:cNvPr>
                <p14:cNvContentPartPr/>
                <p14:nvPr/>
              </p14:nvContentPartPr>
              <p14:xfrm>
                <a:off x="565328" y="3343088"/>
                <a:ext cx="596880" cy="753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A9AED52-A410-D0B6-1407-B6934BA1BAD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56688" y="3334448"/>
                  <a:ext cx="614520" cy="77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C969D8A-22FD-CB3B-EC35-C395920B0713}"/>
                    </a:ext>
                  </a:extLst>
                </p14:cNvPr>
                <p14:cNvContentPartPr/>
                <p14:nvPr/>
              </p14:nvContentPartPr>
              <p14:xfrm>
                <a:off x="131888" y="3579248"/>
                <a:ext cx="159480" cy="18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C969D8A-22FD-CB3B-EC35-C395920B071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22888" y="3570608"/>
                  <a:ext cx="1771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126C2-E699-7E01-91AC-39295BA46055}"/>
                    </a:ext>
                  </a:extLst>
                </p14:cNvPr>
                <p14:cNvContentPartPr/>
                <p14:nvPr/>
              </p14:nvContentPartPr>
              <p14:xfrm>
                <a:off x="254648" y="3202328"/>
                <a:ext cx="218160" cy="343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126C2-E699-7E01-91AC-39295BA4605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45648" y="3193688"/>
                  <a:ext cx="2358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E8ACE09-E418-05A7-47A0-9B8545C3E2EC}"/>
                    </a:ext>
                  </a:extLst>
                </p14:cNvPr>
                <p14:cNvContentPartPr/>
                <p14:nvPr/>
              </p14:nvContentPartPr>
              <p14:xfrm>
                <a:off x="359768" y="3048608"/>
                <a:ext cx="24120" cy="5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E8ACE09-E418-05A7-47A0-9B8545C3E2E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51128" y="3039608"/>
                  <a:ext cx="417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4ED1A47-BF1E-F5E5-4CCB-5AB25AFCD202}"/>
                    </a:ext>
                  </a:extLst>
                </p14:cNvPr>
                <p14:cNvContentPartPr/>
                <p14:nvPr/>
              </p14:nvContentPartPr>
              <p14:xfrm>
                <a:off x="399728" y="2906768"/>
                <a:ext cx="245520" cy="260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4ED1A47-BF1E-F5E5-4CCB-5AB25AFCD20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90728" y="2897768"/>
                  <a:ext cx="263160" cy="27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0D78CE6-ADB4-3763-008D-9E8976824C69}"/>
                  </a:ext>
                </a:extLst>
              </p14:cNvPr>
              <p14:cNvContentPartPr/>
              <p14:nvPr/>
            </p14:nvContentPartPr>
            <p14:xfrm>
              <a:off x="435368" y="4340648"/>
              <a:ext cx="1063080" cy="6217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0D78CE6-ADB4-3763-008D-9E8976824C6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26728" y="4332008"/>
                <a:ext cx="1080720" cy="63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C9F6C293-07BE-5963-7BD1-CA535670E44D}"/>
              </a:ext>
            </a:extLst>
          </p:cNvPr>
          <p:cNvGrpSpPr/>
          <p:nvPr/>
        </p:nvGrpSpPr>
        <p:grpSpPr>
          <a:xfrm>
            <a:off x="10440488" y="2702648"/>
            <a:ext cx="105480" cy="142200"/>
            <a:chOff x="10440488" y="2702648"/>
            <a:chExt cx="105480" cy="14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2A4A0CA-85A0-57A4-B271-94F534208CC5}"/>
                    </a:ext>
                  </a:extLst>
                </p14:cNvPr>
                <p14:cNvContentPartPr/>
                <p14:nvPr/>
              </p14:nvContentPartPr>
              <p14:xfrm>
                <a:off x="10440488" y="2702648"/>
                <a:ext cx="103680" cy="110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2A4A0CA-85A0-57A4-B271-94F534208CC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431488" y="2693648"/>
                  <a:ext cx="1213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6E3D454-1D54-F2B6-A900-2877C3A3DD25}"/>
                    </a:ext>
                  </a:extLst>
                </p14:cNvPr>
                <p14:cNvContentPartPr/>
                <p14:nvPr/>
              </p14:nvContentPartPr>
              <p14:xfrm>
                <a:off x="10506368" y="2751248"/>
                <a:ext cx="39600" cy="2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6E3D454-1D54-F2B6-A900-2877C3A3DD2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497368" y="2742248"/>
                  <a:ext cx="57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FE45C56-0070-EA8C-418F-2A00F215468D}"/>
                    </a:ext>
                  </a:extLst>
                </p14:cNvPr>
                <p14:cNvContentPartPr/>
                <p14:nvPr/>
              </p14:nvContentPartPr>
              <p14:xfrm>
                <a:off x="10517888" y="2831528"/>
                <a:ext cx="16920" cy="13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FE45C56-0070-EA8C-418F-2A00F215468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509248" y="2822888"/>
                  <a:ext cx="345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3" name="Group 3072">
            <a:extLst>
              <a:ext uri="{FF2B5EF4-FFF2-40B4-BE49-F238E27FC236}">
                <a16:creationId xmlns:a16="http://schemas.microsoft.com/office/drawing/2014/main" id="{6AAE1182-A8B0-6663-BFAB-C5FF47370228}"/>
              </a:ext>
            </a:extLst>
          </p:cNvPr>
          <p:cNvGrpSpPr/>
          <p:nvPr/>
        </p:nvGrpSpPr>
        <p:grpSpPr>
          <a:xfrm>
            <a:off x="10055288" y="722288"/>
            <a:ext cx="736560" cy="1064880"/>
            <a:chOff x="10055288" y="722288"/>
            <a:chExt cx="736560" cy="106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0C5556F-7D0C-CDF5-B48B-0AE0D250DC61}"/>
                    </a:ext>
                  </a:extLst>
                </p14:cNvPr>
                <p14:cNvContentPartPr/>
                <p14:nvPr/>
              </p14:nvContentPartPr>
              <p14:xfrm>
                <a:off x="10055288" y="1270928"/>
                <a:ext cx="239040" cy="516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0C5556F-7D0C-CDF5-B48B-0AE0D250DC6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046648" y="1261928"/>
                  <a:ext cx="25668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FFE658E-499F-AA12-A0C1-BAF7ED083BFE}"/>
                    </a:ext>
                  </a:extLst>
                </p14:cNvPr>
                <p14:cNvContentPartPr/>
                <p14:nvPr/>
              </p14:nvContentPartPr>
              <p14:xfrm>
                <a:off x="10331408" y="1038368"/>
                <a:ext cx="36360" cy="194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FFE658E-499F-AA12-A0C1-BAF7ED083BF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322408" y="1029368"/>
                  <a:ext cx="54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56956E0-22A4-0AD8-599B-6086F13AF1B2}"/>
                    </a:ext>
                  </a:extLst>
                </p14:cNvPr>
                <p14:cNvContentPartPr/>
                <p14:nvPr/>
              </p14:nvContentPartPr>
              <p14:xfrm>
                <a:off x="10327448" y="980768"/>
                <a:ext cx="145080" cy="18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56956E0-22A4-0AD8-599B-6086F13AF1B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318448" y="972128"/>
                  <a:ext cx="1627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3FE7D31-0E7D-9C96-FE47-79747A4027E6}"/>
                    </a:ext>
                  </a:extLst>
                </p14:cNvPr>
                <p14:cNvContentPartPr/>
                <p14:nvPr/>
              </p14:nvContentPartPr>
              <p14:xfrm>
                <a:off x="10483688" y="963848"/>
                <a:ext cx="56520" cy="148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3FE7D31-0E7D-9C96-FE47-79747A4027E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475048" y="954848"/>
                  <a:ext cx="741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426779F-B762-5716-D51D-7C8CE88F3E2C}"/>
                    </a:ext>
                  </a:extLst>
                </p14:cNvPr>
                <p14:cNvContentPartPr/>
                <p14:nvPr/>
              </p14:nvContentPartPr>
              <p14:xfrm>
                <a:off x="10533368" y="912728"/>
                <a:ext cx="89280" cy="167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426779F-B762-5716-D51D-7C8CE88F3E2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524728" y="904088"/>
                  <a:ext cx="106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CA4A90-81EC-BD3A-2466-477F2A1AA4F8}"/>
                    </a:ext>
                  </a:extLst>
                </p14:cNvPr>
                <p14:cNvContentPartPr/>
                <p14:nvPr/>
              </p14:nvContentPartPr>
              <p14:xfrm>
                <a:off x="10701128" y="1009928"/>
                <a:ext cx="90720" cy="151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CA4A90-81EC-BD3A-2466-477F2A1AA4F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692488" y="1000928"/>
                  <a:ext cx="1083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A2EBB7A-C49F-8C22-7370-6F14C8781195}"/>
                    </a:ext>
                  </a:extLst>
                </p14:cNvPr>
                <p14:cNvContentPartPr/>
                <p14:nvPr/>
              </p14:nvContentPartPr>
              <p14:xfrm>
                <a:off x="10635968" y="722288"/>
                <a:ext cx="97920" cy="137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A2EBB7A-C49F-8C22-7370-6F14C878119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626968" y="713648"/>
                  <a:ext cx="1155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072" name="Ink 3071">
                  <a:extLst>
                    <a:ext uri="{FF2B5EF4-FFF2-40B4-BE49-F238E27FC236}">
                      <a16:creationId xmlns:a16="http://schemas.microsoft.com/office/drawing/2014/main" id="{18AD7F23-258D-A43B-4829-563563515F84}"/>
                    </a:ext>
                  </a:extLst>
                </p14:cNvPr>
                <p14:cNvContentPartPr/>
                <p14:nvPr/>
              </p14:nvContentPartPr>
              <p14:xfrm>
                <a:off x="10166168" y="1180928"/>
                <a:ext cx="61560" cy="13320"/>
              </p14:xfrm>
            </p:contentPart>
          </mc:Choice>
          <mc:Fallback xmlns="">
            <p:pic>
              <p:nvPicPr>
                <p:cNvPr id="3072" name="Ink 3071">
                  <a:extLst>
                    <a:ext uri="{FF2B5EF4-FFF2-40B4-BE49-F238E27FC236}">
                      <a16:creationId xmlns:a16="http://schemas.microsoft.com/office/drawing/2014/main" id="{18AD7F23-258D-A43B-4829-563563515F8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157528" y="1172288"/>
                  <a:ext cx="7920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4" name="Group 3083">
            <a:extLst>
              <a:ext uri="{FF2B5EF4-FFF2-40B4-BE49-F238E27FC236}">
                <a16:creationId xmlns:a16="http://schemas.microsoft.com/office/drawing/2014/main" id="{519C2F24-6330-9EB3-3D78-C09BFA50D7D7}"/>
              </a:ext>
            </a:extLst>
          </p:cNvPr>
          <p:cNvGrpSpPr/>
          <p:nvPr/>
        </p:nvGrpSpPr>
        <p:grpSpPr>
          <a:xfrm>
            <a:off x="11002448" y="3822968"/>
            <a:ext cx="994320" cy="948600"/>
            <a:chOff x="11002448" y="3822968"/>
            <a:chExt cx="994320" cy="94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075" name="Ink 3074">
                  <a:extLst>
                    <a:ext uri="{FF2B5EF4-FFF2-40B4-BE49-F238E27FC236}">
                      <a16:creationId xmlns:a16="http://schemas.microsoft.com/office/drawing/2014/main" id="{0465A719-560A-4D52-C0FA-1CBCAB9E6CEA}"/>
                    </a:ext>
                  </a:extLst>
                </p14:cNvPr>
                <p14:cNvContentPartPr/>
                <p14:nvPr/>
              </p14:nvContentPartPr>
              <p14:xfrm>
                <a:off x="11002448" y="3822968"/>
                <a:ext cx="303120" cy="586800"/>
              </p14:xfrm>
            </p:contentPart>
          </mc:Choice>
          <mc:Fallback xmlns="">
            <p:pic>
              <p:nvPicPr>
                <p:cNvPr id="3075" name="Ink 3074">
                  <a:extLst>
                    <a:ext uri="{FF2B5EF4-FFF2-40B4-BE49-F238E27FC236}">
                      <a16:creationId xmlns:a16="http://schemas.microsoft.com/office/drawing/2014/main" id="{0465A719-560A-4D52-C0FA-1CBCAB9E6CE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993808" y="3813968"/>
                  <a:ext cx="32076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076" name="Ink 3075">
                  <a:extLst>
                    <a:ext uri="{FF2B5EF4-FFF2-40B4-BE49-F238E27FC236}">
                      <a16:creationId xmlns:a16="http://schemas.microsoft.com/office/drawing/2014/main" id="{F80C5AC7-50C3-6ED1-016C-0C73974C73FA}"/>
                    </a:ext>
                  </a:extLst>
                </p14:cNvPr>
                <p14:cNvContentPartPr/>
                <p14:nvPr/>
              </p14:nvContentPartPr>
              <p14:xfrm>
                <a:off x="11350208" y="4488968"/>
                <a:ext cx="77040" cy="179640"/>
              </p14:xfrm>
            </p:contentPart>
          </mc:Choice>
          <mc:Fallback xmlns="">
            <p:pic>
              <p:nvPicPr>
                <p:cNvPr id="3076" name="Ink 3075">
                  <a:extLst>
                    <a:ext uri="{FF2B5EF4-FFF2-40B4-BE49-F238E27FC236}">
                      <a16:creationId xmlns:a16="http://schemas.microsoft.com/office/drawing/2014/main" id="{F80C5AC7-50C3-6ED1-016C-0C73974C73F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341568" y="4479968"/>
                  <a:ext cx="946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077" name="Ink 3076">
                  <a:extLst>
                    <a:ext uri="{FF2B5EF4-FFF2-40B4-BE49-F238E27FC236}">
                      <a16:creationId xmlns:a16="http://schemas.microsoft.com/office/drawing/2014/main" id="{69FEF903-6A87-6335-7F03-2C3762A35BD7}"/>
                    </a:ext>
                  </a:extLst>
                </p14:cNvPr>
                <p14:cNvContentPartPr/>
                <p14:nvPr/>
              </p14:nvContentPartPr>
              <p14:xfrm>
                <a:off x="11362088" y="4534688"/>
                <a:ext cx="150480" cy="21240"/>
              </p14:xfrm>
            </p:contentPart>
          </mc:Choice>
          <mc:Fallback xmlns="">
            <p:pic>
              <p:nvPicPr>
                <p:cNvPr id="3077" name="Ink 3076">
                  <a:extLst>
                    <a:ext uri="{FF2B5EF4-FFF2-40B4-BE49-F238E27FC236}">
                      <a16:creationId xmlns:a16="http://schemas.microsoft.com/office/drawing/2014/main" id="{69FEF903-6A87-6335-7F03-2C3762A35BD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353088" y="4526048"/>
                  <a:ext cx="168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078" name="Ink 3077">
                  <a:extLst>
                    <a:ext uri="{FF2B5EF4-FFF2-40B4-BE49-F238E27FC236}">
                      <a16:creationId xmlns:a16="http://schemas.microsoft.com/office/drawing/2014/main" id="{3EA4EFA0-4D08-0A8A-A6CA-E8B262BB8B49}"/>
                    </a:ext>
                  </a:extLst>
                </p14:cNvPr>
                <p14:cNvContentPartPr/>
                <p14:nvPr/>
              </p14:nvContentPartPr>
              <p14:xfrm>
                <a:off x="11458568" y="4399328"/>
                <a:ext cx="180360" cy="187920"/>
              </p14:xfrm>
            </p:contentPart>
          </mc:Choice>
          <mc:Fallback xmlns="">
            <p:pic>
              <p:nvPicPr>
                <p:cNvPr id="3078" name="Ink 3077">
                  <a:extLst>
                    <a:ext uri="{FF2B5EF4-FFF2-40B4-BE49-F238E27FC236}">
                      <a16:creationId xmlns:a16="http://schemas.microsoft.com/office/drawing/2014/main" id="{3EA4EFA0-4D08-0A8A-A6CA-E8B262BB8B4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449568" y="4390328"/>
                  <a:ext cx="1980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079" name="Ink 3078">
                  <a:extLst>
                    <a:ext uri="{FF2B5EF4-FFF2-40B4-BE49-F238E27FC236}">
                      <a16:creationId xmlns:a16="http://schemas.microsoft.com/office/drawing/2014/main" id="{A1F5C00E-9673-3A1E-3703-C2E676921175}"/>
                    </a:ext>
                  </a:extLst>
                </p14:cNvPr>
                <p14:cNvContentPartPr/>
                <p14:nvPr/>
              </p14:nvContentPartPr>
              <p14:xfrm>
                <a:off x="11609408" y="4356128"/>
                <a:ext cx="111240" cy="161280"/>
              </p14:xfrm>
            </p:contentPart>
          </mc:Choice>
          <mc:Fallback xmlns="">
            <p:pic>
              <p:nvPicPr>
                <p:cNvPr id="3079" name="Ink 3078">
                  <a:extLst>
                    <a:ext uri="{FF2B5EF4-FFF2-40B4-BE49-F238E27FC236}">
                      <a16:creationId xmlns:a16="http://schemas.microsoft.com/office/drawing/2014/main" id="{A1F5C00E-9673-3A1E-3703-C2E67692117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600768" y="4347488"/>
                  <a:ext cx="1288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080" name="Ink 3079">
                  <a:extLst>
                    <a:ext uri="{FF2B5EF4-FFF2-40B4-BE49-F238E27FC236}">
                      <a16:creationId xmlns:a16="http://schemas.microsoft.com/office/drawing/2014/main" id="{DE76D222-CA5C-0F72-BFA9-8AE93D9594AC}"/>
                    </a:ext>
                  </a:extLst>
                </p14:cNvPr>
                <p14:cNvContentPartPr/>
                <p14:nvPr/>
              </p14:nvContentPartPr>
              <p14:xfrm>
                <a:off x="11803808" y="4482848"/>
                <a:ext cx="87840" cy="178200"/>
              </p14:xfrm>
            </p:contentPart>
          </mc:Choice>
          <mc:Fallback xmlns="">
            <p:pic>
              <p:nvPicPr>
                <p:cNvPr id="3080" name="Ink 3079">
                  <a:extLst>
                    <a:ext uri="{FF2B5EF4-FFF2-40B4-BE49-F238E27FC236}">
                      <a16:creationId xmlns:a16="http://schemas.microsoft.com/office/drawing/2014/main" id="{DE76D222-CA5C-0F72-BFA9-8AE93D9594AC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795168" y="4474208"/>
                  <a:ext cx="1054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081" name="Ink 3080">
                  <a:extLst>
                    <a:ext uri="{FF2B5EF4-FFF2-40B4-BE49-F238E27FC236}">
                      <a16:creationId xmlns:a16="http://schemas.microsoft.com/office/drawing/2014/main" id="{5CC0871F-3916-F936-44A7-8060F9CA5718}"/>
                    </a:ext>
                  </a:extLst>
                </p14:cNvPr>
                <p14:cNvContentPartPr/>
                <p14:nvPr/>
              </p14:nvContentPartPr>
              <p14:xfrm>
                <a:off x="11761688" y="4509128"/>
                <a:ext cx="235080" cy="191880"/>
              </p14:xfrm>
            </p:contentPart>
          </mc:Choice>
          <mc:Fallback xmlns="">
            <p:pic>
              <p:nvPicPr>
                <p:cNvPr id="3081" name="Ink 3080">
                  <a:extLst>
                    <a:ext uri="{FF2B5EF4-FFF2-40B4-BE49-F238E27FC236}">
                      <a16:creationId xmlns:a16="http://schemas.microsoft.com/office/drawing/2014/main" id="{5CC0871F-3916-F936-44A7-8060F9CA571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753048" y="4500488"/>
                  <a:ext cx="2527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083" name="Ink 3082">
                  <a:extLst>
                    <a:ext uri="{FF2B5EF4-FFF2-40B4-BE49-F238E27FC236}">
                      <a16:creationId xmlns:a16="http://schemas.microsoft.com/office/drawing/2014/main" id="{7F57B73B-79C4-CB9F-7E3E-9E7E6F30C92F}"/>
                    </a:ext>
                  </a:extLst>
                </p14:cNvPr>
                <p14:cNvContentPartPr/>
                <p14:nvPr/>
              </p14:nvContentPartPr>
              <p14:xfrm>
                <a:off x="11145728" y="4663928"/>
                <a:ext cx="222480" cy="107640"/>
              </p14:xfrm>
            </p:contentPart>
          </mc:Choice>
          <mc:Fallback xmlns="">
            <p:pic>
              <p:nvPicPr>
                <p:cNvPr id="3083" name="Ink 3082">
                  <a:extLst>
                    <a:ext uri="{FF2B5EF4-FFF2-40B4-BE49-F238E27FC236}">
                      <a16:creationId xmlns:a16="http://schemas.microsoft.com/office/drawing/2014/main" id="{7F57B73B-79C4-CB9F-7E3E-9E7E6F30C92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1137088" y="4654928"/>
                  <a:ext cx="240120" cy="12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085" name="Ink 3084">
                <a:extLst>
                  <a:ext uri="{FF2B5EF4-FFF2-40B4-BE49-F238E27FC236}">
                    <a16:creationId xmlns:a16="http://schemas.microsoft.com/office/drawing/2014/main" id="{0727D7D6-776D-E99B-BFDE-DA805BD91055}"/>
                  </a:ext>
                </a:extLst>
              </p14:cNvPr>
              <p14:cNvContentPartPr/>
              <p14:nvPr/>
            </p14:nvContentPartPr>
            <p14:xfrm>
              <a:off x="2733968" y="3205208"/>
              <a:ext cx="1482480" cy="1409760"/>
            </p14:xfrm>
          </p:contentPart>
        </mc:Choice>
        <mc:Fallback xmlns="">
          <p:pic>
            <p:nvPicPr>
              <p:cNvPr id="3085" name="Ink 3084">
                <a:extLst>
                  <a:ext uri="{FF2B5EF4-FFF2-40B4-BE49-F238E27FC236}">
                    <a16:creationId xmlns:a16="http://schemas.microsoft.com/office/drawing/2014/main" id="{0727D7D6-776D-E99B-BFDE-DA805BD91055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724968" y="3196568"/>
                <a:ext cx="1500120" cy="14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3086" name="Ink 3085">
                <a:extLst>
                  <a:ext uri="{FF2B5EF4-FFF2-40B4-BE49-F238E27FC236}">
                    <a16:creationId xmlns:a16="http://schemas.microsoft.com/office/drawing/2014/main" id="{424EE2CE-5DA0-9862-661A-CCDB7FF94FAD}"/>
                  </a:ext>
                </a:extLst>
              </p14:cNvPr>
              <p14:cNvContentPartPr/>
              <p14:nvPr/>
            </p14:nvContentPartPr>
            <p14:xfrm>
              <a:off x="2882288" y="3790928"/>
              <a:ext cx="515160" cy="521640"/>
            </p14:xfrm>
          </p:contentPart>
        </mc:Choice>
        <mc:Fallback xmlns="">
          <p:pic>
            <p:nvPicPr>
              <p:cNvPr id="3086" name="Ink 3085">
                <a:extLst>
                  <a:ext uri="{FF2B5EF4-FFF2-40B4-BE49-F238E27FC236}">
                    <a16:creationId xmlns:a16="http://schemas.microsoft.com/office/drawing/2014/main" id="{424EE2CE-5DA0-9862-661A-CCDB7FF94FAD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873648" y="3782288"/>
                <a:ext cx="532800" cy="53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087" name="Ink 3086">
                <a:extLst>
                  <a:ext uri="{FF2B5EF4-FFF2-40B4-BE49-F238E27FC236}">
                    <a16:creationId xmlns:a16="http://schemas.microsoft.com/office/drawing/2014/main" id="{5181364D-91B2-7D1B-655A-E7A89A6E7BDA}"/>
                  </a:ext>
                </a:extLst>
              </p14:cNvPr>
              <p14:cNvContentPartPr/>
              <p14:nvPr/>
            </p14:nvContentPartPr>
            <p14:xfrm>
              <a:off x="3033128" y="4495448"/>
              <a:ext cx="1024200" cy="474120"/>
            </p14:xfrm>
          </p:contentPart>
        </mc:Choice>
        <mc:Fallback xmlns="">
          <p:pic>
            <p:nvPicPr>
              <p:cNvPr id="3087" name="Ink 3086">
                <a:extLst>
                  <a:ext uri="{FF2B5EF4-FFF2-40B4-BE49-F238E27FC236}">
                    <a16:creationId xmlns:a16="http://schemas.microsoft.com/office/drawing/2014/main" id="{5181364D-91B2-7D1B-655A-E7A89A6E7BDA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024488" y="4486808"/>
                <a:ext cx="1041840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088" name="Ink 3087">
                <a:extLst>
                  <a:ext uri="{FF2B5EF4-FFF2-40B4-BE49-F238E27FC236}">
                    <a16:creationId xmlns:a16="http://schemas.microsoft.com/office/drawing/2014/main" id="{E39C6D70-9735-7C7D-8CC8-F01A23D36DF5}"/>
                  </a:ext>
                </a:extLst>
              </p14:cNvPr>
              <p14:cNvContentPartPr/>
              <p14:nvPr/>
            </p14:nvContentPartPr>
            <p14:xfrm>
              <a:off x="11208728" y="2701568"/>
              <a:ext cx="62640" cy="78120"/>
            </p14:xfrm>
          </p:contentPart>
        </mc:Choice>
        <mc:Fallback xmlns="">
          <p:pic>
            <p:nvPicPr>
              <p:cNvPr id="3088" name="Ink 3087">
                <a:extLst>
                  <a:ext uri="{FF2B5EF4-FFF2-40B4-BE49-F238E27FC236}">
                    <a16:creationId xmlns:a16="http://schemas.microsoft.com/office/drawing/2014/main" id="{E39C6D70-9735-7C7D-8CC8-F01A23D36DF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1199728" y="2692928"/>
                <a:ext cx="80280" cy="9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093" name="Group 3092">
            <a:extLst>
              <a:ext uri="{FF2B5EF4-FFF2-40B4-BE49-F238E27FC236}">
                <a16:creationId xmlns:a16="http://schemas.microsoft.com/office/drawing/2014/main" id="{007C52FD-C521-1278-F630-497CB2D6B32B}"/>
              </a:ext>
            </a:extLst>
          </p:cNvPr>
          <p:cNvGrpSpPr/>
          <p:nvPr/>
        </p:nvGrpSpPr>
        <p:grpSpPr>
          <a:xfrm>
            <a:off x="10635968" y="1289648"/>
            <a:ext cx="403560" cy="316440"/>
            <a:chOff x="10635968" y="1289648"/>
            <a:chExt cx="40356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089" name="Ink 3088">
                  <a:extLst>
                    <a:ext uri="{FF2B5EF4-FFF2-40B4-BE49-F238E27FC236}">
                      <a16:creationId xmlns:a16="http://schemas.microsoft.com/office/drawing/2014/main" id="{F9ABEF41-4AF0-3C58-90B2-66E7EB5302D4}"/>
                    </a:ext>
                  </a:extLst>
                </p14:cNvPr>
                <p14:cNvContentPartPr/>
                <p14:nvPr/>
              </p14:nvContentPartPr>
              <p14:xfrm>
                <a:off x="10635968" y="1516808"/>
                <a:ext cx="103680" cy="89280"/>
              </p14:xfrm>
            </p:contentPart>
          </mc:Choice>
          <mc:Fallback xmlns="">
            <p:pic>
              <p:nvPicPr>
                <p:cNvPr id="3089" name="Ink 3088">
                  <a:extLst>
                    <a:ext uri="{FF2B5EF4-FFF2-40B4-BE49-F238E27FC236}">
                      <a16:creationId xmlns:a16="http://schemas.microsoft.com/office/drawing/2014/main" id="{F9ABEF41-4AF0-3C58-90B2-66E7EB5302D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626968" y="1508168"/>
                  <a:ext cx="1213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090" name="Ink 3089">
                  <a:extLst>
                    <a:ext uri="{FF2B5EF4-FFF2-40B4-BE49-F238E27FC236}">
                      <a16:creationId xmlns:a16="http://schemas.microsoft.com/office/drawing/2014/main" id="{C3621FE3-7C97-2732-4BF0-C4FEA958EF47}"/>
                    </a:ext>
                  </a:extLst>
                </p14:cNvPr>
                <p14:cNvContentPartPr/>
                <p14:nvPr/>
              </p14:nvContentPartPr>
              <p14:xfrm>
                <a:off x="10818128" y="1378928"/>
                <a:ext cx="95040" cy="100080"/>
              </p14:xfrm>
            </p:contentPart>
          </mc:Choice>
          <mc:Fallback xmlns="">
            <p:pic>
              <p:nvPicPr>
                <p:cNvPr id="3090" name="Ink 3089">
                  <a:extLst>
                    <a:ext uri="{FF2B5EF4-FFF2-40B4-BE49-F238E27FC236}">
                      <a16:creationId xmlns:a16="http://schemas.microsoft.com/office/drawing/2014/main" id="{C3621FE3-7C97-2732-4BF0-C4FEA958EF4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809128" y="1370288"/>
                  <a:ext cx="1126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091" name="Ink 3090">
                  <a:extLst>
                    <a:ext uri="{FF2B5EF4-FFF2-40B4-BE49-F238E27FC236}">
                      <a16:creationId xmlns:a16="http://schemas.microsoft.com/office/drawing/2014/main" id="{3F787F15-A7AA-DDF0-7677-34EF646984A3}"/>
                    </a:ext>
                  </a:extLst>
                </p14:cNvPr>
                <p14:cNvContentPartPr/>
                <p14:nvPr/>
              </p14:nvContentPartPr>
              <p14:xfrm>
                <a:off x="10834328" y="1350848"/>
                <a:ext cx="78840" cy="151920"/>
              </p14:xfrm>
            </p:contentPart>
          </mc:Choice>
          <mc:Fallback xmlns="">
            <p:pic>
              <p:nvPicPr>
                <p:cNvPr id="3091" name="Ink 3090">
                  <a:extLst>
                    <a:ext uri="{FF2B5EF4-FFF2-40B4-BE49-F238E27FC236}">
                      <a16:creationId xmlns:a16="http://schemas.microsoft.com/office/drawing/2014/main" id="{3F787F15-A7AA-DDF0-7677-34EF646984A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825688" y="1341848"/>
                  <a:ext cx="964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092" name="Ink 3091">
                  <a:extLst>
                    <a:ext uri="{FF2B5EF4-FFF2-40B4-BE49-F238E27FC236}">
                      <a16:creationId xmlns:a16="http://schemas.microsoft.com/office/drawing/2014/main" id="{0A707CA8-A1B4-F136-E5F4-E40F97235E68}"/>
                    </a:ext>
                  </a:extLst>
                </p14:cNvPr>
                <p14:cNvContentPartPr/>
                <p14:nvPr/>
              </p14:nvContentPartPr>
              <p14:xfrm>
                <a:off x="10748648" y="1289648"/>
                <a:ext cx="290880" cy="292320"/>
              </p14:xfrm>
            </p:contentPart>
          </mc:Choice>
          <mc:Fallback xmlns="">
            <p:pic>
              <p:nvPicPr>
                <p:cNvPr id="3092" name="Ink 3091">
                  <a:extLst>
                    <a:ext uri="{FF2B5EF4-FFF2-40B4-BE49-F238E27FC236}">
                      <a16:creationId xmlns:a16="http://schemas.microsoft.com/office/drawing/2014/main" id="{0A707CA8-A1B4-F136-E5F4-E40F97235E6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739648" y="1281008"/>
                  <a:ext cx="308520" cy="30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2555377B-D295-D22A-26B4-F4BAEC2F96B9}"/>
              </a:ext>
            </a:extLst>
          </p:cNvPr>
          <p:cNvGrpSpPr/>
          <p:nvPr/>
        </p:nvGrpSpPr>
        <p:grpSpPr>
          <a:xfrm>
            <a:off x="11646848" y="3166328"/>
            <a:ext cx="693720" cy="541800"/>
            <a:chOff x="11646848" y="3166328"/>
            <a:chExt cx="693720" cy="54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094" name="Ink 3093">
                  <a:extLst>
                    <a:ext uri="{FF2B5EF4-FFF2-40B4-BE49-F238E27FC236}">
                      <a16:creationId xmlns:a16="http://schemas.microsoft.com/office/drawing/2014/main" id="{0422BE82-1875-ECDA-17E1-ED124193E2E1}"/>
                    </a:ext>
                  </a:extLst>
                </p14:cNvPr>
                <p14:cNvContentPartPr/>
                <p14:nvPr/>
              </p14:nvContentPartPr>
              <p14:xfrm>
                <a:off x="11646848" y="3666008"/>
                <a:ext cx="74880" cy="42120"/>
              </p14:xfrm>
            </p:contentPart>
          </mc:Choice>
          <mc:Fallback xmlns="">
            <p:pic>
              <p:nvPicPr>
                <p:cNvPr id="3094" name="Ink 3093">
                  <a:extLst>
                    <a:ext uri="{FF2B5EF4-FFF2-40B4-BE49-F238E27FC236}">
                      <a16:creationId xmlns:a16="http://schemas.microsoft.com/office/drawing/2014/main" id="{0422BE82-1875-ECDA-17E1-ED124193E2E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637848" y="3657008"/>
                  <a:ext cx="925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095" name="Ink 3094">
                  <a:extLst>
                    <a:ext uri="{FF2B5EF4-FFF2-40B4-BE49-F238E27FC236}">
                      <a16:creationId xmlns:a16="http://schemas.microsoft.com/office/drawing/2014/main" id="{4FE9BEA2-3F96-B363-8A49-934379481B2A}"/>
                    </a:ext>
                  </a:extLst>
                </p14:cNvPr>
                <p14:cNvContentPartPr/>
                <p14:nvPr/>
              </p14:nvContentPartPr>
              <p14:xfrm>
                <a:off x="11742608" y="3213128"/>
                <a:ext cx="420840" cy="356760"/>
              </p14:xfrm>
            </p:contentPart>
          </mc:Choice>
          <mc:Fallback xmlns="">
            <p:pic>
              <p:nvPicPr>
                <p:cNvPr id="3095" name="Ink 3094">
                  <a:extLst>
                    <a:ext uri="{FF2B5EF4-FFF2-40B4-BE49-F238E27FC236}">
                      <a16:creationId xmlns:a16="http://schemas.microsoft.com/office/drawing/2014/main" id="{4FE9BEA2-3F96-B363-8A49-934379481B2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733968" y="3204128"/>
                  <a:ext cx="43848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096" name="Ink 3095">
                  <a:extLst>
                    <a:ext uri="{FF2B5EF4-FFF2-40B4-BE49-F238E27FC236}">
                      <a16:creationId xmlns:a16="http://schemas.microsoft.com/office/drawing/2014/main" id="{D9853ED6-EDFA-3DF6-83F8-122E419F1EDF}"/>
                    </a:ext>
                  </a:extLst>
                </p14:cNvPr>
                <p14:cNvContentPartPr/>
                <p14:nvPr/>
              </p14:nvContentPartPr>
              <p14:xfrm>
                <a:off x="12038528" y="3166328"/>
                <a:ext cx="302040" cy="164160"/>
              </p14:xfrm>
            </p:contentPart>
          </mc:Choice>
          <mc:Fallback xmlns="">
            <p:pic>
              <p:nvPicPr>
                <p:cNvPr id="3096" name="Ink 3095">
                  <a:extLst>
                    <a:ext uri="{FF2B5EF4-FFF2-40B4-BE49-F238E27FC236}">
                      <a16:creationId xmlns:a16="http://schemas.microsoft.com/office/drawing/2014/main" id="{D9853ED6-EDFA-3DF6-83F8-122E419F1ED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2029888" y="3157688"/>
                  <a:ext cx="319680" cy="18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01" name="Group 3100">
            <a:extLst>
              <a:ext uri="{FF2B5EF4-FFF2-40B4-BE49-F238E27FC236}">
                <a16:creationId xmlns:a16="http://schemas.microsoft.com/office/drawing/2014/main" id="{811F204F-788E-DE56-F3E3-FBC310CB3DE3}"/>
              </a:ext>
            </a:extLst>
          </p:cNvPr>
          <p:cNvGrpSpPr/>
          <p:nvPr/>
        </p:nvGrpSpPr>
        <p:grpSpPr>
          <a:xfrm>
            <a:off x="5085488" y="2518688"/>
            <a:ext cx="1198800" cy="1170000"/>
            <a:chOff x="5085488" y="2518688"/>
            <a:chExt cx="1198800" cy="11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098" name="Ink 3097">
                  <a:extLst>
                    <a:ext uri="{FF2B5EF4-FFF2-40B4-BE49-F238E27FC236}">
                      <a16:creationId xmlns:a16="http://schemas.microsoft.com/office/drawing/2014/main" id="{EB6F27B0-E40D-3D43-CBA6-C70DF296217F}"/>
                    </a:ext>
                  </a:extLst>
                </p14:cNvPr>
                <p14:cNvContentPartPr/>
                <p14:nvPr/>
              </p14:nvContentPartPr>
              <p14:xfrm>
                <a:off x="5085488" y="2518688"/>
                <a:ext cx="1198800" cy="1170000"/>
              </p14:xfrm>
            </p:contentPart>
          </mc:Choice>
          <mc:Fallback xmlns="">
            <p:pic>
              <p:nvPicPr>
                <p:cNvPr id="3098" name="Ink 3097">
                  <a:extLst>
                    <a:ext uri="{FF2B5EF4-FFF2-40B4-BE49-F238E27FC236}">
                      <a16:creationId xmlns:a16="http://schemas.microsoft.com/office/drawing/2014/main" id="{EB6F27B0-E40D-3D43-CBA6-C70DF296217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076848" y="2510048"/>
                  <a:ext cx="1216440" cy="11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099" name="Ink 3098">
                  <a:extLst>
                    <a:ext uri="{FF2B5EF4-FFF2-40B4-BE49-F238E27FC236}">
                      <a16:creationId xmlns:a16="http://schemas.microsoft.com/office/drawing/2014/main" id="{ED89864D-8DE2-94B4-6164-C7A5881FBB3B}"/>
                    </a:ext>
                  </a:extLst>
                </p14:cNvPr>
                <p14:cNvContentPartPr/>
                <p14:nvPr/>
              </p14:nvContentPartPr>
              <p14:xfrm>
                <a:off x="5955608" y="3393488"/>
                <a:ext cx="13680" cy="21240"/>
              </p14:xfrm>
            </p:contentPart>
          </mc:Choice>
          <mc:Fallback xmlns="">
            <p:pic>
              <p:nvPicPr>
                <p:cNvPr id="3099" name="Ink 3098">
                  <a:extLst>
                    <a:ext uri="{FF2B5EF4-FFF2-40B4-BE49-F238E27FC236}">
                      <a16:creationId xmlns:a16="http://schemas.microsoft.com/office/drawing/2014/main" id="{ED89864D-8DE2-94B4-6164-C7A5881FBB3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946608" y="3384848"/>
                  <a:ext cx="31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100" name="Ink 3099">
                  <a:extLst>
                    <a:ext uri="{FF2B5EF4-FFF2-40B4-BE49-F238E27FC236}">
                      <a16:creationId xmlns:a16="http://schemas.microsoft.com/office/drawing/2014/main" id="{B36EB079-6396-1029-2693-1AF00B03EA69}"/>
                    </a:ext>
                  </a:extLst>
                </p14:cNvPr>
                <p14:cNvContentPartPr/>
                <p14:nvPr/>
              </p14:nvContentPartPr>
              <p14:xfrm>
                <a:off x="5761208" y="3191168"/>
                <a:ext cx="336960" cy="253440"/>
              </p14:xfrm>
            </p:contentPart>
          </mc:Choice>
          <mc:Fallback xmlns="">
            <p:pic>
              <p:nvPicPr>
                <p:cNvPr id="3100" name="Ink 3099">
                  <a:extLst>
                    <a:ext uri="{FF2B5EF4-FFF2-40B4-BE49-F238E27FC236}">
                      <a16:creationId xmlns:a16="http://schemas.microsoft.com/office/drawing/2014/main" id="{B36EB079-6396-1029-2693-1AF00B03EA6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752208" y="3182528"/>
                  <a:ext cx="354600" cy="27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102" name="Ink 3101">
                <a:extLst>
                  <a:ext uri="{FF2B5EF4-FFF2-40B4-BE49-F238E27FC236}">
                    <a16:creationId xmlns:a16="http://schemas.microsoft.com/office/drawing/2014/main" id="{EF8BC719-B016-718A-6215-C06C0E7906D6}"/>
                  </a:ext>
                </a:extLst>
              </p14:cNvPr>
              <p14:cNvContentPartPr/>
              <p14:nvPr/>
            </p14:nvContentPartPr>
            <p14:xfrm>
              <a:off x="5202128" y="4542608"/>
              <a:ext cx="854280" cy="496080"/>
            </p14:xfrm>
          </p:contentPart>
        </mc:Choice>
        <mc:Fallback xmlns="">
          <p:pic>
            <p:nvPicPr>
              <p:cNvPr id="3102" name="Ink 3101">
                <a:extLst>
                  <a:ext uri="{FF2B5EF4-FFF2-40B4-BE49-F238E27FC236}">
                    <a16:creationId xmlns:a16="http://schemas.microsoft.com/office/drawing/2014/main" id="{EF8BC719-B016-718A-6215-C06C0E7906D6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193488" y="4533608"/>
                <a:ext cx="87192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103" name="Ink 3102">
                <a:extLst>
                  <a:ext uri="{FF2B5EF4-FFF2-40B4-BE49-F238E27FC236}">
                    <a16:creationId xmlns:a16="http://schemas.microsoft.com/office/drawing/2014/main" id="{7167CD84-90B4-0052-5E54-2344932F4FD7}"/>
                  </a:ext>
                </a:extLst>
              </p14:cNvPr>
              <p14:cNvContentPartPr/>
              <p14:nvPr/>
            </p14:nvContentPartPr>
            <p14:xfrm>
              <a:off x="8964488" y="2710208"/>
              <a:ext cx="83160" cy="75600"/>
            </p14:xfrm>
          </p:contentPart>
        </mc:Choice>
        <mc:Fallback xmlns="">
          <p:pic>
            <p:nvPicPr>
              <p:cNvPr id="3103" name="Ink 3102">
                <a:extLst>
                  <a:ext uri="{FF2B5EF4-FFF2-40B4-BE49-F238E27FC236}">
                    <a16:creationId xmlns:a16="http://schemas.microsoft.com/office/drawing/2014/main" id="{7167CD84-90B4-0052-5E54-2344932F4FD7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955848" y="2701208"/>
                <a:ext cx="100800" cy="9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10" name="Group 3109">
            <a:extLst>
              <a:ext uri="{FF2B5EF4-FFF2-40B4-BE49-F238E27FC236}">
                <a16:creationId xmlns:a16="http://schemas.microsoft.com/office/drawing/2014/main" id="{E9FC6C50-C4AF-8E9B-4736-2BC1913A8C9E}"/>
              </a:ext>
            </a:extLst>
          </p:cNvPr>
          <p:cNvGrpSpPr/>
          <p:nvPr/>
        </p:nvGrpSpPr>
        <p:grpSpPr>
          <a:xfrm>
            <a:off x="8144768" y="642008"/>
            <a:ext cx="711360" cy="898920"/>
            <a:chOff x="8144768" y="642008"/>
            <a:chExt cx="711360" cy="89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104" name="Ink 3103">
                  <a:extLst>
                    <a:ext uri="{FF2B5EF4-FFF2-40B4-BE49-F238E27FC236}">
                      <a16:creationId xmlns:a16="http://schemas.microsoft.com/office/drawing/2014/main" id="{7FA3C82A-1B28-DEA5-EB1A-82D3C11E285C}"/>
                    </a:ext>
                  </a:extLst>
                </p14:cNvPr>
                <p14:cNvContentPartPr/>
                <p14:nvPr/>
              </p14:nvContentPartPr>
              <p14:xfrm>
                <a:off x="8144768" y="1194608"/>
                <a:ext cx="248760" cy="346320"/>
              </p14:xfrm>
            </p:contentPart>
          </mc:Choice>
          <mc:Fallback xmlns="">
            <p:pic>
              <p:nvPicPr>
                <p:cNvPr id="3104" name="Ink 3103">
                  <a:extLst>
                    <a:ext uri="{FF2B5EF4-FFF2-40B4-BE49-F238E27FC236}">
                      <a16:creationId xmlns:a16="http://schemas.microsoft.com/office/drawing/2014/main" id="{7FA3C82A-1B28-DEA5-EB1A-82D3C11E285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136128" y="1185608"/>
                  <a:ext cx="26640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105" name="Ink 3104">
                  <a:extLst>
                    <a:ext uri="{FF2B5EF4-FFF2-40B4-BE49-F238E27FC236}">
                      <a16:creationId xmlns:a16="http://schemas.microsoft.com/office/drawing/2014/main" id="{DEDDF79A-8C2E-B9F6-EFB4-E2839BB6B326}"/>
                    </a:ext>
                  </a:extLst>
                </p14:cNvPr>
                <p14:cNvContentPartPr/>
                <p14:nvPr/>
              </p14:nvContentPartPr>
              <p14:xfrm>
                <a:off x="8470928" y="1002728"/>
                <a:ext cx="85680" cy="140040"/>
              </p14:xfrm>
            </p:contentPart>
          </mc:Choice>
          <mc:Fallback xmlns="">
            <p:pic>
              <p:nvPicPr>
                <p:cNvPr id="3105" name="Ink 3104">
                  <a:extLst>
                    <a:ext uri="{FF2B5EF4-FFF2-40B4-BE49-F238E27FC236}">
                      <a16:creationId xmlns:a16="http://schemas.microsoft.com/office/drawing/2014/main" id="{DEDDF79A-8C2E-B9F6-EFB4-E2839BB6B32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462288" y="994088"/>
                  <a:ext cx="103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106" name="Ink 3105">
                  <a:extLst>
                    <a:ext uri="{FF2B5EF4-FFF2-40B4-BE49-F238E27FC236}">
                      <a16:creationId xmlns:a16="http://schemas.microsoft.com/office/drawing/2014/main" id="{0E563AE7-1156-3748-834D-1E5365C295F1}"/>
                    </a:ext>
                  </a:extLst>
                </p14:cNvPr>
                <p14:cNvContentPartPr/>
                <p14:nvPr/>
              </p14:nvContentPartPr>
              <p14:xfrm>
                <a:off x="8500808" y="937208"/>
                <a:ext cx="243360" cy="162360"/>
              </p14:xfrm>
            </p:contentPart>
          </mc:Choice>
          <mc:Fallback xmlns="">
            <p:pic>
              <p:nvPicPr>
                <p:cNvPr id="3106" name="Ink 3105">
                  <a:extLst>
                    <a:ext uri="{FF2B5EF4-FFF2-40B4-BE49-F238E27FC236}">
                      <a16:creationId xmlns:a16="http://schemas.microsoft.com/office/drawing/2014/main" id="{0E563AE7-1156-3748-834D-1E5365C295F1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492168" y="928208"/>
                  <a:ext cx="2610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107" name="Ink 3106">
                  <a:extLst>
                    <a:ext uri="{FF2B5EF4-FFF2-40B4-BE49-F238E27FC236}">
                      <a16:creationId xmlns:a16="http://schemas.microsoft.com/office/drawing/2014/main" id="{4E65AE87-B63B-2CAB-73A1-6AF2EDD3DF88}"/>
                    </a:ext>
                  </a:extLst>
                </p14:cNvPr>
                <p14:cNvContentPartPr/>
                <p14:nvPr/>
              </p14:nvContentPartPr>
              <p14:xfrm>
                <a:off x="8640128" y="902648"/>
                <a:ext cx="59040" cy="12600"/>
              </p14:xfrm>
            </p:contentPart>
          </mc:Choice>
          <mc:Fallback xmlns="">
            <p:pic>
              <p:nvPicPr>
                <p:cNvPr id="3107" name="Ink 3106">
                  <a:extLst>
                    <a:ext uri="{FF2B5EF4-FFF2-40B4-BE49-F238E27FC236}">
                      <a16:creationId xmlns:a16="http://schemas.microsoft.com/office/drawing/2014/main" id="{4E65AE87-B63B-2CAB-73A1-6AF2EDD3DF8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631128" y="893648"/>
                  <a:ext cx="76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108" name="Ink 3107">
                  <a:extLst>
                    <a:ext uri="{FF2B5EF4-FFF2-40B4-BE49-F238E27FC236}">
                      <a16:creationId xmlns:a16="http://schemas.microsoft.com/office/drawing/2014/main" id="{27A57E97-7029-1FE3-F79A-F2CA238ADC61}"/>
                    </a:ext>
                  </a:extLst>
                </p14:cNvPr>
                <p14:cNvContentPartPr/>
                <p14:nvPr/>
              </p14:nvContentPartPr>
              <p14:xfrm>
                <a:off x="8745608" y="855128"/>
                <a:ext cx="85680" cy="161280"/>
              </p14:xfrm>
            </p:contentPart>
          </mc:Choice>
          <mc:Fallback xmlns="">
            <p:pic>
              <p:nvPicPr>
                <p:cNvPr id="3108" name="Ink 3107">
                  <a:extLst>
                    <a:ext uri="{FF2B5EF4-FFF2-40B4-BE49-F238E27FC236}">
                      <a16:creationId xmlns:a16="http://schemas.microsoft.com/office/drawing/2014/main" id="{27A57E97-7029-1FE3-F79A-F2CA238ADC6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736968" y="846128"/>
                  <a:ext cx="1033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109" name="Ink 3108">
                  <a:extLst>
                    <a:ext uri="{FF2B5EF4-FFF2-40B4-BE49-F238E27FC236}">
                      <a16:creationId xmlns:a16="http://schemas.microsoft.com/office/drawing/2014/main" id="{31DBB2E9-0795-661B-0DA9-4916DDD90CC8}"/>
                    </a:ext>
                  </a:extLst>
                </p14:cNvPr>
                <p14:cNvContentPartPr/>
                <p14:nvPr/>
              </p14:nvContentPartPr>
              <p14:xfrm>
                <a:off x="8741288" y="642008"/>
                <a:ext cx="114840" cy="144360"/>
              </p14:xfrm>
            </p:contentPart>
          </mc:Choice>
          <mc:Fallback xmlns="">
            <p:pic>
              <p:nvPicPr>
                <p:cNvPr id="3109" name="Ink 3108">
                  <a:extLst>
                    <a:ext uri="{FF2B5EF4-FFF2-40B4-BE49-F238E27FC236}">
                      <a16:creationId xmlns:a16="http://schemas.microsoft.com/office/drawing/2014/main" id="{31DBB2E9-0795-661B-0DA9-4916DDD90CC8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732288" y="633008"/>
                  <a:ext cx="132480" cy="16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6" name="Group 3115">
            <a:extLst>
              <a:ext uri="{FF2B5EF4-FFF2-40B4-BE49-F238E27FC236}">
                <a16:creationId xmlns:a16="http://schemas.microsoft.com/office/drawing/2014/main" id="{2C58C936-BD35-69D5-5904-C39D5A95EFF0}"/>
              </a:ext>
            </a:extLst>
          </p:cNvPr>
          <p:cNvGrpSpPr/>
          <p:nvPr/>
        </p:nvGrpSpPr>
        <p:grpSpPr>
          <a:xfrm>
            <a:off x="9558848" y="3475568"/>
            <a:ext cx="513000" cy="387360"/>
            <a:chOff x="9558848" y="3475568"/>
            <a:chExt cx="513000" cy="38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111" name="Ink 3110">
                  <a:extLst>
                    <a:ext uri="{FF2B5EF4-FFF2-40B4-BE49-F238E27FC236}">
                      <a16:creationId xmlns:a16="http://schemas.microsoft.com/office/drawing/2014/main" id="{8E01D507-A821-ABB6-8ED7-128DC7CDECE1}"/>
                    </a:ext>
                  </a:extLst>
                </p14:cNvPr>
                <p14:cNvContentPartPr/>
                <p14:nvPr/>
              </p14:nvContentPartPr>
              <p14:xfrm>
                <a:off x="9558848" y="3741608"/>
                <a:ext cx="132840" cy="121320"/>
              </p14:xfrm>
            </p:contentPart>
          </mc:Choice>
          <mc:Fallback xmlns="">
            <p:pic>
              <p:nvPicPr>
                <p:cNvPr id="3111" name="Ink 3110">
                  <a:extLst>
                    <a:ext uri="{FF2B5EF4-FFF2-40B4-BE49-F238E27FC236}">
                      <a16:creationId xmlns:a16="http://schemas.microsoft.com/office/drawing/2014/main" id="{8E01D507-A821-ABB6-8ED7-128DC7CDECE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549848" y="3732608"/>
                  <a:ext cx="1504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112" name="Ink 3111">
                  <a:extLst>
                    <a:ext uri="{FF2B5EF4-FFF2-40B4-BE49-F238E27FC236}">
                      <a16:creationId xmlns:a16="http://schemas.microsoft.com/office/drawing/2014/main" id="{5A1AA920-1F52-5B34-4CCD-9532C4CA391F}"/>
                    </a:ext>
                  </a:extLst>
                </p14:cNvPr>
                <p14:cNvContentPartPr/>
                <p14:nvPr/>
              </p14:nvContentPartPr>
              <p14:xfrm>
                <a:off x="9708248" y="3597608"/>
                <a:ext cx="90720" cy="130320"/>
              </p14:xfrm>
            </p:contentPart>
          </mc:Choice>
          <mc:Fallback xmlns="">
            <p:pic>
              <p:nvPicPr>
                <p:cNvPr id="3112" name="Ink 3111">
                  <a:extLst>
                    <a:ext uri="{FF2B5EF4-FFF2-40B4-BE49-F238E27FC236}">
                      <a16:creationId xmlns:a16="http://schemas.microsoft.com/office/drawing/2014/main" id="{5A1AA920-1F52-5B34-4CCD-9532C4CA391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699608" y="3588608"/>
                  <a:ext cx="1083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113" name="Ink 3112">
                  <a:extLst>
                    <a:ext uri="{FF2B5EF4-FFF2-40B4-BE49-F238E27FC236}">
                      <a16:creationId xmlns:a16="http://schemas.microsoft.com/office/drawing/2014/main" id="{21AB3F26-3013-1F5E-858A-1C070EC80672}"/>
                    </a:ext>
                  </a:extLst>
                </p14:cNvPr>
                <p14:cNvContentPartPr/>
                <p14:nvPr/>
              </p14:nvContentPartPr>
              <p14:xfrm>
                <a:off x="9771608" y="3501848"/>
                <a:ext cx="124920" cy="149400"/>
              </p14:xfrm>
            </p:contentPart>
          </mc:Choice>
          <mc:Fallback xmlns="">
            <p:pic>
              <p:nvPicPr>
                <p:cNvPr id="3113" name="Ink 3112">
                  <a:extLst>
                    <a:ext uri="{FF2B5EF4-FFF2-40B4-BE49-F238E27FC236}">
                      <a16:creationId xmlns:a16="http://schemas.microsoft.com/office/drawing/2014/main" id="{21AB3F26-3013-1F5E-858A-1C070EC8067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762968" y="3492848"/>
                  <a:ext cx="1425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114" name="Ink 3113">
                  <a:extLst>
                    <a:ext uri="{FF2B5EF4-FFF2-40B4-BE49-F238E27FC236}">
                      <a16:creationId xmlns:a16="http://schemas.microsoft.com/office/drawing/2014/main" id="{17DA2390-2EE2-2BA6-3992-2EE122D36C97}"/>
                    </a:ext>
                  </a:extLst>
                </p14:cNvPr>
                <p14:cNvContentPartPr/>
                <p14:nvPr/>
              </p14:nvContentPartPr>
              <p14:xfrm>
                <a:off x="9890048" y="3485288"/>
                <a:ext cx="63720" cy="141480"/>
              </p14:xfrm>
            </p:contentPart>
          </mc:Choice>
          <mc:Fallback xmlns="">
            <p:pic>
              <p:nvPicPr>
                <p:cNvPr id="3114" name="Ink 3113">
                  <a:extLst>
                    <a:ext uri="{FF2B5EF4-FFF2-40B4-BE49-F238E27FC236}">
                      <a16:creationId xmlns:a16="http://schemas.microsoft.com/office/drawing/2014/main" id="{17DA2390-2EE2-2BA6-3992-2EE122D36C9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881408" y="3476288"/>
                  <a:ext cx="813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115" name="Ink 3114">
                  <a:extLst>
                    <a:ext uri="{FF2B5EF4-FFF2-40B4-BE49-F238E27FC236}">
                      <a16:creationId xmlns:a16="http://schemas.microsoft.com/office/drawing/2014/main" id="{52D3AD47-853C-FF12-F176-254E42F5AEAB}"/>
                    </a:ext>
                  </a:extLst>
                </p14:cNvPr>
                <p14:cNvContentPartPr/>
                <p14:nvPr/>
              </p14:nvContentPartPr>
              <p14:xfrm>
                <a:off x="9977888" y="3475568"/>
                <a:ext cx="93960" cy="178200"/>
              </p14:xfrm>
            </p:contentPart>
          </mc:Choice>
          <mc:Fallback xmlns="">
            <p:pic>
              <p:nvPicPr>
                <p:cNvPr id="3115" name="Ink 3114">
                  <a:extLst>
                    <a:ext uri="{FF2B5EF4-FFF2-40B4-BE49-F238E27FC236}">
                      <a16:creationId xmlns:a16="http://schemas.microsoft.com/office/drawing/2014/main" id="{52D3AD47-853C-FF12-F176-254E42F5AEA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968888" y="3466568"/>
                  <a:ext cx="11160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5" name="Group 3134">
            <a:extLst>
              <a:ext uri="{FF2B5EF4-FFF2-40B4-BE49-F238E27FC236}">
                <a16:creationId xmlns:a16="http://schemas.microsoft.com/office/drawing/2014/main" id="{04378988-E8FB-7D8B-867A-C38BD712F5D2}"/>
              </a:ext>
            </a:extLst>
          </p:cNvPr>
          <p:cNvGrpSpPr/>
          <p:nvPr/>
        </p:nvGrpSpPr>
        <p:grpSpPr>
          <a:xfrm>
            <a:off x="8139728" y="5324888"/>
            <a:ext cx="478800" cy="544680"/>
            <a:chOff x="8139728" y="5324888"/>
            <a:chExt cx="478800" cy="54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117" name="Ink 3116">
                  <a:extLst>
                    <a:ext uri="{FF2B5EF4-FFF2-40B4-BE49-F238E27FC236}">
                      <a16:creationId xmlns:a16="http://schemas.microsoft.com/office/drawing/2014/main" id="{9CB0B243-E26C-09DD-C5D6-731A5B12CE4C}"/>
                    </a:ext>
                  </a:extLst>
                </p14:cNvPr>
                <p14:cNvContentPartPr/>
                <p14:nvPr/>
              </p14:nvContentPartPr>
              <p14:xfrm>
                <a:off x="8139728" y="5619008"/>
                <a:ext cx="46080" cy="250560"/>
              </p14:xfrm>
            </p:contentPart>
          </mc:Choice>
          <mc:Fallback xmlns="">
            <p:pic>
              <p:nvPicPr>
                <p:cNvPr id="3117" name="Ink 3116">
                  <a:extLst>
                    <a:ext uri="{FF2B5EF4-FFF2-40B4-BE49-F238E27FC236}">
                      <a16:creationId xmlns:a16="http://schemas.microsoft.com/office/drawing/2014/main" id="{9CB0B243-E26C-09DD-C5D6-731A5B12CE4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131088" y="5610008"/>
                  <a:ext cx="637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118" name="Ink 3117">
                  <a:extLst>
                    <a:ext uri="{FF2B5EF4-FFF2-40B4-BE49-F238E27FC236}">
                      <a16:creationId xmlns:a16="http://schemas.microsoft.com/office/drawing/2014/main" id="{505BD8BF-3104-3DC6-FE1B-436655A437E6}"/>
                    </a:ext>
                  </a:extLst>
                </p14:cNvPr>
                <p14:cNvContentPartPr/>
                <p14:nvPr/>
              </p14:nvContentPartPr>
              <p14:xfrm>
                <a:off x="8160608" y="5719448"/>
                <a:ext cx="130320" cy="63720"/>
              </p14:xfrm>
            </p:contentPart>
          </mc:Choice>
          <mc:Fallback xmlns="">
            <p:pic>
              <p:nvPicPr>
                <p:cNvPr id="3118" name="Ink 3117">
                  <a:extLst>
                    <a:ext uri="{FF2B5EF4-FFF2-40B4-BE49-F238E27FC236}">
                      <a16:creationId xmlns:a16="http://schemas.microsoft.com/office/drawing/2014/main" id="{505BD8BF-3104-3DC6-FE1B-436655A437E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151968" y="5710808"/>
                  <a:ext cx="1479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119" name="Ink 3118">
                  <a:extLst>
                    <a:ext uri="{FF2B5EF4-FFF2-40B4-BE49-F238E27FC236}">
                      <a16:creationId xmlns:a16="http://schemas.microsoft.com/office/drawing/2014/main" id="{EC3FFAA7-7254-60B8-70CD-2D71BE90104F}"/>
                    </a:ext>
                  </a:extLst>
                </p14:cNvPr>
                <p14:cNvContentPartPr/>
                <p14:nvPr/>
              </p14:nvContentPartPr>
              <p14:xfrm>
                <a:off x="8263928" y="5584088"/>
                <a:ext cx="58320" cy="223560"/>
              </p14:xfrm>
            </p:contentPart>
          </mc:Choice>
          <mc:Fallback xmlns="">
            <p:pic>
              <p:nvPicPr>
                <p:cNvPr id="3119" name="Ink 3118">
                  <a:extLst>
                    <a:ext uri="{FF2B5EF4-FFF2-40B4-BE49-F238E27FC236}">
                      <a16:creationId xmlns:a16="http://schemas.microsoft.com/office/drawing/2014/main" id="{EC3FFAA7-7254-60B8-70CD-2D71BE90104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255288" y="5575088"/>
                  <a:ext cx="759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120" name="Ink 3119">
                  <a:extLst>
                    <a:ext uri="{FF2B5EF4-FFF2-40B4-BE49-F238E27FC236}">
                      <a16:creationId xmlns:a16="http://schemas.microsoft.com/office/drawing/2014/main" id="{32C1F5B1-27AC-AFE5-3A41-63DB2B16EB27}"/>
                    </a:ext>
                  </a:extLst>
                </p14:cNvPr>
                <p14:cNvContentPartPr/>
                <p14:nvPr/>
              </p14:nvContentPartPr>
              <p14:xfrm>
                <a:off x="8419088" y="5556008"/>
                <a:ext cx="132120" cy="236520"/>
              </p14:xfrm>
            </p:contentPart>
          </mc:Choice>
          <mc:Fallback xmlns="">
            <p:pic>
              <p:nvPicPr>
                <p:cNvPr id="3120" name="Ink 3119">
                  <a:extLst>
                    <a:ext uri="{FF2B5EF4-FFF2-40B4-BE49-F238E27FC236}">
                      <a16:creationId xmlns:a16="http://schemas.microsoft.com/office/drawing/2014/main" id="{32C1F5B1-27AC-AFE5-3A41-63DB2B16EB2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410088" y="5547368"/>
                  <a:ext cx="1497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121" name="Ink 3120">
                  <a:extLst>
                    <a:ext uri="{FF2B5EF4-FFF2-40B4-BE49-F238E27FC236}">
                      <a16:creationId xmlns:a16="http://schemas.microsoft.com/office/drawing/2014/main" id="{1DEBEAAE-D172-8F36-E2A6-FD6684BED545}"/>
                    </a:ext>
                  </a:extLst>
                </p14:cNvPr>
                <p14:cNvContentPartPr/>
                <p14:nvPr/>
              </p14:nvContentPartPr>
              <p14:xfrm>
                <a:off x="8446808" y="5422808"/>
                <a:ext cx="171720" cy="32040"/>
              </p14:xfrm>
            </p:contentPart>
          </mc:Choice>
          <mc:Fallback xmlns="">
            <p:pic>
              <p:nvPicPr>
                <p:cNvPr id="3121" name="Ink 3120">
                  <a:extLst>
                    <a:ext uri="{FF2B5EF4-FFF2-40B4-BE49-F238E27FC236}">
                      <a16:creationId xmlns:a16="http://schemas.microsoft.com/office/drawing/2014/main" id="{1DEBEAAE-D172-8F36-E2A6-FD6684BED54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437808" y="5413808"/>
                  <a:ext cx="1893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122" name="Ink 3121">
                  <a:extLst>
                    <a:ext uri="{FF2B5EF4-FFF2-40B4-BE49-F238E27FC236}">
                      <a16:creationId xmlns:a16="http://schemas.microsoft.com/office/drawing/2014/main" id="{57A8C7A3-BD21-838B-0E51-50689A643DD0}"/>
                    </a:ext>
                  </a:extLst>
                </p14:cNvPr>
                <p14:cNvContentPartPr/>
                <p14:nvPr/>
              </p14:nvContentPartPr>
              <p14:xfrm>
                <a:off x="8505848" y="5324888"/>
                <a:ext cx="65160" cy="204840"/>
              </p14:xfrm>
            </p:contentPart>
          </mc:Choice>
          <mc:Fallback xmlns="">
            <p:pic>
              <p:nvPicPr>
                <p:cNvPr id="3122" name="Ink 3121">
                  <a:extLst>
                    <a:ext uri="{FF2B5EF4-FFF2-40B4-BE49-F238E27FC236}">
                      <a16:creationId xmlns:a16="http://schemas.microsoft.com/office/drawing/2014/main" id="{57A8C7A3-BD21-838B-0E51-50689A643DD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496848" y="5316248"/>
                  <a:ext cx="8280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4" name="Group 3133">
            <a:extLst>
              <a:ext uri="{FF2B5EF4-FFF2-40B4-BE49-F238E27FC236}">
                <a16:creationId xmlns:a16="http://schemas.microsoft.com/office/drawing/2014/main" id="{DB2C532A-14B6-A9C6-93F7-98F45C5128DE}"/>
              </a:ext>
            </a:extLst>
          </p:cNvPr>
          <p:cNvGrpSpPr/>
          <p:nvPr/>
        </p:nvGrpSpPr>
        <p:grpSpPr>
          <a:xfrm>
            <a:off x="9002288" y="5470328"/>
            <a:ext cx="419400" cy="242280"/>
            <a:chOff x="9002288" y="5470328"/>
            <a:chExt cx="41940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3123" name="Ink 3122">
                  <a:extLst>
                    <a:ext uri="{FF2B5EF4-FFF2-40B4-BE49-F238E27FC236}">
                      <a16:creationId xmlns:a16="http://schemas.microsoft.com/office/drawing/2014/main" id="{9D5938CD-B46C-1401-BD94-2F3361D925CC}"/>
                    </a:ext>
                  </a:extLst>
                </p14:cNvPr>
                <p14:cNvContentPartPr/>
                <p14:nvPr/>
              </p14:nvContentPartPr>
              <p14:xfrm>
                <a:off x="9002288" y="5470328"/>
                <a:ext cx="419400" cy="164520"/>
              </p14:xfrm>
            </p:contentPart>
          </mc:Choice>
          <mc:Fallback xmlns="">
            <p:pic>
              <p:nvPicPr>
                <p:cNvPr id="3123" name="Ink 3122">
                  <a:extLst>
                    <a:ext uri="{FF2B5EF4-FFF2-40B4-BE49-F238E27FC236}">
                      <a16:creationId xmlns:a16="http://schemas.microsoft.com/office/drawing/2014/main" id="{9D5938CD-B46C-1401-BD94-2F3361D925C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93648" y="5461688"/>
                  <a:ext cx="4370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124" name="Ink 3123">
                  <a:extLst>
                    <a:ext uri="{FF2B5EF4-FFF2-40B4-BE49-F238E27FC236}">
                      <a16:creationId xmlns:a16="http://schemas.microsoft.com/office/drawing/2014/main" id="{2C214DDE-AF4C-133F-8659-6542B7E8F956}"/>
                    </a:ext>
                  </a:extLst>
                </p14:cNvPr>
                <p14:cNvContentPartPr/>
                <p14:nvPr/>
              </p14:nvContentPartPr>
              <p14:xfrm>
                <a:off x="9052328" y="5653568"/>
                <a:ext cx="262800" cy="59040"/>
              </p14:xfrm>
            </p:contentPart>
          </mc:Choice>
          <mc:Fallback xmlns="">
            <p:pic>
              <p:nvPicPr>
                <p:cNvPr id="3124" name="Ink 3123">
                  <a:extLst>
                    <a:ext uri="{FF2B5EF4-FFF2-40B4-BE49-F238E27FC236}">
                      <a16:creationId xmlns:a16="http://schemas.microsoft.com/office/drawing/2014/main" id="{2C214DDE-AF4C-133F-8659-6542B7E8F956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043688" y="5644928"/>
                  <a:ext cx="28044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3" name="Group 3132">
            <a:extLst>
              <a:ext uri="{FF2B5EF4-FFF2-40B4-BE49-F238E27FC236}">
                <a16:creationId xmlns:a16="http://schemas.microsoft.com/office/drawing/2014/main" id="{F516F8AB-770A-20E6-D303-0CFE88A4AC60}"/>
              </a:ext>
            </a:extLst>
          </p:cNvPr>
          <p:cNvGrpSpPr/>
          <p:nvPr/>
        </p:nvGrpSpPr>
        <p:grpSpPr>
          <a:xfrm>
            <a:off x="9789248" y="5430728"/>
            <a:ext cx="217800" cy="297720"/>
            <a:chOff x="9789248" y="5430728"/>
            <a:chExt cx="217800" cy="2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125" name="Ink 3124">
                  <a:extLst>
                    <a:ext uri="{FF2B5EF4-FFF2-40B4-BE49-F238E27FC236}">
                      <a16:creationId xmlns:a16="http://schemas.microsoft.com/office/drawing/2014/main" id="{B4ED8C8A-88A8-FA13-7F55-08ECFC170FDB}"/>
                    </a:ext>
                  </a:extLst>
                </p14:cNvPr>
                <p14:cNvContentPartPr/>
                <p14:nvPr/>
              </p14:nvContentPartPr>
              <p14:xfrm>
                <a:off x="9789248" y="5430728"/>
                <a:ext cx="217800" cy="297720"/>
              </p14:xfrm>
            </p:contentPart>
          </mc:Choice>
          <mc:Fallback xmlns="">
            <p:pic>
              <p:nvPicPr>
                <p:cNvPr id="3125" name="Ink 3124">
                  <a:extLst>
                    <a:ext uri="{FF2B5EF4-FFF2-40B4-BE49-F238E27FC236}">
                      <a16:creationId xmlns:a16="http://schemas.microsoft.com/office/drawing/2014/main" id="{B4ED8C8A-88A8-FA13-7F55-08ECFC170FD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780248" y="5422088"/>
                  <a:ext cx="2354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126" name="Ink 3125">
                  <a:extLst>
                    <a:ext uri="{FF2B5EF4-FFF2-40B4-BE49-F238E27FC236}">
                      <a16:creationId xmlns:a16="http://schemas.microsoft.com/office/drawing/2014/main" id="{C2D2C37E-4618-C6ED-38E7-3A1E815C17FB}"/>
                    </a:ext>
                  </a:extLst>
                </p14:cNvPr>
                <p14:cNvContentPartPr/>
                <p14:nvPr/>
              </p14:nvContentPartPr>
              <p14:xfrm>
                <a:off x="9823448" y="5586248"/>
                <a:ext cx="151200" cy="13680"/>
              </p14:xfrm>
            </p:contentPart>
          </mc:Choice>
          <mc:Fallback xmlns="">
            <p:pic>
              <p:nvPicPr>
                <p:cNvPr id="3126" name="Ink 3125">
                  <a:extLst>
                    <a:ext uri="{FF2B5EF4-FFF2-40B4-BE49-F238E27FC236}">
                      <a16:creationId xmlns:a16="http://schemas.microsoft.com/office/drawing/2014/main" id="{C2D2C37E-4618-C6ED-38E7-3A1E815C17F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814808" y="5577608"/>
                  <a:ext cx="16884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2" name="Group 3131">
            <a:extLst>
              <a:ext uri="{FF2B5EF4-FFF2-40B4-BE49-F238E27FC236}">
                <a16:creationId xmlns:a16="http://schemas.microsoft.com/office/drawing/2014/main" id="{EB24980D-D87A-4CAF-D49B-EEA540283386}"/>
              </a:ext>
            </a:extLst>
          </p:cNvPr>
          <p:cNvGrpSpPr/>
          <p:nvPr/>
        </p:nvGrpSpPr>
        <p:grpSpPr>
          <a:xfrm>
            <a:off x="10350488" y="5360528"/>
            <a:ext cx="701280" cy="306720"/>
            <a:chOff x="10350488" y="5360528"/>
            <a:chExt cx="701280" cy="30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127" name="Ink 3126">
                  <a:extLst>
                    <a:ext uri="{FF2B5EF4-FFF2-40B4-BE49-F238E27FC236}">
                      <a16:creationId xmlns:a16="http://schemas.microsoft.com/office/drawing/2014/main" id="{EBAF0252-A5F1-2DAA-ADEC-43912C75BEA9}"/>
                    </a:ext>
                  </a:extLst>
                </p14:cNvPr>
                <p14:cNvContentPartPr/>
                <p14:nvPr/>
              </p14:nvContentPartPr>
              <p14:xfrm>
                <a:off x="10350488" y="5570408"/>
                <a:ext cx="218520" cy="21600"/>
              </p14:xfrm>
            </p:contentPart>
          </mc:Choice>
          <mc:Fallback xmlns="">
            <p:pic>
              <p:nvPicPr>
                <p:cNvPr id="3127" name="Ink 3126">
                  <a:extLst>
                    <a:ext uri="{FF2B5EF4-FFF2-40B4-BE49-F238E27FC236}">
                      <a16:creationId xmlns:a16="http://schemas.microsoft.com/office/drawing/2014/main" id="{EBAF0252-A5F1-2DAA-ADEC-43912C75BEA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341848" y="5561768"/>
                  <a:ext cx="2361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128" name="Ink 3127">
                  <a:extLst>
                    <a:ext uri="{FF2B5EF4-FFF2-40B4-BE49-F238E27FC236}">
                      <a16:creationId xmlns:a16="http://schemas.microsoft.com/office/drawing/2014/main" id="{75BC0F36-B573-5130-C7D3-3008E90D0B60}"/>
                    </a:ext>
                  </a:extLst>
                </p14:cNvPr>
                <p14:cNvContentPartPr/>
                <p14:nvPr/>
              </p14:nvContentPartPr>
              <p14:xfrm>
                <a:off x="10431848" y="5495888"/>
                <a:ext cx="323640" cy="171360"/>
              </p14:xfrm>
            </p:contentPart>
          </mc:Choice>
          <mc:Fallback xmlns="">
            <p:pic>
              <p:nvPicPr>
                <p:cNvPr id="3128" name="Ink 3127">
                  <a:extLst>
                    <a:ext uri="{FF2B5EF4-FFF2-40B4-BE49-F238E27FC236}">
                      <a16:creationId xmlns:a16="http://schemas.microsoft.com/office/drawing/2014/main" id="{75BC0F36-B573-5130-C7D3-3008E90D0B6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423208" y="5487248"/>
                  <a:ext cx="3412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129" name="Ink 3128">
                  <a:extLst>
                    <a:ext uri="{FF2B5EF4-FFF2-40B4-BE49-F238E27FC236}">
                      <a16:creationId xmlns:a16="http://schemas.microsoft.com/office/drawing/2014/main" id="{9CF83A51-827B-9512-9A8B-7640CE899140}"/>
                    </a:ext>
                  </a:extLst>
                </p14:cNvPr>
                <p14:cNvContentPartPr/>
                <p14:nvPr/>
              </p14:nvContentPartPr>
              <p14:xfrm>
                <a:off x="10732088" y="5506688"/>
                <a:ext cx="178920" cy="154440"/>
              </p14:xfrm>
            </p:contentPart>
          </mc:Choice>
          <mc:Fallback xmlns="">
            <p:pic>
              <p:nvPicPr>
                <p:cNvPr id="3129" name="Ink 3128">
                  <a:extLst>
                    <a:ext uri="{FF2B5EF4-FFF2-40B4-BE49-F238E27FC236}">
                      <a16:creationId xmlns:a16="http://schemas.microsoft.com/office/drawing/2014/main" id="{9CF83A51-827B-9512-9A8B-7640CE89914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723448" y="5498048"/>
                  <a:ext cx="1965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130" name="Ink 3129">
                  <a:extLst>
                    <a:ext uri="{FF2B5EF4-FFF2-40B4-BE49-F238E27FC236}">
                      <a16:creationId xmlns:a16="http://schemas.microsoft.com/office/drawing/2014/main" id="{7D4A4F6A-3C65-40D1-6658-25BBB6E06EFF}"/>
                    </a:ext>
                  </a:extLst>
                </p14:cNvPr>
                <p14:cNvContentPartPr/>
                <p14:nvPr/>
              </p14:nvContentPartPr>
              <p14:xfrm>
                <a:off x="10948448" y="5439008"/>
                <a:ext cx="103320" cy="38160"/>
              </p14:xfrm>
            </p:contentPart>
          </mc:Choice>
          <mc:Fallback xmlns="">
            <p:pic>
              <p:nvPicPr>
                <p:cNvPr id="3130" name="Ink 3129">
                  <a:extLst>
                    <a:ext uri="{FF2B5EF4-FFF2-40B4-BE49-F238E27FC236}">
                      <a16:creationId xmlns:a16="http://schemas.microsoft.com/office/drawing/2014/main" id="{7D4A4F6A-3C65-40D1-6658-25BBB6E06EF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939808" y="5430368"/>
                  <a:ext cx="1209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3131" name="Ink 3130">
                  <a:extLst>
                    <a:ext uri="{FF2B5EF4-FFF2-40B4-BE49-F238E27FC236}">
                      <a16:creationId xmlns:a16="http://schemas.microsoft.com/office/drawing/2014/main" id="{7220BF66-C0FB-3FED-EF5D-F65351FF21ED}"/>
                    </a:ext>
                  </a:extLst>
                </p14:cNvPr>
                <p14:cNvContentPartPr/>
                <p14:nvPr/>
              </p14:nvContentPartPr>
              <p14:xfrm>
                <a:off x="10974008" y="5360528"/>
                <a:ext cx="49320" cy="174960"/>
              </p14:xfrm>
            </p:contentPart>
          </mc:Choice>
          <mc:Fallback xmlns="">
            <p:pic>
              <p:nvPicPr>
                <p:cNvPr id="3131" name="Ink 3130">
                  <a:extLst>
                    <a:ext uri="{FF2B5EF4-FFF2-40B4-BE49-F238E27FC236}">
                      <a16:creationId xmlns:a16="http://schemas.microsoft.com/office/drawing/2014/main" id="{7220BF66-C0FB-3FED-EF5D-F65351FF21E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0965368" y="5351528"/>
                  <a:ext cx="66960" cy="19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40" name="Group 3139">
            <a:extLst>
              <a:ext uri="{FF2B5EF4-FFF2-40B4-BE49-F238E27FC236}">
                <a16:creationId xmlns:a16="http://schemas.microsoft.com/office/drawing/2014/main" id="{B22D6F4A-B1E2-6C18-4EF3-8E2CD78A29C2}"/>
              </a:ext>
            </a:extLst>
          </p:cNvPr>
          <p:cNvGrpSpPr/>
          <p:nvPr/>
        </p:nvGrpSpPr>
        <p:grpSpPr>
          <a:xfrm>
            <a:off x="8067368" y="6139568"/>
            <a:ext cx="428040" cy="348120"/>
            <a:chOff x="8067368" y="6139568"/>
            <a:chExt cx="428040" cy="34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3136" name="Ink 3135">
                  <a:extLst>
                    <a:ext uri="{FF2B5EF4-FFF2-40B4-BE49-F238E27FC236}">
                      <a16:creationId xmlns:a16="http://schemas.microsoft.com/office/drawing/2014/main" id="{8AF61356-0B37-7274-6D17-FA2D61927C3B}"/>
                    </a:ext>
                  </a:extLst>
                </p14:cNvPr>
                <p14:cNvContentPartPr/>
                <p14:nvPr/>
              </p14:nvContentPartPr>
              <p14:xfrm>
                <a:off x="8121008" y="6290408"/>
                <a:ext cx="105840" cy="197280"/>
              </p14:xfrm>
            </p:contentPart>
          </mc:Choice>
          <mc:Fallback xmlns="">
            <p:pic>
              <p:nvPicPr>
                <p:cNvPr id="3136" name="Ink 3135">
                  <a:extLst>
                    <a:ext uri="{FF2B5EF4-FFF2-40B4-BE49-F238E27FC236}">
                      <a16:creationId xmlns:a16="http://schemas.microsoft.com/office/drawing/2014/main" id="{8AF61356-0B37-7274-6D17-FA2D61927C3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112368" y="6281768"/>
                  <a:ext cx="1234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3137" name="Ink 3136">
                  <a:extLst>
                    <a:ext uri="{FF2B5EF4-FFF2-40B4-BE49-F238E27FC236}">
                      <a16:creationId xmlns:a16="http://schemas.microsoft.com/office/drawing/2014/main" id="{19D5BD3B-234E-D163-F289-7CF6866834B1}"/>
                    </a:ext>
                  </a:extLst>
                </p14:cNvPr>
                <p14:cNvContentPartPr/>
                <p14:nvPr/>
              </p14:nvContentPartPr>
              <p14:xfrm>
                <a:off x="8067368" y="6207968"/>
                <a:ext cx="162360" cy="143280"/>
              </p14:xfrm>
            </p:contentPart>
          </mc:Choice>
          <mc:Fallback xmlns="">
            <p:pic>
              <p:nvPicPr>
                <p:cNvPr id="3137" name="Ink 3136">
                  <a:extLst>
                    <a:ext uri="{FF2B5EF4-FFF2-40B4-BE49-F238E27FC236}">
                      <a16:creationId xmlns:a16="http://schemas.microsoft.com/office/drawing/2014/main" id="{19D5BD3B-234E-D163-F289-7CF6866834B1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058368" y="6199328"/>
                  <a:ext cx="1800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138" name="Ink 3137">
                  <a:extLst>
                    <a:ext uri="{FF2B5EF4-FFF2-40B4-BE49-F238E27FC236}">
                      <a16:creationId xmlns:a16="http://schemas.microsoft.com/office/drawing/2014/main" id="{1B49F087-70BE-D4B4-64B8-A6C60B248744}"/>
                    </a:ext>
                  </a:extLst>
                </p14:cNvPr>
                <p14:cNvContentPartPr/>
                <p14:nvPr/>
              </p14:nvContentPartPr>
              <p14:xfrm>
                <a:off x="8254928" y="6198608"/>
                <a:ext cx="104400" cy="106920"/>
              </p14:xfrm>
            </p:contentPart>
          </mc:Choice>
          <mc:Fallback xmlns="">
            <p:pic>
              <p:nvPicPr>
                <p:cNvPr id="3138" name="Ink 3137">
                  <a:extLst>
                    <a:ext uri="{FF2B5EF4-FFF2-40B4-BE49-F238E27FC236}">
                      <a16:creationId xmlns:a16="http://schemas.microsoft.com/office/drawing/2014/main" id="{1B49F087-70BE-D4B4-64B8-A6C60B24874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245928" y="6189608"/>
                  <a:ext cx="1220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3139" name="Ink 3138">
                  <a:extLst>
                    <a:ext uri="{FF2B5EF4-FFF2-40B4-BE49-F238E27FC236}">
                      <a16:creationId xmlns:a16="http://schemas.microsoft.com/office/drawing/2014/main" id="{2AAD70D0-2EE2-90EA-8706-10C587B6FFE6}"/>
                    </a:ext>
                  </a:extLst>
                </p14:cNvPr>
                <p14:cNvContentPartPr/>
                <p14:nvPr/>
              </p14:nvContentPartPr>
              <p14:xfrm>
                <a:off x="8381288" y="6139568"/>
                <a:ext cx="114120" cy="145080"/>
              </p14:xfrm>
            </p:contentPart>
          </mc:Choice>
          <mc:Fallback xmlns="">
            <p:pic>
              <p:nvPicPr>
                <p:cNvPr id="3139" name="Ink 3138">
                  <a:extLst>
                    <a:ext uri="{FF2B5EF4-FFF2-40B4-BE49-F238E27FC236}">
                      <a16:creationId xmlns:a16="http://schemas.microsoft.com/office/drawing/2014/main" id="{2AAD70D0-2EE2-90EA-8706-10C587B6FFE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372648" y="6130928"/>
                  <a:ext cx="131760" cy="16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45" name="Group 3144">
            <a:extLst>
              <a:ext uri="{FF2B5EF4-FFF2-40B4-BE49-F238E27FC236}">
                <a16:creationId xmlns:a16="http://schemas.microsoft.com/office/drawing/2014/main" id="{E519C941-354D-FC6C-499A-49D6823D2E72}"/>
              </a:ext>
            </a:extLst>
          </p:cNvPr>
          <p:cNvGrpSpPr/>
          <p:nvPr/>
        </p:nvGrpSpPr>
        <p:grpSpPr>
          <a:xfrm>
            <a:off x="9578648" y="5772008"/>
            <a:ext cx="897840" cy="452160"/>
            <a:chOff x="9578648" y="5772008"/>
            <a:chExt cx="897840" cy="45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3141" name="Ink 3140">
                  <a:extLst>
                    <a:ext uri="{FF2B5EF4-FFF2-40B4-BE49-F238E27FC236}">
                      <a16:creationId xmlns:a16="http://schemas.microsoft.com/office/drawing/2014/main" id="{36150F84-7D70-C10E-4758-00A78425BFA3}"/>
                    </a:ext>
                  </a:extLst>
                </p14:cNvPr>
                <p14:cNvContentPartPr/>
                <p14:nvPr/>
              </p14:nvContentPartPr>
              <p14:xfrm>
                <a:off x="9578648" y="5842928"/>
                <a:ext cx="516960" cy="381240"/>
              </p14:xfrm>
            </p:contentPart>
          </mc:Choice>
          <mc:Fallback xmlns="">
            <p:pic>
              <p:nvPicPr>
                <p:cNvPr id="3141" name="Ink 3140">
                  <a:extLst>
                    <a:ext uri="{FF2B5EF4-FFF2-40B4-BE49-F238E27FC236}">
                      <a16:creationId xmlns:a16="http://schemas.microsoft.com/office/drawing/2014/main" id="{36150F84-7D70-C10E-4758-00A78425BFA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570008" y="5834288"/>
                  <a:ext cx="53460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3142" name="Ink 3141">
                  <a:extLst>
                    <a:ext uri="{FF2B5EF4-FFF2-40B4-BE49-F238E27FC236}">
                      <a16:creationId xmlns:a16="http://schemas.microsoft.com/office/drawing/2014/main" id="{B85061DF-64F6-5FA7-146E-777E791CC9FA}"/>
                    </a:ext>
                  </a:extLst>
                </p14:cNvPr>
                <p14:cNvContentPartPr/>
                <p14:nvPr/>
              </p14:nvContentPartPr>
              <p14:xfrm>
                <a:off x="10012088" y="5887928"/>
                <a:ext cx="189360" cy="110520"/>
              </p14:xfrm>
            </p:contentPart>
          </mc:Choice>
          <mc:Fallback xmlns="">
            <p:pic>
              <p:nvPicPr>
                <p:cNvPr id="3142" name="Ink 3141">
                  <a:extLst>
                    <a:ext uri="{FF2B5EF4-FFF2-40B4-BE49-F238E27FC236}">
                      <a16:creationId xmlns:a16="http://schemas.microsoft.com/office/drawing/2014/main" id="{B85061DF-64F6-5FA7-146E-777E791CC9F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0003088" y="5879288"/>
                  <a:ext cx="207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3143" name="Ink 3142">
                  <a:extLst>
                    <a:ext uri="{FF2B5EF4-FFF2-40B4-BE49-F238E27FC236}">
                      <a16:creationId xmlns:a16="http://schemas.microsoft.com/office/drawing/2014/main" id="{580EB9B9-0726-CF39-F77A-90DB7D959A31}"/>
                    </a:ext>
                  </a:extLst>
                </p14:cNvPr>
                <p14:cNvContentPartPr/>
                <p14:nvPr/>
              </p14:nvContentPartPr>
              <p14:xfrm>
                <a:off x="10234568" y="5772008"/>
                <a:ext cx="196560" cy="189000"/>
              </p14:xfrm>
            </p:contentPart>
          </mc:Choice>
          <mc:Fallback xmlns="">
            <p:pic>
              <p:nvPicPr>
                <p:cNvPr id="3143" name="Ink 3142">
                  <a:extLst>
                    <a:ext uri="{FF2B5EF4-FFF2-40B4-BE49-F238E27FC236}">
                      <a16:creationId xmlns:a16="http://schemas.microsoft.com/office/drawing/2014/main" id="{580EB9B9-0726-CF39-F77A-90DB7D959A3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0225928" y="5763008"/>
                  <a:ext cx="2142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144" name="Ink 3143">
                  <a:extLst>
                    <a:ext uri="{FF2B5EF4-FFF2-40B4-BE49-F238E27FC236}">
                      <a16:creationId xmlns:a16="http://schemas.microsoft.com/office/drawing/2014/main" id="{D968EEE6-61F2-46ED-E82F-11ADF2E0D21D}"/>
                    </a:ext>
                  </a:extLst>
                </p14:cNvPr>
                <p14:cNvContentPartPr/>
                <p14:nvPr/>
              </p14:nvContentPartPr>
              <p14:xfrm>
                <a:off x="10461008" y="5920328"/>
                <a:ext cx="15480" cy="76680"/>
              </p14:xfrm>
            </p:contentPart>
          </mc:Choice>
          <mc:Fallback xmlns="">
            <p:pic>
              <p:nvPicPr>
                <p:cNvPr id="3144" name="Ink 3143">
                  <a:extLst>
                    <a:ext uri="{FF2B5EF4-FFF2-40B4-BE49-F238E27FC236}">
                      <a16:creationId xmlns:a16="http://schemas.microsoft.com/office/drawing/2014/main" id="{D968EEE6-61F2-46ED-E82F-11ADF2E0D21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452368" y="5911688"/>
                  <a:ext cx="33120" cy="94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768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" y="779958"/>
            <a:ext cx="4234200" cy="51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51" y="1812631"/>
            <a:ext cx="486929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0639" y="5297570"/>
            <a:ext cx="5015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Calibri" panose="020F0502020204030204" pitchFamily="34" charset="0"/>
              </a:rPr>
              <a:t>These can form what type of bond with water?</a:t>
            </a:r>
          </a:p>
          <a:p>
            <a:endParaRPr lang="en-US" sz="2000" i="1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endParaRPr lang="en-US" sz="2000" i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2A36F01-32D6-49D5-A22B-A50C45041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0" t="48268" b="14717"/>
          <a:stretch/>
        </p:blipFill>
        <p:spPr bwMode="auto">
          <a:xfrm>
            <a:off x="10058400" y="1752600"/>
            <a:ext cx="17864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95BDF-A028-4A21-8920-2879796021E3}"/>
              </a:ext>
            </a:extLst>
          </p:cNvPr>
          <p:cNvSpPr txBox="1"/>
          <p:nvPr/>
        </p:nvSpPr>
        <p:spPr>
          <a:xfrm>
            <a:off x="9989707" y="4040833"/>
            <a:ext cx="21603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Forms weak H-bonds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Can ionize with a </a:t>
            </a:r>
            <a:r>
              <a:rPr lang="en-US" sz="1600" dirty="0" err="1">
                <a:latin typeface="Calibri" panose="020F0502020204030204" pitchFamily="34" charset="0"/>
              </a:rPr>
              <a:t>pK</a:t>
            </a:r>
            <a:r>
              <a:rPr lang="en-US" sz="1600" dirty="0">
                <a:latin typeface="Calibri" panose="020F0502020204030204" pitchFamily="34" charset="0"/>
              </a:rPr>
              <a:t>=8, forming thiolate ion (-S</a:t>
            </a:r>
            <a:r>
              <a:rPr lang="en-US" sz="1600" baseline="30000" dirty="0">
                <a:latin typeface="Calibri" panose="020F0502020204030204" pitchFamily="34" charset="0"/>
              </a:rPr>
              <a:t>-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Can form S-S disulfide bonds with other </a:t>
            </a:r>
            <a:r>
              <a:rPr lang="en-US" sz="1600" dirty="0" err="1">
                <a:latin typeface="Calibri" panose="020F0502020204030204" pitchFamily="34" charset="0"/>
              </a:rPr>
              <a:t>Cys</a:t>
            </a:r>
            <a:r>
              <a:rPr lang="en-US" sz="1600" dirty="0">
                <a:latin typeface="Calibri" panose="020F0502020204030204" pitchFamily="34" charset="0"/>
              </a:rPr>
              <a:t> residues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469A3-AC75-4001-B10C-A38EFA390721}"/>
              </a:ext>
            </a:extLst>
          </p:cNvPr>
          <p:cNvSpPr txBox="1"/>
          <p:nvPr/>
        </p:nvSpPr>
        <p:spPr>
          <a:xfrm>
            <a:off x="8752178" y="3188277"/>
            <a:ext cx="192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This is a significant</a:t>
            </a:r>
          </a:p>
          <a:p>
            <a:r>
              <a:rPr lang="en-US" sz="1600" dirty="0">
                <a:latin typeface="Calibri" panose="020F0502020204030204" pitchFamily="34" charset="0"/>
              </a:rPr>
              <a:t>non-polar functionality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04649F-5B99-40AC-80EC-7FE16B0CCAAB}"/>
              </a:ext>
            </a:extLst>
          </p:cNvPr>
          <p:cNvSpPr/>
          <p:nvPr/>
        </p:nvSpPr>
        <p:spPr>
          <a:xfrm>
            <a:off x="8476091" y="3927945"/>
            <a:ext cx="1179291" cy="233841"/>
          </a:xfrm>
          <a:custGeom>
            <a:avLst/>
            <a:gdLst>
              <a:gd name="connsiteX0" fmla="*/ 1176793 w 1179291"/>
              <a:gd name="connsiteY0" fmla="*/ 0 h 233841"/>
              <a:gd name="connsiteX1" fmla="*/ 1097280 w 1179291"/>
              <a:gd name="connsiteY1" fmla="*/ 182880 h 233841"/>
              <a:gd name="connsiteX2" fmla="*/ 636105 w 1179291"/>
              <a:gd name="connsiteY2" fmla="*/ 230588 h 233841"/>
              <a:gd name="connsiteX3" fmla="*/ 230588 w 1179291"/>
              <a:gd name="connsiteY3" fmla="*/ 214686 h 233841"/>
              <a:gd name="connsiteX4" fmla="*/ 0 w 1179291"/>
              <a:gd name="connsiteY4" fmla="*/ 95416 h 23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291" h="233841">
                <a:moveTo>
                  <a:pt x="1176793" y="0"/>
                </a:moveTo>
                <a:cubicBezTo>
                  <a:pt x="1182094" y="72224"/>
                  <a:pt x="1187395" y="144449"/>
                  <a:pt x="1097280" y="182880"/>
                </a:cubicBezTo>
                <a:cubicBezTo>
                  <a:pt x="1007165" y="221311"/>
                  <a:pt x="780554" y="225287"/>
                  <a:pt x="636105" y="230588"/>
                </a:cubicBezTo>
                <a:cubicBezTo>
                  <a:pt x="491656" y="235889"/>
                  <a:pt x="336605" y="237215"/>
                  <a:pt x="230588" y="214686"/>
                </a:cubicBezTo>
                <a:cubicBezTo>
                  <a:pt x="124571" y="192157"/>
                  <a:pt x="62285" y="143786"/>
                  <a:pt x="0" y="95416"/>
                </a:cubicBezTo>
              </a:path>
            </a:pathLst>
          </a:custGeom>
          <a:noFill/>
          <a:ln w="317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EB31CF-9B5D-47F8-9F8F-4422B418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25749-5EC9-4C5E-9214-15F78F9C1089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D6DCE4-DC64-4B68-8B4E-3521EEB7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4321F-F0E6-4AED-B701-B7E26EE5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24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0DA9D8-8370-A3EE-0712-0F6DDC1C8DE5}"/>
              </a:ext>
            </a:extLst>
          </p:cNvPr>
          <p:cNvGrpSpPr/>
          <p:nvPr/>
        </p:nvGrpSpPr>
        <p:grpSpPr>
          <a:xfrm>
            <a:off x="189848" y="452276"/>
            <a:ext cx="3263040" cy="764640"/>
            <a:chOff x="189848" y="452276"/>
            <a:chExt cx="3263040" cy="76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0FB5D7-2B3E-592D-0EC3-AB5C33FBBEFD}"/>
                    </a:ext>
                  </a:extLst>
                </p14:cNvPr>
                <p14:cNvContentPartPr/>
                <p14:nvPr/>
              </p14:nvContentPartPr>
              <p14:xfrm>
                <a:off x="189848" y="1131236"/>
                <a:ext cx="710280" cy="59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0FB5D7-2B3E-592D-0EC3-AB5C33FBBEF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0848" y="1122236"/>
                  <a:ext cx="72792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F6DD405-DC33-70C3-F8EA-F51574E355A7}"/>
                    </a:ext>
                  </a:extLst>
                </p14:cNvPr>
                <p14:cNvContentPartPr/>
                <p14:nvPr/>
              </p14:nvContentPartPr>
              <p14:xfrm>
                <a:off x="1349408" y="452276"/>
                <a:ext cx="2103480" cy="764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F6DD405-DC33-70C3-F8EA-F51574E355A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40408" y="443276"/>
                  <a:ext cx="2121120" cy="78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94D2BB2-A4D4-65F0-D6F7-27B780544F79}"/>
                  </a:ext>
                </a:extLst>
              </p14:cNvPr>
              <p14:cNvContentPartPr/>
              <p14:nvPr/>
            </p14:nvContentPartPr>
            <p14:xfrm>
              <a:off x="948728" y="2193596"/>
              <a:ext cx="298440" cy="54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94D2BB2-A4D4-65F0-D6F7-27B780544F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9728" y="2184956"/>
                <a:ext cx="31608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1DBA1FB-1010-3DAE-C855-207C11D96DD5}"/>
                  </a:ext>
                </a:extLst>
              </p14:cNvPr>
              <p14:cNvContentPartPr/>
              <p14:nvPr/>
            </p14:nvContentPartPr>
            <p14:xfrm>
              <a:off x="3408248" y="2109356"/>
              <a:ext cx="80280" cy="24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1DBA1FB-1010-3DAE-C855-207C11D96DD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99608" y="2100716"/>
                <a:ext cx="97920" cy="4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07258D4F-935F-BEB1-208E-05B38DC9C124}"/>
              </a:ext>
            </a:extLst>
          </p:cNvPr>
          <p:cNvGrpSpPr/>
          <p:nvPr/>
        </p:nvGrpSpPr>
        <p:grpSpPr>
          <a:xfrm>
            <a:off x="510968" y="3524516"/>
            <a:ext cx="1538280" cy="1721880"/>
            <a:chOff x="510968" y="3524516"/>
            <a:chExt cx="1538280" cy="172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424D527-853C-8A80-39D3-8663CBBBE297}"/>
                    </a:ext>
                  </a:extLst>
                </p14:cNvPr>
                <p14:cNvContentPartPr/>
                <p14:nvPr/>
              </p14:nvContentPartPr>
              <p14:xfrm>
                <a:off x="791768" y="3524516"/>
                <a:ext cx="1257480" cy="799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424D527-853C-8A80-39D3-8663CBBBE29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2768" y="3515876"/>
                  <a:ext cx="1275120" cy="81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5091F2A-59D7-7485-3631-766A409990F2}"/>
                    </a:ext>
                  </a:extLst>
                </p14:cNvPr>
                <p14:cNvContentPartPr/>
                <p14:nvPr/>
              </p14:nvContentPartPr>
              <p14:xfrm>
                <a:off x="854768" y="3881996"/>
                <a:ext cx="216360" cy="297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5091F2A-59D7-7485-3631-766A409990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45768" y="3872996"/>
                  <a:ext cx="2340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700DC03-34BC-E399-287A-3816F386A822}"/>
                    </a:ext>
                  </a:extLst>
                </p14:cNvPr>
                <p14:cNvContentPartPr/>
                <p14:nvPr/>
              </p14:nvContentPartPr>
              <p14:xfrm>
                <a:off x="1466408" y="3905036"/>
                <a:ext cx="411120" cy="314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700DC03-34BC-E399-287A-3816F386A82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57768" y="3896396"/>
                  <a:ext cx="42876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283F927-5870-C206-DD49-ADF6FF2217EE}"/>
                    </a:ext>
                  </a:extLst>
                </p14:cNvPr>
                <p14:cNvContentPartPr/>
                <p14:nvPr/>
              </p14:nvContentPartPr>
              <p14:xfrm>
                <a:off x="1003448" y="4295636"/>
                <a:ext cx="141480" cy="301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283F927-5870-C206-DD49-ADF6FF2217E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94808" y="4286636"/>
                  <a:ext cx="1591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53BD2C4-6468-95CF-5110-13B0610C564C}"/>
                    </a:ext>
                  </a:extLst>
                </p14:cNvPr>
                <p14:cNvContentPartPr/>
                <p14:nvPr/>
              </p14:nvContentPartPr>
              <p14:xfrm>
                <a:off x="510968" y="5090876"/>
                <a:ext cx="128160" cy="155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53BD2C4-6468-95CF-5110-13B0610C564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2328" y="5082236"/>
                  <a:ext cx="1458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E272E69-D760-E338-87B0-3086A882197B}"/>
                    </a:ext>
                  </a:extLst>
                </p14:cNvPr>
                <p14:cNvContentPartPr/>
                <p14:nvPr/>
              </p14:nvContentPartPr>
              <p14:xfrm>
                <a:off x="660368" y="4867676"/>
                <a:ext cx="312840" cy="245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E272E69-D760-E338-87B0-3086A882197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51368" y="4858676"/>
                  <a:ext cx="33048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50BF34B-6A04-B5ED-19FA-7BEDAF9F630D}"/>
                    </a:ext>
                  </a:extLst>
                </p14:cNvPr>
                <p14:cNvContentPartPr/>
                <p14:nvPr/>
              </p14:nvContentPartPr>
              <p14:xfrm>
                <a:off x="865568" y="4801076"/>
                <a:ext cx="15480" cy="1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50BF34B-6A04-B5ED-19FA-7BEDAF9F630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56568" y="4792436"/>
                  <a:ext cx="331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3130FE7-41DA-6145-3925-C17E1C81808F}"/>
                    </a:ext>
                  </a:extLst>
                </p14:cNvPr>
                <p14:cNvContentPartPr/>
                <p14:nvPr/>
              </p14:nvContentPartPr>
              <p14:xfrm>
                <a:off x="993728" y="4661396"/>
                <a:ext cx="307080" cy="198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3130FE7-41DA-6145-3925-C17E1C81808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5088" y="4652396"/>
                  <a:ext cx="324720" cy="21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5A3C64-E3D9-A868-AA15-005AA1C0871B}"/>
              </a:ext>
            </a:extLst>
          </p:cNvPr>
          <p:cNvGrpSpPr/>
          <p:nvPr/>
        </p:nvGrpSpPr>
        <p:grpSpPr>
          <a:xfrm>
            <a:off x="4736288" y="3524156"/>
            <a:ext cx="2091240" cy="537120"/>
            <a:chOff x="4736288" y="3524156"/>
            <a:chExt cx="2091240" cy="53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0E82755-F8EB-52FB-D01D-8FEAEBAD1330}"/>
                    </a:ext>
                  </a:extLst>
                </p14:cNvPr>
                <p14:cNvContentPartPr/>
                <p14:nvPr/>
              </p14:nvContentPartPr>
              <p14:xfrm>
                <a:off x="4736288" y="3639716"/>
                <a:ext cx="426600" cy="389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0E82755-F8EB-52FB-D01D-8FEAEBAD133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27288" y="3630716"/>
                  <a:ext cx="4442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A206156-1254-D8CC-51EA-9E57033E860E}"/>
                    </a:ext>
                  </a:extLst>
                </p14:cNvPr>
                <p14:cNvContentPartPr/>
                <p14:nvPr/>
              </p14:nvContentPartPr>
              <p14:xfrm>
                <a:off x="5324168" y="3698396"/>
                <a:ext cx="306360" cy="362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A206156-1254-D8CC-51EA-9E57033E860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315168" y="3689396"/>
                  <a:ext cx="32400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0A00FF9-44F0-08F6-3D34-48054B1A8152}"/>
                    </a:ext>
                  </a:extLst>
                </p14:cNvPr>
                <p14:cNvContentPartPr/>
                <p14:nvPr/>
              </p14:nvContentPartPr>
              <p14:xfrm>
                <a:off x="5631968" y="3794156"/>
                <a:ext cx="206280" cy="115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0A00FF9-44F0-08F6-3D34-48054B1A815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23328" y="3785156"/>
                  <a:ext cx="2239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3708ADB-F5E9-3801-F13E-AC3AA8E606A0}"/>
                    </a:ext>
                  </a:extLst>
                </p14:cNvPr>
                <p14:cNvContentPartPr/>
                <p14:nvPr/>
              </p14:nvContentPartPr>
              <p14:xfrm>
                <a:off x="5773808" y="3524156"/>
                <a:ext cx="382680" cy="300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3708ADB-F5E9-3801-F13E-AC3AA8E606A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764808" y="3515156"/>
                  <a:ext cx="4003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AE3AC03-9EFB-C7E7-0D75-E2CA0538B7EE}"/>
                    </a:ext>
                  </a:extLst>
                </p14:cNvPr>
                <p14:cNvContentPartPr/>
                <p14:nvPr/>
              </p14:nvContentPartPr>
              <p14:xfrm>
                <a:off x="6323888" y="3583196"/>
                <a:ext cx="503640" cy="430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AE3AC03-9EFB-C7E7-0D75-E2CA0538B7E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314888" y="3574556"/>
                  <a:ext cx="521280" cy="44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7D15CB-FFEC-D259-EA00-8ABC7F8A5304}"/>
              </a:ext>
            </a:extLst>
          </p:cNvPr>
          <p:cNvGrpSpPr/>
          <p:nvPr/>
        </p:nvGrpSpPr>
        <p:grpSpPr>
          <a:xfrm>
            <a:off x="8029208" y="4105556"/>
            <a:ext cx="473400" cy="538200"/>
            <a:chOff x="8029208" y="4105556"/>
            <a:chExt cx="473400" cy="53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163DE1E-ACC5-6913-FC4A-6ACA9B87073B}"/>
                    </a:ext>
                  </a:extLst>
                </p14:cNvPr>
                <p14:cNvContentPartPr/>
                <p14:nvPr/>
              </p14:nvContentPartPr>
              <p14:xfrm>
                <a:off x="8215688" y="4105556"/>
                <a:ext cx="9360" cy="2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163DE1E-ACC5-6913-FC4A-6ACA9B87073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207048" y="4096916"/>
                  <a:ext cx="27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81FC633-936D-684E-327C-73E4A607C92E}"/>
                    </a:ext>
                  </a:extLst>
                </p14:cNvPr>
                <p14:cNvContentPartPr/>
                <p14:nvPr/>
              </p14:nvContentPartPr>
              <p14:xfrm>
                <a:off x="8029208" y="4241636"/>
                <a:ext cx="473400" cy="402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81FC633-936D-684E-327C-73E4A607C92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020568" y="4232636"/>
                  <a:ext cx="491040" cy="41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EF0D29-B59F-1C44-1F12-75FBBFBB3349}"/>
              </a:ext>
            </a:extLst>
          </p:cNvPr>
          <p:cNvGrpSpPr/>
          <p:nvPr/>
        </p:nvGrpSpPr>
        <p:grpSpPr>
          <a:xfrm>
            <a:off x="10702208" y="3140396"/>
            <a:ext cx="1103760" cy="908640"/>
            <a:chOff x="10702208" y="3140396"/>
            <a:chExt cx="1103760" cy="90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44C124F-1A2E-D921-D112-4B39E9BB1242}"/>
                    </a:ext>
                  </a:extLst>
                </p14:cNvPr>
                <p14:cNvContentPartPr/>
                <p14:nvPr/>
              </p14:nvContentPartPr>
              <p14:xfrm>
                <a:off x="10702208" y="3140396"/>
                <a:ext cx="619920" cy="634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44C124F-1A2E-D921-D112-4B39E9BB124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93568" y="3131756"/>
                  <a:ext cx="63756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0DEC989-CB9F-9740-E432-37E13F49E6ED}"/>
                    </a:ext>
                  </a:extLst>
                </p14:cNvPr>
                <p14:cNvContentPartPr/>
                <p14:nvPr/>
              </p14:nvContentPartPr>
              <p14:xfrm>
                <a:off x="11122688" y="3848876"/>
                <a:ext cx="49680" cy="200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0DEC989-CB9F-9740-E432-37E13F49E6E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114048" y="3840236"/>
                  <a:ext cx="673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145806E-8B38-9586-E23A-2F5CA7E98B00}"/>
                    </a:ext>
                  </a:extLst>
                </p14:cNvPr>
                <p14:cNvContentPartPr/>
                <p14:nvPr/>
              </p14:nvContentPartPr>
              <p14:xfrm>
                <a:off x="11040608" y="3720716"/>
                <a:ext cx="442440" cy="265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145806E-8B38-9586-E23A-2F5CA7E98B0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031968" y="3712076"/>
                  <a:ext cx="4600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3ED06B0-5518-0130-3F9D-37493D2D017A}"/>
                    </a:ext>
                  </a:extLst>
                </p14:cNvPr>
                <p14:cNvContentPartPr/>
                <p14:nvPr/>
              </p14:nvContentPartPr>
              <p14:xfrm>
                <a:off x="11391248" y="3725756"/>
                <a:ext cx="7200" cy="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3ED06B0-5518-0130-3F9D-37493D2D017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382248" y="3717116"/>
                  <a:ext cx="248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F6D1AC1-207D-06C0-0530-40B40AB0C571}"/>
                    </a:ext>
                  </a:extLst>
                </p14:cNvPr>
                <p14:cNvContentPartPr/>
                <p14:nvPr/>
              </p14:nvContentPartPr>
              <p14:xfrm>
                <a:off x="11501048" y="3750236"/>
                <a:ext cx="88920" cy="105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F6D1AC1-207D-06C0-0530-40B40AB0C57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492408" y="3741236"/>
                  <a:ext cx="1065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E679645-37C9-761B-89C0-8D6195420412}"/>
                    </a:ext>
                  </a:extLst>
                </p14:cNvPr>
                <p14:cNvContentPartPr/>
                <p14:nvPr/>
              </p14:nvContentPartPr>
              <p14:xfrm>
                <a:off x="11613368" y="3550076"/>
                <a:ext cx="192600" cy="241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E679645-37C9-761B-89C0-8D619542041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604728" y="3541076"/>
                  <a:ext cx="210240" cy="259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0378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9"/>
          <a:stretch/>
        </p:blipFill>
        <p:spPr bwMode="auto">
          <a:xfrm>
            <a:off x="2436180" y="250439"/>
            <a:ext cx="3659821" cy="61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1"/>
          <a:stretch/>
        </p:blipFill>
        <p:spPr bwMode="auto">
          <a:xfrm>
            <a:off x="6180642" y="136525"/>
            <a:ext cx="4343399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C465F-524C-43D5-A41F-D28E9D2ED9AB}"/>
              </a:ext>
            </a:extLst>
          </p:cNvPr>
          <p:cNvSpPr txBox="1"/>
          <p:nvPr/>
        </p:nvSpPr>
        <p:spPr>
          <a:xfrm>
            <a:off x="-31472" y="65773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NONPOLAR SIDE CHAINS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00B44-0383-429E-BF2D-12DEF144AA8B}"/>
              </a:ext>
            </a:extLst>
          </p:cNvPr>
          <p:cNvSpPr txBox="1"/>
          <p:nvPr/>
        </p:nvSpPr>
        <p:spPr>
          <a:xfrm>
            <a:off x="10219242" y="1600202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H-bond donor</a:t>
            </a:r>
          </a:p>
          <a:p>
            <a:r>
              <a:rPr lang="en-US" dirty="0">
                <a:latin typeface="Calibri" panose="020F0502020204030204" pitchFamily="34" charset="0"/>
              </a:rPr>
              <a:t>(polar functionality)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9EC1F0-BDA5-4E2A-A5D3-5989CA8B4F40}"/>
              </a:ext>
            </a:extLst>
          </p:cNvPr>
          <p:cNvCxnSpPr/>
          <p:nvPr/>
        </p:nvCxnSpPr>
        <p:spPr>
          <a:xfrm flipH="1">
            <a:off x="9609641" y="1905000"/>
            <a:ext cx="6096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>
            <a:extLst>
              <a:ext uri="{FF2B5EF4-FFF2-40B4-BE49-F238E27FC236}">
                <a16:creationId xmlns:a16="http://schemas.microsoft.com/office/drawing/2014/main" id="{8D8F3C8F-8077-4DB9-A40E-128256E31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48298" r="46619" b="16057"/>
          <a:stretch/>
        </p:blipFill>
        <p:spPr bwMode="auto">
          <a:xfrm>
            <a:off x="8350352" y="4019385"/>
            <a:ext cx="178652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06C4C-0E07-4BBE-9326-68F7589C157D}"/>
              </a:ext>
            </a:extLst>
          </p:cNvPr>
          <p:cNvSpPr txBox="1"/>
          <p:nvPr/>
        </p:nvSpPr>
        <p:spPr>
          <a:xfrm>
            <a:off x="7772401" y="3611937"/>
            <a:ext cx="315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dirty="0">
                <a:latin typeface="Calibri" panose="020F0502020204030204" pitchFamily="34" charset="0"/>
              </a:rPr>
              <a:t>And at last there is glycine: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796D8-852C-422A-99FD-C6D147FB8EF5}"/>
              </a:ext>
            </a:extLst>
          </p:cNvPr>
          <p:cNvSpPr txBox="1"/>
          <p:nvPr/>
        </p:nvSpPr>
        <p:spPr>
          <a:xfrm>
            <a:off x="8122376" y="5715537"/>
            <a:ext cx="3405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No real functionality for its R group (H)</a:t>
            </a:r>
          </a:p>
          <a:p>
            <a:r>
              <a:rPr lang="en-US" sz="1600" dirty="0">
                <a:latin typeface="Calibri" panose="020F0502020204030204" pitchFamily="34" charset="0"/>
              </a:rPr>
              <a:t>Only AA that is achiral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E1DD17-5F8C-47A1-9289-2927437C391C}"/>
              </a:ext>
            </a:extLst>
          </p:cNvPr>
          <p:cNvSpPr txBox="1"/>
          <p:nvPr/>
        </p:nvSpPr>
        <p:spPr>
          <a:xfrm>
            <a:off x="914400" y="4648202"/>
            <a:ext cx="1140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Ring results in no NH group for H-bonding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FC082A-6E76-4E8B-944C-47D9D6B28DD0}"/>
              </a:ext>
            </a:extLst>
          </p:cNvPr>
          <p:cNvCxnSpPr>
            <a:stCxn id="12" idx="3"/>
          </p:cNvCxnSpPr>
          <p:nvPr/>
        </p:nvCxnSpPr>
        <p:spPr>
          <a:xfrm>
            <a:off x="2055128" y="5186811"/>
            <a:ext cx="1145272" cy="2233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82B3F-2023-4185-B7A0-044DBFF9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C8FF9-E16E-4AF1-AF28-1E471F788AE3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119E8-2671-4DBA-BF6C-0E4007F3F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67CDD-723D-49BC-9795-249D4E06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9080B2E-5C3C-CCF0-1E2D-D023805154BD}"/>
                  </a:ext>
                </a:extLst>
              </p14:cNvPr>
              <p14:cNvContentPartPr/>
              <p14:nvPr/>
            </p14:nvContentPartPr>
            <p14:xfrm>
              <a:off x="52688" y="-162244"/>
              <a:ext cx="2496240" cy="790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9080B2E-5C3C-CCF0-1E2D-D023805154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688" y="-170884"/>
                <a:ext cx="2513880" cy="80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BB61B7-A258-B034-2EC2-321A9A4F9A5A}"/>
                  </a:ext>
                </a:extLst>
              </p14:cNvPr>
              <p14:cNvContentPartPr/>
              <p14:nvPr/>
            </p14:nvContentPartPr>
            <p14:xfrm>
              <a:off x="3493208" y="1400737"/>
              <a:ext cx="474120" cy="384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BB61B7-A258-B034-2EC2-321A9A4F9A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84568" y="1392097"/>
                <a:ext cx="491760" cy="40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B3F7852-1365-175F-C79C-FD0C268EA9A0}"/>
                  </a:ext>
                </a:extLst>
              </p14:cNvPr>
              <p14:cNvContentPartPr/>
              <p14:nvPr/>
            </p14:nvContentPartPr>
            <p14:xfrm>
              <a:off x="5138048" y="1434577"/>
              <a:ext cx="846720" cy="604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B3F7852-1365-175F-C79C-FD0C268EA9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9048" y="1425937"/>
                <a:ext cx="864360" cy="62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F33AC-F79F-7902-90EC-548A537062F9}"/>
              </a:ext>
            </a:extLst>
          </p:cNvPr>
          <p:cNvGrpSpPr/>
          <p:nvPr/>
        </p:nvGrpSpPr>
        <p:grpSpPr>
          <a:xfrm>
            <a:off x="7298768" y="1486777"/>
            <a:ext cx="823320" cy="990000"/>
            <a:chOff x="7298768" y="1486777"/>
            <a:chExt cx="823320" cy="99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366182B-D1DB-0B58-3099-FD0C0421608B}"/>
                    </a:ext>
                  </a:extLst>
                </p14:cNvPr>
                <p14:cNvContentPartPr/>
                <p14:nvPr/>
              </p14:nvContentPartPr>
              <p14:xfrm>
                <a:off x="7298768" y="1486777"/>
                <a:ext cx="823320" cy="990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366182B-D1DB-0B58-3099-FD0C0421608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89768" y="1478137"/>
                  <a:ext cx="840960" cy="10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0850D12-A939-CCB4-15E9-0183FD14E744}"/>
                    </a:ext>
                  </a:extLst>
                </p14:cNvPr>
                <p14:cNvContentPartPr/>
                <p14:nvPr/>
              </p14:nvContentPartPr>
              <p14:xfrm>
                <a:off x="7557968" y="2374537"/>
                <a:ext cx="144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0850D12-A939-CCB4-15E9-0183FD14E74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549328" y="2365897"/>
                  <a:ext cx="1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81A7EB-0033-0C6B-1BD9-9B003F7006F2}"/>
                    </a:ext>
                  </a:extLst>
                </p14:cNvPr>
                <p14:cNvContentPartPr/>
                <p14:nvPr/>
              </p14:nvContentPartPr>
              <p14:xfrm>
                <a:off x="7592168" y="2333137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81A7EB-0033-0C6B-1BD9-9B003F7006F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583528" y="2324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158CC69-AE9C-2028-6422-88570DBDF134}"/>
                  </a:ext>
                </a:extLst>
              </p14:cNvPr>
              <p14:cNvContentPartPr/>
              <p14:nvPr/>
            </p14:nvContentPartPr>
            <p14:xfrm>
              <a:off x="3225728" y="3368137"/>
              <a:ext cx="842040" cy="942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158CC69-AE9C-2028-6422-88570DBDF13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16728" y="3359497"/>
                <a:ext cx="859680" cy="9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49FF262-88A5-DB7D-B182-39C9F3372D4E}"/>
                  </a:ext>
                </a:extLst>
              </p14:cNvPr>
              <p14:cNvContentPartPr/>
              <p14:nvPr/>
            </p14:nvContentPartPr>
            <p14:xfrm>
              <a:off x="5128688" y="3419257"/>
              <a:ext cx="1010880" cy="10004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49FF262-88A5-DB7D-B182-39C9F3372D4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20048" y="3410257"/>
                <a:ext cx="1028520" cy="101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DC17FB10-FC17-8403-F0DE-0C5ADCAC775E}"/>
              </a:ext>
            </a:extLst>
          </p:cNvPr>
          <p:cNvGrpSpPr/>
          <p:nvPr/>
        </p:nvGrpSpPr>
        <p:grpSpPr>
          <a:xfrm>
            <a:off x="2942408" y="5599057"/>
            <a:ext cx="2999160" cy="1007280"/>
            <a:chOff x="2942408" y="5599057"/>
            <a:chExt cx="2999160" cy="10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708369C-A700-63C0-F64B-FC0547F4EA83}"/>
                    </a:ext>
                  </a:extLst>
                </p14:cNvPr>
                <p14:cNvContentPartPr/>
                <p14:nvPr/>
              </p14:nvContentPartPr>
              <p14:xfrm>
                <a:off x="2942408" y="5599057"/>
                <a:ext cx="1281240" cy="701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708369C-A700-63C0-F64B-FC0547F4EA8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33768" y="5590057"/>
                  <a:ext cx="1298880" cy="71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D26256E-4B19-F7A1-94DD-6ABC736E9F23}"/>
                    </a:ext>
                  </a:extLst>
                </p14:cNvPr>
                <p14:cNvContentPartPr/>
                <p14:nvPr/>
              </p14:nvContentPartPr>
              <p14:xfrm>
                <a:off x="5112128" y="5607697"/>
                <a:ext cx="829440" cy="998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D26256E-4B19-F7A1-94DD-6ABC736E9F2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03128" y="5599057"/>
                  <a:ext cx="847080" cy="101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B4B840C-C80A-D6AE-F06A-A1326917BE8F}"/>
                  </a:ext>
                </a:extLst>
              </p14:cNvPr>
              <p14:cNvContentPartPr/>
              <p14:nvPr/>
            </p14:nvContentPartPr>
            <p14:xfrm>
              <a:off x="9316208" y="481657"/>
              <a:ext cx="617400" cy="42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B4B840C-C80A-D6AE-F06A-A1326917BE8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07208" y="472657"/>
                <a:ext cx="635040" cy="6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543D00E8-7C45-8D9A-5715-2C9491C13EAB}"/>
              </a:ext>
            </a:extLst>
          </p:cNvPr>
          <p:cNvGrpSpPr/>
          <p:nvPr/>
        </p:nvGrpSpPr>
        <p:grpSpPr>
          <a:xfrm>
            <a:off x="8833088" y="1933537"/>
            <a:ext cx="2325240" cy="1325880"/>
            <a:chOff x="8833088" y="1933537"/>
            <a:chExt cx="2325240" cy="13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F469BA8-13B9-CF72-B9BE-0BEC0CF45021}"/>
                    </a:ext>
                  </a:extLst>
                </p14:cNvPr>
                <p14:cNvContentPartPr/>
                <p14:nvPr/>
              </p14:nvContentPartPr>
              <p14:xfrm>
                <a:off x="8833088" y="1933537"/>
                <a:ext cx="1004400" cy="537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F469BA8-13B9-CF72-B9BE-0BEC0CF4502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824088" y="1924897"/>
                  <a:ext cx="102204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6530C80-84E6-C32D-C584-9E9561B5208F}"/>
                    </a:ext>
                  </a:extLst>
                </p14:cNvPr>
                <p14:cNvContentPartPr/>
                <p14:nvPr/>
              </p14:nvContentPartPr>
              <p14:xfrm>
                <a:off x="9327368" y="2263657"/>
                <a:ext cx="283680" cy="393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6530C80-84E6-C32D-C584-9E9561B5208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318368" y="2254657"/>
                  <a:ext cx="3013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B9C9473-575B-B2DD-3730-F37A3680CF7F}"/>
                    </a:ext>
                  </a:extLst>
                </p14:cNvPr>
                <p14:cNvContentPartPr/>
                <p14:nvPr/>
              </p14:nvContentPartPr>
              <p14:xfrm>
                <a:off x="9523208" y="2567137"/>
                <a:ext cx="164520" cy="266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B9C9473-575B-B2DD-3730-F37A3680CF7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514568" y="2558137"/>
                  <a:ext cx="1821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B762E33-430F-AE87-1BDC-29FF55940EF1}"/>
                    </a:ext>
                  </a:extLst>
                </p14:cNvPr>
                <p14:cNvContentPartPr/>
                <p14:nvPr/>
              </p14:nvContentPartPr>
              <p14:xfrm>
                <a:off x="9876008" y="2737417"/>
                <a:ext cx="133920" cy="331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B762E33-430F-AE87-1BDC-29FF55940EF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67008" y="2728417"/>
                  <a:ext cx="15156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1B892B-2021-DF67-6973-BE9DBA0D2A86}"/>
                    </a:ext>
                  </a:extLst>
                </p14:cNvPr>
                <p14:cNvContentPartPr/>
                <p14:nvPr/>
              </p14:nvContentPartPr>
              <p14:xfrm>
                <a:off x="10071128" y="2748577"/>
                <a:ext cx="93960" cy="82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1B892B-2021-DF67-6973-BE9DBA0D2A8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062488" y="2739577"/>
                  <a:ext cx="1116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3AA423A-B631-F0E3-80F2-1E517D4B4A22}"/>
                    </a:ext>
                  </a:extLst>
                </p14:cNvPr>
                <p14:cNvContentPartPr/>
                <p14:nvPr/>
              </p14:nvContentPartPr>
              <p14:xfrm>
                <a:off x="10168328" y="2567137"/>
                <a:ext cx="115560" cy="208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3AA423A-B631-F0E3-80F2-1E517D4B4A2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159328" y="2558497"/>
                  <a:ext cx="1332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DA9ADFB-873E-3C61-CF23-9638B58411C4}"/>
                    </a:ext>
                  </a:extLst>
                </p14:cNvPr>
                <p14:cNvContentPartPr/>
                <p14:nvPr/>
              </p14:nvContentPartPr>
              <p14:xfrm>
                <a:off x="10305128" y="2662177"/>
                <a:ext cx="126360" cy="92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DA9ADFB-873E-3C61-CF23-9638B58411C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296128" y="2653177"/>
                  <a:ext cx="144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44CD17-EAB5-471F-C932-01DE9B28351B}"/>
                    </a:ext>
                  </a:extLst>
                </p14:cNvPr>
                <p14:cNvContentPartPr/>
                <p14:nvPr/>
              </p14:nvContentPartPr>
              <p14:xfrm>
                <a:off x="10434368" y="2622217"/>
                <a:ext cx="104760" cy="84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44CD17-EAB5-471F-C932-01DE9B28351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425368" y="2613577"/>
                  <a:ext cx="122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B0CB8E8-1A12-D449-42F0-8A60EB2DC902}"/>
                    </a:ext>
                  </a:extLst>
                </p14:cNvPr>
                <p14:cNvContentPartPr/>
                <p14:nvPr/>
              </p14:nvContentPartPr>
              <p14:xfrm>
                <a:off x="10256528" y="3202177"/>
                <a:ext cx="183600" cy="57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B0CB8E8-1A12-D449-42F0-8A60EB2DC90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247888" y="3193177"/>
                  <a:ext cx="2012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58B8DF2-118C-C53C-6066-9EFF59BA6996}"/>
                    </a:ext>
                  </a:extLst>
                </p14:cNvPr>
                <p14:cNvContentPartPr/>
                <p14:nvPr/>
              </p14:nvContentPartPr>
              <p14:xfrm>
                <a:off x="10503848" y="3110017"/>
                <a:ext cx="163440" cy="105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58B8DF2-118C-C53C-6066-9EFF59BA699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495208" y="3101017"/>
                  <a:ext cx="1810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74E66BF-938B-C3F6-5FAD-8A9652821A20}"/>
                    </a:ext>
                  </a:extLst>
                </p14:cNvPr>
                <p14:cNvContentPartPr/>
                <p14:nvPr/>
              </p14:nvContentPartPr>
              <p14:xfrm>
                <a:off x="10603208" y="3025417"/>
                <a:ext cx="102960" cy="126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74E66BF-938B-C3F6-5FAD-8A9652821A2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594568" y="3016777"/>
                  <a:ext cx="1206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26233EE-D024-4697-6506-C3738B960AC3}"/>
                    </a:ext>
                  </a:extLst>
                </p14:cNvPr>
                <p14:cNvContentPartPr/>
                <p14:nvPr/>
              </p14:nvContentPartPr>
              <p14:xfrm>
                <a:off x="10732448" y="2936857"/>
                <a:ext cx="191160" cy="161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26233EE-D024-4697-6506-C3738B960AC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723448" y="2928217"/>
                  <a:ext cx="2088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D4D4EF1-A764-9CFE-D37B-2B4E7A7E1805}"/>
                    </a:ext>
                  </a:extLst>
                </p14:cNvPr>
                <p14:cNvContentPartPr/>
                <p14:nvPr/>
              </p14:nvContentPartPr>
              <p14:xfrm>
                <a:off x="10883288" y="2979697"/>
                <a:ext cx="100080" cy="57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D4D4EF1-A764-9CFE-D37B-2B4E7A7E180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874288" y="2971057"/>
                  <a:ext cx="1177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0604F54-31DB-84C2-B5F7-EA4B6527D3ED}"/>
                    </a:ext>
                  </a:extLst>
                </p14:cNvPr>
                <p14:cNvContentPartPr/>
                <p14:nvPr/>
              </p14:nvContentPartPr>
              <p14:xfrm>
                <a:off x="10955288" y="2874937"/>
                <a:ext cx="203040" cy="196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0604F54-31DB-84C2-B5F7-EA4B6527D3E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946288" y="2865937"/>
                  <a:ext cx="220680" cy="21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E9D393E-0B91-B3D6-7831-362DB20FD87C}"/>
              </a:ext>
            </a:extLst>
          </p:cNvPr>
          <p:cNvGrpSpPr/>
          <p:nvPr/>
        </p:nvGrpSpPr>
        <p:grpSpPr>
          <a:xfrm>
            <a:off x="9036488" y="5135377"/>
            <a:ext cx="1262520" cy="628560"/>
            <a:chOff x="9036488" y="5135377"/>
            <a:chExt cx="1262520" cy="62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B770D6A-DD5B-A459-8827-069C5E9A45BC}"/>
                    </a:ext>
                  </a:extLst>
                </p14:cNvPr>
                <p14:cNvContentPartPr/>
                <p14:nvPr/>
              </p14:nvContentPartPr>
              <p14:xfrm>
                <a:off x="9036488" y="5426617"/>
                <a:ext cx="326520" cy="337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B770D6A-DD5B-A459-8827-069C5E9A45B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027488" y="5417977"/>
                  <a:ext cx="34416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A9D6D2F-19B8-44FA-1501-5E5C7893B662}"/>
                    </a:ext>
                  </a:extLst>
                </p14:cNvPr>
                <p14:cNvContentPartPr/>
                <p14:nvPr/>
              </p14:nvContentPartPr>
              <p14:xfrm>
                <a:off x="9453728" y="5135377"/>
                <a:ext cx="845280" cy="454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A9D6D2F-19B8-44FA-1501-5E5C7893B66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444728" y="5126377"/>
                  <a:ext cx="86292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15DBB8E-E1F8-00E3-2E38-A15E3AC419B9}"/>
                    </a:ext>
                  </a:extLst>
                </p14:cNvPr>
                <p14:cNvContentPartPr/>
                <p14:nvPr/>
              </p14:nvContentPartPr>
              <p14:xfrm>
                <a:off x="9403328" y="5505457"/>
                <a:ext cx="208800" cy="140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15DBB8E-E1F8-00E3-2E38-A15E3AC419B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394688" y="5496817"/>
                  <a:ext cx="226440" cy="15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6E43995-8862-5A56-C541-72647D37F976}"/>
              </a:ext>
            </a:extLst>
          </p:cNvPr>
          <p:cNvGrpSpPr/>
          <p:nvPr/>
        </p:nvGrpSpPr>
        <p:grpSpPr>
          <a:xfrm>
            <a:off x="10338968" y="3595297"/>
            <a:ext cx="1823760" cy="1397160"/>
            <a:chOff x="10338968" y="3595297"/>
            <a:chExt cx="1823760" cy="139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C044051-A73B-8E17-F3A4-1FA495931592}"/>
                    </a:ext>
                  </a:extLst>
                </p14:cNvPr>
                <p14:cNvContentPartPr/>
                <p14:nvPr/>
              </p14:nvContentPartPr>
              <p14:xfrm>
                <a:off x="10338968" y="4721017"/>
                <a:ext cx="354600" cy="271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C044051-A73B-8E17-F3A4-1FA49593159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330328" y="4712017"/>
                  <a:ext cx="372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2EFC2B5-1390-AA06-EA41-78022B5A1D78}"/>
                    </a:ext>
                  </a:extLst>
                </p14:cNvPr>
                <p14:cNvContentPartPr/>
                <p14:nvPr/>
              </p14:nvContentPartPr>
              <p14:xfrm>
                <a:off x="10812008" y="4242577"/>
                <a:ext cx="114480" cy="423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2EFC2B5-1390-AA06-EA41-78022B5A1D7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803008" y="4233577"/>
                  <a:ext cx="13212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4039AC9-CB71-2B40-B303-73EB9EC0E1E2}"/>
                    </a:ext>
                  </a:extLst>
                </p14:cNvPr>
                <p14:cNvContentPartPr/>
                <p14:nvPr/>
              </p14:nvContentPartPr>
              <p14:xfrm>
                <a:off x="10748648" y="4481617"/>
                <a:ext cx="214200" cy="144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4039AC9-CB71-2B40-B303-73EB9EC0E1E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740008" y="4472617"/>
                  <a:ext cx="231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5D85A32-77BE-0E44-E175-03556494AE7A}"/>
                    </a:ext>
                  </a:extLst>
                </p14:cNvPr>
                <p14:cNvContentPartPr/>
                <p14:nvPr/>
              </p14:nvContentPartPr>
              <p14:xfrm>
                <a:off x="10970048" y="3973657"/>
                <a:ext cx="588600" cy="577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5D85A32-77BE-0E44-E175-03556494AE7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961408" y="3964657"/>
                  <a:ext cx="606240" cy="59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1229FAD-C7AA-2F93-091E-A002C422E6BA}"/>
                    </a:ext>
                  </a:extLst>
                </p14:cNvPr>
                <p14:cNvContentPartPr/>
                <p14:nvPr/>
              </p14:nvContentPartPr>
              <p14:xfrm>
                <a:off x="11520848" y="4031257"/>
                <a:ext cx="45720" cy="11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1229FAD-C7AA-2F93-091E-A002C422E6B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511848" y="4022617"/>
                  <a:ext cx="633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CE60B0A-9253-3697-73EE-2D825D6594D7}"/>
                    </a:ext>
                  </a:extLst>
                </p14:cNvPr>
                <p14:cNvContentPartPr/>
                <p14:nvPr/>
              </p14:nvContentPartPr>
              <p14:xfrm>
                <a:off x="11594648" y="3753337"/>
                <a:ext cx="378000" cy="385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CE60B0A-9253-3697-73EE-2D825D6594D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586008" y="3744337"/>
                  <a:ext cx="3956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D2B4ED4-97CA-EA75-AF9B-8BB51432DCD9}"/>
                    </a:ext>
                  </a:extLst>
                </p14:cNvPr>
                <p14:cNvContentPartPr/>
                <p14:nvPr/>
              </p14:nvContentPartPr>
              <p14:xfrm>
                <a:off x="11961488" y="3595297"/>
                <a:ext cx="98640" cy="221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D2B4ED4-97CA-EA75-AF9B-8BB51432DCD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952488" y="3586297"/>
                  <a:ext cx="1162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C5C0B09-2FCA-35C5-0F44-BB5B0B580DFD}"/>
                    </a:ext>
                  </a:extLst>
                </p14:cNvPr>
                <p14:cNvContentPartPr/>
                <p14:nvPr/>
              </p14:nvContentPartPr>
              <p14:xfrm>
                <a:off x="11975168" y="3738937"/>
                <a:ext cx="187560" cy="148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C5C0B09-2FCA-35C5-0F44-BB5B0B580DF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966528" y="3729937"/>
                  <a:ext cx="2052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BD0A9B2-4EE8-FA6C-E470-949068D7980F}"/>
                    </a:ext>
                  </a:extLst>
                </p14:cNvPr>
                <p14:cNvContentPartPr/>
                <p14:nvPr/>
              </p14:nvContentPartPr>
              <p14:xfrm>
                <a:off x="12142208" y="3830017"/>
                <a:ext cx="1440" cy="18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BD0A9B2-4EE8-FA6C-E470-949068D7980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2133568" y="3821017"/>
                  <a:ext cx="19080" cy="35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7497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3EF44A-C41B-4348-8498-B04DFB29509B}"/>
              </a:ext>
            </a:extLst>
          </p:cNvPr>
          <p:cNvSpPr txBox="1"/>
          <p:nvPr/>
        </p:nvSpPr>
        <p:spPr>
          <a:xfrm>
            <a:off x="1935105" y="0"/>
            <a:ext cx="8181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Summary of what you should know about amino acids: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4B71C-0988-4165-A117-93AFFFE921FC}"/>
              </a:ext>
            </a:extLst>
          </p:cNvPr>
          <p:cNvSpPr txBox="1"/>
          <p:nvPr/>
        </p:nvSpPr>
        <p:spPr>
          <a:xfrm>
            <a:off x="463112" y="2819400"/>
            <a:ext cx="42163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You should be able to look at the functional groups on the </a:t>
            </a:r>
            <a:r>
              <a:rPr lang="en-US" b="1" i="1" dirty="0">
                <a:latin typeface="Calibri" panose="020F0502020204030204" pitchFamily="34" charset="0"/>
              </a:rPr>
              <a:t>side-chain</a:t>
            </a:r>
            <a:r>
              <a:rPr lang="en-US" dirty="0">
                <a:latin typeface="Calibri" panose="020F0502020204030204" pitchFamily="34" charset="0"/>
              </a:rPr>
              <a:t> and determine how they will interact with water: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Polar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Charged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Non-polar (hydrophobic). You should be able to justify large differences in hydrophobicity, e.g. Val versus Ala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F639456-C9FA-47C1-853C-90F8E3E3F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13442" b="4895"/>
          <a:stretch/>
        </p:blipFill>
        <p:spPr>
          <a:xfrm>
            <a:off x="5918200" y="820273"/>
            <a:ext cx="4673599" cy="544535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9564FAE-2B3B-4D4A-9ACC-E72E5D296864}"/>
              </a:ext>
            </a:extLst>
          </p:cNvPr>
          <p:cNvSpPr txBox="1">
            <a:spLocks noChangeArrowheads="1"/>
          </p:cNvSpPr>
          <p:nvPr/>
        </p:nvSpPr>
        <p:spPr>
          <a:xfrm>
            <a:off x="381001" y="724469"/>
            <a:ext cx="5644711" cy="1175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7503" indent="-417503"/>
            <a:r>
              <a:rPr lang="en-US" sz="1800" dirty="0">
                <a:latin typeface="Calibri" panose="020F0502020204030204" pitchFamily="34" charset="0"/>
              </a:rPr>
              <a:t>All amino acids have a carbon atom bonded to an amino group, a hydrogen atom and a carboxyl group. What makes each  amino acid unique is its </a:t>
            </a:r>
            <a:r>
              <a:rPr lang="en-US" sz="1800" b="1" dirty="0">
                <a:latin typeface="Calibri" panose="020F0502020204030204" pitchFamily="34" charset="0"/>
              </a:rPr>
              <a:t>sidechain</a:t>
            </a:r>
            <a:r>
              <a:rPr lang="en-US" sz="1800" dirty="0">
                <a:latin typeface="Calibri" panose="020F0502020204030204" pitchFamily="34" charset="0"/>
              </a:rPr>
              <a:t>.</a:t>
            </a:r>
          </a:p>
          <a:p>
            <a:pPr marL="417503" indent="-417503"/>
            <a:r>
              <a:rPr lang="en-US" sz="1800" dirty="0">
                <a:latin typeface="Calibri" panose="020F0502020204030204" pitchFamily="34" charset="0"/>
              </a:rPr>
              <a:t>The common atoms will form the </a:t>
            </a:r>
            <a:r>
              <a:rPr lang="en-US" sz="1800" b="1" dirty="0">
                <a:latin typeface="Calibri" panose="020F0502020204030204" pitchFamily="34" charset="0"/>
              </a:rPr>
              <a:t>mainchain</a:t>
            </a:r>
            <a:r>
              <a:rPr lang="en-US" sz="1800" dirty="0">
                <a:latin typeface="Calibri" panose="020F0502020204030204" pitchFamily="34" charset="0"/>
              </a:rPr>
              <a:t> of the protein.</a:t>
            </a:r>
          </a:p>
          <a:p>
            <a:pPr marL="417503" indent="-417503"/>
            <a:r>
              <a:rPr lang="en-US" sz="1800" dirty="0">
                <a:latin typeface="Calibri" panose="020F0502020204030204" pitchFamily="34" charset="0"/>
              </a:rPr>
              <a:t>Most amino acids have at least one chiral center - the alpha carbon, exception is glycine, which is achiral.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81CCD-4024-4155-9AE6-6F60A6C70C5B}"/>
              </a:ext>
            </a:extLst>
          </p:cNvPr>
          <p:cNvSpPr txBox="1"/>
          <p:nvPr/>
        </p:nvSpPr>
        <p:spPr>
          <a:xfrm>
            <a:off x="6469711" y="536767"/>
            <a:ext cx="507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Relative Hydrophobicity of Sidechains (one of many)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23B8E90-01B6-4622-B9C4-5C81AB025E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0002" y="1317844"/>
          <a:ext cx="1731223" cy="1392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1751860" imgH="1409437" progId="MDLDrawOLE.MDLDrawObject.1">
                  <p:embed/>
                </p:oleObj>
              </mc:Choice>
              <mc:Fallback>
                <p:oleObj name="MDLDrawObject Class" r:id="rId3" imgW="1751860" imgH="1409437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23B8E90-01B6-4622-B9C4-5C81AB025E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0002" y="1317844"/>
                        <a:ext cx="1731223" cy="1392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1954A1C-2671-4E93-B987-0F1F59EC53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0002" y="3062798"/>
          <a:ext cx="1731223" cy="1213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1751860" imgH="1228134" progId="MDLDrawOLE.MDLDrawObject.1">
                  <p:embed/>
                </p:oleObj>
              </mc:Choice>
              <mc:Fallback>
                <p:oleObj name="MDLDrawObject Class" r:id="rId5" imgW="1751860" imgH="1228134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41954A1C-2671-4E93-B987-0F1F59EC5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60002" y="3062798"/>
                        <a:ext cx="1731223" cy="1213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EAB749-CF4C-4300-8A89-C16595428D54}"/>
              </a:ext>
            </a:extLst>
          </p:cNvPr>
          <p:cNvCxnSpPr>
            <a:cxnSpLocks/>
          </p:cNvCxnSpPr>
          <p:nvPr/>
        </p:nvCxnSpPr>
        <p:spPr>
          <a:xfrm flipH="1" flipV="1">
            <a:off x="6883399" y="2514600"/>
            <a:ext cx="323292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649A94-ACB7-4D66-BF91-C290FCFA124F}"/>
              </a:ext>
            </a:extLst>
          </p:cNvPr>
          <p:cNvCxnSpPr>
            <a:cxnSpLocks/>
          </p:cNvCxnSpPr>
          <p:nvPr/>
        </p:nvCxnSpPr>
        <p:spPr>
          <a:xfrm flipH="1" flipV="1">
            <a:off x="6883399" y="1430696"/>
            <a:ext cx="3098801" cy="245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B3C1D-0EC1-4078-ABDC-38AB0299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65BA7-FA9E-4577-A8EE-BB3A8CBF3C8F}" type="datetime1">
              <a:rPr lang="en-US" smtClean="0"/>
              <a:t>8/13/2023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D880A8-43F6-48FD-84EB-F3330F1D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F3EDC6-D829-4EA7-B797-9311A5A2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AB9E09C-7589-EC28-9711-96A2A7857E33}"/>
                  </a:ext>
                </a:extLst>
              </p14:cNvPr>
              <p14:cNvContentPartPr/>
              <p14:nvPr/>
            </p14:nvContentPartPr>
            <p14:xfrm>
              <a:off x="10386848" y="1261208"/>
              <a:ext cx="1163880" cy="590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AB9E09C-7589-EC28-9711-96A2A7857E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77848" y="1252568"/>
                <a:ext cx="118152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5A193AE-9451-F3A0-C0AC-21AC25328FB2}"/>
                  </a:ext>
                </a:extLst>
              </p14:cNvPr>
              <p14:cNvContentPartPr/>
              <p14:nvPr/>
            </p14:nvContentPartPr>
            <p14:xfrm>
              <a:off x="10810928" y="3030608"/>
              <a:ext cx="509040" cy="349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5A193AE-9451-F3A0-C0AC-21AC25328F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02288" y="3021608"/>
                <a:ext cx="52668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086DAFD-E76A-3743-0E10-55AA6FB00DD7}"/>
                  </a:ext>
                </a:extLst>
              </p14:cNvPr>
              <p14:cNvContentPartPr/>
              <p14:nvPr/>
            </p14:nvContentPartPr>
            <p14:xfrm>
              <a:off x="1871408" y="3976688"/>
              <a:ext cx="18468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086DAFD-E76A-3743-0E10-55AA6FB00DD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62408" y="3967688"/>
                <a:ext cx="20232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2688144-B6B4-9E7B-CD08-B6B7EABC6855}"/>
                  </a:ext>
                </a:extLst>
              </p14:cNvPr>
              <p14:cNvContentPartPr/>
              <p14:nvPr/>
            </p14:nvContentPartPr>
            <p14:xfrm>
              <a:off x="2219528" y="4295288"/>
              <a:ext cx="158400" cy="139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2688144-B6B4-9E7B-CD08-B6B7EABC68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10528" y="4286648"/>
                <a:ext cx="1760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334071-01FC-2E26-D6DC-924DFA1E6A22}"/>
                  </a:ext>
                </a:extLst>
              </p14:cNvPr>
              <p14:cNvContentPartPr/>
              <p14:nvPr/>
            </p14:nvContentPartPr>
            <p14:xfrm>
              <a:off x="4093328" y="4694888"/>
              <a:ext cx="181440" cy="165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334071-01FC-2E26-D6DC-924DFA1E6A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84328" y="4685888"/>
                <a:ext cx="1990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A6E896-5DD2-D4E3-8016-C7CE64421FBD}"/>
                  </a:ext>
                </a:extLst>
              </p14:cNvPr>
              <p14:cNvContentPartPr/>
              <p14:nvPr/>
            </p14:nvContentPartPr>
            <p14:xfrm>
              <a:off x="7513688" y="895808"/>
              <a:ext cx="1115640" cy="388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A6E896-5DD2-D4E3-8016-C7CE64421FB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04688" y="887168"/>
                <a:ext cx="1133280" cy="5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BB5F37B3-A372-C8CA-BD45-543949722DB0}"/>
              </a:ext>
            </a:extLst>
          </p:cNvPr>
          <p:cNvGrpSpPr/>
          <p:nvPr/>
        </p:nvGrpSpPr>
        <p:grpSpPr>
          <a:xfrm>
            <a:off x="5591288" y="366608"/>
            <a:ext cx="1369440" cy="936720"/>
            <a:chOff x="5591288" y="366608"/>
            <a:chExt cx="1369440" cy="93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3BFC049-313C-6E4D-C75B-36908EDB00F8}"/>
                    </a:ext>
                  </a:extLst>
                </p14:cNvPr>
                <p14:cNvContentPartPr/>
                <p14:nvPr/>
              </p14:nvContentPartPr>
              <p14:xfrm>
                <a:off x="5940848" y="991208"/>
                <a:ext cx="1019880" cy="312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3BFC049-313C-6E4D-C75B-36908EDB00F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31848" y="982208"/>
                  <a:ext cx="103752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93ACCB2-AD62-D9B3-CBD5-E3DC408B042E}"/>
                    </a:ext>
                  </a:extLst>
                </p14:cNvPr>
                <p14:cNvContentPartPr/>
                <p14:nvPr/>
              </p14:nvContentPartPr>
              <p14:xfrm>
                <a:off x="5967128" y="858008"/>
                <a:ext cx="109800" cy="168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93ACCB2-AD62-D9B3-CBD5-E3DC408B042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58488" y="849368"/>
                  <a:ext cx="1274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CD0E95B-1F30-FED7-05E7-34691FF4592B}"/>
                    </a:ext>
                  </a:extLst>
                </p14:cNvPr>
                <p14:cNvContentPartPr/>
                <p14:nvPr/>
              </p14:nvContentPartPr>
              <p14:xfrm>
                <a:off x="5591288" y="572168"/>
                <a:ext cx="439920" cy="244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CD0E95B-1F30-FED7-05E7-34691FF4592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82648" y="563168"/>
                  <a:ext cx="4575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31563F1-7E82-C1C0-8DA1-F4A2FE2C0AB2}"/>
                    </a:ext>
                  </a:extLst>
                </p14:cNvPr>
                <p14:cNvContentPartPr/>
                <p14:nvPr/>
              </p14:nvContentPartPr>
              <p14:xfrm>
                <a:off x="6096728" y="486488"/>
                <a:ext cx="96840" cy="155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31563F1-7E82-C1C0-8DA1-F4A2FE2C0AB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87728" y="477848"/>
                  <a:ext cx="1144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88B2763-CBBE-3E95-4741-37F0E58D2FA6}"/>
                    </a:ext>
                  </a:extLst>
                </p14:cNvPr>
                <p14:cNvContentPartPr/>
                <p14:nvPr/>
              </p14:nvContentPartPr>
              <p14:xfrm>
                <a:off x="6246488" y="470288"/>
                <a:ext cx="56160" cy="74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88B2763-CBBE-3E95-4741-37F0E58D2FA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237488" y="461288"/>
                  <a:ext cx="738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309CAE7-3EDC-6258-7BA2-CA28ACC4D07E}"/>
                    </a:ext>
                  </a:extLst>
                </p14:cNvPr>
                <p14:cNvContentPartPr/>
                <p14:nvPr/>
              </p14:nvContentPartPr>
              <p14:xfrm>
                <a:off x="6292208" y="366608"/>
                <a:ext cx="79200" cy="137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309CAE7-3EDC-6258-7BA2-CA28ACC4D07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283208" y="357608"/>
                  <a:ext cx="968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FC7346A-E792-41DB-F5BD-755A7AABD3CA}"/>
                    </a:ext>
                  </a:extLst>
                </p14:cNvPr>
                <p14:cNvContentPartPr/>
                <p14:nvPr/>
              </p14:nvContentPartPr>
              <p14:xfrm>
                <a:off x="6412808" y="435728"/>
                <a:ext cx="112680" cy="77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FC7346A-E792-41DB-F5BD-755A7AABD3C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404168" y="427088"/>
                  <a:ext cx="1303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66A69A0-039C-D00D-C243-BDF5DBE2B4A0}"/>
                    </a:ext>
                  </a:extLst>
                </p14:cNvPr>
                <p14:cNvContentPartPr/>
                <p14:nvPr/>
              </p14:nvContentPartPr>
              <p14:xfrm>
                <a:off x="6543848" y="411968"/>
                <a:ext cx="170280" cy="96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66A69A0-039C-D00D-C243-BDF5DBE2B4A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535208" y="403328"/>
                  <a:ext cx="18792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3B4551-D08E-6C67-C5E4-F6D3573E0E7C}"/>
              </a:ext>
            </a:extLst>
          </p:cNvPr>
          <p:cNvGrpSpPr/>
          <p:nvPr/>
        </p:nvGrpSpPr>
        <p:grpSpPr>
          <a:xfrm>
            <a:off x="6020408" y="5809088"/>
            <a:ext cx="2486160" cy="1007280"/>
            <a:chOff x="6020408" y="5809088"/>
            <a:chExt cx="2486160" cy="10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B2EE2B7-8071-90BC-8CE3-95DBBBCDF964}"/>
                    </a:ext>
                  </a:extLst>
                </p14:cNvPr>
                <p14:cNvContentPartPr/>
                <p14:nvPr/>
              </p14:nvContentPartPr>
              <p14:xfrm>
                <a:off x="6020408" y="5809088"/>
                <a:ext cx="825480" cy="460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B2EE2B7-8071-90BC-8CE3-95DBBBCDF96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11408" y="5800088"/>
                  <a:ext cx="84312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F762B06-2FF5-FCC5-2167-D42231366D00}"/>
                    </a:ext>
                  </a:extLst>
                </p14:cNvPr>
                <p14:cNvContentPartPr/>
                <p14:nvPr/>
              </p14:nvContentPartPr>
              <p14:xfrm>
                <a:off x="6771008" y="6191408"/>
                <a:ext cx="198720" cy="219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F762B06-2FF5-FCC5-2167-D42231366D0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762368" y="6182768"/>
                  <a:ext cx="216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D9E10FA-62A3-B5B5-BCEB-2FA1B4DF3346}"/>
                    </a:ext>
                  </a:extLst>
                </p14:cNvPr>
                <p14:cNvContentPartPr/>
                <p14:nvPr/>
              </p14:nvContentPartPr>
              <p14:xfrm>
                <a:off x="7120208" y="6438008"/>
                <a:ext cx="405360" cy="210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D9E10FA-62A3-B5B5-BCEB-2FA1B4DF334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11568" y="6429008"/>
                  <a:ext cx="4230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3BAFE43-0BC4-7128-9C52-FB32E18B9863}"/>
                    </a:ext>
                  </a:extLst>
                </p14:cNvPr>
                <p14:cNvContentPartPr/>
                <p14:nvPr/>
              </p14:nvContentPartPr>
              <p14:xfrm>
                <a:off x="7572368" y="6396968"/>
                <a:ext cx="66600" cy="139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3BAFE43-0BC4-7128-9C52-FB32E18B986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563728" y="6387968"/>
                  <a:ext cx="842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AD95ACE-FE54-61B8-319D-31DFDEA280E6}"/>
                    </a:ext>
                  </a:extLst>
                </p14:cNvPr>
                <p14:cNvContentPartPr/>
                <p14:nvPr/>
              </p14:nvContentPartPr>
              <p14:xfrm>
                <a:off x="7629608" y="6274568"/>
                <a:ext cx="93960" cy="165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AD95ACE-FE54-61B8-319D-31DFDEA280E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20608" y="6265928"/>
                  <a:ext cx="1116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0007612-A6CF-F948-CEB5-67A4FF3D8B52}"/>
                    </a:ext>
                  </a:extLst>
                </p14:cNvPr>
                <p14:cNvContentPartPr/>
                <p14:nvPr/>
              </p14:nvContentPartPr>
              <p14:xfrm>
                <a:off x="7681808" y="6595328"/>
                <a:ext cx="126720" cy="221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0007612-A6CF-F948-CEB5-67A4FF3D8B5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673168" y="6586688"/>
                  <a:ext cx="1443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44106DC-0349-5302-214B-FF14BD3AACF4}"/>
                    </a:ext>
                  </a:extLst>
                </p14:cNvPr>
                <p14:cNvContentPartPr/>
                <p14:nvPr/>
              </p14:nvContentPartPr>
              <p14:xfrm>
                <a:off x="7853528" y="6553208"/>
                <a:ext cx="97560" cy="123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44106DC-0349-5302-214B-FF14BD3AACF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44888" y="6544208"/>
                  <a:ext cx="115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73252E5-676E-19D4-E85D-0158A2FFAEC1}"/>
                    </a:ext>
                  </a:extLst>
                </p14:cNvPr>
                <p14:cNvContentPartPr/>
                <p14:nvPr/>
              </p14:nvContentPartPr>
              <p14:xfrm>
                <a:off x="7951808" y="6391208"/>
                <a:ext cx="123840" cy="213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73252E5-676E-19D4-E85D-0158A2FFAEC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43168" y="6382568"/>
                  <a:ext cx="1414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FE2573A-F95F-00FB-6FC9-3C59816F5098}"/>
                    </a:ext>
                  </a:extLst>
                </p14:cNvPr>
                <p14:cNvContentPartPr/>
                <p14:nvPr/>
              </p14:nvContentPartPr>
              <p14:xfrm>
                <a:off x="8126408" y="6458528"/>
                <a:ext cx="53280" cy="85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FE2573A-F95F-00FB-6FC9-3C59816F509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117768" y="6449528"/>
                  <a:ext cx="709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1BE4DBF-1C37-541C-7499-9D0AAF28F840}"/>
                    </a:ext>
                  </a:extLst>
                </p14:cNvPr>
                <p14:cNvContentPartPr/>
                <p14:nvPr/>
              </p14:nvContentPartPr>
              <p14:xfrm>
                <a:off x="7966928" y="6373928"/>
                <a:ext cx="398520" cy="264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1BE4DBF-1C37-541C-7499-9D0AAF28F84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958288" y="6365288"/>
                  <a:ext cx="41616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D5AB829-C2E4-A154-56A1-D9EE6DF86CD1}"/>
                    </a:ext>
                  </a:extLst>
                </p14:cNvPr>
                <p14:cNvContentPartPr/>
                <p14:nvPr/>
              </p14:nvContentPartPr>
              <p14:xfrm>
                <a:off x="8477048" y="6366368"/>
                <a:ext cx="29520" cy="21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D5AB829-C2E4-A154-56A1-D9EE6DF86CD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68408" y="6357368"/>
                  <a:ext cx="47160" cy="3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13E026-F38D-0500-01BF-83868F285C22}"/>
                  </a:ext>
                </a:extLst>
              </p14:cNvPr>
              <p14:cNvContentPartPr/>
              <p14:nvPr/>
            </p14:nvContentPartPr>
            <p14:xfrm>
              <a:off x="10593488" y="4201688"/>
              <a:ext cx="350640" cy="43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13E026-F38D-0500-01BF-83868F285C2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584848" y="4192688"/>
                <a:ext cx="36828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6812559-392C-C6D4-5078-3A85F1805D36}"/>
                  </a:ext>
                </a:extLst>
              </p14:cNvPr>
              <p14:cNvContentPartPr/>
              <p14:nvPr/>
            </p14:nvContentPartPr>
            <p14:xfrm>
              <a:off x="10416368" y="3903248"/>
              <a:ext cx="693360" cy="4114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6812559-392C-C6D4-5078-3A85F1805D3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407368" y="3894608"/>
                <a:ext cx="711000" cy="42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9AAAAD05-E9A8-343D-1933-5373DB41F41B}"/>
              </a:ext>
            </a:extLst>
          </p:cNvPr>
          <p:cNvGrpSpPr/>
          <p:nvPr/>
        </p:nvGrpSpPr>
        <p:grpSpPr>
          <a:xfrm>
            <a:off x="10486208" y="2115848"/>
            <a:ext cx="1108080" cy="610920"/>
            <a:chOff x="10486208" y="2115848"/>
            <a:chExt cx="1108080" cy="61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7BE7098-B927-487C-A1D1-558E28813AB7}"/>
                    </a:ext>
                  </a:extLst>
                </p14:cNvPr>
                <p14:cNvContentPartPr/>
                <p14:nvPr/>
              </p14:nvContentPartPr>
              <p14:xfrm>
                <a:off x="10585208" y="2672048"/>
                <a:ext cx="403560" cy="11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7BE7098-B927-487C-A1D1-558E28813AB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576208" y="2663408"/>
                  <a:ext cx="4212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7EEA943-B095-E0C3-35C9-FEA3C0AC5F1D}"/>
                    </a:ext>
                  </a:extLst>
                </p14:cNvPr>
                <p14:cNvContentPartPr/>
                <p14:nvPr/>
              </p14:nvContentPartPr>
              <p14:xfrm>
                <a:off x="10772048" y="2184248"/>
                <a:ext cx="114480" cy="117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7EEA943-B095-E0C3-35C9-FEA3C0AC5F1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763408" y="2175608"/>
                  <a:ext cx="1321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6A0BCC1-B524-3B94-61D3-9F70D82845C8}"/>
                    </a:ext>
                  </a:extLst>
                </p14:cNvPr>
                <p14:cNvContentPartPr/>
                <p14:nvPr/>
              </p14:nvContentPartPr>
              <p14:xfrm>
                <a:off x="11032688" y="2115848"/>
                <a:ext cx="86400" cy="64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6A0BCC1-B524-3B94-61D3-9F70D82845C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024048" y="2107208"/>
                  <a:ext cx="1040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76C0D3D-0EF7-85D6-8B40-AD211451D098}"/>
                    </a:ext>
                  </a:extLst>
                </p14:cNvPr>
                <p14:cNvContentPartPr/>
                <p14:nvPr/>
              </p14:nvContentPartPr>
              <p14:xfrm>
                <a:off x="11471888" y="2232488"/>
                <a:ext cx="122400" cy="45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76C0D3D-0EF7-85D6-8B40-AD211451D09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462888" y="2223848"/>
                  <a:ext cx="1400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70AE1B4-E4A7-9693-8BC6-93A362824F59}"/>
                    </a:ext>
                  </a:extLst>
                </p14:cNvPr>
                <p14:cNvContentPartPr/>
                <p14:nvPr/>
              </p14:nvContentPartPr>
              <p14:xfrm>
                <a:off x="10486208" y="2330408"/>
                <a:ext cx="541080" cy="396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70AE1B4-E4A7-9693-8BC6-93A362824F5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477208" y="2321768"/>
                  <a:ext cx="558720" cy="41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CC9740F-A56F-116F-B5A0-FBE2FB40A822}"/>
                  </a:ext>
                </a:extLst>
              </p14:cNvPr>
              <p14:cNvContentPartPr/>
              <p14:nvPr/>
            </p14:nvContentPartPr>
            <p14:xfrm>
              <a:off x="5945168" y="2355968"/>
              <a:ext cx="815760" cy="2574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CC9740F-A56F-116F-B5A0-FBE2FB40A82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936528" y="2347328"/>
                <a:ext cx="8334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5CA0E4B-55CE-BBFA-1466-F5480C3C1A13}"/>
                  </a:ext>
                </a:extLst>
              </p14:cNvPr>
              <p14:cNvContentPartPr/>
              <p14:nvPr/>
            </p14:nvContentPartPr>
            <p14:xfrm>
              <a:off x="5919968" y="1295768"/>
              <a:ext cx="786960" cy="2718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5CA0E4B-55CE-BBFA-1466-F5480C3C1A1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911328" y="1287128"/>
                <a:ext cx="804600" cy="28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35723D20-3C9F-955B-6141-4CCBE7203D30}"/>
              </a:ext>
            </a:extLst>
          </p:cNvPr>
          <p:cNvGrpSpPr/>
          <p:nvPr/>
        </p:nvGrpSpPr>
        <p:grpSpPr>
          <a:xfrm>
            <a:off x="9265808" y="2673848"/>
            <a:ext cx="2919600" cy="1197720"/>
            <a:chOff x="9265808" y="2673848"/>
            <a:chExt cx="2919600" cy="11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268699-B865-27F9-C60C-150BE91BDE9F}"/>
                    </a:ext>
                  </a:extLst>
                </p14:cNvPr>
                <p14:cNvContentPartPr/>
                <p14:nvPr/>
              </p14:nvContentPartPr>
              <p14:xfrm>
                <a:off x="11430488" y="3706328"/>
                <a:ext cx="155880" cy="87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268699-B865-27F9-C60C-150BE91BDE9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421848" y="3697328"/>
                  <a:ext cx="1735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71205BB-719F-D009-A793-923988AAC21D}"/>
                    </a:ext>
                  </a:extLst>
                </p14:cNvPr>
                <p14:cNvContentPartPr/>
                <p14:nvPr/>
              </p14:nvContentPartPr>
              <p14:xfrm>
                <a:off x="11073728" y="3296648"/>
                <a:ext cx="356760" cy="204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71205BB-719F-D009-A793-923988AAC21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065088" y="3287648"/>
                  <a:ext cx="3744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8EBC032-6ED0-A4CA-2E91-BDAB8CB1AD6B}"/>
                    </a:ext>
                  </a:extLst>
                </p14:cNvPr>
                <p14:cNvContentPartPr/>
                <p14:nvPr/>
              </p14:nvContentPartPr>
              <p14:xfrm>
                <a:off x="11062928" y="3439208"/>
                <a:ext cx="100080" cy="83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8EBC032-6ED0-A4CA-2E91-BDAB8CB1AD6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053928" y="3430568"/>
                  <a:ext cx="1177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37791B8-6F31-58DD-21B6-E723068BAF05}"/>
                    </a:ext>
                  </a:extLst>
                </p14:cNvPr>
                <p14:cNvContentPartPr/>
                <p14:nvPr/>
              </p14:nvContentPartPr>
              <p14:xfrm>
                <a:off x="11490248" y="3145448"/>
                <a:ext cx="120240" cy="113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37791B8-6F31-58DD-21B6-E723068BAF0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481248" y="3136808"/>
                  <a:ext cx="1378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09F34DF-1080-8CCD-8164-067BA669EDA5}"/>
                    </a:ext>
                  </a:extLst>
                </p14:cNvPr>
                <p14:cNvContentPartPr/>
                <p14:nvPr/>
              </p14:nvContentPartPr>
              <p14:xfrm>
                <a:off x="11574128" y="2967608"/>
                <a:ext cx="268200" cy="200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09F34DF-1080-8CCD-8164-067BA669EDA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565488" y="2958608"/>
                  <a:ext cx="2858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461BB62-0AB4-A2ED-DB4A-DC7F47E62AA9}"/>
                    </a:ext>
                  </a:extLst>
                </p14:cNvPr>
                <p14:cNvContentPartPr/>
                <p14:nvPr/>
              </p14:nvContentPartPr>
              <p14:xfrm>
                <a:off x="11728208" y="2944568"/>
                <a:ext cx="51480" cy="6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461BB62-0AB4-A2ED-DB4A-DC7F47E62AA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719568" y="2935928"/>
                  <a:ext cx="691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48F73C1-F896-4E71-6C5D-05EFF09D664A}"/>
                    </a:ext>
                  </a:extLst>
                </p14:cNvPr>
                <p14:cNvContentPartPr/>
                <p14:nvPr/>
              </p14:nvContentPartPr>
              <p14:xfrm>
                <a:off x="11826128" y="2944928"/>
                <a:ext cx="115200" cy="101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48F73C1-F896-4E71-6C5D-05EFF09D664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817128" y="2935928"/>
                  <a:ext cx="1328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DC9D259-28F5-CA8A-B1A4-F23F9B57A444}"/>
                    </a:ext>
                  </a:extLst>
                </p14:cNvPr>
                <p14:cNvContentPartPr/>
                <p14:nvPr/>
              </p14:nvContentPartPr>
              <p14:xfrm>
                <a:off x="11973368" y="2808848"/>
                <a:ext cx="212040" cy="174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DC9D259-28F5-CA8A-B1A4-F23F9B57A44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964368" y="2800208"/>
                  <a:ext cx="2296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C4F4135-5523-A99F-F077-E681094F2892}"/>
                    </a:ext>
                  </a:extLst>
                </p14:cNvPr>
                <p14:cNvContentPartPr/>
                <p14:nvPr/>
              </p14:nvContentPartPr>
              <p14:xfrm>
                <a:off x="10742528" y="3784448"/>
                <a:ext cx="96120" cy="87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C4F4135-5523-A99F-F077-E681094F289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733888" y="3775448"/>
                  <a:ext cx="1137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913D9AF-5044-354E-6A64-BCD6CBB4E9A5}"/>
                    </a:ext>
                  </a:extLst>
                </p14:cNvPr>
                <p14:cNvContentPartPr/>
                <p14:nvPr/>
              </p14:nvContentPartPr>
              <p14:xfrm>
                <a:off x="11024768" y="3649448"/>
                <a:ext cx="106560" cy="90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913D9AF-5044-354E-6A64-BCD6CBB4E9A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016128" y="3640448"/>
                  <a:ext cx="1242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547A37B-572C-AF24-9265-397CC369798D}"/>
                    </a:ext>
                  </a:extLst>
                </p14:cNvPr>
                <p14:cNvContentPartPr/>
                <p14:nvPr/>
              </p14:nvContentPartPr>
              <p14:xfrm>
                <a:off x="10481168" y="3046088"/>
                <a:ext cx="279000" cy="118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547A37B-572C-AF24-9265-397CC369798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472168" y="3037088"/>
                  <a:ext cx="2966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305E222-18B9-8732-D3AB-C2707CB74772}"/>
                    </a:ext>
                  </a:extLst>
                </p14:cNvPr>
                <p14:cNvContentPartPr/>
                <p14:nvPr/>
              </p14:nvContentPartPr>
              <p14:xfrm>
                <a:off x="9265808" y="2885168"/>
                <a:ext cx="136800" cy="200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305E222-18B9-8732-D3AB-C2707CB7477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256808" y="2876528"/>
                  <a:ext cx="1544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43EA730-4676-0C43-CB7A-B1F34FE04625}"/>
                    </a:ext>
                  </a:extLst>
                </p14:cNvPr>
                <p14:cNvContentPartPr/>
                <p14:nvPr/>
              </p14:nvContentPartPr>
              <p14:xfrm>
                <a:off x="9446888" y="2874728"/>
                <a:ext cx="300960" cy="132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43EA730-4676-0C43-CB7A-B1F34FE0462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437888" y="2866088"/>
                  <a:ext cx="3186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DE36C21-540A-9E5F-4697-74F9AE1E3686}"/>
                    </a:ext>
                  </a:extLst>
                </p14:cNvPr>
                <p14:cNvContentPartPr/>
                <p14:nvPr/>
              </p14:nvContentPartPr>
              <p14:xfrm>
                <a:off x="9749648" y="2673848"/>
                <a:ext cx="414000" cy="246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DE36C21-540A-9E5F-4697-74F9AE1E368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740648" y="2665208"/>
                  <a:ext cx="4316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51751FF-6EDE-FFEC-6E72-0AEAF3CF5BE7}"/>
                    </a:ext>
                  </a:extLst>
                </p14:cNvPr>
                <p14:cNvContentPartPr/>
                <p14:nvPr/>
              </p14:nvContentPartPr>
              <p14:xfrm>
                <a:off x="9341768" y="3168128"/>
                <a:ext cx="594360" cy="286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51751FF-6EDE-FFEC-6E72-0AEAF3CF5BE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333128" y="3159128"/>
                  <a:ext cx="612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F1DE125-75B7-999D-61FE-BC32D2E173BE}"/>
                    </a:ext>
                  </a:extLst>
                </p14:cNvPr>
                <p14:cNvContentPartPr/>
                <p14:nvPr/>
              </p14:nvContentPartPr>
              <p14:xfrm>
                <a:off x="9996968" y="3055448"/>
                <a:ext cx="168120" cy="202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F1DE125-75B7-999D-61FE-BC32D2E173B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988328" y="3046448"/>
                  <a:ext cx="18576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8BBDA32-D0A3-609F-04AA-9EF83678842D}"/>
                    </a:ext>
                  </a:extLst>
                </p14:cNvPr>
                <p14:cNvContentPartPr/>
                <p14:nvPr/>
              </p14:nvContentPartPr>
              <p14:xfrm>
                <a:off x="10161488" y="3012968"/>
                <a:ext cx="102960" cy="93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8BBDA32-D0A3-609F-04AA-9EF83678842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152488" y="3004328"/>
                  <a:ext cx="1206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3CDA4EB-E9EF-C9F4-A5AF-83A9947A4B4C}"/>
                    </a:ext>
                  </a:extLst>
                </p14:cNvPr>
                <p14:cNvContentPartPr/>
                <p14:nvPr/>
              </p14:nvContentPartPr>
              <p14:xfrm>
                <a:off x="10278488" y="2852768"/>
                <a:ext cx="54000" cy="203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3CDA4EB-E9EF-C9F4-A5AF-83A9947A4B4C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269848" y="2843768"/>
                  <a:ext cx="71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4D03781-E79E-DACD-8CE1-F66A861E8468}"/>
                    </a:ext>
                  </a:extLst>
                </p14:cNvPr>
                <p14:cNvContentPartPr/>
                <p14:nvPr/>
              </p14:nvContentPartPr>
              <p14:xfrm>
                <a:off x="10374968" y="2892368"/>
                <a:ext cx="217080" cy="1170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4D03781-E79E-DACD-8CE1-F66A861E846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366328" y="2883368"/>
                  <a:ext cx="2347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6A023AB-91BC-2BDA-5444-1DCFCE5ECB69}"/>
                    </a:ext>
                  </a:extLst>
                </p14:cNvPr>
                <p14:cNvContentPartPr/>
                <p14:nvPr/>
              </p14:nvContentPartPr>
              <p14:xfrm>
                <a:off x="9870248" y="3248768"/>
                <a:ext cx="664200" cy="442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6A023AB-91BC-2BDA-5444-1DCFCE5ECB6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861248" y="3239768"/>
                  <a:ext cx="68184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95FD456-B77D-E9D4-ECFC-38AC56186E1B}"/>
                    </a:ext>
                  </a:extLst>
                </p14:cNvPr>
                <p14:cNvContentPartPr/>
                <p14:nvPr/>
              </p14:nvContentPartPr>
              <p14:xfrm>
                <a:off x="10613288" y="3325088"/>
                <a:ext cx="18000" cy="24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95FD456-B77D-E9D4-ECFC-38AC56186E1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604288" y="3316448"/>
                  <a:ext cx="35640" cy="42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53929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378781"/>
            <a:ext cx="7772400" cy="1470025"/>
          </a:xfrm>
        </p:spPr>
        <p:txBody>
          <a:bodyPr>
            <a:noAutofit/>
          </a:bodyPr>
          <a:lstStyle/>
          <a:p>
            <a:pPr eaLnBrk="1" hangingPunct="1"/>
            <a:br>
              <a:rPr lang="en-US" sz="2800" dirty="0"/>
            </a:br>
            <a:r>
              <a:rPr lang="en-US" sz="2800" dirty="0"/>
              <a:t>Protein Structure and Stability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14602"/>
            <a:ext cx="4806696" cy="322960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98A02-66A8-448F-B41E-78180647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8ED8-B01D-4847-9F7A-FE243E29590A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57EB7-FBAF-4BEE-8209-B3B5F773F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935C3-2A98-4E75-AC13-A3773DDA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F66C5-4BB4-42AC-B407-F65ABB88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34" y="991618"/>
            <a:ext cx="5671966" cy="1877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73242-D475-4D36-8872-7BC768FF130C}"/>
              </a:ext>
            </a:extLst>
          </p:cNvPr>
          <p:cNvSpPr txBox="1"/>
          <p:nvPr/>
        </p:nvSpPr>
        <p:spPr>
          <a:xfrm>
            <a:off x="76200" y="838200"/>
            <a:ext cx="33451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Primary - sequence of amino acids, no 3D structural 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Secondary - local structural elements, only mainchain atoms involved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Tertiary - 3D position of </a:t>
            </a:r>
            <a:r>
              <a:rPr lang="en-US" b="1" i="1" dirty="0">
                <a:latin typeface="Calibri" panose="020F0502020204030204" pitchFamily="34" charset="0"/>
              </a:rPr>
              <a:t>all</a:t>
            </a:r>
            <a:r>
              <a:rPr lang="en-US" dirty="0">
                <a:latin typeface="Calibri" panose="020F0502020204030204" pitchFamily="34" charset="0"/>
              </a:rPr>
              <a:t> atoms, functional form of many proteins.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Quaternary - multiple chains – multiple chains often required for function.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99595-C971-439E-AC44-293E39425FE2}"/>
              </a:ext>
            </a:extLst>
          </p:cNvPr>
          <p:cNvSpPr txBox="1"/>
          <p:nvPr/>
        </p:nvSpPr>
        <p:spPr>
          <a:xfrm>
            <a:off x="6560838" y="4514850"/>
            <a:ext cx="1515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Calibri" panose="020F0502020204030204" pitchFamily="34" charset="0"/>
              </a:rPr>
              <a:t>Biological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4731A-7479-44BE-A2F4-E279FB02878F}"/>
              </a:ext>
            </a:extLst>
          </p:cNvPr>
          <p:cNvSpPr/>
          <p:nvPr/>
        </p:nvSpPr>
        <p:spPr>
          <a:xfrm>
            <a:off x="6496051" y="4572001"/>
            <a:ext cx="1478264" cy="219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D06CDF-92AD-47A4-96FA-317FFBB3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194" y="3329633"/>
            <a:ext cx="774299" cy="585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28FCF-BD66-4698-B878-7C594777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373" y="3030916"/>
            <a:ext cx="1279585" cy="1821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5BCFE-213E-43F8-A598-3A43A2DB0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78" b="75555"/>
          <a:stretch/>
        </p:blipFill>
        <p:spPr>
          <a:xfrm>
            <a:off x="6388641" y="2986412"/>
            <a:ext cx="929475" cy="1202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64E2F-6E67-4A65-955A-C02E88471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45" b="22063"/>
          <a:stretch/>
        </p:blipFill>
        <p:spPr>
          <a:xfrm>
            <a:off x="6546560" y="4285443"/>
            <a:ext cx="1005125" cy="85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FB9C10-B885-4E50-AD1C-4672AC238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981" y="3028951"/>
            <a:ext cx="1128127" cy="1505129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FED047D-BFEE-451E-A9B0-1DB371906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2156" y="1367693"/>
          <a:ext cx="1298417" cy="104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1751860" imgH="1409437" progId="MDLDrawOLE.MDLDrawObject.1">
                  <p:embed/>
                </p:oleObj>
              </mc:Choice>
              <mc:Fallback>
                <p:oleObj name="MDLDrawObject Class" r:id="rId8" imgW="1751860" imgH="1409437" progId="MDLDrawOLE.MDLDrawObject.1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FED047D-BFEE-451E-A9B0-1DB371906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92156" y="1367693"/>
                        <a:ext cx="1298417" cy="104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27AD45B-1A1A-4954-95F1-81A5923CD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3294" y="3014370"/>
            <a:ext cx="1301837" cy="1824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EB7DF0-882E-4118-ABA2-CE6C279A2EA7}"/>
              </a:ext>
            </a:extLst>
          </p:cNvPr>
          <p:cNvSpPr txBox="1"/>
          <p:nvPr/>
        </p:nvSpPr>
        <p:spPr>
          <a:xfrm>
            <a:off x="9203293" y="4915289"/>
            <a:ext cx="137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</a:rPr>
              <a:t>(White and black represent two different chains)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A0AD5-B3B9-4739-B6B5-E5C4D019F7D4}"/>
              </a:ext>
            </a:extLst>
          </p:cNvPr>
          <p:cNvSpPr/>
          <p:nvPr/>
        </p:nvSpPr>
        <p:spPr>
          <a:xfrm>
            <a:off x="4065322" y="126345"/>
            <a:ext cx="4750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Structural Hierarchy of Proteins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2D9-F3FF-4B8E-B3B5-3126A064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E825-03BA-437A-8D4B-3A2D2897CD4D}" type="datetime1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AB3AD3-5F7A-4113-A872-59C1D415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9BCC-5CCE-4047-964B-434750CC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284A77D-F101-E48A-BC23-E998F5C2F53C}"/>
                  </a:ext>
                </a:extLst>
              </p14:cNvPr>
              <p14:cNvContentPartPr/>
              <p14:nvPr/>
            </p14:nvContentPartPr>
            <p14:xfrm>
              <a:off x="4832408" y="581876"/>
              <a:ext cx="3583440" cy="59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284A77D-F101-E48A-BC23-E998F5C2F5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23768" y="572876"/>
                <a:ext cx="3601080" cy="7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081E1A6-C9EE-4396-62D2-B36919893EE9}"/>
              </a:ext>
            </a:extLst>
          </p:cNvPr>
          <p:cNvGrpSpPr/>
          <p:nvPr/>
        </p:nvGrpSpPr>
        <p:grpSpPr>
          <a:xfrm>
            <a:off x="3678248" y="2088476"/>
            <a:ext cx="2576520" cy="1909080"/>
            <a:chOff x="3678248" y="2088476"/>
            <a:chExt cx="2576520" cy="190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81E60DE-90AF-115A-CE37-E9893FFF20F8}"/>
                    </a:ext>
                  </a:extLst>
                </p14:cNvPr>
                <p14:cNvContentPartPr/>
                <p14:nvPr/>
              </p14:nvContentPartPr>
              <p14:xfrm>
                <a:off x="3722528" y="2088476"/>
                <a:ext cx="583200" cy="336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81E60DE-90AF-115A-CE37-E9893FFF20F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13528" y="2079476"/>
                  <a:ext cx="6008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2698EF3-352E-7533-7634-D93478D2B6A2}"/>
                    </a:ext>
                  </a:extLst>
                </p14:cNvPr>
                <p14:cNvContentPartPr/>
                <p14:nvPr/>
              </p14:nvContentPartPr>
              <p14:xfrm>
                <a:off x="3678248" y="3045356"/>
                <a:ext cx="1150920" cy="952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2698EF3-352E-7533-7634-D93478D2B6A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69248" y="3036716"/>
                  <a:ext cx="1168560" cy="9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680F8CE-A066-2928-7F64-B105F3F5D35A}"/>
                    </a:ext>
                  </a:extLst>
                </p14:cNvPr>
                <p14:cNvContentPartPr/>
                <p14:nvPr/>
              </p14:nvContentPartPr>
              <p14:xfrm>
                <a:off x="4915568" y="2603276"/>
                <a:ext cx="1339200" cy="381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680F8CE-A066-2928-7F64-B105F3F5D35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06568" y="2594276"/>
                  <a:ext cx="1356840" cy="39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C895F7-F10C-39EB-2B56-3D3B7A6249FF}"/>
              </a:ext>
            </a:extLst>
          </p:cNvPr>
          <p:cNvGrpSpPr/>
          <p:nvPr/>
        </p:nvGrpSpPr>
        <p:grpSpPr>
          <a:xfrm>
            <a:off x="4769768" y="4715036"/>
            <a:ext cx="2544120" cy="1876320"/>
            <a:chOff x="4769768" y="4715036"/>
            <a:chExt cx="2544120" cy="187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A61C9E8-A693-C615-1D58-6532DA7FEACB}"/>
                    </a:ext>
                  </a:extLst>
                </p14:cNvPr>
                <p14:cNvContentPartPr/>
                <p14:nvPr/>
              </p14:nvContentPartPr>
              <p14:xfrm>
                <a:off x="4811528" y="5179796"/>
                <a:ext cx="394560" cy="446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A61C9E8-A693-C615-1D58-6532DA7FEAC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02888" y="5170796"/>
                  <a:ext cx="41220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B1D071F-C1EE-F0FC-7601-FA18D51623A0}"/>
                    </a:ext>
                  </a:extLst>
                </p14:cNvPr>
                <p14:cNvContentPartPr/>
                <p14:nvPr/>
              </p14:nvContentPartPr>
              <p14:xfrm>
                <a:off x="5261888" y="5011316"/>
                <a:ext cx="442440" cy="30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B1D071F-C1EE-F0FC-7601-FA18D51623A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52888" y="5002316"/>
                  <a:ext cx="4600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C3E3C6A-04B4-182D-A9C3-2F870C545F8C}"/>
                    </a:ext>
                  </a:extLst>
                </p14:cNvPr>
                <p14:cNvContentPartPr/>
                <p14:nvPr/>
              </p14:nvContentPartPr>
              <p14:xfrm>
                <a:off x="5652848" y="4910516"/>
                <a:ext cx="40680" cy="19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C3E3C6A-04B4-182D-A9C3-2F870C545F8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43848" y="4901516"/>
                  <a:ext cx="583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1BE42DE-ACF8-0982-AE87-AB94F78BE79E}"/>
                    </a:ext>
                  </a:extLst>
                </p14:cNvPr>
                <p14:cNvContentPartPr/>
                <p14:nvPr/>
              </p14:nvContentPartPr>
              <p14:xfrm>
                <a:off x="5739248" y="4715036"/>
                <a:ext cx="226800" cy="290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1BE42DE-ACF8-0982-AE87-AB94F78BE79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30608" y="4706036"/>
                  <a:ext cx="2444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616E950-BD12-F32F-9B1D-C43DC4179277}"/>
                    </a:ext>
                  </a:extLst>
                </p14:cNvPr>
                <p14:cNvContentPartPr/>
                <p14:nvPr/>
              </p14:nvContentPartPr>
              <p14:xfrm>
                <a:off x="4825928" y="5755796"/>
                <a:ext cx="115920" cy="254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616E950-BD12-F32F-9B1D-C43DC417927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817288" y="5747156"/>
                  <a:ext cx="1335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7D5BB73-A666-2012-E326-E5E909089E90}"/>
                    </a:ext>
                  </a:extLst>
                </p14:cNvPr>
                <p14:cNvContentPartPr/>
                <p14:nvPr/>
              </p14:nvContentPartPr>
              <p14:xfrm>
                <a:off x="4974248" y="5637356"/>
                <a:ext cx="127800" cy="219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7D5BB73-A666-2012-E326-E5E909089E9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65248" y="5628356"/>
                  <a:ext cx="1454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544B025-2049-B2CC-7DF7-83FDE4320689}"/>
                    </a:ext>
                  </a:extLst>
                </p14:cNvPr>
                <p14:cNvContentPartPr/>
                <p14:nvPr/>
              </p14:nvContentPartPr>
              <p14:xfrm>
                <a:off x="5002328" y="5641316"/>
                <a:ext cx="215280" cy="143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544B025-2049-B2CC-7DF7-83FDE432068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993328" y="5632316"/>
                  <a:ext cx="2329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D903417-ABA8-9905-6946-00FC479F005A}"/>
                    </a:ext>
                  </a:extLst>
                </p14:cNvPr>
                <p14:cNvContentPartPr/>
                <p14:nvPr/>
              </p14:nvContentPartPr>
              <p14:xfrm>
                <a:off x="5247848" y="5293196"/>
                <a:ext cx="420840" cy="379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D903417-ABA8-9905-6946-00FC479F005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238848" y="5284196"/>
                  <a:ext cx="43848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25154B4-DE75-ABB9-C7E7-73CC91C0F128}"/>
                    </a:ext>
                  </a:extLst>
                </p14:cNvPr>
                <p14:cNvContentPartPr/>
                <p14:nvPr/>
              </p14:nvContentPartPr>
              <p14:xfrm>
                <a:off x="5559248" y="5245316"/>
                <a:ext cx="426960" cy="192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25154B4-DE75-ABB9-C7E7-73CC91C0F12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550248" y="5236316"/>
                  <a:ext cx="4446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830CBAD-4C52-9E93-899D-44BE6703B4CC}"/>
                    </a:ext>
                  </a:extLst>
                </p14:cNvPr>
                <p14:cNvContentPartPr/>
                <p14:nvPr/>
              </p14:nvContentPartPr>
              <p14:xfrm>
                <a:off x="4769768" y="6319556"/>
                <a:ext cx="204840" cy="140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830CBAD-4C52-9E93-899D-44BE6703B4C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761128" y="6310556"/>
                  <a:ext cx="2224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DB5BEE6-000E-DF41-9F06-ED3D0204490C}"/>
                    </a:ext>
                  </a:extLst>
                </p14:cNvPr>
                <p14:cNvContentPartPr/>
                <p14:nvPr/>
              </p14:nvContentPartPr>
              <p14:xfrm>
                <a:off x="4836368" y="6393716"/>
                <a:ext cx="156600" cy="197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DB5BEE6-000E-DF41-9F06-ED3D0204490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827368" y="6385076"/>
                  <a:ext cx="1742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E4F8C3E-AB9D-6120-BB4D-47EA032D7CF6}"/>
                    </a:ext>
                  </a:extLst>
                </p14:cNvPr>
                <p14:cNvContentPartPr/>
                <p14:nvPr/>
              </p14:nvContentPartPr>
              <p14:xfrm>
                <a:off x="4877048" y="6299756"/>
                <a:ext cx="210600" cy="226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E4F8C3E-AB9D-6120-BB4D-47EA032D7CF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68408" y="6290756"/>
                  <a:ext cx="2282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323BA2C-48D6-6007-4548-36A1CED26C11}"/>
                    </a:ext>
                  </a:extLst>
                </p14:cNvPr>
                <p14:cNvContentPartPr/>
                <p14:nvPr/>
              </p14:nvContentPartPr>
              <p14:xfrm>
                <a:off x="5234528" y="6007076"/>
                <a:ext cx="234000" cy="284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323BA2C-48D6-6007-4548-36A1CED26C1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225528" y="5998076"/>
                  <a:ext cx="2516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00B5FF7-6B0B-B583-57B5-21274727576B}"/>
                    </a:ext>
                  </a:extLst>
                </p14:cNvPr>
                <p14:cNvContentPartPr/>
                <p14:nvPr/>
              </p14:nvContentPartPr>
              <p14:xfrm>
                <a:off x="5371328" y="6035516"/>
                <a:ext cx="42480" cy="18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00B5FF7-6B0B-B583-57B5-21274727576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62328" y="6026516"/>
                  <a:ext cx="60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2A59840-CE40-7916-815C-61D6E6465135}"/>
                    </a:ext>
                  </a:extLst>
                </p14:cNvPr>
                <p14:cNvContentPartPr/>
                <p14:nvPr/>
              </p14:nvContentPartPr>
              <p14:xfrm>
                <a:off x="5493368" y="5797196"/>
                <a:ext cx="181800" cy="321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2A59840-CE40-7916-815C-61D6E646513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484368" y="5788196"/>
                  <a:ext cx="1994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8A18A06-5327-E8FE-F874-5C8972779F67}"/>
                    </a:ext>
                  </a:extLst>
                </p14:cNvPr>
                <p14:cNvContentPartPr/>
                <p14:nvPr/>
              </p14:nvContentPartPr>
              <p14:xfrm>
                <a:off x="5655728" y="5800796"/>
                <a:ext cx="176760" cy="145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8A18A06-5327-E8FE-F874-5C8972779F6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647088" y="5792156"/>
                  <a:ext cx="1944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E16B619-9001-8C64-FC22-CCB50B97D5D2}"/>
                    </a:ext>
                  </a:extLst>
                </p14:cNvPr>
                <p14:cNvContentPartPr/>
                <p14:nvPr/>
              </p14:nvContentPartPr>
              <p14:xfrm>
                <a:off x="5757608" y="5762996"/>
                <a:ext cx="25560" cy="24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E16B619-9001-8C64-FC22-CCB50B97D5D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48968" y="5753996"/>
                  <a:ext cx="43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46A1BCC-4FE8-E837-94B9-E73BEDBACEDF}"/>
                    </a:ext>
                  </a:extLst>
                </p14:cNvPr>
                <p14:cNvContentPartPr/>
                <p14:nvPr/>
              </p14:nvContentPartPr>
              <p14:xfrm>
                <a:off x="5827448" y="5642036"/>
                <a:ext cx="275400" cy="184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46A1BCC-4FE8-E837-94B9-E73BEDBACED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818448" y="5633036"/>
                  <a:ext cx="2930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FC298A0-BA81-D8A9-A5F2-63E5EB8D6EA8}"/>
                    </a:ext>
                  </a:extLst>
                </p14:cNvPr>
                <p14:cNvContentPartPr/>
                <p14:nvPr/>
              </p14:nvContentPartPr>
              <p14:xfrm>
                <a:off x="5527208" y="6225596"/>
                <a:ext cx="155880" cy="189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FC298A0-BA81-D8A9-A5F2-63E5EB8D6EA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518208" y="6216596"/>
                  <a:ext cx="1735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206E5C8-F938-0606-4021-8564B5ECED39}"/>
                    </a:ext>
                  </a:extLst>
                </p14:cNvPr>
                <p14:cNvContentPartPr/>
                <p14:nvPr/>
              </p14:nvContentPartPr>
              <p14:xfrm>
                <a:off x="5559968" y="6212996"/>
                <a:ext cx="130320" cy="160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206E5C8-F938-0606-4021-8564B5ECED3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50968" y="6204356"/>
                  <a:ext cx="1479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671D912-99EF-3EF0-A3C0-D3C60551CD3F}"/>
                    </a:ext>
                  </a:extLst>
                </p14:cNvPr>
                <p14:cNvContentPartPr/>
                <p14:nvPr/>
              </p14:nvContentPartPr>
              <p14:xfrm>
                <a:off x="5694968" y="6105716"/>
                <a:ext cx="162720" cy="180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671D912-99EF-3EF0-A3C0-D3C60551CD3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685968" y="6097076"/>
                  <a:ext cx="1803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51648CD-FCFF-8F63-8752-DCD9CDAE465F}"/>
                    </a:ext>
                  </a:extLst>
                </p14:cNvPr>
                <p14:cNvContentPartPr/>
                <p14:nvPr/>
              </p14:nvContentPartPr>
              <p14:xfrm>
                <a:off x="5987648" y="5920316"/>
                <a:ext cx="138240" cy="169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51648CD-FCFF-8F63-8752-DCD9CDAE465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978648" y="5911676"/>
                  <a:ext cx="1558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B33C3D5-BAFC-DA77-C3D2-5B5CCF398188}"/>
                    </a:ext>
                  </a:extLst>
                </p14:cNvPr>
                <p14:cNvContentPartPr/>
                <p14:nvPr/>
              </p14:nvContentPartPr>
              <p14:xfrm>
                <a:off x="6171248" y="5894756"/>
                <a:ext cx="148320" cy="113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B33C3D5-BAFC-DA77-C3D2-5B5CCF39818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162248" y="5885756"/>
                  <a:ext cx="1659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95B0E19-0C3E-DEFD-1040-5734A595BE8F}"/>
                    </a:ext>
                  </a:extLst>
                </p14:cNvPr>
                <p14:cNvContentPartPr/>
                <p14:nvPr/>
              </p14:nvContentPartPr>
              <p14:xfrm>
                <a:off x="6150368" y="6065756"/>
                <a:ext cx="473760" cy="375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95B0E19-0C3E-DEFD-1040-5734A595BE8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141368" y="6057116"/>
                  <a:ext cx="49140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13BDE7D-0A1A-38F7-7AA8-59411FCD480C}"/>
                    </a:ext>
                  </a:extLst>
                </p14:cNvPr>
                <p14:cNvContentPartPr/>
                <p14:nvPr/>
              </p14:nvContentPartPr>
              <p14:xfrm>
                <a:off x="6593888" y="5881076"/>
                <a:ext cx="178560" cy="203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13BDE7D-0A1A-38F7-7AA8-59411FCD480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584888" y="5872076"/>
                  <a:ext cx="1962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EBF2508-62C8-2717-8E6D-CD711D1F78AE}"/>
                    </a:ext>
                  </a:extLst>
                </p14:cNvPr>
                <p14:cNvContentPartPr/>
                <p14:nvPr/>
              </p14:nvContentPartPr>
              <p14:xfrm>
                <a:off x="6750128" y="5914916"/>
                <a:ext cx="7560" cy="5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EBF2508-62C8-2717-8E6D-CD711D1F78A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741128" y="5906276"/>
                  <a:ext cx="252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C83B30E-CA18-91C7-6D35-0867A4D5C069}"/>
                    </a:ext>
                  </a:extLst>
                </p14:cNvPr>
                <p14:cNvContentPartPr/>
                <p14:nvPr/>
              </p14:nvContentPartPr>
              <p14:xfrm>
                <a:off x="6835808" y="5743196"/>
                <a:ext cx="180720" cy="22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C83B30E-CA18-91C7-6D35-0867A4D5C06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826808" y="5734556"/>
                  <a:ext cx="1983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883C7A4-98EE-6146-0965-04192A7972F6}"/>
                    </a:ext>
                  </a:extLst>
                </p14:cNvPr>
                <p14:cNvContentPartPr/>
                <p14:nvPr/>
              </p14:nvContentPartPr>
              <p14:xfrm>
                <a:off x="6720608" y="6434036"/>
                <a:ext cx="21240" cy="30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883C7A4-98EE-6146-0965-04192A7972F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711968" y="6425396"/>
                  <a:ext cx="388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CAC1D17-BC86-495A-934D-4264F3937CC1}"/>
                    </a:ext>
                  </a:extLst>
                </p14:cNvPr>
                <p14:cNvContentPartPr/>
                <p14:nvPr/>
              </p14:nvContentPartPr>
              <p14:xfrm>
                <a:off x="6703688" y="6263036"/>
                <a:ext cx="114840" cy="238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CAC1D17-BC86-495A-934D-4264F3937CC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694688" y="6254396"/>
                  <a:ext cx="1324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9DD7721-90FA-10CB-FD3C-8DD7E82723EB}"/>
                    </a:ext>
                  </a:extLst>
                </p14:cNvPr>
                <p14:cNvContentPartPr/>
                <p14:nvPr/>
              </p14:nvContentPartPr>
              <p14:xfrm>
                <a:off x="6879368" y="6078356"/>
                <a:ext cx="434520" cy="322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9DD7721-90FA-10CB-FD3C-8DD7E82723E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70728" y="6069356"/>
                  <a:ext cx="452160" cy="33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4EA151A-9B71-D41D-45E9-2ECC063672F2}"/>
                  </a:ext>
                </a:extLst>
              </p14:cNvPr>
              <p14:cNvContentPartPr/>
              <p14:nvPr/>
            </p14:nvContentPartPr>
            <p14:xfrm>
              <a:off x="6289328" y="2592116"/>
              <a:ext cx="1411560" cy="356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4EA151A-9B71-D41D-45E9-2ECC063672F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280328" y="2583476"/>
                <a:ext cx="142920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359A3D5-5ED4-765A-A082-53D9C0253C92}"/>
                  </a:ext>
                </a:extLst>
              </p14:cNvPr>
              <p14:cNvContentPartPr/>
              <p14:nvPr/>
            </p14:nvContentPartPr>
            <p14:xfrm>
              <a:off x="6888728" y="1942316"/>
              <a:ext cx="670320" cy="3945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359A3D5-5ED4-765A-A082-53D9C0253C9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879728" y="1933676"/>
                <a:ext cx="68796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F2734A12-758A-700B-A75A-9525FCB22B3D}"/>
                  </a:ext>
                </a:extLst>
              </p14:cNvPr>
              <p14:cNvContentPartPr/>
              <p14:nvPr/>
            </p14:nvContentPartPr>
            <p14:xfrm>
              <a:off x="6578048" y="2954996"/>
              <a:ext cx="557280" cy="1211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F2734A12-758A-700B-A75A-9525FCB22B3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569408" y="2946356"/>
                <a:ext cx="574920" cy="122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5DC6609F-2EBA-F4D2-9C8E-AA6A0D01BD3C}"/>
              </a:ext>
            </a:extLst>
          </p:cNvPr>
          <p:cNvGrpSpPr/>
          <p:nvPr/>
        </p:nvGrpSpPr>
        <p:grpSpPr>
          <a:xfrm>
            <a:off x="7209848" y="4810436"/>
            <a:ext cx="1436400" cy="889920"/>
            <a:chOff x="7209848" y="4810436"/>
            <a:chExt cx="1436400" cy="88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39FCEFA-8180-F7BD-F6D7-006DF226989C}"/>
                    </a:ext>
                  </a:extLst>
                </p14:cNvPr>
                <p14:cNvContentPartPr/>
                <p14:nvPr/>
              </p14:nvContentPartPr>
              <p14:xfrm>
                <a:off x="7209848" y="4900796"/>
                <a:ext cx="357120" cy="552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39FCEFA-8180-F7BD-F6D7-006DF226989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201208" y="4891796"/>
                  <a:ext cx="37476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DB1C517-53D3-E6CA-0138-0E37C1E2ECE8}"/>
                    </a:ext>
                  </a:extLst>
                </p14:cNvPr>
                <p14:cNvContentPartPr/>
                <p14:nvPr/>
              </p14:nvContentPartPr>
              <p14:xfrm>
                <a:off x="7669568" y="5274836"/>
                <a:ext cx="153360" cy="425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DB1C517-53D3-E6CA-0138-0E37C1E2ECE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660568" y="5265836"/>
                  <a:ext cx="17100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C582512-631A-2E6A-2E18-A10D7D2694FA}"/>
                    </a:ext>
                  </a:extLst>
                </p14:cNvPr>
                <p14:cNvContentPartPr/>
                <p14:nvPr/>
              </p14:nvContentPartPr>
              <p14:xfrm>
                <a:off x="7871888" y="5299316"/>
                <a:ext cx="63720" cy="42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C582512-631A-2E6A-2E18-A10D7D2694F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862888" y="5290676"/>
                  <a:ext cx="813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9E17DD1-10F5-FA45-8543-8ADB4B47BD36}"/>
                    </a:ext>
                  </a:extLst>
                </p14:cNvPr>
                <p14:cNvContentPartPr/>
                <p14:nvPr/>
              </p14:nvContentPartPr>
              <p14:xfrm>
                <a:off x="7988528" y="5184116"/>
                <a:ext cx="110160" cy="1846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9E17DD1-10F5-FA45-8543-8ADB4B47BD3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979888" y="5175116"/>
                  <a:ext cx="1278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FC6C267-191F-089D-C6F1-D6815A8FD1AD}"/>
                    </a:ext>
                  </a:extLst>
                </p14:cNvPr>
                <p14:cNvContentPartPr/>
                <p14:nvPr/>
              </p14:nvContentPartPr>
              <p14:xfrm>
                <a:off x="8074208" y="5019236"/>
                <a:ext cx="89640" cy="222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FC6C267-191F-089D-C6F1-D6815A8FD1A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065568" y="5010596"/>
                  <a:ext cx="1072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E4EAC69-F70A-914B-9685-BA4CD2C3D89B}"/>
                    </a:ext>
                  </a:extLst>
                </p14:cNvPr>
                <p14:cNvContentPartPr/>
                <p14:nvPr/>
              </p14:nvContentPartPr>
              <p14:xfrm>
                <a:off x="8045768" y="5081516"/>
                <a:ext cx="200160" cy="125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E4EAC69-F70A-914B-9685-BA4CD2C3D89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037128" y="5072516"/>
                  <a:ext cx="217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35E92DF-D8C3-570F-9B89-A6F22DC8200F}"/>
                    </a:ext>
                  </a:extLst>
                </p14:cNvPr>
                <p14:cNvContentPartPr/>
                <p14:nvPr/>
              </p14:nvContentPartPr>
              <p14:xfrm>
                <a:off x="8297768" y="4810436"/>
                <a:ext cx="348480" cy="307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35E92DF-D8C3-570F-9B89-A6F22DC8200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288768" y="4801436"/>
                  <a:ext cx="36612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B707CA0-7602-D3F1-9F60-F595F07AD835}"/>
              </a:ext>
            </a:extLst>
          </p:cNvPr>
          <p:cNvGrpSpPr/>
          <p:nvPr/>
        </p:nvGrpSpPr>
        <p:grpSpPr>
          <a:xfrm>
            <a:off x="6345488" y="1260116"/>
            <a:ext cx="1162080" cy="1027800"/>
            <a:chOff x="6345488" y="1260116"/>
            <a:chExt cx="1162080" cy="102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CC70BD6-327A-60C8-FC6D-55A03D76BA7E}"/>
                    </a:ext>
                  </a:extLst>
                </p14:cNvPr>
                <p14:cNvContentPartPr/>
                <p14:nvPr/>
              </p14:nvContentPartPr>
              <p14:xfrm>
                <a:off x="6345488" y="1987676"/>
                <a:ext cx="339120" cy="300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CC70BD6-327A-60C8-FC6D-55A03D76BA7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336488" y="1978676"/>
                  <a:ext cx="35676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72B3443-30C5-D5A9-BF17-9D5CD0962679}"/>
                    </a:ext>
                  </a:extLst>
                </p14:cNvPr>
                <p14:cNvContentPartPr/>
                <p14:nvPr/>
              </p14:nvContentPartPr>
              <p14:xfrm>
                <a:off x="6405608" y="1260116"/>
                <a:ext cx="1101960" cy="97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72B3443-30C5-D5A9-BF17-9D5CD096267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96968" y="1251116"/>
                  <a:ext cx="1119600" cy="99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5D594896-3319-3453-DAB9-0DDB299FF7F1}"/>
                  </a:ext>
                </a:extLst>
              </p14:cNvPr>
              <p14:cNvContentPartPr/>
              <p14:nvPr/>
            </p14:nvContentPartPr>
            <p14:xfrm>
              <a:off x="9093728" y="2545676"/>
              <a:ext cx="1370880" cy="4136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5D594896-3319-3453-DAB9-0DDB299FF7F1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9085088" y="2536676"/>
                <a:ext cx="138852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76B0255-72DB-18CD-757F-F676A791D86B}"/>
                  </a:ext>
                </a:extLst>
              </p14:cNvPr>
              <p14:cNvContentPartPr/>
              <p14:nvPr/>
            </p14:nvContentPartPr>
            <p14:xfrm>
              <a:off x="10122248" y="4217516"/>
              <a:ext cx="63360" cy="230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76B0255-72DB-18CD-757F-F676A791D86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113248" y="4208516"/>
                <a:ext cx="810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C657D547-029C-FC60-29AF-DBA1128E00EA}"/>
                  </a:ext>
                </a:extLst>
              </p14:cNvPr>
              <p14:cNvContentPartPr/>
              <p14:nvPr/>
            </p14:nvContentPartPr>
            <p14:xfrm>
              <a:off x="7860728" y="2551796"/>
              <a:ext cx="1167840" cy="4197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C657D547-029C-FC60-29AF-DBA1128E00E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851728" y="2542796"/>
                <a:ext cx="118548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12DE3B29-5954-38B7-AC23-2492C7AE89B8}"/>
                  </a:ext>
                </a:extLst>
              </p14:cNvPr>
              <p14:cNvContentPartPr/>
              <p14:nvPr/>
            </p14:nvContentPartPr>
            <p14:xfrm>
              <a:off x="8594768" y="2916116"/>
              <a:ext cx="3240" cy="151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12DE3B29-5954-38B7-AC23-2492C7AE89B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586128" y="2907116"/>
                <a:ext cx="20880" cy="3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07A66BC-581F-9666-A2BB-1B30850063A6}"/>
              </a:ext>
            </a:extLst>
          </p:cNvPr>
          <p:cNvGrpSpPr/>
          <p:nvPr/>
        </p:nvGrpSpPr>
        <p:grpSpPr>
          <a:xfrm>
            <a:off x="8311808" y="5410196"/>
            <a:ext cx="1517760" cy="1184040"/>
            <a:chOff x="8311808" y="5410196"/>
            <a:chExt cx="1517760" cy="11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73A5AA6-F8FE-18BB-4E97-DD7322598704}"/>
                    </a:ext>
                  </a:extLst>
                </p14:cNvPr>
                <p14:cNvContentPartPr/>
                <p14:nvPr/>
              </p14:nvContentPartPr>
              <p14:xfrm>
                <a:off x="8532488" y="5464196"/>
                <a:ext cx="41040" cy="439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73A5AA6-F8FE-18BB-4E97-DD732259870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523848" y="5455556"/>
                  <a:ext cx="5868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40FFB2D-CA05-CC7C-9AB6-049FB0C1E9AC}"/>
                    </a:ext>
                  </a:extLst>
                </p14:cNvPr>
                <p14:cNvContentPartPr/>
                <p14:nvPr/>
              </p14:nvContentPartPr>
              <p14:xfrm>
                <a:off x="8491448" y="5410196"/>
                <a:ext cx="211320" cy="205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40FFB2D-CA05-CC7C-9AB6-049FB0C1E9A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482808" y="5401556"/>
                  <a:ext cx="2289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6B0E86C-6269-08F8-0686-4CC66207FD1B}"/>
                    </a:ext>
                  </a:extLst>
                </p14:cNvPr>
                <p14:cNvContentPartPr/>
                <p14:nvPr/>
              </p14:nvContentPartPr>
              <p14:xfrm>
                <a:off x="8311808" y="6062516"/>
                <a:ext cx="265320" cy="4881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6B0E86C-6269-08F8-0686-4CC66207FD1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302808" y="6053876"/>
                  <a:ext cx="28296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09DDE62-1C9B-9B65-2D4B-7F66A9E45873}"/>
                    </a:ext>
                  </a:extLst>
                </p14:cNvPr>
                <p14:cNvContentPartPr/>
                <p14:nvPr/>
              </p14:nvContentPartPr>
              <p14:xfrm>
                <a:off x="8498288" y="5869556"/>
                <a:ext cx="539280" cy="470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09DDE62-1C9B-9B65-2D4B-7F66A9E4587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489648" y="5860916"/>
                  <a:ext cx="55692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08EA597-219D-57DE-E7BE-C86917329405}"/>
                    </a:ext>
                  </a:extLst>
                </p14:cNvPr>
                <p14:cNvContentPartPr/>
                <p14:nvPr/>
              </p14:nvContentPartPr>
              <p14:xfrm>
                <a:off x="8976008" y="5900516"/>
                <a:ext cx="117720" cy="1638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08EA597-219D-57DE-E7BE-C8691732940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967008" y="5891516"/>
                  <a:ext cx="1353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F16FCF4-1D16-A3E1-17F9-EF1EE6FB7F73}"/>
                    </a:ext>
                  </a:extLst>
                </p14:cNvPr>
                <p14:cNvContentPartPr/>
                <p14:nvPr/>
              </p14:nvContentPartPr>
              <p14:xfrm>
                <a:off x="9152768" y="5733836"/>
                <a:ext cx="273240" cy="305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F16FCF4-1D16-A3E1-17F9-EF1EE6FB7F7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143768" y="5724836"/>
                  <a:ext cx="2908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2A05940-BB78-150E-65B9-4F965DF55F02}"/>
                    </a:ext>
                  </a:extLst>
                </p14:cNvPr>
                <p14:cNvContentPartPr/>
                <p14:nvPr/>
              </p14:nvContentPartPr>
              <p14:xfrm>
                <a:off x="9084728" y="6248636"/>
                <a:ext cx="142200" cy="345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2A05940-BB78-150E-65B9-4F965DF55F0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075728" y="6239636"/>
                  <a:ext cx="1598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FE26366-1873-D91C-916B-D514996C3357}"/>
                    </a:ext>
                  </a:extLst>
                </p14:cNvPr>
                <p14:cNvContentPartPr/>
                <p14:nvPr/>
              </p14:nvContentPartPr>
              <p14:xfrm>
                <a:off x="9069608" y="6360956"/>
                <a:ext cx="250200" cy="164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FE26366-1873-D91C-916B-D514996C335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060968" y="6351956"/>
                  <a:ext cx="2678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C1B7A50-51D3-69C7-BD01-49103E283134}"/>
                    </a:ext>
                  </a:extLst>
                </p14:cNvPr>
                <p14:cNvContentPartPr/>
                <p14:nvPr/>
              </p14:nvContentPartPr>
              <p14:xfrm>
                <a:off x="9303248" y="6299036"/>
                <a:ext cx="89640" cy="1260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C1B7A50-51D3-69C7-BD01-49103E28313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294608" y="6290396"/>
                  <a:ext cx="1072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9CE59BB-36DD-07AF-200F-630040A0786A}"/>
                    </a:ext>
                  </a:extLst>
                </p14:cNvPr>
                <p14:cNvContentPartPr/>
                <p14:nvPr/>
              </p14:nvContentPartPr>
              <p14:xfrm>
                <a:off x="9405128" y="6221276"/>
                <a:ext cx="224640" cy="139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9CE59BB-36DD-07AF-200F-630040A0786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396488" y="6212636"/>
                  <a:ext cx="2422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A879876-90B2-9720-6056-E751139EE34D}"/>
                    </a:ext>
                  </a:extLst>
                </p14:cNvPr>
                <p14:cNvContentPartPr/>
                <p14:nvPr/>
              </p14:nvContentPartPr>
              <p14:xfrm>
                <a:off x="9780968" y="6184916"/>
                <a:ext cx="48600" cy="36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A879876-90B2-9720-6056-E751139EE34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771968" y="6176276"/>
                  <a:ext cx="6624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174E6AE-4C5F-92C6-111F-A582E3C09DD0}"/>
              </a:ext>
            </a:extLst>
          </p:cNvPr>
          <p:cNvGrpSpPr/>
          <p:nvPr/>
        </p:nvGrpSpPr>
        <p:grpSpPr>
          <a:xfrm>
            <a:off x="7826168" y="196676"/>
            <a:ext cx="4096080" cy="3446280"/>
            <a:chOff x="7826168" y="196676"/>
            <a:chExt cx="4096080" cy="344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58C09B9-7692-3A4A-6704-25A34419F159}"/>
                    </a:ext>
                  </a:extLst>
                </p14:cNvPr>
                <p14:cNvContentPartPr/>
                <p14:nvPr/>
              </p14:nvContentPartPr>
              <p14:xfrm>
                <a:off x="7826168" y="2522996"/>
                <a:ext cx="1163880" cy="432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58C09B9-7692-3A4A-6704-25A34419F15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817528" y="2514356"/>
                  <a:ext cx="118152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44B4E60-4810-AFFD-85A5-8120BDE5065C}"/>
                    </a:ext>
                  </a:extLst>
                </p14:cNvPr>
                <p14:cNvContentPartPr/>
                <p14:nvPr/>
              </p14:nvContentPartPr>
              <p14:xfrm>
                <a:off x="8176088" y="2310236"/>
                <a:ext cx="9000" cy="7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44B4E60-4810-AFFD-85A5-8120BDE5065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167088" y="2301596"/>
                  <a:ext cx="266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9438C8D-35F8-2F15-0586-92ACB56F1E86}"/>
                    </a:ext>
                  </a:extLst>
                </p14:cNvPr>
                <p14:cNvContentPartPr/>
                <p14:nvPr/>
              </p14:nvContentPartPr>
              <p14:xfrm>
                <a:off x="8513048" y="1142036"/>
                <a:ext cx="157320" cy="160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9438C8D-35F8-2F15-0586-92ACB56F1E8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504408" y="1133396"/>
                  <a:ext cx="1749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1B9AB57-0809-1D02-9740-344D24EF8C65}"/>
                    </a:ext>
                  </a:extLst>
                </p14:cNvPr>
                <p14:cNvContentPartPr/>
                <p14:nvPr/>
              </p14:nvContentPartPr>
              <p14:xfrm>
                <a:off x="8495768" y="1172636"/>
                <a:ext cx="173880" cy="140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1B9AB57-0809-1D02-9740-344D24EF8C6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487128" y="1163636"/>
                  <a:ext cx="1915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5AC1434-69CB-4EB4-27F3-93F63DB342B2}"/>
                    </a:ext>
                  </a:extLst>
                </p14:cNvPr>
                <p14:cNvContentPartPr/>
                <p14:nvPr/>
              </p14:nvContentPartPr>
              <p14:xfrm>
                <a:off x="8715728" y="806156"/>
                <a:ext cx="153720" cy="204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5AC1434-69CB-4EB4-27F3-93F63DB342B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706728" y="797156"/>
                  <a:ext cx="1713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27A25CC-21CF-C3E3-759B-C244F2AC5302}"/>
                    </a:ext>
                  </a:extLst>
                </p14:cNvPr>
                <p14:cNvContentPartPr/>
                <p14:nvPr/>
              </p14:nvContentPartPr>
              <p14:xfrm>
                <a:off x="8868368" y="726956"/>
                <a:ext cx="89640" cy="1519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27A25CC-21CF-C3E3-759B-C244F2AC530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859728" y="717956"/>
                  <a:ext cx="1072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CDE6F6B-B40B-0ED4-D34D-DD108A030151}"/>
                    </a:ext>
                  </a:extLst>
                </p14:cNvPr>
                <p14:cNvContentPartPr/>
                <p14:nvPr/>
              </p14:nvContentPartPr>
              <p14:xfrm>
                <a:off x="8820128" y="737396"/>
                <a:ext cx="177480" cy="1494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CDE6F6B-B40B-0ED4-D34D-DD108A03015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811128" y="728756"/>
                  <a:ext cx="1951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7C674B1-29B0-E068-88B6-64D1D2849177}"/>
                    </a:ext>
                  </a:extLst>
                </p14:cNvPr>
                <p14:cNvContentPartPr/>
                <p14:nvPr/>
              </p14:nvContentPartPr>
              <p14:xfrm>
                <a:off x="9093008" y="374516"/>
                <a:ext cx="110520" cy="318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7C674B1-29B0-E068-88B6-64D1D284917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084008" y="365876"/>
                  <a:ext cx="1281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E8D6F95-34C3-579C-9BD7-4214ACF4BC76}"/>
                    </a:ext>
                  </a:extLst>
                </p14:cNvPr>
                <p14:cNvContentPartPr/>
                <p14:nvPr/>
              </p14:nvContentPartPr>
              <p14:xfrm>
                <a:off x="9107768" y="520316"/>
                <a:ext cx="230400" cy="1177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E8D6F95-34C3-579C-9BD7-4214ACF4BC7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099128" y="511676"/>
                  <a:ext cx="2480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C175738-BB14-CDFA-7825-4D121E78D05A}"/>
                    </a:ext>
                  </a:extLst>
                </p14:cNvPr>
                <p14:cNvContentPartPr/>
                <p14:nvPr/>
              </p14:nvContentPartPr>
              <p14:xfrm>
                <a:off x="9359048" y="311516"/>
                <a:ext cx="93240" cy="1976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C175738-BB14-CDFA-7825-4D121E78D05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350048" y="302876"/>
                  <a:ext cx="1108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1E7BB0C-B0B1-B820-8387-86C350523E73}"/>
                    </a:ext>
                  </a:extLst>
                </p14:cNvPr>
                <p14:cNvContentPartPr/>
                <p14:nvPr/>
              </p14:nvContentPartPr>
              <p14:xfrm>
                <a:off x="9494048" y="196676"/>
                <a:ext cx="104400" cy="2847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1E7BB0C-B0B1-B820-8387-86C350523E7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485408" y="187676"/>
                  <a:ext cx="1220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1563E0E-93C3-35AA-36C4-DDD7E3D3FDCB}"/>
                    </a:ext>
                  </a:extLst>
                </p14:cNvPr>
                <p14:cNvContentPartPr/>
                <p14:nvPr/>
              </p14:nvContentPartPr>
              <p14:xfrm>
                <a:off x="9099128" y="811196"/>
                <a:ext cx="458640" cy="320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1563E0E-93C3-35AA-36C4-DDD7E3D3FDC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9090128" y="802556"/>
                  <a:ext cx="47628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FE1F249-3743-4F4A-E08D-BBDDFC9B63E2}"/>
                    </a:ext>
                  </a:extLst>
                </p14:cNvPr>
                <p14:cNvContentPartPr/>
                <p14:nvPr/>
              </p14:nvContentPartPr>
              <p14:xfrm>
                <a:off x="9635168" y="474236"/>
                <a:ext cx="307800" cy="3056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FE1F249-3743-4F4A-E08D-BBDDFC9B63E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9626528" y="465236"/>
                  <a:ext cx="32544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5A84302-313D-A866-98C6-E5BF946DAB16}"/>
                    </a:ext>
                  </a:extLst>
                </p14:cNvPr>
                <p14:cNvContentPartPr/>
                <p14:nvPr/>
              </p14:nvContentPartPr>
              <p14:xfrm>
                <a:off x="9994448" y="450836"/>
                <a:ext cx="198720" cy="111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5A84302-313D-A866-98C6-E5BF946DAB1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985808" y="441836"/>
                  <a:ext cx="2163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36B4364-0B2C-4478-EA57-FEEC920AA9C6}"/>
                    </a:ext>
                  </a:extLst>
                </p14:cNvPr>
                <p14:cNvContentPartPr/>
                <p14:nvPr/>
              </p14:nvContentPartPr>
              <p14:xfrm>
                <a:off x="10094888" y="326276"/>
                <a:ext cx="31680" cy="18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36B4364-0B2C-4478-EA57-FEEC920AA9C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085888" y="317276"/>
                  <a:ext cx="49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726670D-249A-B597-4DC4-EE72322E1748}"/>
                    </a:ext>
                  </a:extLst>
                </p14:cNvPr>
                <p14:cNvContentPartPr/>
                <p14:nvPr/>
              </p14:nvContentPartPr>
              <p14:xfrm>
                <a:off x="10199648" y="336716"/>
                <a:ext cx="359280" cy="1047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726670D-249A-B597-4DC4-EE72322E174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191008" y="327716"/>
                  <a:ext cx="3769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0825809-76AC-33B3-07AE-AA2A7B23A36B}"/>
                    </a:ext>
                  </a:extLst>
                </p14:cNvPr>
                <p14:cNvContentPartPr/>
                <p14:nvPr/>
              </p14:nvContentPartPr>
              <p14:xfrm>
                <a:off x="10585208" y="1699316"/>
                <a:ext cx="630000" cy="585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0825809-76AC-33B3-07AE-AA2A7B23A36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576208" y="1690676"/>
                  <a:ext cx="647640" cy="60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46BF830-2EFB-E4E1-26F1-90C8C08A210B}"/>
                    </a:ext>
                  </a:extLst>
                </p14:cNvPr>
                <p14:cNvContentPartPr/>
                <p14:nvPr/>
              </p14:nvContentPartPr>
              <p14:xfrm>
                <a:off x="11068688" y="1814876"/>
                <a:ext cx="200160" cy="81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46BF830-2EFB-E4E1-26F1-90C8C08A210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1060048" y="1806236"/>
                  <a:ext cx="2178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2737BA8-3A93-8FD0-6984-E8CB6AF648C1}"/>
                    </a:ext>
                  </a:extLst>
                </p14:cNvPr>
                <p14:cNvContentPartPr/>
                <p14:nvPr/>
              </p14:nvContentPartPr>
              <p14:xfrm>
                <a:off x="11198288" y="1749716"/>
                <a:ext cx="52920" cy="115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2737BA8-3A93-8FD0-6984-E8CB6AF648C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189288" y="1740716"/>
                  <a:ext cx="70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3D92AD5-FA1F-8EDE-D285-72B921493E02}"/>
                    </a:ext>
                  </a:extLst>
                </p14:cNvPr>
                <p14:cNvContentPartPr/>
                <p14:nvPr/>
              </p14:nvContentPartPr>
              <p14:xfrm>
                <a:off x="11282528" y="1500596"/>
                <a:ext cx="259920" cy="438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3D92AD5-FA1F-8EDE-D285-72B921493E0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273528" y="1491596"/>
                  <a:ext cx="27756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2DFEDA8-A6F6-FAF9-54E9-EFF2341DAFB9}"/>
                    </a:ext>
                  </a:extLst>
                </p14:cNvPr>
                <p14:cNvContentPartPr/>
                <p14:nvPr/>
              </p14:nvContentPartPr>
              <p14:xfrm>
                <a:off x="10975808" y="2090996"/>
                <a:ext cx="380160" cy="344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2DFEDA8-A6F6-FAF9-54E9-EFF2341DAFB9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967168" y="2082356"/>
                  <a:ext cx="3978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F7F6DDA-BDA7-3F14-0625-42C93873B494}"/>
                    </a:ext>
                  </a:extLst>
                </p14:cNvPr>
                <p14:cNvContentPartPr/>
                <p14:nvPr/>
              </p14:nvContentPartPr>
              <p14:xfrm>
                <a:off x="11366768" y="2105396"/>
                <a:ext cx="178920" cy="120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F7F6DDA-BDA7-3F14-0625-42C93873B49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357768" y="2096756"/>
                  <a:ext cx="1965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2ADDE67-EB51-EF10-B9FF-19BF65A6508A}"/>
                    </a:ext>
                  </a:extLst>
                </p14:cNvPr>
                <p14:cNvContentPartPr/>
                <p14:nvPr/>
              </p14:nvContentPartPr>
              <p14:xfrm>
                <a:off x="11436248" y="2048156"/>
                <a:ext cx="49680" cy="14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2ADDE67-EB51-EF10-B9FF-19BF65A6508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427608" y="2039516"/>
                  <a:ext cx="673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79EBDB2-2AB9-D674-8BCA-BE58BBDA58BF}"/>
                    </a:ext>
                  </a:extLst>
                </p14:cNvPr>
                <p14:cNvContentPartPr/>
                <p14:nvPr/>
              </p14:nvContentPartPr>
              <p14:xfrm>
                <a:off x="11562248" y="1932956"/>
                <a:ext cx="249480" cy="221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79EBDB2-2AB9-D674-8BCA-BE58BBDA58BF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553248" y="1923956"/>
                  <a:ext cx="2671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7F408C1-8BD8-C69C-1E4D-D8428735CEDE}"/>
                    </a:ext>
                  </a:extLst>
                </p14:cNvPr>
                <p14:cNvContentPartPr/>
                <p14:nvPr/>
              </p14:nvContentPartPr>
              <p14:xfrm>
                <a:off x="11801648" y="1915676"/>
                <a:ext cx="91800" cy="75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7F408C1-8BD8-C69C-1E4D-D8428735CED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792648" y="1907036"/>
                  <a:ext cx="1094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7DCE0F8-F920-98A3-21F1-7495986AA048}"/>
                    </a:ext>
                  </a:extLst>
                </p14:cNvPr>
                <p14:cNvContentPartPr/>
                <p14:nvPr/>
              </p14:nvContentPartPr>
              <p14:xfrm>
                <a:off x="10472888" y="1359476"/>
                <a:ext cx="28440" cy="47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7DCE0F8-F920-98A3-21F1-7495986AA04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0463888" y="1350836"/>
                  <a:ext cx="4608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7E94C69-E5D2-3CE4-4CB9-D37C0BE38DBE}"/>
                    </a:ext>
                  </a:extLst>
                </p14:cNvPr>
                <p14:cNvContentPartPr/>
                <p14:nvPr/>
              </p14:nvContentPartPr>
              <p14:xfrm>
                <a:off x="10082288" y="1339316"/>
                <a:ext cx="539280" cy="543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7E94C69-E5D2-3CE4-4CB9-D37C0BE38DBE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0073288" y="1330316"/>
                  <a:ext cx="55692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DAF321C-70B7-16F9-0701-A5773039BC40}"/>
                    </a:ext>
                  </a:extLst>
                </p14:cNvPr>
                <p14:cNvContentPartPr/>
                <p14:nvPr/>
              </p14:nvContentPartPr>
              <p14:xfrm>
                <a:off x="9837848" y="1045556"/>
                <a:ext cx="450000" cy="594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DAF321C-70B7-16F9-0701-A5773039BC4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828848" y="1036916"/>
                  <a:ext cx="467640" cy="61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C7190CF-C536-D4FA-BD28-D95E6B478FBB}"/>
                    </a:ext>
                  </a:extLst>
                </p14:cNvPr>
                <p14:cNvContentPartPr/>
                <p14:nvPr/>
              </p14:nvContentPartPr>
              <p14:xfrm>
                <a:off x="9386048" y="1027196"/>
                <a:ext cx="427320" cy="523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C7190CF-C536-D4FA-BD28-D95E6B478FB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377048" y="1018556"/>
                  <a:ext cx="44496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A040833-D58A-A936-1D76-D50BD13854D5}"/>
                    </a:ext>
                  </a:extLst>
                </p14:cNvPr>
                <p14:cNvContentPartPr/>
                <p14:nvPr/>
              </p14:nvContentPartPr>
              <p14:xfrm>
                <a:off x="9095528" y="1414196"/>
                <a:ext cx="513720" cy="455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A040833-D58A-A936-1D76-D50BD13854D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086888" y="1405556"/>
                  <a:ext cx="53136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E35305A-418B-BAFC-ADC8-3A23FA624B4C}"/>
                    </a:ext>
                  </a:extLst>
                </p14:cNvPr>
                <p14:cNvContentPartPr/>
                <p14:nvPr/>
              </p14:nvContentPartPr>
              <p14:xfrm>
                <a:off x="9195248" y="1828556"/>
                <a:ext cx="442440" cy="513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E35305A-418B-BAFC-ADC8-3A23FA624B4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186248" y="1819916"/>
                  <a:ext cx="46008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E8AEB3A-D67E-B725-EE9F-B9BB207BD3C8}"/>
                    </a:ext>
                  </a:extLst>
                </p14:cNvPr>
                <p14:cNvContentPartPr/>
                <p14:nvPr/>
              </p14:nvContentPartPr>
              <p14:xfrm>
                <a:off x="9561728" y="2043476"/>
                <a:ext cx="475200" cy="442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E8AEB3A-D67E-B725-EE9F-B9BB207BD3C8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9553088" y="2034476"/>
                  <a:ext cx="49284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231C090-3CF0-734D-F95B-A8A71DC1F14C}"/>
                    </a:ext>
                  </a:extLst>
                </p14:cNvPr>
                <p14:cNvContentPartPr/>
                <p14:nvPr/>
              </p14:nvContentPartPr>
              <p14:xfrm>
                <a:off x="9995888" y="1858076"/>
                <a:ext cx="495720" cy="4518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231C090-3CF0-734D-F95B-A8A71DC1F14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9987248" y="1849436"/>
                  <a:ext cx="51336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B58A466-B1A7-2A19-56F8-B1367F0A44C6}"/>
                    </a:ext>
                  </a:extLst>
                </p14:cNvPr>
                <p14:cNvContentPartPr/>
                <p14:nvPr/>
              </p14:nvContentPartPr>
              <p14:xfrm>
                <a:off x="10410968" y="1288196"/>
                <a:ext cx="281160" cy="255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B58A466-B1A7-2A19-56F8-B1367F0A44C6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0402328" y="1279196"/>
                  <a:ext cx="2988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35E690C-A508-323A-A115-6F3326C18DCC}"/>
                    </a:ext>
                  </a:extLst>
                </p14:cNvPr>
                <p14:cNvContentPartPr/>
                <p14:nvPr/>
              </p14:nvContentPartPr>
              <p14:xfrm>
                <a:off x="10722728" y="990116"/>
                <a:ext cx="214560" cy="2383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35E690C-A508-323A-A115-6F3326C18DC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714088" y="981116"/>
                  <a:ext cx="2322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BEC8C92-F855-C507-CA9D-83C570414888}"/>
                    </a:ext>
                  </a:extLst>
                </p14:cNvPr>
                <p14:cNvContentPartPr/>
                <p14:nvPr/>
              </p14:nvContentPartPr>
              <p14:xfrm>
                <a:off x="11044928" y="935396"/>
                <a:ext cx="288720" cy="1846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BEC8C92-F855-C507-CA9D-83C57041488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1035928" y="926396"/>
                  <a:ext cx="3063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E92460F-F83C-0F23-3FBA-0A8D724CCCD1}"/>
                    </a:ext>
                  </a:extLst>
                </p14:cNvPr>
                <p14:cNvContentPartPr/>
                <p14:nvPr/>
              </p14:nvContentPartPr>
              <p14:xfrm>
                <a:off x="11383328" y="833876"/>
                <a:ext cx="111240" cy="210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E92460F-F83C-0F23-3FBA-0A8D724CCCD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1374328" y="825236"/>
                  <a:ext cx="1288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C219D80-6B8A-DA1E-8214-394B978A47CE}"/>
                    </a:ext>
                  </a:extLst>
                </p14:cNvPr>
                <p14:cNvContentPartPr/>
                <p14:nvPr/>
              </p14:nvContentPartPr>
              <p14:xfrm>
                <a:off x="11501048" y="753236"/>
                <a:ext cx="68040" cy="117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C219D80-6B8A-DA1E-8214-394B978A47C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1492408" y="744236"/>
                  <a:ext cx="856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71B2462-1F54-CA14-700B-0CFBD5A38E15}"/>
                    </a:ext>
                  </a:extLst>
                </p14:cNvPr>
                <p14:cNvContentPartPr/>
                <p14:nvPr/>
              </p14:nvContentPartPr>
              <p14:xfrm>
                <a:off x="11448128" y="681596"/>
                <a:ext cx="42480" cy="20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71B2462-1F54-CA14-700B-0CFBD5A38E1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1439128" y="672956"/>
                  <a:ext cx="601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AF0F783-9182-4B67-931E-4738E4ABBB53}"/>
                    </a:ext>
                  </a:extLst>
                </p14:cNvPr>
                <p14:cNvContentPartPr/>
                <p14:nvPr/>
              </p14:nvContentPartPr>
              <p14:xfrm>
                <a:off x="11561528" y="599876"/>
                <a:ext cx="298800" cy="1908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AF0F783-9182-4B67-931E-4738E4ABBB5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1552888" y="590876"/>
                  <a:ext cx="3164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A67420E-1B75-FD13-9E09-BAD97B957CF8}"/>
                    </a:ext>
                  </a:extLst>
                </p14:cNvPr>
                <p14:cNvContentPartPr/>
                <p14:nvPr/>
              </p14:nvContentPartPr>
              <p14:xfrm>
                <a:off x="11913968" y="607796"/>
                <a:ext cx="8280" cy="25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A67420E-1B75-FD13-9E09-BAD97B957CF8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1904968" y="598796"/>
                  <a:ext cx="259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AB26ACA-BBF4-77BE-5458-5D0F2AEB7BB1}"/>
                    </a:ext>
                  </a:extLst>
                </p14:cNvPr>
                <p14:cNvContentPartPr/>
                <p14:nvPr/>
              </p14:nvContentPartPr>
              <p14:xfrm>
                <a:off x="10153208" y="3466916"/>
                <a:ext cx="484920" cy="176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AB26ACA-BBF4-77BE-5458-5D0F2AEB7BB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0144568" y="3457916"/>
                  <a:ext cx="502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6927D78-3C48-5BCB-3686-776699155FB7}"/>
                    </a:ext>
                  </a:extLst>
                </p14:cNvPr>
                <p14:cNvContentPartPr/>
                <p14:nvPr/>
              </p14:nvContentPartPr>
              <p14:xfrm>
                <a:off x="10727408" y="3275396"/>
                <a:ext cx="523800" cy="240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6927D78-3C48-5BCB-3686-776699155FB7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718768" y="3266756"/>
                  <a:ext cx="5414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B4FFC66-71F8-19AC-3513-834F835C494E}"/>
                    </a:ext>
                  </a:extLst>
                </p14:cNvPr>
                <p14:cNvContentPartPr/>
                <p14:nvPr/>
              </p14:nvContentPartPr>
              <p14:xfrm>
                <a:off x="9662888" y="3216356"/>
                <a:ext cx="409680" cy="2721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B4FFC66-71F8-19AC-3513-834F835C494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654248" y="3207716"/>
                  <a:ext cx="427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F5E6073-E357-7C59-0C6B-1A274CD18AA8}"/>
                    </a:ext>
                  </a:extLst>
                </p14:cNvPr>
                <p14:cNvContentPartPr/>
                <p14:nvPr/>
              </p14:nvContentPartPr>
              <p14:xfrm>
                <a:off x="10196048" y="3116996"/>
                <a:ext cx="206280" cy="1544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F5E6073-E357-7C59-0C6B-1A274CD18AA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187048" y="3107996"/>
                  <a:ext cx="2239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BA7A836-382F-07EF-ED8C-53EEB5712895}"/>
                    </a:ext>
                  </a:extLst>
                </p14:cNvPr>
                <p14:cNvContentPartPr/>
                <p14:nvPr/>
              </p14:nvContentPartPr>
              <p14:xfrm>
                <a:off x="10357328" y="2863196"/>
                <a:ext cx="296640" cy="233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BA7A836-382F-07EF-ED8C-53EEB571289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348328" y="2854556"/>
                  <a:ext cx="3142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BD80DF2-4D52-1FEA-8899-B870E19436CF}"/>
                    </a:ext>
                  </a:extLst>
                </p14:cNvPr>
                <p14:cNvContentPartPr/>
                <p14:nvPr/>
              </p14:nvContentPartPr>
              <p14:xfrm>
                <a:off x="10725608" y="2701916"/>
                <a:ext cx="330840" cy="310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BD80DF2-4D52-1FEA-8899-B870E19436CF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716608" y="2693276"/>
                  <a:ext cx="3484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8B517BF-0921-8C05-1F9C-7404FC39CF40}"/>
                    </a:ext>
                  </a:extLst>
                </p14:cNvPr>
                <p14:cNvContentPartPr/>
                <p14:nvPr/>
              </p14:nvContentPartPr>
              <p14:xfrm>
                <a:off x="11070128" y="2739716"/>
                <a:ext cx="194400" cy="108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8B517BF-0921-8C05-1F9C-7404FC39CF4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061488" y="2730716"/>
                  <a:ext cx="2120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537A3A8-EF37-55CC-F69F-19330DCEB895}"/>
                    </a:ext>
                  </a:extLst>
                </p14:cNvPr>
                <p14:cNvContentPartPr/>
                <p14:nvPr/>
              </p14:nvContentPartPr>
              <p14:xfrm>
                <a:off x="11212328" y="2641796"/>
                <a:ext cx="11520" cy="21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537A3A8-EF37-55CC-F69F-19330DCEB89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203328" y="2633156"/>
                  <a:ext cx="291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6A72E36-A548-AEBE-BDC5-91C652C124DA}"/>
                    </a:ext>
                  </a:extLst>
                </p14:cNvPr>
                <p14:cNvContentPartPr/>
                <p14:nvPr/>
              </p14:nvContentPartPr>
              <p14:xfrm>
                <a:off x="11354528" y="2580956"/>
                <a:ext cx="306360" cy="116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6A72E36-A548-AEBE-BDC5-91C652C124D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345888" y="2571956"/>
                  <a:ext cx="324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5E36C36-66EA-5C82-7A53-14063F4D4CB9}"/>
                    </a:ext>
                  </a:extLst>
                </p14:cNvPr>
                <p14:cNvContentPartPr/>
                <p14:nvPr/>
              </p14:nvContentPartPr>
              <p14:xfrm>
                <a:off x="10288928" y="1460996"/>
                <a:ext cx="3240" cy="21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5E36C36-66EA-5C82-7A53-14063F4D4CB9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280288" y="1451996"/>
                  <a:ext cx="20880" cy="1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F54BBE4-FA72-E9D7-71BA-29A025DB0031}"/>
              </a:ext>
            </a:extLst>
          </p:cNvPr>
          <p:cNvGrpSpPr/>
          <p:nvPr/>
        </p:nvGrpSpPr>
        <p:grpSpPr>
          <a:xfrm>
            <a:off x="10292528" y="4664996"/>
            <a:ext cx="2118600" cy="1858320"/>
            <a:chOff x="10292528" y="4664996"/>
            <a:chExt cx="2118600" cy="185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98E51E9-CE46-E9B3-5B95-75865471966A}"/>
                    </a:ext>
                  </a:extLst>
                </p14:cNvPr>
                <p14:cNvContentPartPr/>
                <p14:nvPr/>
              </p14:nvContentPartPr>
              <p14:xfrm>
                <a:off x="10292528" y="5268356"/>
                <a:ext cx="726480" cy="685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98E51E9-CE46-E9B3-5B95-75865471966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283888" y="5259356"/>
                  <a:ext cx="744120" cy="70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D56A70F-5B87-7E89-3152-858C73E1EDD7}"/>
                    </a:ext>
                  </a:extLst>
                </p14:cNvPr>
                <p14:cNvContentPartPr/>
                <p14:nvPr/>
              </p14:nvContentPartPr>
              <p14:xfrm>
                <a:off x="10906328" y="5338916"/>
                <a:ext cx="177480" cy="748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D56A70F-5B87-7E89-3152-858C73E1EDD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897688" y="5330276"/>
                  <a:ext cx="195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2209401-7424-3E2A-6C83-FEB215241256}"/>
                    </a:ext>
                  </a:extLst>
                </p14:cNvPr>
                <p14:cNvContentPartPr/>
                <p14:nvPr/>
              </p14:nvContentPartPr>
              <p14:xfrm>
                <a:off x="11037728" y="5264756"/>
                <a:ext cx="37440" cy="316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2209401-7424-3E2A-6C83-FEB215241256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1028728" y="5255756"/>
                  <a:ext cx="550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0394A3C-8A92-DF98-DFCA-09C7C53220FB}"/>
                    </a:ext>
                  </a:extLst>
                </p14:cNvPr>
                <p14:cNvContentPartPr/>
                <p14:nvPr/>
              </p14:nvContentPartPr>
              <p14:xfrm>
                <a:off x="11158328" y="4966316"/>
                <a:ext cx="407880" cy="382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0394A3C-8A92-DF98-DFCA-09C7C53220FB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149328" y="4957316"/>
                  <a:ext cx="42552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03D8F1F-891C-1295-350F-09FD8E3C53A5}"/>
                    </a:ext>
                  </a:extLst>
                </p14:cNvPr>
                <p14:cNvContentPartPr/>
                <p14:nvPr/>
              </p14:nvContentPartPr>
              <p14:xfrm>
                <a:off x="11709848" y="4666436"/>
                <a:ext cx="175680" cy="5248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03D8F1F-891C-1295-350F-09FD8E3C53A5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701208" y="4657796"/>
                  <a:ext cx="19332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6585031-2602-548E-63C5-79BD5678E99C}"/>
                    </a:ext>
                  </a:extLst>
                </p14:cNvPr>
                <p14:cNvContentPartPr/>
                <p14:nvPr/>
              </p14:nvContentPartPr>
              <p14:xfrm>
                <a:off x="11846288" y="4757876"/>
                <a:ext cx="140040" cy="774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6585031-2602-548E-63C5-79BD5678E99C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837288" y="4749236"/>
                  <a:ext cx="1576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CE0A80B-9CB1-9963-5526-6B1FA934D2AD}"/>
                    </a:ext>
                  </a:extLst>
                </p14:cNvPr>
                <p14:cNvContentPartPr/>
                <p14:nvPr/>
              </p14:nvContentPartPr>
              <p14:xfrm>
                <a:off x="12010448" y="4664996"/>
                <a:ext cx="217800" cy="1119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CE0A80B-9CB1-9963-5526-6B1FA934D2A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2001808" y="4655996"/>
                  <a:ext cx="2354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BC0E679E-9407-57A8-A863-0EA5D990E47D}"/>
                    </a:ext>
                  </a:extLst>
                </p14:cNvPr>
                <p14:cNvContentPartPr/>
                <p14:nvPr/>
              </p14:nvContentPartPr>
              <p14:xfrm>
                <a:off x="10437608" y="6076556"/>
                <a:ext cx="446760" cy="3373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BC0E679E-9407-57A8-A863-0EA5D990E47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428608" y="6067916"/>
                  <a:ext cx="4644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0134C76-FA21-2E91-4123-616E114DE973}"/>
                    </a:ext>
                  </a:extLst>
                </p14:cNvPr>
                <p14:cNvContentPartPr/>
                <p14:nvPr/>
              </p14:nvContentPartPr>
              <p14:xfrm>
                <a:off x="10654688" y="6205076"/>
                <a:ext cx="81720" cy="1094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0134C76-FA21-2E91-4123-616E114DE973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0645688" y="6196436"/>
                  <a:ext cx="993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52662D2-24F9-32DC-4D29-D993BD74DC53}"/>
                    </a:ext>
                  </a:extLst>
                </p14:cNvPr>
                <p14:cNvContentPartPr/>
                <p14:nvPr/>
              </p14:nvContentPartPr>
              <p14:xfrm>
                <a:off x="10994528" y="6034076"/>
                <a:ext cx="119160" cy="10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52662D2-24F9-32DC-4D29-D993BD74DC53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0985888" y="6025436"/>
                  <a:ext cx="1368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3D2FA98-E783-C9EE-77E1-67A333AE7440}"/>
                    </a:ext>
                  </a:extLst>
                </p14:cNvPr>
                <p14:cNvContentPartPr/>
                <p14:nvPr/>
              </p14:nvContentPartPr>
              <p14:xfrm>
                <a:off x="10828568" y="5837876"/>
                <a:ext cx="422640" cy="432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3D2FA98-E783-C9EE-77E1-67A333AE744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0819568" y="5829236"/>
                  <a:ext cx="44028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D4B6273-7AD4-6857-D4E6-CAE23457F857}"/>
                    </a:ext>
                  </a:extLst>
                </p14:cNvPr>
                <p14:cNvContentPartPr/>
                <p14:nvPr/>
              </p14:nvContentPartPr>
              <p14:xfrm>
                <a:off x="10498448" y="6116516"/>
                <a:ext cx="80280" cy="914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D4B6273-7AD4-6857-D4E6-CAE23457F857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0489448" y="6107876"/>
                  <a:ext cx="9792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8E11345-F126-F803-646C-0B500514088E}"/>
                    </a:ext>
                  </a:extLst>
                </p14:cNvPr>
                <p14:cNvContentPartPr/>
                <p14:nvPr/>
              </p14:nvContentPartPr>
              <p14:xfrm>
                <a:off x="10866728" y="6387236"/>
                <a:ext cx="262440" cy="1360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8E11345-F126-F803-646C-0B500514088E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0857728" y="6378236"/>
                  <a:ext cx="2800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E5E0CCC-A635-2D6D-B252-7EB91526F8DE}"/>
                    </a:ext>
                  </a:extLst>
                </p14:cNvPr>
                <p14:cNvContentPartPr/>
                <p14:nvPr/>
              </p14:nvContentPartPr>
              <p14:xfrm>
                <a:off x="11326808" y="5523956"/>
                <a:ext cx="185040" cy="3524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E5E0CCC-A635-2D6D-B252-7EB91526F8DE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1317808" y="5515316"/>
                  <a:ext cx="20268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4FEA636-43E8-2440-AD8A-E93D5B5F7C7B}"/>
                    </a:ext>
                  </a:extLst>
                </p14:cNvPr>
                <p14:cNvContentPartPr/>
                <p14:nvPr/>
              </p14:nvContentPartPr>
              <p14:xfrm>
                <a:off x="11415368" y="5824556"/>
                <a:ext cx="273960" cy="85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4FEA636-43E8-2440-AD8A-E93D5B5F7C7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1406728" y="5815916"/>
                  <a:ext cx="29160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BE03B9C-196B-A4AB-8210-5A5C42ADFEE7}"/>
                    </a:ext>
                  </a:extLst>
                </p14:cNvPr>
                <p14:cNvContentPartPr/>
                <p14:nvPr/>
              </p14:nvContentPartPr>
              <p14:xfrm>
                <a:off x="11663408" y="5769476"/>
                <a:ext cx="69480" cy="946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BE03B9C-196B-A4AB-8210-5A5C42ADFEE7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1654408" y="5760836"/>
                  <a:ext cx="871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410DB4E7-51F1-0D0F-53CF-5D3EEB42E3EA}"/>
                    </a:ext>
                  </a:extLst>
                </p14:cNvPr>
                <p14:cNvContentPartPr/>
                <p14:nvPr/>
              </p14:nvContentPartPr>
              <p14:xfrm>
                <a:off x="11700848" y="5321996"/>
                <a:ext cx="75240" cy="119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410DB4E7-51F1-0D0F-53CF-5D3EEB42E3EA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1692208" y="5313356"/>
                  <a:ext cx="928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E542388-AD1D-843C-C485-1D6965BF9F4A}"/>
                    </a:ext>
                  </a:extLst>
                </p14:cNvPr>
                <p14:cNvContentPartPr/>
                <p14:nvPr/>
              </p14:nvContentPartPr>
              <p14:xfrm>
                <a:off x="11574848" y="5238836"/>
                <a:ext cx="304920" cy="2869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E542388-AD1D-843C-C485-1D6965BF9F4A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1565848" y="5229836"/>
                  <a:ext cx="32256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970950B-F43F-7F74-B388-3147D389BDDA}"/>
                    </a:ext>
                  </a:extLst>
                </p14:cNvPr>
                <p14:cNvContentPartPr/>
                <p14:nvPr/>
              </p14:nvContentPartPr>
              <p14:xfrm>
                <a:off x="11915408" y="5892596"/>
                <a:ext cx="188280" cy="1602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970950B-F43F-7F74-B388-3147D389BDDA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1906768" y="5883956"/>
                  <a:ext cx="2059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89DE8194-FF2C-6201-C208-F0B4D4467CD8}"/>
                    </a:ext>
                  </a:extLst>
                </p14:cNvPr>
                <p14:cNvContentPartPr/>
                <p14:nvPr/>
              </p14:nvContentPartPr>
              <p14:xfrm>
                <a:off x="11795888" y="5736356"/>
                <a:ext cx="401400" cy="4215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89DE8194-FF2C-6201-C208-F0B4D4467CD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1786888" y="5727716"/>
                  <a:ext cx="41904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20C5B58-C34F-A8F1-195E-3058A4BEE3C9}"/>
                    </a:ext>
                  </a:extLst>
                </p14:cNvPr>
                <p14:cNvContentPartPr/>
                <p14:nvPr/>
              </p14:nvContentPartPr>
              <p14:xfrm>
                <a:off x="11892008" y="5701436"/>
                <a:ext cx="129960" cy="144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20C5B58-C34F-A8F1-195E-3058A4BEE3C9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1883008" y="5692436"/>
                  <a:ext cx="1476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3BE1B129-79F4-C681-C44C-59894F0D89E1}"/>
                    </a:ext>
                  </a:extLst>
                </p14:cNvPr>
                <p14:cNvContentPartPr/>
                <p14:nvPr/>
              </p14:nvContentPartPr>
              <p14:xfrm>
                <a:off x="12061928" y="5327756"/>
                <a:ext cx="296280" cy="15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3BE1B129-79F4-C681-C44C-59894F0D89E1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2053288" y="5318756"/>
                  <a:ext cx="3139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803D9FFF-FC7D-30D0-0A61-80DB150E41FB}"/>
                    </a:ext>
                  </a:extLst>
                </p14:cNvPr>
                <p14:cNvContentPartPr/>
                <p14:nvPr/>
              </p14:nvContentPartPr>
              <p14:xfrm>
                <a:off x="12356768" y="5373836"/>
                <a:ext cx="3240" cy="90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803D9FFF-FC7D-30D0-0A61-80DB150E41FB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2347768" y="5365196"/>
                  <a:ext cx="208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1EFF86B-D4E0-CA55-301C-EE13699590E6}"/>
                    </a:ext>
                  </a:extLst>
                </p14:cNvPr>
                <p14:cNvContentPartPr/>
                <p14:nvPr/>
              </p14:nvContentPartPr>
              <p14:xfrm>
                <a:off x="12231488" y="5381756"/>
                <a:ext cx="137160" cy="2574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51EFF86B-D4E0-CA55-301C-EE13699590E6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2222848" y="5373116"/>
                  <a:ext cx="1548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8BE0400-25EF-546A-F3A9-9DB7795B3307}"/>
                    </a:ext>
                  </a:extLst>
                </p14:cNvPr>
                <p14:cNvContentPartPr/>
                <p14:nvPr/>
              </p14:nvContentPartPr>
              <p14:xfrm>
                <a:off x="12173888" y="5552396"/>
                <a:ext cx="130320" cy="1274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8BE0400-25EF-546A-F3A9-9DB7795B3307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2164888" y="5543396"/>
                  <a:ext cx="1479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DA281B1-0668-4B59-A6A3-5A0C11BD73B2}"/>
                    </a:ext>
                  </a:extLst>
                </p14:cNvPr>
                <p14:cNvContentPartPr/>
                <p14:nvPr/>
              </p14:nvContentPartPr>
              <p14:xfrm>
                <a:off x="12035648" y="5278436"/>
                <a:ext cx="132120" cy="709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DA281B1-0668-4B59-A6A3-5A0C11BD73B2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2026648" y="5269436"/>
                  <a:ext cx="1497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2A47E92C-72B0-E388-D240-FF67219423E2}"/>
                    </a:ext>
                  </a:extLst>
                </p14:cNvPr>
                <p14:cNvContentPartPr/>
                <p14:nvPr/>
              </p14:nvContentPartPr>
              <p14:xfrm>
                <a:off x="11997488" y="4961636"/>
                <a:ext cx="284760" cy="2080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2A47E92C-72B0-E388-D240-FF67219423E2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1988848" y="4952636"/>
                  <a:ext cx="3024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42C123A-4308-9657-23DB-96580AB39FC2}"/>
                    </a:ext>
                  </a:extLst>
                </p14:cNvPr>
                <p14:cNvContentPartPr/>
                <p14:nvPr/>
              </p14:nvContentPartPr>
              <p14:xfrm>
                <a:off x="12266768" y="4801436"/>
                <a:ext cx="144360" cy="1720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42C123A-4308-9657-23DB-96580AB39FC2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2258128" y="4792796"/>
                  <a:ext cx="162000" cy="18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A22C32EF-14DB-6514-34E6-B196F0559D56}"/>
                  </a:ext>
                </a:extLst>
              </p14:cNvPr>
              <p14:cNvContentPartPr/>
              <p14:nvPr/>
            </p14:nvContentPartPr>
            <p14:xfrm>
              <a:off x="12257768" y="5289596"/>
              <a:ext cx="482040" cy="64260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A22C32EF-14DB-6514-34E6-B196F0559D56}"/>
                  </a:ext>
                </a:extLst>
              </p:cNvPr>
              <p:cNvPicPr/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12249128" y="5280956"/>
                <a:ext cx="499680" cy="6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80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9377" y="26236"/>
            <a:ext cx="61722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Secondary Structure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1" y="1154702"/>
            <a:ext cx="5600700" cy="35432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Hydrogen bonds </a:t>
            </a:r>
            <a:r>
              <a:rPr lang="en-US" sz="1800" dirty="0"/>
              <a:t>between the </a:t>
            </a:r>
            <a:r>
              <a:rPr lang="en-US" sz="1800" i="1" dirty="0">
                <a:solidFill>
                  <a:srgbClr val="C00000"/>
                </a:solidFill>
              </a:rPr>
              <a:t>mainchain</a:t>
            </a:r>
            <a:r>
              <a:rPr lang="en-US" sz="1800" dirty="0"/>
              <a:t> carbonyl group of one amino acid and the </a:t>
            </a:r>
            <a:r>
              <a:rPr lang="en-US" sz="1800" i="1" dirty="0">
                <a:solidFill>
                  <a:srgbClr val="C00000"/>
                </a:solidFill>
              </a:rPr>
              <a:t>mainchain</a:t>
            </a:r>
            <a:r>
              <a:rPr lang="en-US" sz="1800" dirty="0"/>
              <a:t> amino group of another form a protein’s </a:t>
            </a:r>
            <a:r>
              <a:rPr lang="en-US" sz="1800" b="1" dirty="0"/>
              <a:t>secondary structure</a:t>
            </a:r>
            <a:r>
              <a:rPr lang="en-US" sz="1800" dirty="0"/>
              <a:t>.</a:t>
            </a:r>
            <a:endParaRPr lang="en-US" sz="1800" b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A polypeptide must bend to allow this hydrogen bonding, forming: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latin typeface="Symbol" pitchFamily="84" charset="2"/>
                <a:sym typeface="Symbol" pitchFamily="84" charset="2"/>
              </a:rPr>
              <a:t></a:t>
            </a:r>
            <a:r>
              <a:rPr lang="en-US" sz="1800" b="1" dirty="0"/>
              <a:t>-helices</a:t>
            </a:r>
            <a:r>
              <a:rPr lang="en-US" sz="1800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latin typeface="Symbol" pitchFamily="84" charset="2"/>
                <a:sym typeface="Symbol" pitchFamily="84" charset="2"/>
              </a:rPr>
              <a:t></a:t>
            </a:r>
            <a:r>
              <a:rPr lang="en-US" sz="1800" b="1" dirty="0"/>
              <a:t>-pleated sheets</a:t>
            </a:r>
            <a:endParaRPr lang="en-US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The large number of hydrogen bonds in a protein’s secondary structure increases its stability - each hydrogen bond that is formed releases some energy.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All amino acids can be incorporated into either secondary structure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en-US" sz="1800" dirty="0"/>
              <a:t>(However, some are found more frequently in one structure)</a:t>
            </a:r>
          </a:p>
        </p:txBody>
      </p:sp>
      <p:pic>
        <p:nvPicPr>
          <p:cNvPr id="4" name="protg_an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2694" y="304801"/>
            <a:ext cx="3274256" cy="2455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A0B8F-ECD5-4DA6-9D85-304FECDB084C}"/>
              </a:ext>
            </a:extLst>
          </p:cNvPr>
          <p:cNvSpPr txBox="1"/>
          <p:nvPr/>
        </p:nvSpPr>
        <p:spPr>
          <a:xfrm>
            <a:off x="831679" y="752825"/>
            <a:ext cx="422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“Building blocks of proteins”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564B0-19A7-45C9-AAE9-2541D44F4A8E}"/>
              </a:ext>
            </a:extLst>
          </p:cNvPr>
          <p:cNvSpPr txBox="1"/>
          <p:nvPr/>
        </p:nvSpPr>
        <p:spPr>
          <a:xfrm>
            <a:off x="6610350" y="4579861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Mainchain hydrogen bonds</a:t>
            </a:r>
          </a:p>
          <a:p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</a:rPr>
              <a:t>                N-H       O=C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8C58D-BACF-4660-9B5B-5E854A7BCC6F}"/>
              </a:ext>
            </a:extLst>
          </p:cNvPr>
          <p:cNvSpPr txBox="1"/>
          <p:nvPr/>
        </p:nvSpPr>
        <p:spPr>
          <a:xfrm>
            <a:off x="6553200" y="5482104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The NH is the hydrogen </a:t>
            </a:r>
            <a:r>
              <a:rPr lang="en-US" dirty="0" err="1">
                <a:latin typeface="Calibri" panose="020F0502020204030204" pitchFamily="34" charset="0"/>
              </a:rPr>
              <a:t>bond_donor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The C=O is the hydrogen bond  acceptor.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453C-86B1-42FE-891A-D477615907AE}"/>
              </a:ext>
            </a:extLst>
          </p:cNvPr>
          <p:cNvSpPr txBox="1"/>
          <p:nvPr/>
        </p:nvSpPr>
        <p:spPr>
          <a:xfrm>
            <a:off x="6534150" y="2887089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</a:rPr>
              <a:t>General Rule for Hydrogen Bonds:</a:t>
            </a:r>
          </a:p>
          <a:p>
            <a:pPr algn="ctr"/>
            <a:r>
              <a:rPr lang="en-US" b="1" dirty="0">
                <a:latin typeface="Calibri" panose="020F0502020204030204" pitchFamily="34" charset="0"/>
              </a:rPr>
              <a:t>X-H     Y</a:t>
            </a:r>
          </a:p>
          <a:p>
            <a:r>
              <a:rPr lang="en-US" dirty="0">
                <a:latin typeface="Calibri" panose="020F0502020204030204" pitchFamily="34" charset="0"/>
              </a:rPr>
              <a:t>X &amp; Y are electronegative (N and O usually)</a:t>
            </a:r>
          </a:p>
          <a:p>
            <a:r>
              <a:rPr lang="en-US" b="1" dirty="0">
                <a:latin typeface="Calibri" panose="020F0502020204030204" pitchFamily="34" charset="0"/>
              </a:rPr>
              <a:t>X-H = </a:t>
            </a:r>
            <a:r>
              <a:rPr lang="en-US" b="1" i="1" dirty="0">
                <a:latin typeface="Calibri" panose="020F0502020204030204" pitchFamily="34" charset="0"/>
              </a:rPr>
              <a:t>Donor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of the hydrogen bond</a:t>
            </a:r>
          </a:p>
          <a:p>
            <a:r>
              <a:rPr lang="en-US" b="1" dirty="0">
                <a:latin typeface="Calibri" panose="020F0502020204030204" pitchFamily="34" charset="0"/>
              </a:rPr>
              <a:t>Y = </a:t>
            </a:r>
            <a:r>
              <a:rPr lang="en-US" b="1" i="1" dirty="0">
                <a:latin typeface="Calibri" panose="020F0502020204030204" pitchFamily="34" charset="0"/>
              </a:rPr>
              <a:t>Acceptor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of the hydrogen bond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8CE6D-CD06-4F3C-BAD4-0DA9BCA23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8E5D-90C8-4A9A-8806-1DDF414BC77B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7E9C-178C-4B12-94C8-242424CA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AD9069-9DE1-418F-829C-AA329576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873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Electron Orbitals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70319"/>
            <a:ext cx="4410124" cy="4525963"/>
          </a:xfrm>
        </p:spPr>
        <p:txBody>
          <a:bodyPr>
            <a:noAutofit/>
          </a:bodyPr>
          <a:lstStyle/>
          <a:p>
            <a:r>
              <a:rPr lang="en-US" sz="1800" dirty="0"/>
              <a:t>Electrons arranged around the nucleus in specific regions called orbitals.</a:t>
            </a:r>
          </a:p>
          <a:p>
            <a:pPr lvl="1"/>
            <a:r>
              <a:rPr lang="en-US" sz="1800" dirty="0"/>
              <a:t>Each orbital can only hold two electrons</a:t>
            </a:r>
          </a:p>
          <a:p>
            <a:r>
              <a:rPr lang="en-US" sz="1800" dirty="0"/>
              <a:t>Orbitals are grouped into electron shells</a:t>
            </a:r>
          </a:p>
          <a:p>
            <a:pPr lvl="1"/>
            <a:r>
              <a:rPr lang="en-US" sz="1800" dirty="0"/>
              <a:t>Numbered 1,2,3…</a:t>
            </a:r>
          </a:p>
          <a:p>
            <a:pPr lvl="1"/>
            <a:r>
              <a:rPr lang="en-US" sz="1800" dirty="0"/>
              <a:t>Lower numbers = shells closer to the nucleus</a:t>
            </a:r>
          </a:p>
          <a:p>
            <a:pPr lvl="1"/>
            <a:r>
              <a:rPr lang="en-US" sz="1800" dirty="0"/>
              <a:t>First shell can hold a maximum of 2 electrons</a:t>
            </a:r>
          </a:p>
          <a:p>
            <a:pPr lvl="1"/>
            <a:r>
              <a:rPr lang="en-US" sz="1800" dirty="0"/>
              <a:t>Second shell can hold up to 8</a:t>
            </a:r>
          </a:p>
          <a:p>
            <a:pPr lvl="1"/>
            <a:r>
              <a:rPr lang="en-US" sz="1800" dirty="0"/>
              <a:t>Third shell can also hold 8</a:t>
            </a:r>
          </a:p>
          <a:p>
            <a:pPr marL="514338" indent="-457189"/>
            <a:r>
              <a:rPr lang="en-US" sz="1800" dirty="0"/>
              <a:t>Orbitals are usually filled from lowest energy (inner shell) to highest energy (outer shell)</a:t>
            </a:r>
          </a:p>
          <a:p>
            <a:pPr marL="514338" indent="-457189"/>
            <a:r>
              <a:rPr lang="en-US" sz="1800" dirty="0"/>
              <a:t>Outer shell is the </a:t>
            </a:r>
            <a:r>
              <a:rPr lang="en-US" sz="1800" b="1" i="1" dirty="0">
                <a:solidFill>
                  <a:srgbClr val="C00000"/>
                </a:solidFill>
              </a:rPr>
              <a:t>valence shell </a:t>
            </a:r>
            <a:r>
              <a:rPr lang="en-US" sz="1800" dirty="0"/>
              <a:t>and is used for forming bonds with other elements.</a:t>
            </a:r>
          </a:p>
          <a:p>
            <a:pPr marL="514338" indent="-457189"/>
            <a:r>
              <a:rPr lang="en-US" sz="1800" dirty="0"/>
              <a:t>The most stable configuration is a complete (full) outer shell.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C31AB1-47F3-406E-A2DD-A6F44C0C6ECA}"/>
              </a:ext>
            </a:extLst>
          </p:cNvPr>
          <p:cNvGrpSpPr/>
          <p:nvPr/>
        </p:nvGrpSpPr>
        <p:grpSpPr>
          <a:xfrm>
            <a:off x="7315200" y="1237272"/>
            <a:ext cx="4456557" cy="1676399"/>
            <a:chOff x="6019800" y="2895600"/>
            <a:chExt cx="2673584" cy="1005707"/>
          </a:xfrm>
        </p:grpSpPr>
        <p:pic>
          <p:nvPicPr>
            <p:cNvPr id="4" name="Content Placeholder 3">
              <a:extLst>
                <a:ext uri="{FF2B5EF4-FFF2-40B4-BE49-F238E27FC236}">
                  <a16:creationId xmlns:a16="http://schemas.microsoft.com/office/drawing/2014/main" id="{A08CBE7E-E44E-4FBE-9B9D-5940BC39F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68" t="28798" r="25306" b="37168"/>
            <a:stretch/>
          </p:blipFill>
          <p:spPr>
            <a:xfrm>
              <a:off x="7855184" y="2895600"/>
              <a:ext cx="838200" cy="990601"/>
            </a:xfrm>
            <a:prstGeom prst="rect">
              <a:avLst/>
            </a:prstGeom>
          </p:spPr>
        </p:pic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3CDC314F-DCCA-41A0-AE71-FD7F27B1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6" t="29774" r="36598" b="36192"/>
            <a:stretch/>
          </p:blipFill>
          <p:spPr>
            <a:xfrm>
              <a:off x="6934200" y="2910706"/>
              <a:ext cx="838200" cy="990601"/>
            </a:xfrm>
            <a:prstGeom prst="rect">
              <a:avLst/>
            </a:prstGeom>
          </p:spPr>
        </p:pic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D750D17A-BC0C-4D6C-B219-EFA7FB227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47" t="29346" r="48727" b="36620"/>
            <a:stretch/>
          </p:blipFill>
          <p:spPr>
            <a:xfrm>
              <a:off x="6019800" y="2910706"/>
              <a:ext cx="838200" cy="990601"/>
            </a:xfrm>
            <a:prstGeom prst="rect">
              <a:avLst/>
            </a:prstGeom>
          </p:spPr>
        </p:pic>
      </p:grp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19C7D37-5594-43C5-BAE0-F18C6AA5E8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6" t="41021" r="23342" b="22516"/>
          <a:stretch/>
        </p:blipFill>
        <p:spPr>
          <a:xfrm>
            <a:off x="8458200" y="246671"/>
            <a:ext cx="2105027" cy="99060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ADCDAB-7D8F-41E9-825C-3C1A1E61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E779-4C46-4FFA-8A41-49AB4B7EAAA5}" type="datetime1">
              <a:rPr lang="en-US" smtClean="0"/>
              <a:t>8/13/2023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D79943B-23AF-4688-A90A-74B7D57C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213A046-3AD3-48B0-8201-18B88481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</a:t>
            </a:fld>
            <a:endParaRPr lang="en-US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14853FD-3C56-9699-7528-557639FF13D6}"/>
              </a:ext>
            </a:extLst>
          </p:cNvPr>
          <p:cNvSpPr/>
          <p:nvPr/>
        </p:nvSpPr>
        <p:spPr>
          <a:xfrm>
            <a:off x="4540410" y="3408755"/>
            <a:ext cx="4288830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59267-59E0-C594-373A-9679B1D79F96}"/>
              </a:ext>
            </a:extLst>
          </p:cNvPr>
          <p:cNvSpPr txBox="1"/>
          <p:nvPr/>
        </p:nvSpPr>
        <p:spPr>
          <a:xfrm>
            <a:off x="4648200" y="5692312"/>
            <a:ext cx="4892240" cy="65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algn="just">
              <a:lnSpc>
                <a:spcPct val="100000"/>
              </a:lnSpc>
              <a:spcBef>
                <a:spcPts val="95"/>
              </a:spcBef>
            </a:pPr>
            <a:r>
              <a:rPr lang="en-US" sz="1800" b="1" spc="-5" dirty="0">
                <a:latin typeface="Calibri" panose="020F0502020204030204" pitchFamily="34" charset="0"/>
                <a:cs typeface="Calibri" panose="020F0502020204030204" pitchFamily="34" charset="0"/>
              </a:rPr>
              <a:t>Shells: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spc="-7" baseline="30864" dirty="0"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= 1s, 2</a:t>
            </a:r>
            <a:r>
              <a:rPr lang="en-US" sz="1800" spc="-7" baseline="30864" dirty="0"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= 2s + 2p,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baseline="30864" dirty="0">
                <a:latin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= 3s +</a:t>
            </a:r>
            <a:r>
              <a:rPr lang="en-US" sz="180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3p</a:t>
            </a:r>
          </a:p>
          <a:p>
            <a:pPr marL="38100" algn="just">
              <a:lnSpc>
                <a:spcPct val="100000"/>
              </a:lnSpc>
              <a:spcBef>
                <a:spcPts val="95"/>
              </a:spcBef>
            </a:pPr>
            <a:r>
              <a:rPr lang="en-US" sz="1800" spc="-5" dirty="0">
                <a:latin typeface="Calibri" panose="020F0502020204030204" pitchFamily="34" charset="0"/>
                <a:cs typeface="Calibri" panose="020F0502020204030204" pitchFamily="34" charset="0"/>
              </a:rPr>
              <a:t>Shell is a collection of orbitals with similar energy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094BC8-2567-9008-9073-F7F9ECB72994}"/>
              </a:ext>
            </a:extLst>
          </p:cNvPr>
          <p:cNvGrpSpPr/>
          <p:nvPr/>
        </p:nvGrpSpPr>
        <p:grpSpPr>
          <a:xfrm>
            <a:off x="10087609" y="4148863"/>
            <a:ext cx="1617980" cy="2065312"/>
            <a:chOff x="6447790" y="1342656"/>
            <a:chExt cx="1355090" cy="1729739"/>
          </a:xfrm>
        </p:grpSpPr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8D643A89-7DDB-59F1-B5D1-F829A67EF493}"/>
                </a:ext>
              </a:extLst>
            </p:cNvPr>
            <p:cNvSpPr/>
            <p:nvPr/>
          </p:nvSpPr>
          <p:spPr>
            <a:xfrm>
              <a:off x="6447790" y="1391268"/>
              <a:ext cx="1312746" cy="16765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CD21526D-9D72-0AD8-3608-165B98533BFD}"/>
                </a:ext>
              </a:extLst>
            </p:cNvPr>
            <p:cNvSpPr/>
            <p:nvPr/>
          </p:nvSpPr>
          <p:spPr>
            <a:xfrm>
              <a:off x="6447790" y="1342656"/>
              <a:ext cx="1355090" cy="1729739"/>
            </a:xfrm>
            <a:custGeom>
              <a:avLst/>
              <a:gdLst/>
              <a:ahLst/>
              <a:cxnLst/>
              <a:rect l="l" t="t" r="r" b="b"/>
              <a:pathLst>
                <a:path w="1355089" h="1729739">
                  <a:moveTo>
                    <a:pt x="0" y="1729739"/>
                  </a:moveTo>
                  <a:lnTo>
                    <a:pt x="1355089" y="1729739"/>
                  </a:lnTo>
                  <a:lnTo>
                    <a:pt x="1355089" y="0"/>
                  </a:lnTo>
                  <a:lnTo>
                    <a:pt x="0" y="0"/>
                  </a:lnTo>
                  <a:lnTo>
                    <a:pt x="0" y="172973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6F2D32-2A40-3BD5-5FFC-95B00C597743}"/>
              </a:ext>
            </a:extLst>
          </p:cNvPr>
          <p:cNvSpPr txBox="1"/>
          <p:nvPr/>
        </p:nvSpPr>
        <p:spPr>
          <a:xfrm flipH="1">
            <a:off x="9601199" y="328973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Electron Configuration of Ne – an inert gas (10e)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2653968-CEB5-992B-BECA-02DF024E9E0E}"/>
                  </a:ext>
                </a:extLst>
              </p14:cNvPr>
              <p14:cNvContentPartPr/>
              <p14:nvPr/>
            </p14:nvContentPartPr>
            <p14:xfrm>
              <a:off x="1321638" y="914527"/>
              <a:ext cx="766800" cy="337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2653968-CEB5-992B-BECA-02DF024E9E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12998" y="905887"/>
                <a:ext cx="78444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924C244-3000-671B-7F71-E15FAA5F4FB7}"/>
                  </a:ext>
                </a:extLst>
              </p14:cNvPr>
              <p14:cNvContentPartPr/>
              <p14:nvPr/>
            </p14:nvContentPartPr>
            <p14:xfrm>
              <a:off x="3455718" y="1214047"/>
              <a:ext cx="218160" cy="11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924C244-3000-671B-7F71-E15FAA5F4F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6718" y="1205047"/>
                <a:ext cx="2358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44DCA9A-6087-8C74-BDD8-D470231EA165}"/>
                  </a:ext>
                </a:extLst>
              </p14:cNvPr>
              <p14:cNvContentPartPr/>
              <p14:nvPr/>
            </p14:nvContentPartPr>
            <p14:xfrm>
              <a:off x="1073598" y="1538047"/>
              <a:ext cx="588960" cy="32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44DCA9A-6087-8C74-BDD8-D470231EA1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4598" y="1529407"/>
                <a:ext cx="6066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0635003-338F-4D10-9368-99A277772544}"/>
                  </a:ext>
                </a:extLst>
              </p14:cNvPr>
              <p14:cNvContentPartPr/>
              <p14:nvPr/>
            </p14:nvContentPartPr>
            <p14:xfrm>
              <a:off x="4726878" y="5367367"/>
              <a:ext cx="416520" cy="418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0635003-338F-4D10-9368-99A27777254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18238" y="5358367"/>
                <a:ext cx="434160" cy="43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C1D00325-3377-6974-E0D4-D9B81ECEA24F}"/>
              </a:ext>
            </a:extLst>
          </p:cNvPr>
          <p:cNvGrpSpPr/>
          <p:nvPr/>
        </p:nvGrpSpPr>
        <p:grpSpPr>
          <a:xfrm>
            <a:off x="4355358" y="3995767"/>
            <a:ext cx="2254680" cy="1142640"/>
            <a:chOff x="4355358" y="3995767"/>
            <a:chExt cx="2254680" cy="11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314AE01-88F2-6FD1-51B7-2DE6F7AA4C30}"/>
                    </a:ext>
                  </a:extLst>
                </p14:cNvPr>
                <p14:cNvContentPartPr/>
                <p14:nvPr/>
              </p14:nvContentPartPr>
              <p14:xfrm>
                <a:off x="5175078" y="4959847"/>
                <a:ext cx="96480" cy="7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314AE01-88F2-6FD1-51B7-2DE6F7AA4C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66078" y="4950847"/>
                  <a:ext cx="11412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D5583DB-ADD8-3C9F-EDE5-106955FB7A4C}"/>
                    </a:ext>
                  </a:extLst>
                </p14:cNvPr>
                <p14:cNvContentPartPr/>
                <p14:nvPr/>
              </p14:nvContentPartPr>
              <p14:xfrm>
                <a:off x="5597358" y="4862287"/>
                <a:ext cx="104040" cy="15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D5583DB-ADD8-3C9F-EDE5-106955FB7A4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88358" y="4853647"/>
                  <a:ext cx="1216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0F6C2A-4D86-56BD-3665-DC14822A892F}"/>
                    </a:ext>
                  </a:extLst>
                </p14:cNvPr>
                <p14:cNvContentPartPr/>
                <p14:nvPr/>
              </p14:nvContentPartPr>
              <p14:xfrm>
                <a:off x="4614198" y="5012767"/>
                <a:ext cx="22320" cy="17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0F6C2A-4D86-56BD-3665-DC14822A892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05198" y="5003767"/>
                  <a:ext cx="39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DDB5825-4E40-8EFA-D527-107D1FA9376E}"/>
                    </a:ext>
                  </a:extLst>
                </p14:cNvPr>
                <p14:cNvContentPartPr/>
                <p14:nvPr/>
              </p14:nvContentPartPr>
              <p14:xfrm>
                <a:off x="4355358" y="3995767"/>
                <a:ext cx="344880" cy="1064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DDB5825-4E40-8EFA-D527-107D1FA9376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46718" y="3986767"/>
                  <a:ext cx="362520" cy="10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DADFA5D-E64C-2B2C-C146-633E6E1F5BF5}"/>
                    </a:ext>
                  </a:extLst>
                </p14:cNvPr>
                <p14:cNvContentPartPr/>
                <p14:nvPr/>
              </p14:nvContentPartPr>
              <p14:xfrm>
                <a:off x="4703118" y="5092327"/>
                <a:ext cx="1488960" cy="46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DADFA5D-E64C-2B2C-C146-633E6E1F5BF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694118" y="5083327"/>
                  <a:ext cx="15066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06FBA52-0D85-9C18-6DB2-FB2563538532}"/>
                    </a:ext>
                  </a:extLst>
                </p14:cNvPr>
                <p14:cNvContentPartPr/>
                <p14:nvPr/>
              </p14:nvContentPartPr>
              <p14:xfrm>
                <a:off x="6072918" y="4263607"/>
                <a:ext cx="123480" cy="23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06FBA52-0D85-9C18-6DB2-FB256353853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64278" y="4254967"/>
                  <a:ext cx="141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1447E2F-2554-D4E0-0CC6-AFF5D558BE21}"/>
                    </a:ext>
                  </a:extLst>
                </p14:cNvPr>
                <p14:cNvContentPartPr/>
                <p14:nvPr/>
              </p14:nvContentPartPr>
              <p14:xfrm>
                <a:off x="6498438" y="4206007"/>
                <a:ext cx="111600" cy="12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1447E2F-2554-D4E0-0CC6-AFF5D558BE2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89798" y="4197007"/>
                  <a:ext cx="1292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3CC5117-EF36-35DE-91BE-B8A83EB85DC6}"/>
                    </a:ext>
                  </a:extLst>
                </p14:cNvPr>
                <p14:cNvContentPartPr/>
                <p14:nvPr/>
              </p14:nvContentPartPr>
              <p14:xfrm>
                <a:off x="4714998" y="4233727"/>
                <a:ext cx="1694160" cy="137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3CC5117-EF36-35DE-91BE-B8A83EB85DC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05998" y="4224727"/>
                  <a:ext cx="1711800" cy="15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EF68EFB-920A-953E-4078-E150C1319965}"/>
                  </a:ext>
                </a:extLst>
              </p14:cNvPr>
              <p14:cNvContentPartPr/>
              <p14:nvPr/>
            </p14:nvContentPartPr>
            <p14:xfrm>
              <a:off x="4733718" y="3640087"/>
              <a:ext cx="1920600" cy="82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EF68EFB-920A-953E-4078-E150C131996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24718" y="3631087"/>
                <a:ext cx="1938240" cy="10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07240FD-D27D-D8E1-2B5D-F2A5A8DCA2D2}"/>
              </a:ext>
            </a:extLst>
          </p:cNvPr>
          <p:cNvGrpSpPr/>
          <p:nvPr/>
        </p:nvGrpSpPr>
        <p:grpSpPr>
          <a:xfrm>
            <a:off x="5824518" y="5376727"/>
            <a:ext cx="267480" cy="327240"/>
            <a:chOff x="5824518" y="5376727"/>
            <a:chExt cx="267480" cy="3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311079-B273-0AEA-CA03-724F622182A5}"/>
                    </a:ext>
                  </a:extLst>
                </p14:cNvPr>
                <p14:cNvContentPartPr/>
                <p14:nvPr/>
              </p14:nvContentPartPr>
              <p14:xfrm>
                <a:off x="5930718" y="5511727"/>
                <a:ext cx="33840" cy="118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311079-B273-0AEA-CA03-724F622182A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22078" y="5502727"/>
                  <a:ext cx="514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D9B7A35-BB7E-7EDF-2549-4E307ECBB3F7}"/>
                    </a:ext>
                  </a:extLst>
                </p14:cNvPr>
                <p14:cNvContentPartPr/>
                <p14:nvPr/>
              </p14:nvContentPartPr>
              <p14:xfrm>
                <a:off x="5824518" y="5376727"/>
                <a:ext cx="267480" cy="327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D9B7A35-BB7E-7EDF-2549-4E307ECBB3F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15878" y="5367727"/>
                  <a:ext cx="285120" cy="34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323476-6BFC-0634-1DDD-BBF1BD959A9A}"/>
              </a:ext>
            </a:extLst>
          </p:cNvPr>
          <p:cNvGrpSpPr/>
          <p:nvPr/>
        </p:nvGrpSpPr>
        <p:grpSpPr>
          <a:xfrm>
            <a:off x="6125478" y="4604527"/>
            <a:ext cx="293760" cy="332640"/>
            <a:chOff x="6125478" y="4604527"/>
            <a:chExt cx="29376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FBF71DC-0734-F53A-AED7-3B3C1DC9FBE2}"/>
                    </a:ext>
                  </a:extLst>
                </p14:cNvPr>
                <p14:cNvContentPartPr/>
                <p14:nvPr/>
              </p14:nvContentPartPr>
              <p14:xfrm>
                <a:off x="6224118" y="4696327"/>
                <a:ext cx="142560" cy="159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FBF71DC-0734-F53A-AED7-3B3C1DC9FBE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15118" y="4687327"/>
                  <a:ext cx="1602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EAD0241-CC9A-8DA5-E989-458F3F90989F}"/>
                    </a:ext>
                  </a:extLst>
                </p14:cNvPr>
                <p14:cNvContentPartPr/>
                <p14:nvPr/>
              </p14:nvContentPartPr>
              <p14:xfrm>
                <a:off x="6125478" y="4604527"/>
                <a:ext cx="293760" cy="332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EAD0241-CC9A-8DA5-E989-458F3F90989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16838" y="4595887"/>
                  <a:ext cx="311400" cy="35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A43C4E-A2BA-F622-D246-E144EE879AB4}"/>
              </a:ext>
            </a:extLst>
          </p:cNvPr>
          <p:cNvGrpSpPr/>
          <p:nvPr/>
        </p:nvGrpSpPr>
        <p:grpSpPr>
          <a:xfrm>
            <a:off x="5190918" y="3840967"/>
            <a:ext cx="268560" cy="302040"/>
            <a:chOff x="5190918" y="3840967"/>
            <a:chExt cx="268560" cy="30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05881F2-8334-EB17-790B-8D9449CE8D38}"/>
                    </a:ext>
                  </a:extLst>
                </p14:cNvPr>
                <p14:cNvContentPartPr/>
                <p14:nvPr/>
              </p14:nvContentPartPr>
              <p14:xfrm>
                <a:off x="5299278" y="3912967"/>
                <a:ext cx="109080" cy="166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05881F2-8334-EB17-790B-8D9449CE8D3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290278" y="3904327"/>
                  <a:ext cx="1267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54D19A5-AA6D-FE60-0EAF-6D2F6CFEE921}"/>
                    </a:ext>
                  </a:extLst>
                </p14:cNvPr>
                <p14:cNvContentPartPr/>
                <p14:nvPr/>
              </p14:nvContentPartPr>
              <p14:xfrm>
                <a:off x="5190918" y="3840967"/>
                <a:ext cx="268560" cy="302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54D19A5-AA6D-FE60-0EAF-6D2F6CFEE92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81918" y="3831967"/>
                  <a:ext cx="2862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06E3AEE-911C-2ED7-366D-8163F2C3BEBA}"/>
                    </a:ext>
                  </a:extLst>
                </p14:cNvPr>
                <p14:cNvContentPartPr/>
                <p14:nvPr/>
              </p14:nvContentPartPr>
              <p14:xfrm>
                <a:off x="5317638" y="3863287"/>
                <a:ext cx="16560" cy="10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06E3AEE-911C-2ED7-366D-8163F2C3BEB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08638" y="3854287"/>
                  <a:ext cx="34200" cy="2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5FE9669-9FBE-D1AD-8F3D-3863B29E164C}"/>
              </a:ext>
            </a:extLst>
          </p:cNvPr>
          <p:cNvGrpSpPr/>
          <p:nvPr/>
        </p:nvGrpSpPr>
        <p:grpSpPr>
          <a:xfrm>
            <a:off x="7565838" y="1275607"/>
            <a:ext cx="4036320" cy="466200"/>
            <a:chOff x="7565838" y="1275607"/>
            <a:chExt cx="4036320" cy="46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8564B9F-6A70-6B45-3AEC-6A17EA34F422}"/>
                    </a:ext>
                  </a:extLst>
                </p14:cNvPr>
                <p14:cNvContentPartPr/>
                <p14:nvPr/>
              </p14:nvContentPartPr>
              <p14:xfrm>
                <a:off x="7565838" y="1351927"/>
                <a:ext cx="801000" cy="362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8564B9F-6A70-6B45-3AEC-6A17EA34F42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56838" y="1342927"/>
                  <a:ext cx="81864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6C7F0E0-4663-80C6-D9B0-54BE09D5C290}"/>
                    </a:ext>
                  </a:extLst>
                </p14:cNvPr>
                <p14:cNvContentPartPr/>
                <p14:nvPr/>
              </p14:nvContentPartPr>
              <p14:xfrm>
                <a:off x="9103398" y="1275607"/>
                <a:ext cx="820800" cy="440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6C7F0E0-4663-80C6-D9B0-54BE09D5C29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094398" y="1266607"/>
                  <a:ext cx="83844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ABA9A3F-A12D-7CFB-1D14-C776163B9E7F}"/>
                    </a:ext>
                  </a:extLst>
                </p14:cNvPr>
                <p14:cNvContentPartPr/>
                <p14:nvPr/>
              </p14:nvContentPartPr>
              <p14:xfrm>
                <a:off x="10681278" y="1304047"/>
                <a:ext cx="920880" cy="437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ABA9A3F-A12D-7CFB-1D14-C776163B9E7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672278" y="1295407"/>
                  <a:ext cx="938520" cy="45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FCD8EC1-8891-BE43-B03D-F28D511B8290}"/>
                  </a:ext>
                </a:extLst>
              </p14:cNvPr>
              <p14:cNvContentPartPr/>
              <p14:nvPr/>
            </p14:nvContentPartPr>
            <p14:xfrm>
              <a:off x="8547198" y="765487"/>
              <a:ext cx="25164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FCD8EC1-8891-BE43-B03D-F28D511B829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538558" y="756487"/>
                <a:ext cx="26928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EF0F54C-2574-16A0-A30D-E60AFDF90A56}"/>
                  </a:ext>
                </a:extLst>
              </p14:cNvPr>
              <p14:cNvContentPartPr/>
              <p14:nvPr/>
            </p14:nvContentPartPr>
            <p14:xfrm>
              <a:off x="9204918" y="769087"/>
              <a:ext cx="217800" cy="172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EF0F54C-2574-16A0-A30D-E60AFDF90A5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195918" y="760447"/>
                <a:ext cx="23544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33E2C74-72C9-97BB-BC75-8FBF57D85275}"/>
                  </a:ext>
                </a:extLst>
              </p14:cNvPr>
              <p14:cNvContentPartPr/>
              <p14:nvPr/>
            </p14:nvContentPartPr>
            <p14:xfrm>
              <a:off x="9249198" y="2490247"/>
              <a:ext cx="95760" cy="4035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33E2C74-72C9-97BB-BC75-8FBF57D8527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240198" y="2481607"/>
                <a:ext cx="113400" cy="42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EF5457BE-3CDE-4E40-4BF7-AFA9387857BC}"/>
              </a:ext>
            </a:extLst>
          </p:cNvPr>
          <p:cNvGrpSpPr/>
          <p:nvPr/>
        </p:nvGrpSpPr>
        <p:grpSpPr>
          <a:xfrm>
            <a:off x="9225438" y="3018367"/>
            <a:ext cx="321480" cy="220320"/>
            <a:chOff x="9225438" y="3018367"/>
            <a:chExt cx="321480" cy="2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CBD3156-634C-6EFF-D1FD-181BF9415E81}"/>
                    </a:ext>
                  </a:extLst>
                </p14:cNvPr>
                <p14:cNvContentPartPr/>
                <p14:nvPr/>
              </p14:nvContentPartPr>
              <p14:xfrm>
                <a:off x="9239118" y="3018367"/>
                <a:ext cx="125280" cy="87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CBD3156-634C-6EFF-D1FD-181BF9415E8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230118" y="3009727"/>
                  <a:ext cx="1429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4B466A3-67AB-0DC1-9D75-1E4B256E386C}"/>
                    </a:ext>
                  </a:extLst>
                </p14:cNvPr>
                <p14:cNvContentPartPr/>
                <p14:nvPr/>
              </p14:nvContentPartPr>
              <p14:xfrm>
                <a:off x="9225438" y="3078847"/>
                <a:ext cx="120600" cy="159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4B466A3-67AB-0DC1-9D75-1E4B256E386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216798" y="3069847"/>
                  <a:ext cx="1382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968EC4C-0E59-FE89-AB4E-45FE491B14EB}"/>
                    </a:ext>
                  </a:extLst>
                </p14:cNvPr>
                <p14:cNvContentPartPr/>
                <p14:nvPr/>
              </p14:nvContentPartPr>
              <p14:xfrm>
                <a:off x="9411558" y="3065167"/>
                <a:ext cx="135360" cy="102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968EC4C-0E59-FE89-AB4E-45FE491B14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402558" y="3056167"/>
                  <a:ext cx="153000" cy="12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4967F51-883A-0F0F-9490-6177E3EBEEB9}"/>
                  </a:ext>
                </a:extLst>
              </p14:cNvPr>
              <p14:cNvContentPartPr/>
              <p14:nvPr/>
            </p14:nvContentPartPr>
            <p14:xfrm>
              <a:off x="9860118" y="753247"/>
              <a:ext cx="178200" cy="213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4967F51-883A-0F0F-9490-6177E3EBEEB9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851118" y="744607"/>
                <a:ext cx="19584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73E798E-4BCA-EB90-77BF-B2E0FA89E0F2}"/>
                  </a:ext>
                </a:extLst>
              </p14:cNvPr>
              <p14:cNvContentPartPr/>
              <p14:nvPr/>
            </p14:nvContentPartPr>
            <p14:xfrm>
              <a:off x="10801518" y="2541367"/>
              <a:ext cx="163080" cy="3103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73E798E-4BCA-EB90-77BF-B2E0FA89E0F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792878" y="2532367"/>
                <a:ext cx="180720" cy="32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6019CE92-B611-3460-7C3E-8803F5BDE771}"/>
              </a:ext>
            </a:extLst>
          </p:cNvPr>
          <p:cNvGrpSpPr/>
          <p:nvPr/>
        </p:nvGrpSpPr>
        <p:grpSpPr>
          <a:xfrm>
            <a:off x="10622238" y="3017647"/>
            <a:ext cx="356760" cy="212760"/>
            <a:chOff x="10622238" y="3017647"/>
            <a:chExt cx="356760" cy="21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11744E5-ADF5-2983-A46B-99B4BF3A9036}"/>
                    </a:ext>
                  </a:extLst>
                </p14:cNvPr>
                <p14:cNvContentPartPr/>
                <p14:nvPr/>
              </p14:nvContentPartPr>
              <p14:xfrm>
                <a:off x="10622238" y="3017647"/>
                <a:ext cx="105120" cy="212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11744E5-ADF5-2983-A46B-99B4BF3A903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613238" y="3008647"/>
                  <a:ext cx="1227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68CD042-0796-2575-F9DE-A5E65E1269FF}"/>
                    </a:ext>
                  </a:extLst>
                </p14:cNvPr>
                <p14:cNvContentPartPr/>
                <p14:nvPr/>
              </p14:nvContentPartPr>
              <p14:xfrm>
                <a:off x="10765518" y="3063007"/>
                <a:ext cx="213480" cy="108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68CD042-0796-2575-F9DE-A5E65E1269F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756878" y="3054367"/>
                  <a:ext cx="23112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933A9F7-1422-8C92-2456-876FF6CC473E}"/>
              </a:ext>
            </a:extLst>
          </p:cNvPr>
          <p:cNvGrpSpPr/>
          <p:nvPr/>
        </p:nvGrpSpPr>
        <p:grpSpPr>
          <a:xfrm>
            <a:off x="6656838" y="2331487"/>
            <a:ext cx="1133280" cy="1027080"/>
            <a:chOff x="6656838" y="2331487"/>
            <a:chExt cx="1133280" cy="10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B4AD3EA-BAB6-2B68-EC11-73F58D45AF68}"/>
                    </a:ext>
                  </a:extLst>
                </p14:cNvPr>
                <p14:cNvContentPartPr/>
                <p14:nvPr/>
              </p14:nvContentPartPr>
              <p14:xfrm>
                <a:off x="7176318" y="2353087"/>
                <a:ext cx="613800" cy="472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B4AD3EA-BAB6-2B68-EC11-73F58D45AF6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167318" y="2344087"/>
                  <a:ext cx="63144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02E76B1-4745-FD78-9894-AD049AC9BE29}"/>
                    </a:ext>
                  </a:extLst>
                </p14:cNvPr>
                <p14:cNvContentPartPr/>
                <p14:nvPr/>
              </p14:nvContentPartPr>
              <p14:xfrm>
                <a:off x="6656838" y="2955367"/>
                <a:ext cx="96120" cy="178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02E76B1-4745-FD78-9894-AD049AC9BE2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647838" y="2946727"/>
                  <a:ext cx="1137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BF101AD-E709-306F-8FFB-1120C70AC4C0}"/>
                    </a:ext>
                  </a:extLst>
                </p14:cNvPr>
                <p14:cNvContentPartPr/>
                <p14:nvPr/>
              </p14:nvContentPartPr>
              <p14:xfrm>
                <a:off x="6705798" y="2847007"/>
                <a:ext cx="74520" cy="116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BF101AD-E709-306F-8FFB-1120C70AC4C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97158" y="2838007"/>
                  <a:ext cx="921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AD62C5A-F22A-4A2C-D30C-2F44C9255188}"/>
                    </a:ext>
                  </a:extLst>
                </p14:cNvPr>
                <p14:cNvContentPartPr/>
                <p14:nvPr/>
              </p14:nvContentPartPr>
              <p14:xfrm>
                <a:off x="6830718" y="2823967"/>
                <a:ext cx="27720" cy="105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AD62C5A-F22A-4A2C-D30C-2F44C925518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21718" y="2815327"/>
                  <a:ext cx="453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A8BB357-8630-B94C-2E27-B0B4AD02736A}"/>
                    </a:ext>
                  </a:extLst>
                </p14:cNvPr>
                <p14:cNvContentPartPr/>
                <p14:nvPr/>
              </p14:nvContentPartPr>
              <p14:xfrm>
                <a:off x="6766998" y="2786167"/>
                <a:ext cx="139320" cy="99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A8BB357-8630-B94C-2E27-B0B4AD02736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58358" y="2777527"/>
                  <a:ext cx="15696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DCBE37F-39B3-828B-8403-DA439A033E1E}"/>
                    </a:ext>
                  </a:extLst>
                </p14:cNvPr>
                <p14:cNvContentPartPr/>
                <p14:nvPr/>
              </p14:nvContentPartPr>
              <p14:xfrm>
                <a:off x="6831438" y="3131047"/>
                <a:ext cx="101520" cy="15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DCBE37F-39B3-828B-8403-DA439A033E1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22798" y="3122407"/>
                  <a:ext cx="1191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B428922-87F2-21F0-E260-40782A6ADE44}"/>
                    </a:ext>
                  </a:extLst>
                </p14:cNvPr>
                <p14:cNvContentPartPr/>
                <p14:nvPr/>
              </p14:nvContentPartPr>
              <p14:xfrm>
                <a:off x="6900198" y="3078487"/>
                <a:ext cx="141480" cy="110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B428922-87F2-21F0-E260-40782A6ADE4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891198" y="3069487"/>
                  <a:ext cx="1591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B2E35F9-982B-5521-491F-7818CB9DB5DD}"/>
                    </a:ext>
                  </a:extLst>
                </p14:cNvPr>
                <p14:cNvContentPartPr/>
                <p14:nvPr/>
              </p14:nvContentPartPr>
              <p14:xfrm>
                <a:off x="7050318" y="3047887"/>
                <a:ext cx="105120" cy="106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B2E35F9-982B-5521-491F-7818CB9DB5D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041678" y="3039247"/>
                  <a:ext cx="1227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6634548-120B-8BF1-24E6-4B14FB3ED35D}"/>
                    </a:ext>
                  </a:extLst>
                </p14:cNvPr>
                <p14:cNvContentPartPr/>
                <p14:nvPr/>
              </p14:nvContentPartPr>
              <p14:xfrm>
                <a:off x="7128078" y="2935927"/>
                <a:ext cx="132120" cy="169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6634548-120B-8BF1-24E6-4B14FB3ED35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119078" y="2927287"/>
                  <a:ext cx="1497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BD728A7-E52D-B0F9-AFCF-DE0102E61349}"/>
                    </a:ext>
                  </a:extLst>
                </p14:cNvPr>
                <p14:cNvContentPartPr/>
                <p14:nvPr/>
              </p14:nvContentPartPr>
              <p14:xfrm>
                <a:off x="6958158" y="2331487"/>
                <a:ext cx="681480" cy="114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BD728A7-E52D-B0F9-AFCF-DE0102E6134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949518" y="2322487"/>
                  <a:ext cx="6991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EABADB5-7F25-EE7A-4994-CA92FCD727C6}"/>
                    </a:ext>
                  </a:extLst>
                </p14:cNvPr>
                <p14:cNvContentPartPr/>
                <p14:nvPr/>
              </p14:nvContentPartPr>
              <p14:xfrm>
                <a:off x="7544958" y="2347327"/>
                <a:ext cx="33120" cy="64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EABADB5-7F25-EE7A-4994-CA92FCD727C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536318" y="2338327"/>
                  <a:ext cx="507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09AB3A7-F9B2-2259-55F9-656CE29066C9}"/>
                    </a:ext>
                  </a:extLst>
                </p14:cNvPr>
                <p14:cNvContentPartPr/>
                <p14:nvPr/>
              </p14:nvContentPartPr>
              <p14:xfrm>
                <a:off x="6765918" y="2992447"/>
                <a:ext cx="199440" cy="135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09AB3A7-F9B2-2259-55F9-656CE29066C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56918" y="2983447"/>
                  <a:ext cx="2170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513CC86-B7B3-E5AC-417D-61F4F2E4C30F}"/>
                    </a:ext>
                  </a:extLst>
                </p14:cNvPr>
                <p14:cNvContentPartPr/>
                <p14:nvPr/>
              </p14:nvContentPartPr>
              <p14:xfrm>
                <a:off x="7084518" y="3210247"/>
                <a:ext cx="207000" cy="1483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513CC86-B7B3-E5AC-417D-61F4F2E4C30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75878" y="3201247"/>
                  <a:ext cx="224640" cy="16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F253869-D730-9ECE-D378-7F1194584850}"/>
              </a:ext>
            </a:extLst>
          </p:cNvPr>
          <p:cNvGrpSpPr/>
          <p:nvPr/>
        </p:nvGrpSpPr>
        <p:grpSpPr>
          <a:xfrm>
            <a:off x="9706758" y="3880567"/>
            <a:ext cx="1470240" cy="100080"/>
            <a:chOff x="9706758" y="3880567"/>
            <a:chExt cx="1470240" cy="10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3E19786-1B20-88B4-E39C-8135B24BE8B4}"/>
                    </a:ext>
                  </a:extLst>
                </p14:cNvPr>
                <p14:cNvContentPartPr/>
                <p14:nvPr/>
              </p14:nvContentPartPr>
              <p14:xfrm>
                <a:off x="9706758" y="3880567"/>
                <a:ext cx="245160" cy="36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3E19786-1B20-88B4-E39C-8135B24BE8B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697758" y="3871927"/>
                  <a:ext cx="2628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68E6950-2BB4-46A5-CE23-E54B9FE358A9}"/>
                    </a:ext>
                  </a:extLst>
                </p14:cNvPr>
                <p14:cNvContentPartPr/>
                <p14:nvPr/>
              </p14:nvContentPartPr>
              <p14:xfrm>
                <a:off x="10253598" y="3919087"/>
                <a:ext cx="923400" cy="615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68E6950-2BB4-46A5-CE23-E54B9FE358A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244598" y="3910087"/>
                  <a:ext cx="94104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4A48FDB-165A-EB90-AFF4-1C5888848EEB}"/>
                  </a:ext>
                </a:extLst>
              </p14:cNvPr>
              <p14:cNvContentPartPr/>
              <p14:nvPr/>
            </p14:nvContentPartPr>
            <p14:xfrm>
              <a:off x="11333958" y="3623527"/>
              <a:ext cx="453960" cy="298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4A48FDB-165A-EB90-AFF4-1C5888848EE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1324958" y="3614527"/>
                <a:ext cx="47160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A4F2C85-E58A-E1F7-CD47-D386FD59D79C}"/>
              </a:ext>
            </a:extLst>
          </p:cNvPr>
          <p:cNvGrpSpPr/>
          <p:nvPr/>
        </p:nvGrpSpPr>
        <p:grpSpPr>
          <a:xfrm>
            <a:off x="8836278" y="4710007"/>
            <a:ext cx="2967120" cy="1463760"/>
            <a:chOff x="8836278" y="4710007"/>
            <a:chExt cx="2967120" cy="146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AE90ECD-655C-7E6D-4255-260F50932E2B}"/>
                    </a:ext>
                  </a:extLst>
                </p14:cNvPr>
                <p14:cNvContentPartPr/>
                <p14:nvPr/>
              </p14:nvContentPartPr>
              <p14:xfrm>
                <a:off x="11079078" y="5070007"/>
                <a:ext cx="23400" cy="93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AE90ECD-655C-7E6D-4255-260F50932E2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070078" y="5061007"/>
                  <a:ext cx="410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2AA4861-2DCD-4804-77EE-03E04B161BF3}"/>
                    </a:ext>
                  </a:extLst>
                </p14:cNvPr>
                <p14:cNvContentPartPr/>
                <p14:nvPr/>
              </p14:nvContentPartPr>
              <p14:xfrm>
                <a:off x="11247918" y="5040127"/>
                <a:ext cx="49320" cy="107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2AA4861-2DCD-4804-77EE-03E04B161BF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239278" y="5031127"/>
                  <a:ext cx="669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8A97E98-BCFA-DC52-ACFF-D656125F628A}"/>
                    </a:ext>
                  </a:extLst>
                </p14:cNvPr>
                <p14:cNvContentPartPr/>
                <p14:nvPr/>
              </p14:nvContentPartPr>
              <p14:xfrm>
                <a:off x="11467878" y="5057407"/>
                <a:ext cx="38160" cy="75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8A97E98-BCFA-DC52-ACFF-D656125F628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459238" y="5048407"/>
                  <a:ext cx="558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7CC5930-3326-1459-45FD-9A03514A84D1}"/>
                    </a:ext>
                  </a:extLst>
                </p14:cNvPr>
                <p14:cNvContentPartPr/>
                <p14:nvPr/>
              </p14:nvContentPartPr>
              <p14:xfrm>
                <a:off x="10989798" y="5065687"/>
                <a:ext cx="25200" cy="968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7CC5930-3326-1459-45FD-9A03514A84D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981158" y="5056687"/>
                  <a:ext cx="4284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D2E0094-099D-11EE-6411-1FBE5B5A1DF0}"/>
                    </a:ext>
                  </a:extLst>
                </p14:cNvPr>
                <p14:cNvContentPartPr/>
                <p14:nvPr/>
              </p14:nvContentPartPr>
              <p14:xfrm>
                <a:off x="11227758" y="5059927"/>
                <a:ext cx="29160" cy="103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D2E0094-099D-11EE-6411-1FBE5B5A1DF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219118" y="5051287"/>
                  <a:ext cx="468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56568F2-3532-2033-D915-B353249BE055}"/>
                    </a:ext>
                  </a:extLst>
                </p14:cNvPr>
                <p14:cNvContentPartPr/>
                <p14:nvPr/>
              </p14:nvContentPartPr>
              <p14:xfrm>
                <a:off x="11433678" y="5066767"/>
                <a:ext cx="26640" cy="100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56568F2-3532-2033-D915-B353249BE05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425038" y="5057767"/>
                  <a:ext cx="442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8725A5-E1A5-6C4C-D0AB-2123CE58719F}"/>
                    </a:ext>
                  </a:extLst>
                </p14:cNvPr>
                <p14:cNvContentPartPr/>
                <p14:nvPr/>
              </p14:nvContentPartPr>
              <p14:xfrm>
                <a:off x="10058478" y="4905127"/>
                <a:ext cx="1709640" cy="90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8725A5-E1A5-6C4C-D0AB-2123CE58719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049838" y="4896487"/>
                  <a:ext cx="17272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F948D09-9A6F-62FD-46CC-2F779BC44B5F}"/>
                    </a:ext>
                  </a:extLst>
                </p14:cNvPr>
                <p14:cNvContentPartPr/>
                <p14:nvPr/>
              </p14:nvContentPartPr>
              <p14:xfrm>
                <a:off x="9827718" y="6098527"/>
                <a:ext cx="150840" cy="63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F948D09-9A6F-62FD-46CC-2F779BC44B5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818718" y="6089527"/>
                  <a:ext cx="1684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9218A19-2807-4E70-5F3E-EF2D659420EF}"/>
                    </a:ext>
                  </a:extLst>
                </p14:cNvPr>
                <p14:cNvContentPartPr/>
                <p14:nvPr/>
              </p14:nvContentPartPr>
              <p14:xfrm>
                <a:off x="9946878" y="6088807"/>
                <a:ext cx="62640" cy="84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9218A19-2807-4E70-5F3E-EF2D659420E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938238" y="6079807"/>
                  <a:ext cx="802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B9F7113-DBF2-9BBC-DFD4-2D75C5E59284}"/>
                    </a:ext>
                  </a:extLst>
                </p14:cNvPr>
                <p14:cNvContentPartPr/>
                <p14:nvPr/>
              </p14:nvContentPartPr>
              <p14:xfrm>
                <a:off x="9938958" y="6098527"/>
                <a:ext cx="17640" cy="630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B9F7113-DBF2-9BBC-DFD4-2D75C5E5928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929958" y="6089527"/>
                  <a:ext cx="352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39F827F-5D1B-C570-4507-F7FEECDD5137}"/>
                    </a:ext>
                  </a:extLst>
                </p14:cNvPr>
                <p14:cNvContentPartPr/>
                <p14:nvPr/>
              </p14:nvContentPartPr>
              <p14:xfrm>
                <a:off x="9459078" y="5851567"/>
                <a:ext cx="172440" cy="2836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39F827F-5D1B-C570-4507-F7FEECDD513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450438" y="5842927"/>
                  <a:ext cx="1900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3B8F225-A6D0-2DC3-61F3-FDBF53EFAA95}"/>
                    </a:ext>
                  </a:extLst>
                </p14:cNvPr>
                <p14:cNvContentPartPr/>
                <p14:nvPr/>
              </p14:nvContentPartPr>
              <p14:xfrm>
                <a:off x="9663558" y="5860207"/>
                <a:ext cx="91440" cy="1090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3B8F225-A6D0-2DC3-61F3-FDBF53EFAA9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654918" y="5851567"/>
                  <a:ext cx="1090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724BFD6-8118-4076-06BD-4B6C9C8A6B88}"/>
                    </a:ext>
                  </a:extLst>
                </p14:cNvPr>
                <p14:cNvContentPartPr/>
                <p14:nvPr/>
              </p14:nvContentPartPr>
              <p14:xfrm>
                <a:off x="9759678" y="5620447"/>
                <a:ext cx="226800" cy="240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724BFD6-8118-4076-06BD-4B6C9C8A6B8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750678" y="5611807"/>
                  <a:ext cx="2444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D509642-B6F7-A6B1-3151-D5EB129459D9}"/>
                    </a:ext>
                  </a:extLst>
                </p14:cNvPr>
                <p14:cNvContentPartPr/>
                <p14:nvPr/>
              </p14:nvContentPartPr>
              <p14:xfrm>
                <a:off x="9876318" y="5627287"/>
                <a:ext cx="95760" cy="88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D509642-B6F7-A6B1-3151-D5EB129459D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867318" y="5618287"/>
                  <a:ext cx="113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75A4114-CBEF-B2A2-69C5-85ED01ECE2E3}"/>
                    </a:ext>
                  </a:extLst>
                </p14:cNvPr>
                <p14:cNvContentPartPr/>
                <p14:nvPr/>
              </p14:nvContentPartPr>
              <p14:xfrm>
                <a:off x="10387158" y="6046687"/>
                <a:ext cx="16560" cy="950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75A4114-CBEF-B2A2-69C5-85ED01ECE2E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378518" y="6037687"/>
                  <a:ext cx="342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74F13C1-B31C-2512-E2A7-F35126A10F51}"/>
                    </a:ext>
                  </a:extLst>
                </p14:cNvPr>
                <p14:cNvContentPartPr/>
                <p14:nvPr/>
              </p14:nvContentPartPr>
              <p14:xfrm>
                <a:off x="10449438" y="6047767"/>
                <a:ext cx="11160" cy="90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74F13C1-B31C-2512-E2A7-F35126A10F5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440798" y="6038767"/>
                  <a:ext cx="288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304165F-EF1F-2839-E1CC-B8B9117B8CC9}"/>
                    </a:ext>
                  </a:extLst>
                </p14:cNvPr>
                <p14:cNvContentPartPr/>
                <p14:nvPr/>
              </p14:nvContentPartPr>
              <p14:xfrm>
                <a:off x="10364838" y="5382847"/>
                <a:ext cx="37080" cy="1238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304165F-EF1F-2839-E1CC-B8B9117B8CC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355838" y="5373847"/>
                  <a:ext cx="54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3533DE0-A7BE-2652-A696-DC28711CF720}"/>
                    </a:ext>
                  </a:extLst>
                </p14:cNvPr>
                <p14:cNvContentPartPr/>
                <p14:nvPr/>
              </p14:nvContentPartPr>
              <p14:xfrm>
                <a:off x="10423518" y="5374567"/>
                <a:ext cx="24840" cy="1047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3533DE0-A7BE-2652-A696-DC28711CF72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414878" y="5365927"/>
                  <a:ext cx="424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B99A58C-079B-E519-3F49-43BFACA953A4}"/>
                    </a:ext>
                  </a:extLst>
                </p14:cNvPr>
                <p14:cNvContentPartPr/>
                <p14:nvPr/>
              </p14:nvContentPartPr>
              <p14:xfrm>
                <a:off x="10064598" y="5593447"/>
                <a:ext cx="1738800" cy="1472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B99A58C-079B-E519-3F49-43BFACA953A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055958" y="5584447"/>
                  <a:ext cx="17564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A41A01E-4A03-AD12-2F24-9346EE48FDE9}"/>
                    </a:ext>
                  </a:extLst>
                </p14:cNvPr>
                <p14:cNvContentPartPr/>
                <p14:nvPr/>
              </p14:nvContentPartPr>
              <p14:xfrm>
                <a:off x="9488598" y="5249287"/>
                <a:ext cx="577800" cy="83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A41A01E-4A03-AD12-2F24-9346EE48FDE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479598" y="5240287"/>
                  <a:ext cx="5954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D95C6C6-5A11-9552-833C-71D3E0EA62CB}"/>
                    </a:ext>
                  </a:extLst>
                </p14:cNvPr>
                <p14:cNvContentPartPr/>
                <p14:nvPr/>
              </p14:nvContentPartPr>
              <p14:xfrm>
                <a:off x="8884158" y="4870927"/>
                <a:ext cx="92160" cy="3823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D95C6C6-5A11-9552-833C-71D3E0EA62C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875158" y="4862287"/>
                  <a:ext cx="10980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D7272C6-EA40-B9ED-0F1C-0B4D160A981B}"/>
                    </a:ext>
                  </a:extLst>
                </p14:cNvPr>
                <p14:cNvContentPartPr/>
                <p14:nvPr/>
              </p14:nvContentPartPr>
              <p14:xfrm>
                <a:off x="8836278" y="5058487"/>
                <a:ext cx="146520" cy="144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D7272C6-EA40-B9ED-0F1C-0B4D160A981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827278" y="5049487"/>
                  <a:ext cx="1641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743CA41-7ED7-A93E-F93C-DDC88C50F714}"/>
                    </a:ext>
                  </a:extLst>
                </p14:cNvPr>
                <p14:cNvContentPartPr/>
                <p14:nvPr/>
              </p14:nvContentPartPr>
              <p14:xfrm>
                <a:off x="9035718" y="4803967"/>
                <a:ext cx="375120" cy="396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743CA41-7ED7-A93E-F93C-DDC88C50F71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026718" y="4795327"/>
                  <a:ext cx="39276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6E11562-36DB-A894-9043-DA78F536D8F3}"/>
                    </a:ext>
                  </a:extLst>
                </p14:cNvPr>
                <p14:cNvContentPartPr/>
                <p14:nvPr/>
              </p14:nvContentPartPr>
              <p14:xfrm>
                <a:off x="8876598" y="5498047"/>
                <a:ext cx="75960" cy="101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6E11562-36DB-A894-9043-DA78F536D8F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867958" y="5489407"/>
                  <a:ext cx="936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1D23AC4-E47A-E86D-D14C-4D214ED85E3F}"/>
                    </a:ext>
                  </a:extLst>
                </p14:cNvPr>
                <p14:cNvContentPartPr/>
                <p14:nvPr/>
              </p14:nvContentPartPr>
              <p14:xfrm>
                <a:off x="9014478" y="5261887"/>
                <a:ext cx="189360" cy="260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1D23AC4-E47A-E86D-D14C-4D214ED85E3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005478" y="5252887"/>
                  <a:ext cx="2070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2AA56BC-99E8-0948-28D2-3A1E9931ECA9}"/>
                    </a:ext>
                  </a:extLst>
                </p14:cNvPr>
                <p14:cNvContentPartPr/>
                <p14:nvPr/>
              </p14:nvContentPartPr>
              <p14:xfrm>
                <a:off x="9109158" y="5300767"/>
                <a:ext cx="96840" cy="55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2AA56BC-99E8-0948-28D2-3A1E9931ECA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100158" y="5292127"/>
                  <a:ext cx="1144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1B93433-C350-55D7-338E-20503FBB7F1F}"/>
                    </a:ext>
                  </a:extLst>
                </p14:cNvPr>
                <p14:cNvContentPartPr/>
                <p14:nvPr/>
              </p14:nvContentPartPr>
              <p14:xfrm>
                <a:off x="9226878" y="5191327"/>
                <a:ext cx="191880" cy="1591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1B93433-C350-55D7-338E-20503FBB7F1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217878" y="5182687"/>
                  <a:ext cx="2095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F4FBF03-07BC-8631-BBA8-6B06902317A9}"/>
                    </a:ext>
                  </a:extLst>
                </p14:cNvPr>
                <p14:cNvContentPartPr/>
                <p14:nvPr/>
              </p14:nvContentPartPr>
              <p14:xfrm>
                <a:off x="9527118" y="5043727"/>
                <a:ext cx="71280" cy="115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F4FBF03-07BC-8631-BBA8-6B06902317A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518118" y="5035087"/>
                  <a:ext cx="889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5FBD9FA-5042-9469-4F93-4B75ED590CF0}"/>
                    </a:ext>
                  </a:extLst>
                </p14:cNvPr>
                <p14:cNvContentPartPr/>
                <p14:nvPr/>
              </p14:nvContentPartPr>
              <p14:xfrm>
                <a:off x="9555918" y="4710007"/>
                <a:ext cx="399600" cy="387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5FBD9FA-5042-9469-4F93-4B75ED590CF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546918" y="4701367"/>
                  <a:ext cx="41724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D2B912B-E6B5-38ED-1BC1-D29199A274FA}"/>
                    </a:ext>
                  </a:extLst>
                </p14:cNvPr>
                <p14:cNvContentPartPr/>
                <p14:nvPr/>
              </p14:nvContentPartPr>
              <p14:xfrm>
                <a:off x="9965598" y="4802527"/>
                <a:ext cx="1440" cy="36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D2B912B-E6B5-38ED-1BC1-D29199A274F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956598" y="4793527"/>
                  <a:ext cx="19080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F555F8D1-EBB4-575D-C90A-9F58D53EA6AC}"/>
                  </a:ext>
                </a:extLst>
              </p14:cNvPr>
              <p14:cNvContentPartPr/>
              <p14:nvPr/>
            </p14:nvContentPartPr>
            <p14:xfrm>
              <a:off x="11758398" y="4952287"/>
              <a:ext cx="7560" cy="1332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F555F8D1-EBB4-575D-C90A-9F58D53EA6AC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1749398" y="4943287"/>
                <a:ext cx="25200" cy="3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1332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figure 4-10a-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1" y="914401"/>
            <a:ext cx="4250440" cy="2772233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43200" y="-68954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</a:rPr>
              <a:t>Alpha Helix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360" y="3867331"/>
            <a:ext cx="4663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Spiral conformation (</a:t>
            </a:r>
            <a:r>
              <a:rPr lang="en-US" i="1" dirty="0">
                <a:latin typeface="Calibri" panose="020F0502020204030204" pitchFamily="34" charset="0"/>
              </a:rPr>
              <a:t>helix</a:t>
            </a:r>
            <a:r>
              <a:rPr lang="en-US" dirty="0">
                <a:latin typeface="Calibri" panose="020F0502020204030204" pitchFamily="34" charset="0"/>
              </a:rPr>
              <a:t>) in which every backbone N-H group donates a hydrogen bond to the backbone C=O group of the amino acid four residues earlier: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</a:rPr>
              <a:t>Intra-strand H-bonds, parallel to helix axis.</a:t>
            </a:r>
          </a:p>
          <a:p>
            <a:endParaRPr lang="en-US" i="1" dirty="0">
              <a:latin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</a:rPr>
              <a:t>Side-chains project outwards.</a:t>
            </a:r>
          </a:p>
        </p:txBody>
      </p:sp>
      <p:pic>
        <p:nvPicPr>
          <p:cNvPr id="8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E59B7A6B-A086-46D3-874A-FAD11A493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1133" r="31133"/>
          <a:stretch/>
        </p:blipFill>
        <p:spPr>
          <a:xfrm>
            <a:off x="6009749" y="609600"/>
            <a:ext cx="1975061" cy="4480462"/>
          </a:xfrm>
          <a:prstGeom prst="rect">
            <a:avLst/>
          </a:prstGeom>
        </p:spPr>
      </p:pic>
      <p:pic>
        <p:nvPicPr>
          <p:cNvPr id="4" name="helix_side">
            <a:hlinkClick r:id="" action="ppaction://media"/>
            <a:extLst>
              <a:ext uri="{FF2B5EF4-FFF2-40B4-BE49-F238E27FC236}">
                <a16:creationId xmlns:a16="http://schemas.microsoft.com/office/drawing/2014/main" id="{0745A1C4-121E-4F8F-A306-75122D51B1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1" y="2590036"/>
            <a:ext cx="2205181" cy="365836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FE6CE9-0029-4802-91A7-7A64EFE0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E008-B37E-4C22-829F-861AC2426FFA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73E0F-55E7-420C-A20B-AA6EA279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2527A-15CE-4BDE-9025-64C48964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30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EC052A-E243-C84E-E394-B76642657442}"/>
              </a:ext>
            </a:extLst>
          </p:cNvPr>
          <p:cNvGrpSpPr/>
          <p:nvPr/>
        </p:nvGrpSpPr>
        <p:grpSpPr>
          <a:xfrm>
            <a:off x="477488" y="1588088"/>
            <a:ext cx="739800" cy="613440"/>
            <a:chOff x="477488" y="1588088"/>
            <a:chExt cx="739800" cy="61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ADFFD5E-B32B-E703-4659-E11D877EEB98}"/>
                    </a:ext>
                  </a:extLst>
                </p14:cNvPr>
                <p14:cNvContentPartPr/>
                <p14:nvPr/>
              </p14:nvContentPartPr>
              <p14:xfrm>
                <a:off x="477488" y="2033408"/>
                <a:ext cx="151200" cy="168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ADFFD5E-B32B-E703-4659-E11D877EEB9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8848" y="2024768"/>
                  <a:ext cx="1688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7CD1DDC-06BC-6F2C-3738-0A1B4758FCCB}"/>
                    </a:ext>
                  </a:extLst>
                </p14:cNvPr>
                <p14:cNvContentPartPr/>
                <p14:nvPr/>
              </p14:nvContentPartPr>
              <p14:xfrm>
                <a:off x="749288" y="1794368"/>
                <a:ext cx="130320" cy="219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7CD1DDC-06BC-6F2C-3738-0A1B4758FCC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0648" y="1785728"/>
                  <a:ext cx="1479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23937C6-0C26-E932-FAAE-02E9CF4CD274}"/>
                    </a:ext>
                  </a:extLst>
                </p14:cNvPr>
                <p14:cNvContentPartPr/>
                <p14:nvPr/>
              </p14:nvContentPartPr>
              <p14:xfrm>
                <a:off x="863768" y="1721288"/>
                <a:ext cx="126000" cy="157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23937C6-0C26-E932-FAAE-02E9CF4CD2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54768" y="1712648"/>
                  <a:ext cx="1436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6DCC74C-0AAB-B1D7-5D1D-0F88A0C0C95E}"/>
                    </a:ext>
                  </a:extLst>
                </p14:cNvPr>
                <p14:cNvContentPartPr/>
                <p14:nvPr/>
              </p14:nvContentPartPr>
              <p14:xfrm>
                <a:off x="1011368" y="1588088"/>
                <a:ext cx="205920" cy="201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6DCC74C-0AAB-B1D7-5D1D-0F88A0C0C95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02728" y="1579088"/>
                  <a:ext cx="223560" cy="21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3C83B6A-575D-D791-8DA1-5ABBB0341061}"/>
              </a:ext>
            </a:extLst>
          </p:cNvPr>
          <p:cNvGrpSpPr/>
          <p:nvPr/>
        </p:nvGrpSpPr>
        <p:grpSpPr>
          <a:xfrm>
            <a:off x="206408" y="225848"/>
            <a:ext cx="1723680" cy="1227240"/>
            <a:chOff x="206408" y="225848"/>
            <a:chExt cx="1723680" cy="12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E6B0137-5C52-C76E-2227-A7070BB0EF5B}"/>
                    </a:ext>
                  </a:extLst>
                </p14:cNvPr>
                <p14:cNvContentPartPr/>
                <p14:nvPr/>
              </p14:nvContentPartPr>
              <p14:xfrm>
                <a:off x="206408" y="1139528"/>
                <a:ext cx="126720" cy="74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E6B0137-5C52-C76E-2227-A7070BB0EF5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7768" y="1130528"/>
                  <a:ext cx="144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F36482D-EE58-7CA4-64BC-59D138AF0239}"/>
                    </a:ext>
                  </a:extLst>
                </p14:cNvPr>
                <p14:cNvContentPartPr/>
                <p14:nvPr/>
              </p14:nvContentPartPr>
              <p14:xfrm>
                <a:off x="268688" y="990488"/>
                <a:ext cx="232560" cy="144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F36482D-EE58-7CA4-64BC-59D138AF023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0048" y="981848"/>
                  <a:ext cx="2502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5DB9BFD-0D9E-A062-6665-3D8665DE4BBF}"/>
                    </a:ext>
                  </a:extLst>
                </p14:cNvPr>
                <p14:cNvContentPartPr/>
                <p14:nvPr/>
              </p14:nvContentPartPr>
              <p14:xfrm>
                <a:off x="544448" y="840008"/>
                <a:ext cx="215640" cy="157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5DB9BFD-0D9E-A062-6665-3D8665DE4BB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35808" y="831368"/>
                  <a:ext cx="2332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4E73129-6DDD-4319-38A0-C9614789091C}"/>
                    </a:ext>
                  </a:extLst>
                </p14:cNvPr>
                <p14:cNvContentPartPr/>
                <p14:nvPr/>
              </p14:nvContentPartPr>
              <p14:xfrm>
                <a:off x="656048" y="776648"/>
                <a:ext cx="7560" cy="2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4E73129-6DDD-4319-38A0-C9614789091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7048" y="768008"/>
                  <a:ext cx="252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47E9510-CEED-C28A-331D-DCE3ED3BEB98}"/>
                    </a:ext>
                  </a:extLst>
                </p14:cNvPr>
                <p14:cNvContentPartPr/>
                <p14:nvPr/>
              </p14:nvContentPartPr>
              <p14:xfrm>
                <a:off x="766928" y="753968"/>
                <a:ext cx="91440" cy="48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47E9510-CEED-C28A-331D-DCE3ED3BEB9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58288" y="744968"/>
                  <a:ext cx="1090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D01AB1F-D93C-82D4-06AE-8EF90EBBBCC2}"/>
                    </a:ext>
                  </a:extLst>
                </p14:cNvPr>
                <p14:cNvContentPartPr/>
                <p14:nvPr/>
              </p14:nvContentPartPr>
              <p14:xfrm>
                <a:off x="1004168" y="451568"/>
                <a:ext cx="254520" cy="205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D01AB1F-D93C-82D4-06AE-8EF90EBBBCC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95168" y="442928"/>
                  <a:ext cx="2721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FE02E56-B9B0-CB7E-4D1E-7517837314FA}"/>
                    </a:ext>
                  </a:extLst>
                </p14:cNvPr>
                <p14:cNvContentPartPr/>
                <p14:nvPr/>
              </p14:nvContentPartPr>
              <p14:xfrm>
                <a:off x="1259048" y="325568"/>
                <a:ext cx="181440" cy="140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FE02E56-B9B0-CB7E-4D1E-7517837314F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50408" y="316568"/>
                  <a:ext cx="1990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4AD32F9-995B-6216-B669-3748B7EE3EA2}"/>
                    </a:ext>
                  </a:extLst>
                </p14:cNvPr>
                <p14:cNvContentPartPr/>
                <p14:nvPr/>
              </p14:nvContentPartPr>
              <p14:xfrm>
                <a:off x="1352288" y="225848"/>
                <a:ext cx="244800" cy="74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4AD32F9-995B-6216-B669-3748B7EE3EA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343288" y="216848"/>
                  <a:ext cx="2624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47ABFAA-9439-22D1-9727-FBDB3959C740}"/>
                    </a:ext>
                  </a:extLst>
                </p14:cNvPr>
                <p14:cNvContentPartPr/>
                <p14:nvPr/>
              </p14:nvContentPartPr>
              <p14:xfrm>
                <a:off x="609608" y="1299368"/>
                <a:ext cx="159840" cy="153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47ABFAA-9439-22D1-9727-FBDB3959C74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00608" y="1290728"/>
                  <a:ext cx="1774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1E9A85F-A048-93E3-5B2A-A6EEEAF862D5}"/>
                    </a:ext>
                  </a:extLst>
                </p14:cNvPr>
                <p14:cNvContentPartPr/>
                <p14:nvPr/>
              </p14:nvContentPartPr>
              <p14:xfrm>
                <a:off x="704288" y="1194248"/>
                <a:ext cx="182880" cy="214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1E9A85F-A048-93E3-5B2A-A6EEEAF862D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95648" y="1185248"/>
                  <a:ext cx="2005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CC934E9-E821-28B1-91BE-B12417A96485}"/>
                    </a:ext>
                  </a:extLst>
                </p14:cNvPr>
                <p14:cNvContentPartPr/>
                <p14:nvPr/>
              </p14:nvContentPartPr>
              <p14:xfrm>
                <a:off x="871688" y="1157168"/>
                <a:ext cx="92520" cy="9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CC934E9-E821-28B1-91BE-B12417A9648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2688" y="1148528"/>
                  <a:ext cx="1101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6185BAE-1E19-650E-0961-BB4F5FE5F390}"/>
                    </a:ext>
                  </a:extLst>
                </p14:cNvPr>
                <p14:cNvContentPartPr/>
                <p14:nvPr/>
              </p14:nvContentPartPr>
              <p14:xfrm>
                <a:off x="936848" y="1003808"/>
                <a:ext cx="181080" cy="153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6185BAE-1E19-650E-0961-BB4F5FE5F39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28208" y="995168"/>
                  <a:ext cx="1987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0ADFC9A-7CAC-D45A-B5E5-02DF73405EB0}"/>
                    </a:ext>
                  </a:extLst>
                </p14:cNvPr>
                <p14:cNvContentPartPr/>
                <p14:nvPr/>
              </p14:nvContentPartPr>
              <p14:xfrm>
                <a:off x="1165088" y="676928"/>
                <a:ext cx="396720" cy="382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0ADFC9A-7CAC-D45A-B5E5-02DF73405EB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56088" y="668288"/>
                  <a:ext cx="41436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C451434-12D1-05D6-F405-018CA1922300}"/>
                    </a:ext>
                  </a:extLst>
                </p14:cNvPr>
                <p14:cNvContentPartPr/>
                <p14:nvPr/>
              </p14:nvContentPartPr>
              <p14:xfrm>
                <a:off x="1347248" y="1314488"/>
                <a:ext cx="60840" cy="122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C451434-12D1-05D6-F405-018CA192230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338608" y="1305848"/>
                  <a:ext cx="784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653F960-B626-ABAC-1374-8D28BDF8A078}"/>
                    </a:ext>
                  </a:extLst>
                </p14:cNvPr>
                <p14:cNvContentPartPr/>
                <p14:nvPr/>
              </p14:nvContentPartPr>
              <p14:xfrm>
                <a:off x="1347968" y="1120088"/>
                <a:ext cx="300600" cy="329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653F960-B626-ABAC-1374-8D28BDF8A07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339328" y="1111448"/>
                  <a:ext cx="31824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DD7D4F9-811F-C5F4-DE03-DAA9647BABA6}"/>
                    </a:ext>
                  </a:extLst>
                </p14:cNvPr>
                <p14:cNvContentPartPr/>
                <p14:nvPr/>
              </p14:nvContentPartPr>
              <p14:xfrm>
                <a:off x="1645328" y="1025408"/>
                <a:ext cx="147240" cy="191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DD7D4F9-811F-C5F4-DE03-DAA9647BABA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36328" y="1016408"/>
                  <a:ext cx="1648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35F039B-98D2-2FB1-FE20-7F6D6F4CB6B3}"/>
                    </a:ext>
                  </a:extLst>
                </p14:cNvPr>
                <p14:cNvContentPartPr/>
                <p14:nvPr/>
              </p14:nvContentPartPr>
              <p14:xfrm>
                <a:off x="1700048" y="936128"/>
                <a:ext cx="27720" cy="20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35F039B-98D2-2FB1-FE20-7F6D6F4CB6B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691408" y="927488"/>
                  <a:ext cx="453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CBCC938-444F-FEF0-E80F-4F4C683B0D14}"/>
                    </a:ext>
                  </a:extLst>
                </p14:cNvPr>
                <p14:cNvContentPartPr/>
                <p14:nvPr/>
              </p14:nvContentPartPr>
              <p14:xfrm>
                <a:off x="1760168" y="913088"/>
                <a:ext cx="169920" cy="171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BCC938-444F-FEF0-E80F-4F4C683B0D1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51168" y="904448"/>
                  <a:ext cx="187560" cy="18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91C812-EC0E-1479-88B7-9301499106A5}"/>
              </a:ext>
            </a:extLst>
          </p:cNvPr>
          <p:cNvGrpSpPr/>
          <p:nvPr/>
        </p:nvGrpSpPr>
        <p:grpSpPr>
          <a:xfrm>
            <a:off x="7306328" y="607088"/>
            <a:ext cx="2305800" cy="1395360"/>
            <a:chOff x="7306328" y="607088"/>
            <a:chExt cx="2305800" cy="13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DCE1306-0C6E-1F99-4E5E-7E92483BCBCD}"/>
                    </a:ext>
                  </a:extLst>
                </p14:cNvPr>
                <p14:cNvContentPartPr/>
                <p14:nvPr/>
              </p14:nvContentPartPr>
              <p14:xfrm>
                <a:off x="7306328" y="1238888"/>
                <a:ext cx="1045440" cy="708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DCE1306-0C6E-1F99-4E5E-7E92483BCBC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97688" y="1229888"/>
                  <a:ext cx="1063080" cy="72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BF8B754-DF57-2BC4-16E1-44D6C55CFF4E}"/>
                    </a:ext>
                  </a:extLst>
                </p14:cNvPr>
                <p14:cNvContentPartPr/>
                <p14:nvPr/>
              </p14:nvContentPartPr>
              <p14:xfrm>
                <a:off x="7331528" y="1850888"/>
                <a:ext cx="151200" cy="151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BF8B754-DF57-2BC4-16E1-44D6C55CFF4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322528" y="1842248"/>
                  <a:ext cx="1688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518B51F-E12D-9F68-15BA-348B75780F8E}"/>
                    </a:ext>
                  </a:extLst>
                </p14:cNvPr>
                <p14:cNvContentPartPr/>
                <p14:nvPr/>
              </p14:nvContentPartPr>
              <p14:xfrm>
                <a:off x="8472728" y="1075808"/>
                <a:ext cx="96480" cy="164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518B51F-E12D-9F68-15BA-348B75780F8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464088" y="1067168"/>
                  <a:ext cx="1141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5982FC4-975E-0E38-037F-FEA60B69317C}"/>
                    </a:ext>
                  </a:extLst>
                </p14:cNvPr>
                <p14:cNvContentPartPr/>
                <p14:nvPr/>
              </p14:nvContentPartPr>
              <p14:xfrm>
                <a:off x="8532128" y="1008488"/>
                <a:ext cx="160920" cy="18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5982FC4-975E-0E38-037F-FEA60B69317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523128" y="999848"/>
                  <a:ext cx="178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95A1D8F-A8EC-0ADA-56F2-68FF6EEBED66}"/>
                    </a:ext>
                  </a:extLst>
                </p14:cNvPr>
                <p14:cNvContentPartPr/>
                <p14:nvPr/>
              </p14:nvContentPartPr>
              <p14:xfrm>
                <a:off x="8710688" y="1016768"/>
                <a:ext cx="85320" cy="67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95A1D8F-A8EC-0ADA-56F2-68FF6EEBED6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02048" y="1007768"/>
                  <a:ext cx="1029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6E62C47-5540-1245-783E-BBB99BA7A579}"/>
                    </a:ext>
                  </a:extLst>
                </p14:cNvPr>
                <p14:cNvContentPartPr/>
                <p14:nvPr/>
              </p14:nvContentPartPr>
              <p14:xfrm>
                <a:off x="8788088" y="839648"/>
                <a:ext cx="185760" cy="221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6E62C47-5540-1245-783E-BBB99BA7A57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779448" y="830648"/>
                  <a:ext cx="2034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8B8E11A-0279-9C14-25B9-5195E0522BCC}"/>
                    </a:ext>
                  </a:extLst>
                </p14:cNvPr>
                <p14:cNvContentPartPr/>
                <p14:nvPr/>
              </p14:nvContentPartPr>
              <p14:xfrm>
                <a:off x="9042248" y="847208"/>
                <a:ext cx="47880" cy="107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8B8E11A-0279-9C14-25B9-5195E0522BC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033248" y="838568"/>
                  <a:ext cx="65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A8FF5B5-3F26-8E46-02F2-DC59C5F2DA34}"/>
                    </a:ext>
                  </a:extLst>
                </p14:cNvPr>
                <p14:cNvContentPartPr/>
                <p14:nvPr/>
              </p14:nvContentPartPr>
              <p14:xfrm>
                <a:off x="9171488" y="709688"/>
                <a:ext cx="129600" cy="167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A8FF5B5-3F26-8E46-02F2-DC59C5F2DA3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162488" y="700688"/>
                  <a:ext cx="1472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CC3FFB2-F92A-4088-9441-5D5E66750F3F}"/>
                    </a:ext>
                  </a:extLst>
                </p14:cNvPr>
                <p14:cNvContentPartPr/>
                <p14:nvPr/>
              </p14:nvContentPartPr>
              <p14:xfrm>
                <a:off x="9328088" y="688808"/>
                <a:ext cx="42120" cy="145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CC3FFB2-F92A-4088-9441-5D5E66750F3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319088" y="680168"/>
                  <a:ext cx="597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3FD830E-2421-4735-F71C-598B63788494}"/>
                    </a:ext>
                  </a:extLst>
                </p14:cNvPr>
                <p14:cNvContentPartPr/>
                <p14:nvPr/>
              </p14:nvContentPartPr>
              <p14:xfrm>
                <a:off x="9330608" y="719768"/>
                <a:ext cx="102600" cy="125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FD830E-2421-4735-F71C-598B6378849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321968" y="711128"/>
                  <a:ext cx="1202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1D932A0-4F28-91B4-56EE-6554DCD66C4A}"/>
                    </a:ext>
                  </a:extLst>
                </p14:cNvPr>
                <p14:cNvContentPartPr/>
                <p14:nvPr/>
              </p14:nvContentPartPr>
              <p14:xfrm>
                <a:off x="9496208" y="607088"/>
                <a:ext cx="59760" cy="177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1D932A0-4F28-91B4-56EE-6554DCD66C4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487208" y="598088"/>
                  <a:ext cx="774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524AF22-094A-BBC6-C59A-A3BA3208A3F7}"/>
                    </a:ext>
                  </a:extLst>
                </p14:cNvPr>
                <p14:cNvContentPartPr/>
                <p14:nvPr/>
              </p14:nvContentPartPr>
              <p14:xfrm>
                <a:off x="9605648" y="728048"/>
                <a:ext cx="6480" cy="3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524AF22-094A-BBC6-C59A-A3BA3208A3F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596648" y="719048"/>
                  <a:ext cx="24120" cy="2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832" name="Group 120831">
            <a:extLst>
              <a:ext uri="{FF2B5EF4-FFF2-40B4-BE49-F238E27FC236}">
                <a16:creationId xmlns:a16="http://schemas.microsoft.com/office/drawing/2014/main" id="{B6A9375F-CF7A-E2BF-4F60-61256AE1DB11}"/>
              </a:ext>
            </a:extLst>
          </p:cNvPr>
          <p:cNvGrpSpPr/>
          <p:nvPr/>
        </p:nvGrpSpPr>
        <p:grpSpPr>
          <a:xfrm>
            <a:off x="9987248" y="354728"/>
            <a:ext cx="274680" cy="677160"/>
            <a:chOff x="9987248" y="354728"/>
            <a:chExt cx="274680" cy="67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C3C4B6C-95EF-846C-7734-627D7F43A92D}"/>
                    </a:ext>
                  </a:extLst>
                </p14:cNvPr>
                <p14:cNvContentPartPr/>
                <p14:nvPr/>
              </p14:nvContentPartPr>
              <p14:xfrm>
                <a:off x="9998768" y="414488"/>
                <a:ext cx="19440" cy="165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C3C4B6C-95EF-846C-7734-627D7F43A92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989768" y="405848"/>
                  <a:ext cx="370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EF40585-FD34-0BA0-51AB-413241C373A4}"/>
                    </a:ext>
                  </a:extLst>
                </p14:cNvPr>
                <p14:cNvContentPartPr/>
                <p14:nvPr/>
              </p14:nvContentPartPr>
              <p14:xfrm>
                <a:off x="9987248" y="462368"/>
                <a:ext cx="141480" cy="91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EF40585-FD34-0BA0-51AB-413241C373A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978248" y="453368"/>
                  <a:ext cx="1591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EF5BCC-225C-3E21-80C7-37BAC167C6B2}"/>
                    </a:ext>
                  </a:extLst>
                </p14:cNvPr>
                <p14:cNvContentPartPr/>
                <p14:nvPr/>
              </p14:nvContentPartPr>
              <p14:xfrm>
                <a:off x="10097048" y="354728"/>
                <a:ext cx="66960" cy="440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EF5BCC-225C-3E21-80C7-37BAC167C6B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088408" y="346088"/>
                  <a:ext cx="8460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03D09D9-75DF-1D36-C64E-1D7258155721}"/>
                    </a:ext>
                  </a:extLst>
                </p14:cNvPr>
                <p14:cNvContentPartPr/>
                <p14:nvPr/>
              </p14:nvContentPartPr>
              <p14:xfrm>
                <a:off x="10103888" y="893288"/>
                <a:ext cx="39240" cy="138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03D09D9-75DF-1D36-C64E-1D725815572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095248" y="884648"/>
                  <a:ext cx="568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A59C719-3CF1-2752-784E-92CB3A49DA3C}"/>
                    </a:ext>
                  </a:extLst>
                </p14:cNvPr>
                <p14:cNvContentPartPr/>
                <p14:nvPr/>
              </p14:nvContentPartPr>
              <p14:xfrm>
                <a:off x="10117928" y="867368"/>
                <a:ext cx="144000" cy="144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A59C719-3CF1-2752-784E-92CB3A49DA3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108928" y="858728"/>
                  <a:ext cx="161640" cy="16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6CCEE7E-83C0-FBB5-C73A-0710B4847B03}"/>
              </a:ext>
            </a:extLst>
          </p:cNvPr>
          <p:cNvGrpSpPr/>
          <p:nvPr/>
        </p:nvGrpSpPr>
        <p:grpSpPr>
          <a:xfrm>
            <a:off x="10225928" y="1644248"/>
            <a:ext cx="342360" cy="551160"/>
            <a:chOff x="10225928" y="1644248"/>
            <a:chExt cx="342360" cy="55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DFE86DD-E4E2-989D-49A9-9E4A3790D876}"/>
                    </a:ext>
                  </a:extLst>
                </p14:cNvPr>
                <p14:cNvContentPartPr/>
                <p14:nvPr/>
              </p14:nvContentPartPr>
              <p14:xfrm>
                <a:off x="10229528" y="1644248"/>
                <a:ext cx="134640" cy="131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DFE86DD-E4E2-989D-49A9-9E4A3790D87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220528" y="1635248"/>
                  <a:ext cx="1522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BB7C1F7-070F-82A0-6A1C-90837D78DD62}"/>
                    </a:ext>
                  </a:extLst>
                </p14:cNvPr>
                <p14:cNvContentPartPr/>
                <p14:nvPr/>
              </p14:nvContentPartPr>
              <p14:xfrm>
                <a:off x="10284248" y="1863128"/>
                <a:ext cx="59760" cy="108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BB7C1F7-070F-82A0-6A1C-90837D78DD6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275608" y="1854128"/>
                  <a:ext cx="774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9CD9416-FD74-AF23-AE6C-30D1C176D30D}"/>
                    </a:ext>
                  </a:extLst>
                </p14:cNvPr>
                <p14:cNvContentPartPr/>
                <p14:nvPr/>
              </p14:nvContentPartPr>
              <p14:xfrm>
                <a:off x="10360928" y="1810568"/>
                <a:ext cx="42480" cy="144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9CD9416-FD74-AF23-AE6C-30D1C176D30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351928" y="1801928"/>
                  <a:ext cx="601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2C74CB7-36A5-83CC-56D4-D510C086E3FC}"/>
                    </a:ext>
                  </a:extLst>
                </p14:cNvPr>
                <p14:cNvContentPartPr/>
                <p14:nvPr/>
              </p14:nvContentPartPr>
              <p14:xfrm>
                <a:off x="10225928" y="2041688"/>
                <a:ext cx="142560" cy="153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2C74CB7-36A5-83CC-56D4-D510C086E3F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217288" y="2033048"/>
                  <a:ext cx="160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7D7F84-EB89-465E-4BA6-9A9054618609}"/>
                    </a:ext>
                  </a:extLst>
                </p14:cNvPr>
                <p14:cNvContentPartPr/>
                <p14:nvPr/>
              </p14:nvContentPartPr>
              <p14:xfrm>
                <a:off x="10409168" y="2044928"/>
                <a:ext cx="139680" cy="84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7D7F84-EB89-465E-4BA6-9A905461860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400168" y="2036288"/>
                  <a:ext cx="1573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57F3C98-4AF6-2F4D-F3E9-3085898A226F}"/>
                    </a:ext>
                  </a:extLst>
                </p14:cNvPr>
                <p14:cNvContentPartPr/>
                <p14:nvPr/>
              </p14:nvContentPartPr>
              <p14:xfrm>
                <a:off x="10566848" y="2066528"/>
                <a:ext cx="1440" cy="1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57F3C98-4AF6-2F4D-F3E9-3085898A226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557848" y="2057528"/>
                  <a:ext cx="19080" cy="1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252C98-8AC9-F0BF-BF85-CCE1F48B2B65}"/>
              </a:ext>
            </a:extLst>
          </p:cNvPr>
          <p:cNvGrpSpPr/>
          <p:nvPr/>
        </p:nvGrpSpPr>
        <p:grpSpPr>
          <a:xfrm>
            <a:off x="10209368" y="1165088"/>
            <a:ext cx="167760" cy="273240"/>
            <a:chOff x="10209368" y="1165088"/>
            <a:chExt cx="167760" cy="27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F7B69F1-3673-AD27-242C-A08744BDFDE1}"/>
                    </a:ext>
                  </a:extLst>
                </p14:cNvPr>
                <p14:cNvContentPartPr/>
                <p14:nvPr/>
              </p14:nvContentPartPr>
              <p14:xfrm>
                <a:off x="10209368" y="1165088"/>
                <a:ext cx="95760" cy="7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F7B69F1-3673-AD27-242C-A08744BDFDE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200728" y="1156448"/>
                  <a:ext cx="1134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EE55468-077D-DA44-39D5-D61E252C87AE}"/>
                    </a:ext>
                  </a:extLst>
                </p14:cNvPr>
                <p14:cNvContentPartPr/>
                <p14:nvPr/>
              </p14:nvContentPartPr>
              <p14:xfrm>
                <a:off x="10271648" y="1201808"/>
                <a:ext cx="63360" cy="135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EE55468-077D-DA44-39D5-D61E252C87A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263008" y="1192808"/>
                  <a:ext cx="810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A132EA8-27AB-8228-CB8D-5C2E27A9A0F1}"/>
                    </a:ext>
                  </a:extLst>
                </p14:cNvPr>
                <p14:cNvContentPartPr/>
                <p14:nvPr/>
              </p14:nvContentPartPr>
              <p14:xfrm>
                <a:off x="10323128" y="1364168"/>
                <a:ext cx="54000" cy="741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A132EA8-27AB-8228-CB8D-5C2E27A9A0F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314128" y="1355528"/>
                  <a:ext cx="71640" cy="9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844" name="Group 120843">
            <a:extLst>
              <a:ext uri="{FF2B5EF4-FFF2-40B4-BE49-F238E27FC236}">
                <a16:creationId xmlns:a16="http://schemas.microsoft.com/office/drawing/2014/main" id="{A62A00CB-F6A0-943F-5489-4C260BAAEAEB}"/>
              </a:ext>
            </a:extLst>
          </p:cNvPr>
          <p:cNvGrpSpPr/>
          <p:nvPr/>
        </p:nvGrpSpPr>
        <p:grpSpPr>
          <a:xfrm>
            <a:off x="10129808" y="4487168"/>
            <a:ext cx="1973160" cy="1203480"/>
            <a:chOff x="10129808" y="4487168"/>
            <a:chExt cx="1973160" cy="120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0833" name="Ink 120832">
                  <a:extLst>
                    <a:ext uri="{FF2B5EF4-FFF2-40B4-BE49-F238E27FC236}">
                      <a16:creationId xmlns:a16="http://schemas.microsoft.com/office/drawing/2014/main" id="{A7C02179-66AD-86EB-4CB4-F81D3950FAF8}"/>
                    </a:ext>
                  </a:extLst>
                </p14:cNvPr>
                <p14:cNvContentPartPr/>
                <p14:nvPr/>
              </p14:nvContentPartPr>
              <p14:xfrm>
                <a:off x="10138448" y="5178368"/>
                <a:ext cx="649080" cy="451440"/>
              </p14:xfrm>
            </p:contentPart>
          </mc:Choice>
          <mc:Fallback xmlns="">
            <p:pic>
              <p:nvPicPr>
                <p:cNvPr id="120833" name="Ink 120832">
                  <a:extLst>
                    <a:ext uri="{FF2B5EF4-FFF2-40B4-BE49-F238E27FC236}">
                      <a16:creationId xmlns:a16="http://schemas.microsoft.com/office/drawing/2014/main" id="{A7C02179-66AD-86EB-4CB4-F81D3950FAF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129808" y="5169728"/>
                  <a:ext cx="66672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0834" name="Ink 120833">
                  <a:extLst>
                    <a:ext uri="{FF2B5EF4-FFF2-40B4-BE49-F238E27FC236}">
                      <a16:creationId xmlns:a16="http://schemas.microsoft.com/office/drawing/2014/main" id="{43454BEC-AD79-6BCA-F078-BDEFCE60B2FB}"/>
                    </a:ext>
                  </a:extLst>
                </p14:cNvPr>
                <p14:cNvContentPartPr/>
                <p14:nvPr/>
              </p14:nvContentPartPr>
              <p14:xfrm>
                <a:off x="10129808" y="5532248"/>
                <a:ext cx="111600" cy="158400"/>
              </p14:xfrm>
            </p:contentPart>
          </mc:Choice>
          <mc:Fallback xmlns="">
            <p:pic>
              <p:nvPicPr>
                <p:cNvPr id="120834" name="Ink 120833">
                  <a:extLst>
                    <a:ext uri="{FF2B5EF4-FFF2-40B4-BE49-F238E27FC236}">
                      <a16:creationId xmlns:a16="http://schemas.microsoft.com/office/drawing/2014/main" id="{43454BEC-AD79-6BCA-F078-BDEFCE60B2F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120808" y="5523248"/>
                  <a:ext cx="1292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0837" name="Ink 120836">
                  <a:extLst>
                    <a:ext uri="{FF2B5EF4-FFF2-40B4-BE49-F238E27FC236}">
                      <a16:creationId xmlns:a16="http://schemas.microsoft.com/office/drawing/2014/main" id="{6B8FE504-69A5-F9FF-6988-7CDA0A2D420D}"/>
                    </a:ext>
                  </a:extLst>
                </p14:cNvPr>
                <p14:cNvContentPartPr/>
                <p14:nvPr/>
              </p14:nvContentPartPr>
              <p14:xfrm>
                <a:off x="10929368" y="4884608"/>
                <a:ext cx="133920" cy="231840"/>
              </p14:xfrm>
            </p:contentPart>
          </mc:Choice>
          <mc:Fallback xmlns="">
            <p:pic>
              <p:nvPicPr>
                <p:cNvPr id="120837" name="Ink 120836">
                  <a:extLst>
                    <a:ext uri="{FF2B5EF4-FFF2-40B4-BE49-F238E27FC236}">
                      <a16:creationId xmlns:a16="http://schemas.microsoft.com/office/drawing/2014/main" id="{6B8FE504-69A5-F9FF-6988-7CDA0A2D420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920728" y="4875608"/>
                  <a:ext cx="1515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0838" name="Ink 120837">
                  <a:extLst>
                    <a:ext uri="{FF2B5EF4-FFF2-40B4-BE49-F238E27FC236}">
                      <a16:creationId xmlns:a16="http://schemas.microsoft.com/office/drawing/2014/main" id="{BD9A92D1-14E9-15C0-C920-5D43843D09A4}"/>
                    </a:ext>
                  </a:extLst>
                </p14:cNvPr>
                <p14:cNvContentPartPr/>
                <p14:nvPr/>
              </p14:nvContentPartPr>
              <p14:xfrm>
                <a:off x="11080208" y="4857968"/>
                <a:ext cx="51480" cy="164160"/>
              </p14:xfrm>
            </p:contentPart>
          </mc:Choice>
          <mc:Fallback xmlns="">
            <p:pic>
              <p:nvPicPr>
                <p:cNvPr id="120838" name="Ink 120837">
                  <a:extLst>
                    <a:ext uri="{FF2B5EF4-FFF2-40B4-BE49-F238E27FC236}">
                      <a16:creationId xmlns:a16="http://schemas.microsoft.com/office/drawing/2014/main" id="{BD9A92D1-14E9-15C0-C920-5D43843D09A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071568" y="4848968"/>
                  <a:ext cx="691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0839" name="Ink 120838">
                  <a:extLst>
                    <a:ext uri="{FF2B5EF4-FFF2-40B4-BE49-F238E27FC236}">
                      <a16:creationId xmlns:a16="http://schemas.microsoft.com/office/drawing/2014/main" id="{114A1557-23DB-B16E-CA6E-ABAFF3DB428A}"/>
                    </a:ext>
                  </a:extLst>
                </p14:cNvPr>
                <p14:cNvContentPartPr/>
                <p14:nvPr/>
              </p14:nvContentPartPr>
              <p14:xfrm>
                <a:off x="11175608" y="4729088"/>
                <a:ext cx="270720" cy="213840"/>
              </p14:xfrm>
            </p:contentPart>
          </mc:Choice>
          <mc:Fallback xmlns="">
            <p:pic>
              <p:nvPicPr>
                <p:cNvPr id="120839" name="Ink 120838">
                  <a:extLst>
                    <a:ext uri="{FF2B5EF4-FFF2-40B4-BE49-F238E27FC236}">
                      <a16:creationId xmlns:a16="http://schemas.microsoft.com/office/drawing/2014/main" id="{114A1557-23DB-B16E-CA6E-ABAFF3DB428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166608" y="4720448"/>
                  <a:ext cx="2883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0840" name="Ink 120839">
                  <a:extLst>
                    <a:ext uri="{FF2B5EF4-FFF2-40B4-BE49-F238E27FC236}">
                      <a16:creationId xmlns:a16="http://schemas.microsoft.com/office/drawing/2014/main" id="{C99057FF-E6F6-584A-DFFE-64138B1A7C67}"/>
                    </a:ext>
                  </a:extLst>
                </p14:cNvPr>
                <p14:cNvContentPartPr/>
                <p14:nvPr/>
              </p14:nvContentPartPr>
              <p14:xfrm>
                <a:off x="11537408" y="4527848"/>
                <a:ext cx="203040" cy="300960"/>
              </p14:xfrm>
            </p:contentPart>
          </mc:Choice>
          <mc:Fallback xmlns="">
            <p:pic>
              <p:nvPicPr>
                <p:cNvPr id="120840" name="Ink 120839">
                  <a:extLst>
                    <a:ext uri="{FF2B5EF4-FFF2-40B4-BE49-F238E27FC236}">
                      <a16:creationId xmlns:a16="http://schemas.microsoft.com/office/drawing/2014/main" id="{C99057FF-E6F6-584A-DFFE-64138B1A7C6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528768" y="4518848"/>
                  <a:ext cx="22068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0841" name="Ink 120840">
                  <a:extLst>
                    <a:ext uri="{FF2B5EF4-FFF2-40B4-BE49-F238E27FC236}">
                      <a16:creationId xmlns:a16="http://schemas.microsoft.com/office/drawing/2014/main" id="{2F847C34-91BE-D6BE-EC59-0C43D225A31C}"/>
                    </a:ext>
                  </a:extLst>
                </p14:cNvPr>
                <p14:cNvContentPartPr/>
                <p14:nvPr/>
              </p14:nvContentPartPr>
              <p14:xfrm>
                <a:off x="11779328" y="4569248"/>
                <a:ext cx="174600" cy="103680"/>
              </p14:xfrm>
            </p:contentPart>
          </mc:Choice>
          <mc:Fallback xmlns="">
            <p:pic>
              <p:nvPicPr>
                <p:cNvPr id="120841" name="Ink 120840">
                  <a:extLst>
                    <a:ext uri="{FF2B5EF4-FFF2-40B4-BE49-F238E27FC236}">
                      <a16:creationId xmlns:a16="http://schemas.microsoft.com/office/drawing/2014/main" id="{2F847C34-91BE-D6BE-EC59-0C43D225A31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770328" y="4560608"/>
                  <a:ext cx="1922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20842" name="Ink 120841">
                  <a:extLst>
                    <a:ext uri="{FF2B5EF4-FFF2-40B4-BE49-F238E27FC236}">
                      <a16:creationId xmlns:a16="http://schemas.microsoft.com/office/drawing/2014/main" id="{DE5F5C59-2D79-3153-2765-B5C2B12223A5}"/>
                    </a:ext>
                  </a:extLst>
                </p14:cNvPr>
                <p14:cNvContentPartPr/>
                <p14:nvPr/>
              </p14:nvContentPartPr>
              <p14:xfrm>
                <a:off x="11893088" y="4487168"/>
                <a:ext cx="19800" cy="3960"/>
              </p14:xfrm>
            </p:contentPart>
          </mc:Choice>
          <mc:Fallback xmlns="">
            <p:pic>
              <p:nvPicPr>
                <p:cNvPr id="120842" name="Ink 120841">
                  <a:extLst>
                    <a:ext uri="{FF2B5EF4-FFF2-40B4-BE49-F238E27FC236}">
                      <a16:creationId xmlns:a16="http://schemas.microsoft.com/office/drawing/2014/main" id="{DE5F5C59-2D79-3153-2765-B5C2B12223A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884088" y="4478168"/>
                  <a:ext cx="37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20843" name="Ink 120842">
                  <a:extLst>
                    <a:ext uri="{FF2B5EF4-FFF2-40B4-BE49-F238E27FC236}">
                      <a16:creationId xmlns:a16="http://schemas.microsoft.com/office/drawing/2014/main" id="{674498B9-B0E6-A5D0-19AE-0F49392CF730}"/>
                    </a:ext>
                  </a:extLst>
                </p14:cNvPr>
                <p14:cNvContentPartPr/>
                <p14:nvPr/>
              </p14:nvContentPartPr>
              <p14:xfrm>
                <a:off x="11945648" y="4489688"/>
                <a:ext cx="157320" cy="84960"/>
              </p14:xfrm>
            </p:contentPart>
          </mc:Choice>
          <mc:Fallback xmlns="">
            <p:pic>
              <p:nvPicPr>
                <p:cNvPr id="120843" name="Ink 120842">
                  <a:extLst>
                    <a:ext uri="{FF2B5EF4-FFF2-40B4-BE49-F238E27FC236}">
                      <a16:creationId xmlns:a16="http://schemas.microsoft.com/office/drawing/2014/main" id="{674498B9-B0E6-A5D0-19AE-0F49392CF73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936648" y="4480688"/>
                  <a:ext cx="174960" cy="10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0845" name="Ink 120844">
                <a:extLst>
                  <a:ext uri="{FF2B5EF4-FFF2-40B4-BE49-F238E27FC236}">
                    <a16:creationId xmlns:a16="http://schemas.microsoft.com/office/drawing/2014/main" id="{710214A2-F040-C914-68FA-99BB5B9C34AF}"/>
                  </a:ext>
                </a:extLst>
              </p14:cNvPr>
              <p14:cNvContentPartPr/>
              <p14:nvPr/>
            </p14:nvContentPartPr>
            <p14:xfrm>
              <a:off x="494408" y="5383928"/>
              <a:ext cx="54720" cy="75960"/>
            </p14:xfrm>
          </p:contentPart>
        </mc:Choice>
        <mc:Fallback xmlns="">
          <p:pic>
            <p:nvPicPr>
              <p:cNvPr id="120845" name="Ink 120844">
                <a:extLst>
                  <a:ext uri="{FF2B5EF4-FFF2-40B4-BE49-F238E27FC236}">
                    <a16:creationId xmlns:a16="http://schemas.microsoft.com/office/drawing/2014/main" id="{710214A2-F040-C914-68FA-99BB5B9C34A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85768" y="5374928"/>
                <a:ext cx="723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0846" name="Ink 120845">
                <a:extLst>
                  <a:ext uri="{FF2B5EF4-FFF2-40B4-BE49-F238E27FC236}">
                    <a16:creationId xmlns:a16="http://schemas.microsoft.com/office/drawing/2014/main" id="{2BA4CC0F-2157-E99A-6FBA-84B40F84AC4F}"/>
                  </a:ext>
                </a:extLst>
              </p14:cNvPr>
              <p14:cNvContentPartPr/>
              <p14:nvPr/>
            </p14:nvContentPartPr>
            <p14:xfrm>
              <a:off x="502328" y="5922848"/>
              <a:ext cx="73080" cy="109800"/>
            </p14:xfrm>
          </p:contentPart>
        </mc:Choice>
        <mc:Fallback xmlns="">
          <p:pic>
            <p:nvPicPr>
              <p:cNvPr id="120846" name="Ink 120845">
                <a:extLst>
                  <a:ext uri="{FF2B5EF4-FFF2-40B4-BE49-F238E27FC236}">
                    <a16:creationId xmlns:a16="http://schemas.microsoft.com/office/drawing/2014/main" id="{2BA4CC0F-2157-E99A-6FBA-84B40F84AC4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93328" y="5913848"/>
                <a:ext cx="9072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094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figure 4-10d-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3581" y="1019939"/>
            <a:ext cx="3893820" cy="3042343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48943" y="-100266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libri" panose="020F0502020204030204" pitchFamily="34" charset="0"/>
              </a:rPr>
              <a:t>Beta Sheet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4042295"/>
            <a:ext cx="556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Beta-Strands connected laterally by backbone hydrogen bonds that are perpendicular to the strand, forming a generally twisted, pleated sheet.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Sheets can have two or more strands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Side-chains: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project up and down along a strand.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project in the same direction going from strand to strand across the sheet.</a:t>
            </a:r>
          </a:p>
        </p:txBody>
      </p:sp>
      <p:pic>
        <p:nvPicPr>
          <p:cNvPr id="8" name="ezgif.com-gif-to-mp4(2)">
            <a:hlinkClick r:id="" action="ppaction://media"/>
            <a:extLst>
              <a:ext uri="{FF2B5EF4-FFF2-40B4-BE49-F238E27FC236}">
                <a16:creationId xmlns:a16="http://schemas.microsoft.com/office/drawing/2014/main" id="{B31A68E2-FC7E-4254-B74A-D60DE95C6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775" t="11241" r="18681" b="6714"/>
          <a:stretch/>
        </p:blipFill>
        <p:spPr>
          <a:xfrm>
            <a:off x="7682740" y="81665"/>
            <a:ext cx="2312920" cy="2928404"/>
          </a:xfrm>
          <a:prstGeom prst="rect">
            <a:avLst/>
          </a:prstGeom>
        </p:spPr>
      </p:pic>
      <p:pic>
        <p:nvPicPr>
          <p:cNvPr id="3" name="sheet_sidechain">
            <a:hlinkClick r:id="" action="ppaction://media"/>
            <a:extLst>
              <a:ext uri="{FF2B5EF4-FFF2-40B4-BE49-F238E27FC236}">
                <a16:creationId xmlns:a16="http://schemas.microsoft.com/office/drawing/2014/main" id="{20AF4BEF-9347-4366-B3E6-0E40F15B30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8092" t="-1" r="5808" b="401"/>
          <a:stretch/>
        </p:blipFill>
        <p:spPr>
          <a:xfrm>
            <a:off x="7467600" y="3656027"/>
            <a:ext cx="2743200" cy="28346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19F63-24CB-42CA-9A84-EC3B871F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2BDAD-C89B-4C25-AFDC-60144D5CA634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0E0D9-6413-454A-BE72-8750E0A2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37702-E1D6-485D-9434-BB56EC83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05FF69-3959-5C18-1BE4-1EB54D925D3C}"/>
                  </a:ext>
                </a:extLst>
              </p14:cNvPr>
              <p14:cNvContentPartPr/>
              <p14:nvPr/>
            </p14:nvContentPartPr>
            <p14:xfrm>
              <a:off x="8811848" y="1589377"/>
              <a:ext cx="1460160" cy="124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05FF69-3959-5C18-1BE4-1EB54D925D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02848" y="1580377"/>
                <a:ext cx="147780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5774F46-1545-7FD9-23AD-4A669E2C8919}"/>
              </a:ext>
            </a:extLst>
          </p:cNvPr>
          <p:cNvGrpSpPr/>
          <p:nvPr/>
        </p:nvGrpSpPr>
        <p:grpSpPr>
          <a:xfrm>
            <a:off x="10520048" y="1508737"/>
            <a:ext cx="491400" cy="153000"/>
            <a:chOff x="10520048" y="1508737"/>
            <a:chExt cx="49140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23BA34B-7BAE-31DD-BCA5-9A57D8AD74E6}"/>
                    </a:ext>
                  </a:extLst>
                </p14:cNvPr>
                <p14:cNvContentPartPr/>
                <p14:nvPr/>
              </p14:nvContentPartPr>
              <p14:xfrm>
                <a:off x="10520048" y="1563097"/>
                <a:ext cx="20880" cy="98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23BA34B-7BAE-31DD-BCA5-9A57D8AD74E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511408" y="1554097"/>
                  <a:ext cx="38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074B9C1-725F-49A6-C2F1-CAEEAF1B8EB2}"/>
                    </a:ext>
                  </a:extLst>
                </p14:cNvPr>
                <p14:cNvContentPartPr/>
                <p14:nvPr/>
              </p14:nvContentPartPr>
              <p14:xfrm>
                <a:off x="10525448" y="1580017"/>
                <a:ext cx="136080" cy="45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074B9C1-725F-49A6-C2F1-CAEEAF1B8EB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16808" y="1571377"/>
                  <a:ext cx="1537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8003E4A-F007-A3DC-6B02-6D2B939FC92B}"/>
                    </a:ext>
                  </a:extLst>
                </p14:cNvPr>
                <p14:cNvContentPartPr/>
                <p14:nvPr/>
              </p14:nvContentPartPr>
              <p14:xfrm>
                <a:off x="10626968" y="1510537"/>
                <a:ext cx="204840" cy="142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8003E4A-F007-A3DC-6B02-6D2B939FC92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18328" y="1501537"/>
                  <a:ext cx="2224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5BA8CA2-0F1D-8AB9-7F93-F40E691B9E86}"/>
                    </a:ext>
                  </a:extLst>
                </p14:cNvPr>
                <p14:cNvContentPartPr/>
                <p14:nvPr/>
              </p14:nvContentPartPr>
              <p14:xfrm>
                <a:off x="10882568" y="1508737"/>
                <a:ext cx="30240" cy="114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5BA8CA2-0F1D-8AB9-7F93-F40E691B9E8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873568" y="1499737"/>
                  <a:ext cx="478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552C399-E8E5-29E9-CE3F-B1AC555CF186}"/>
                    </a:ext>
                  </a:extLst>
                </p14:cNvPr>
                <p14:cNvContentPartPr/>
                <p14:nvPr/>
              </p14:nvContentPartPr>
              <p14:xfrm>
                <a:off x="10921448" y="1514497"/>
                <a:ext cx="90000" cy="145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552C399-E8E5-29E9-CE3F-B1AC555CF18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912808" y="1505497"/>
                  <a:ext cx="107640" cy="16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4EC0654-5A49-19F0-8716-A61EF7F66FE3}"/>
                  </a:ext>
                </a:extLst>
              </p14:cNvPr>
              <p14:cNvContentPartPr/>
              <p14:nvPr/>
            </p14:nvContentPartPr>
            <p14:xfrm>
              <a:off x="11195048" y="1558417"/>
              <a:ext cx="141120" cy="72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4EC0654-5A49-19F0-8716-A61EF7F66F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86408" y="1549417"/>
                <a:ext cx="158760" cy="8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C8838201-4EF0-8068-49D1-DF399AE415BB}"/>
              </a:ext>
            </a:extLst>
          </p:cNvPr>
          <p:cNvGrpSpPr/>
          <p:nvPr/>
        </p:nvGrpSpPr>
        <p:grpSpPr>
          <a:xfrm>
            <a:off x="11668808" y="1415857"/>
            <a:ext cx="419760" cy="244800"/>
            <a:chOff x="11668808" y="1415857"/>
            <a:chExt cx="41976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1938090-298B-15EC-131E-4F88299A62D1}"/>
                    </a:ext>
                  </a:extLst>
                </p14:cNvPr>
                <p14:cNvContentPartPr/>
                <p14:nvPr/>
              </p14:nvContentPartPr>
              <p14:xfrm>
                <a:off x="11668808" y="1514857"/>
                <a:ext cx="82080" cy="88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1938090-298B-15EC-131E-4F88299A62D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659808" y="1506217"/>
                  <a:ext cx="997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8853590-08E6-6F60-FCA4-07FC9493DBE9}"/>
                    </a:ext>
                  </a:extLst>
                </p14:cNvPr>
                <p14:cNvContentPartPr/>
                <p14:nvPr/>
              </p14:nvContentPartPr>
              <p14:xfrm>
                <a:off x="11834768" y="1516297"/>
                <a:ext cx="117720" cy="9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8853590-08E6-6F60-FCA4-07FC9493DBE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825768" y="1507297"/>
                  <a:ext cx="1353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3169908-A298-B0CE-0F3A-08CB80E014B3}"/>
                    </a:ext>
                  </a:extLst>
                </p14:cNvPr>
                <p14:cNvContentPartPr/>
                <p14:nvPr/>
              </p14:nvContentPartPr>
              <p14:xfrm>
                <a:off x="11887328" y="1415857"/>
                <a:ext cx="201240" cy="172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3169908-A298-B0CE-0F3A-08CB80E014B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878328" y="1406857"/>
                  <a:ext cx="2188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7398C60-3351-434A-6FA5-C7ED9A6A1D61}"/>
                    </a:ext>
                  </a:extLst>
                </p14:cNvPr>
                <p14:cNvContentPartPr/>
                <p14:nvPr/>
              </p14:nvContentPartPr>
              <p14:xfrm>
                <a:off x="12007568" y="1553377"/>
                <a:ext cx="70560" cy="107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7398C60-3351-434A-6FA5-C7ED9A6A1D6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998568" y="1544737"/>
                  <a:ext cx="88200" cy="12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505151-60A0-3B3C-ABC4-29ABC61E7F9F}"/>
              </a:ext>
            </a:extLst>
          </p:cNvPr>
          <p:cNvGrpSpPr/>
          <p:nvPr/>
        </p:nvGrpSpPr>
        <p:grpSpPr>
          <a:xfrm>
            <a:off x="10471808" y="1860097"/>
            <a:ext cx="1365840" cy="777240"/>
            <a:chOff x="10471808" y="1860097"/>
            <a:chExt cx="1365840" cy="77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4B7CE11-968C-63E5-F4D4-0D8DDDCE0817}"/>
                    </a:ext>
                  </a:extLst>
                </p14:cNvPr>
                <p14:cNvContentPartPr/>
                <p14:nvPr/>
              </p14:nvContentPartPr>
              <p14:xfrm>
                <a:off x="10577648" y="1977097"/>
                <a:ext cx="64080" cy="176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4B7CE11-968C-63E5-F4D4-0D8DDDCE081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69008" y="1968457"/>
                  <a:ext cx="817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995C936-BA87-A488-96C3-CFF636610D42}"/>
                    </a:ext>
                  </a:extLst>
                </p14:cNvPr>
                <p14:cNvContentPartPr/>
                <p14:nvPr/>
              </p14:nvContentPartPr>
              <p14:xfrm>
                <a:off x="10471808" y="2111377"/>
                <a:ext cx="318240" cy="116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995C936-BA87-A488-96C3-CFF636610D4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462808" y="2102377"/>
                  <a:ext cx="3358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1F59CB8-2F75-EA23-14DD-1A9155D41ADA}"/>
                    </a:ext>
                  </a:extLst>
                </p14:cNvPr>
                <p14:cNvContentPartPr/>
                <p14:nvPr/>
              </p14:nvContentPartPr>
              <p14:xfrm>
                <a:off x="11217368" y="1860097"/>
                <a:ext cx="60840" cy="209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1F59CB8-2F75-EA23-14DD-1A9155D41AD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208368" y="1851097"/>
                  <a:ext cx="784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B731291-6868-7FCF-A286-76D8506418E1}"/>
                    </a:ext>
                  </a:extLst>
                </p14:cNvPr>
                <p14:cNvContentPartPr/>
                <p14:nvPr/>
              </p14:nvContentPartPr>
              <p14:xfrm>
                <a:off x="11209808" y="1949737"/>
                <a:ext cx="273960" cy="99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B731291-6868-7FCF-A286-76D8506418E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201168" y="1940737"/>
                  <a:ext cx="2916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A3DE2A6-AE3B-29CE-FCE6-45C55B0A51B1}"/>
                    </a:ext>
                  </a:extLst>
                </p14:cNvPr>
                <p14:cNvContentPartPr/>
                <p14:nvPr/>
              </p14:nvContentPartPr>
              <p14:xfrm>
                <a:off x="10928288" y="2424937"/>
                <a:ext cx="142920" cy="212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A3DE2A6-AE3B-29CE-FCE6-45C55B0A51B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919648" y="2416297"/>
                  <a:ext cx="1605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310CE51-DABB-6F54-732D-A54EBBAB16F1}"/>
                    </a:ext>
                  </a:extLst>
                </p14:cNvPr>
                <p14:cNvContentPartPr/>
                <p14:nvPr/>
              </p14:nvContentPartPr>
              <p14:xfrm>
                <a:off x="11155808" y="2319817"/>
                <a:ext cx="58320" cy="231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310CE51-DABB-6F54-732D-A54EBBAB16F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146808" y="2311177"/>
                  <a:ext cx="759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4EDE5FF-6531-40A3-98FA-B40D71C9D4B8}"/>
                    </a:ext>
                  </a:extLst>
                </p14:cNvPr>
                <p14:cNvContentPartPr/>
                <p14:nvPr/>
              </p14:nvContentPartPr>
              <p14:xfrm>
                <a:off x="11080208" y="2355097"/>
                <a:ext cx="296280" cy="132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4EDE5FF-6531-40A3-98FA-B40D71C9D4B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071208" y="2346457"/>
                  <a:ext cx="3139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790C9CA-DF0A-FE30-23F6-B8F0FF85C81B}"/>
                    </a:ext>
                  </a:extLst>
                </p14:cNvPr>
                <p14:cNvContentPartPr/>
                <p14:nvPr/>
              </p14:nvContentPartPr>
              <p14:xfrm>
                <a:off x="11396288" y="2200297"/>
                <a:ext cx="386640" cy="262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790C9CA-DF0A-FE30-23F6-B8F0FF85C81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387648" y="2191657"/>
                  <a:ext cx="4042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D27BA10-CDED-45AF-C100-700891A128DD}"/>
                    </a:ext>
                  </a:extLst>
                </p14:cNvPr>
                <p14:cNvContentPartPr/>
                <p14:nvPr/>
              </p14:nvContentPartPr>
              <p14:xfrm>
                <a:off x="11831168" y="2310817"/>
                <a:ext cx="6480" cy="9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D27BA10-CDED-45AF-C100-700891A128D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822168" y="2301817"/>
                  <a:ext cx="2412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C867931-F5A3-F6EB-84EC-20BA6B39E8DB}"/>
              </a:ext>
            </a:extLst>
          </p:cNvPr>
          <p:cNvGrpSpPr/>
          <p:nvPr/>
        </p:nvGrpSpPr>
        <p:grpSpPr>
          <a:xfrm>
            <a:off x="6808808" y="3343297"/>
            <a:ext cx="5111640" cy="1053720"/>
            <a:chOff x="6808808" y="3343297"/>
            <a:chExt cx="5111640" cy="105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03E7DBE-E200-2908-2728-0636DC74928E}"/>
                    </a:ext>
                  </a:extLst>
                </p14:cNvPr>
                <p14:cNvContentPartPr/>
                <p14:nvPr/>
              </p14:nvContentPartPr>
              <p14:xfrm>
                <a:off x="10586288" y="3739657"/>
                <a:ext cx="51120" cy="264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03E7DBE-E200-2908-2728-0636DC74928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77288" y="3731017"/>
                  <a:ext cx="687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EFA2382-39E1-B9BF-3FD7-18FEBE99BB3A}"/>
                    </a:ext>
                  </a:extLst>
                </p14:cNvPr>
                <p14:cNvContentPartPr/>
                <p14:nvPr/>
              </p14:nvContentPartPr>
              <p14:xfrm>
                <a:off x="10468208" y="3748657"/>
                <a:ext cx="220680" cy="224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EFA2382-39E1-B9BF-3FD7-18FEBE99BB3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459568" y="3740017"/>
                  <a:ext cx="2383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3AD580-7E66-12F0-14F3-4885DB0E8527}"/>
                    </a:ext>
                  </a:extLst>
                </p14:cNvPr>
                <p14:cNvContentPartPr/>
                <p14:nvPr/>
              </p14:nvContentPartPr>
              <p14:xfrm>
                <a:off x="10865648" y="3798697"/>
                <a:ext cx="94320" cy="53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3AD580-7E66-12F0-14F3-4885DB0E852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856648" y="3790057"/>
                  <a:ext cx="1119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A2AB8B1-2065-03EA-E7B4-4D686730D640}"/>
                    </a:ext>
                  </a:extLst>
                </p14:cNvPr>
                <p14:cNvContentPartPr/>
                <p14:nvPr/>
              </p14:nvContentPartPr>
              <p14:xfrm>
                <a:off x="11037728" y="3676297"/>
                <a:ext cx="118080" cy="168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A2AB8B1-2065-03EA-E7B4-4D686730D64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028728" y="3667297"/>
                  <a:ext cx="1357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B4D2482-CD35-7B5B-43AB-02B30B01E0B8}"/>
                    </a:ext>
                  </a:extLst>
                </p14:cNvPr>
                <p14:cNvContentPartPr/>
                <p14:nvPr/>
              </p14:nvContentPartPr>
              <p14:xfrm>
                <a:off x="11191088" y="3519697"/>
                <a:ext cx="51840" cy="223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B4D2482-CD35-7B5B-43AB-02B30B01E0B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182088" y="3511057"/>
                  <a:ext cx="694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168C8FB-2328-83DD-A88A-822594862682}"/>
                    </a:ext>
                  </a:extLst>
                </p14:cNvPr>
                <p14:cNvContentPartPr/>
                <p14:nvPr/>
              </p14:nvContentPartPr>
              <p14:xfrm>
                <a:off x="11137448" y="3570817"/>
                <a:ext cx="293040" cy="132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168C8FB-2328-83DD-A88A-82259486268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128448" y="3561817"/>
                  <a:ext cx="3106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3E970BC-21BC-8604-7E0A-DAD9DF32BAB5}"/>
                    </a:ext>
                  </a:extLst>
                </p14:cNvPr>
                <p14:cNvContentPartPr/>
                <p14:nvPr/>
              </p14:nvContentPartPr>
              <p14:xfrm>
                <a:off x="11463608" y="3343297"/>
                <a:ext cx="443880" cy="279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3E970BC-21BC-8604-7E0A-DAD9DF32BAB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454968" y="3334297"/>
                  <a:ext cx="4615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74E094D-D0E6-2AAC-4A5A-C63DEB342FE7}"/>
                    </a:ext>
                  </a:extLst>
                </p14:cNvPr>
                <p14:cNvContentPartPr/>
                <p14:nvPr/>
              </p14:nvContentPartPr>
              <p14:xfrm>
                <a:off x="11876888" y="3394057"/>
                <a:ext cx="37440" cy="21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74E094D-D0E6-2AAC-4A5A-C63DEB342FE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867888" y="3385057"/>
                  <a:ext cx="55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4A0A6DF-56A4-B7A9-CB89-4786D3750D35}"/>
                    </a:ext>
                  </a:extLst>
                </p14:cNvPr>
                <p14:cNvContentPartPr/>
                <p14:nvPr/>
              </p14:nvContentPartPr>
              <p14:xfrm>
                <a:off x="10629128" y="4207657"/>
                <a:ext cx="143280" cy="189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4A0A6DF-56A4-B7A9-CB89-4786D3750D3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620488" y="4198657"/>
                  <a:ext cx="1609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ED37786-38D5-4241-C903-F3EC218296F8}"/>
                    </a:ext>
                  </a:extLst>
                </p14:cNvPr>
                <p14:cNvContentPartPr/>
                <p14:nvPr/>
              </p14:nvContentPartPr>
              <p14:xfrm>
                <a:off x="10805168" y="4182817"/>
                <a:ext cx="69840" cy="143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ED37786-38D5-4241-C903-F3EC218296F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796168" y="4174177"/>
                  <a:ext cx="874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DD8B0D1-9F1D-56C7-B35D-F4EF354DDC18}"/>
                    </a:ext>
                  </a:extLst>
                </p14:cNvPr>
                <p14:cNvContentPartPr/>
                <p14:nvPr/>
              </p14:nvContentPartPr>
              <p14:xfrm>
                <a:off x="10890488" y="4091737"/>
                <a:ext cx="278640" cy="182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DD8B0D1-9F1D-56C7-B35D-F4EF354DDC1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881848" y="4082737"/>
                  <a:ext cx="2962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3BD1FD-2D5B-2DD5-3636-DF838E81F9D5}"/>
                    </a:ext>
                  </a:extLst>
                </p14:cNvPr>
                <p14:cNvContentPartPr/>
                <p14:nvPr/>
              </p14:nvContentPartPr>
              <p14:xfrm>
                <a:off x="11278928" y="3911017"/>
                <a:ext cx="251640" cy="252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3BD1FD-2D5B-2DD5-3636-DF838E81F9D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269928" y="3902377"/>
                  <a:ext cx="2692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3733744-E5A8-D5C5-BC06-75983B69BEE7}"/>
                    </a:ext>
                  </a:extLst>
                </p14:cNvPr>
                <p14:cNvContentPartPr/>
                <p14:nvPr/>
              </p14:nvContentPartPr>
              <p14:xfrm>
                <a:off x="11561888" y="3959617"/>
                <a:ext cx="188640" cy="88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3733744-E5A8-D5C5-BC06-75983B69BEE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553248" y="3950617"/>
                  <a:ext cx="2062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E680EB3-B135-5254-0A44-8691E5F2E981}"/>
                    </a:ext>
                  </a:extLst>
                </p14:cNvPr>
                <p14:cNvContentPartPr/>
                <p14:nvPr/>
              </p14:nvContentPartPr>
              <p14:xfrm>
                <a:off x="11681408" y="3895177"/>
                <a:ext cx="37080" cy="20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E680EB3-B135-5254-0A44-8691E5F2E98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672768" y="3886537"/>
                  <a:ext cx="547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014E062-C0AE-66E4-0207-FB39EF24031F}"/>
                    </a:ext>
                  </a:extLst>
                </p14:cNvPr>
                <p14:cNvContentPartPr/>
                <p14:nvPr/>
              </p14:nvContentPartPr>
              <p14:xfrm>
                <a:off x="11757008" y="3902017"/>
                <a:ext cx="122040" cy="79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014E062-C0AE-66E4-0207-FB39EF24031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748368" y="3893377"/>
                  <a:ext cx="13968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FFE743E-FA35-7CAD-3650-9CA0DB1FF2FC}"/>
                    </a:ext>
                  </a:extLst>
                </p14:cNvPr>
                <p14:cNvContentPartPr/>
                <p14:nvPr/>
              </p14:nvContentPartPr>
              <p14:xfrm>
                <a:off x="11890208" y="3934417"/>
                <a:ext cx="30240" cy="21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FFE743E-FA35-7CAD-3650-9CA0DB1FF2F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881568" y="3925777"/>
                  <a:ext cx="478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8FA5BF4-987F-F7E8-BB8F-9E0B6CF174F6}"/>
                    </a:ext>
                  </a:extLst>
                </p14:cNvPr>
                <p14:cNvContentPartPr/>
                <p14:nvPr/>
              </p14:nvContentPartPr>
              <p14:xfrm>
                <a:off x="6808808" y="4211617"/>
                <a:ext cx="16920" cy="5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8FA5BF4-987F-F7E8-BB8F-9E0B6CF174F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00168" y="4202977"/>
                  <a:ext cx="3456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875" name="Group 121874">
            <a:extLst>
              <a:ext uri="{FF2B5EF4-FFF2-40B4-BE49-F238E27FC236}">
                <a16:creationId xmlns:a16="http://schemas.microsoft.com/office/drawing/2014/main" id="{CA22B56C-52BD-1836-E04F-95B903CD7759}"/>
              </a:ext>
            </a:extLst>
          </p:cNvPr>
          <p:cNvGrpSpPr/>
          <p:nvPr/>
        </p:nvGrpSpPr>
        <p:grpSpPr>
          <a:xfrm>
            <a:off x="5761928" y="1259257"/>
            <a:ext cx="1467360" cy="2542680"/>
            <a:chOff x="5761928" y="1259257"/>
            <a:chExt cx="1467360" cy="25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DD051B7-F4B8-EFD1-BC37-AB9199EBC84B}"/>
                    </a:ext>
                  </a:extLst>
                </p14:cNvPr>
                <p14:cNvContentPartPr/>
                <p14:nvPr/>
              </p14:nvContentPartPr>
              <p14:xfrm>
                <a:off x="5761928" y="1997257"/>
                <a:ext cx="192240" cy="19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DD051B7-F4B8-EFD1-BC37-AB9199EBC84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752928" y="1988257"/>
                  <a:ext cx="2098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55894E-06CE-EBFF-F28F-FF079882727B}"/>
                    </a:ext>
                  </a:extLst>
                </p14:cNvPr>
                <p14:cNvContentPartPr/>
                <p14:nvPr/>
              </p14:nvContentPartPr>
              <p14:xfrm>
                <a:off x="6005648" y="1793857"/>
                <a:ext cx="140040" cy="319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F55894E-06CE-EBFF-F28F-FF079882727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97008" y="1784857"/>
                  <a:ext cx="15768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E1AEDCB-5C27-20A6-9914-EE18661D58B2}"/>
                    </a:ext>
                  </a:extLst>
                </p14:cNvPr>
                <p14:cNvContentPartPr/>
                <p14:nvPr/>
              </p14:nvContentPartPr>
              <p14:xfrm>
                <a:off x="6204728" y="1784857"/>
                <a:ext cx="36360" cy="40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E1AEDCB-5C27-20A6-9914-EE18661D58B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195728" y="1775857"/>
                  <a:ext cx="540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3721F79-7C45-C058-F62C-3AD32986FD58}"/>
                    </a:ext>
                  </a:extLst>
                </p14:cNvPr>
                <p14:cNvContentPartPr/>
                <p14:nvPr/>
              </p14:nvContentPartPr>
              <p14:xfrm>
                <a:off x="6312368" y="1630777"/>
                <a:ext cx="84960" cy="179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3721F79-7C45-C058-F62C-3AD32986FD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303368" y="1621777"/>
                  <a:ext cx="1026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3C560BC-BD50-14C4-09F2-663237C4021F}"/>
                    </a:ext>
                  </a:extLst>
                </p14:cNvPr>
                <p14:cNvContentPartPr/>
                <p14:nvPr/>
              </p14:nvContentPartPr>
              <p14:xfrm>
                <a:off x="6409568" y="1430617"/>
                <a:ext cx="59040" cy="229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3C560BC-BD50-14C4-09F2-663237C4021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400928" y="1421617"/>
                  <a:ext cx="766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77D342A-DD7F-4D22-AC05-DA5BBD11B7F2}"/>
                    </a:ext>
                  </a:extLst>
                </p14:cNvPr>
                <p14:cNvContentPartPr/>
                <p14:nvPr/>
              </p14:nvContentPartPr>
              <p14:xfrm>
                <a:off x="6371408" y="1451857"/>
                <a:ext cx="210600" cy="154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77D342A-DD7F-4D22-AC05-DA5BBD11B7F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362408" y="1443217"/>
                  <a:ext cx="2282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69E648F-7C3A-772F-9620-C97BD30E7617}"/>
                    </a:ext>
                  </a:extLst>
                </p14:cNvPr>
                <p14:cNvContentPartPr/>
                <p14:nvPr/>
              </p14:nvContentPartPr>
              <p14:xfrm>
                <a:off x="6603248" y="1259257"/>
                <a:ext cx="345240" cy="290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69E648F-7C3A-772F-9620-C97BD30E761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594608" y="1250617"/>
                  <a:ext cx="36288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B48AA6C-FEF1-08D2-4AF7-919296FE5D65}"/>
                    </a:ext>
                  </a:extLst>
                </p14:cNvPr>
                <p14:cNvContentPartPr/>
                <p14:nvPr/>
              </p14:nvContentPartPr>
              <p14:xfrm>
                <a:off x="6850208" y="1385977"/>
                <a:ext cx="27720" cy="9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B48AA6C-FEF1-08D2-4AF7-919296FE5D6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841208" y="1376977"/>
                  <a:ext cx="453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1861" name="Ink 121860">
                  <a:extLst>
                    <a:ext uri="{FF2B5EF4-FFF2-40B4-BE49-F238E27FC236}">
                      <a16:creationId xmlns:a16="http://schemas.microsoft.com/office/drawing/2014/main" id="{5E944123-2282-C274-7420-397F73E92D11}"/>
                    </a:ext>
                  </a:extLst>
                </p14:cNvPr>
                <p14:cNvContentPartPr/>
                <p14:nvPr/>
              </p14:nvContentPartPr>
              <p14:xfrm>
                <a:off x="6427928" y="2219737"/>
                <a:ext cx="367200" cy="1582200"/>
              </p14:xfrm>
            </p:contentPart>
          </mc:Choice>
          <mc:Fallback xmlns="">
            <p:pic>
              <p:nvPicPr>
                <p:cNvPr id="121861" name="Ink 121860">
                  <a:extLst>
                    <a:ext uri="{FF2B5EF4-FFF2-40B4-BE49-F238E27FC236}">
                      <a16:creationId xmlns:a16="http://schemas.microsoft.com/office/drawing/2014/main" id="{5E944123-2282-C274-7420-397F73E92D1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419288" y="2211097"/>
                  <a:ext cx="384840" cy="159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1862" name="Ink 121861">
                  <a:extLst>
                    <a:ext uri="{FF2B5EF4-FFF2-40B4-BE49-F238E27FC236}">
                      <a16:creationId xmlns:a16="http://schemas.microsoft.com/office/drawing/2014/main" id="{F10C06E5-4000-6562-D6B2-79C1A7C6211C}"/>
                    </a:ext>
                  </a:extLst>
                </p14:cNvPr>
                <p14:cNvContentPartPr/>
                <p14:nvPr/>
              </p14:nvContentPartPr>
              <p14:xfrm>
                <a:off x="6759128" y="2264737"/>
                <a:ext cx="254520" cy="62280"/>
              </p14:xfrm>
            </p:contentPart>
          </mc:Choice>
          <mc:Fallback xmlns="">
            <p:pic>
              <p:nvPicPr>
                <p:cNvPr id="121862" name="Ink 121861">
                  <a:extLst>
                    <a:ext uri="{FF2B5EF4-FFF2-40B4-BE49-F238E27FC236}">
                      <a16:creationId xmlns:a16="http://schemas.microsoft.com/office/drawing/2014/main" id="{F10C06E5-4000-6562-D6B2-79C1A7C6211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750128" y="2256097"/>
                  <a:ext cx="2721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1863" name="Ink 121862">
                  <a:extLst>
                    <a:ext uri="{FF2B5EF4-FFF2-40B4-BE49-F238E27FC236}">
                      <a16:creationId xmlns:a16="http://schemas.microsoft.com/office/drawing/2014/main" id="{DFCA293B-EB51-4C21-C34B-26D5B88BADA6}"/>
                    </a:ext>
                  </a:extLst>
                </p14:cNvPr>
                <p14:cNvContentPartPr/>
                <p14:nvPr/>
              </p14:nvContentPartPr>
              <p14:xfrm>
                <a:off x="7052168" y="2178697"/>
                <a:ext cx="108000" cy="171360"/>
              </p14:xfrm>
            </p:contentPart>
          </mc:Choice>
          <mc:Fallback xmlns="">
            <p:pic>
              <p:nvPicPr>
                <p:cNvPr id="121863" name="Ink 121862">
                  <a:extLst>
                    <a:ext uri="{FF2B5EF4-FFF2-40B4-BE49-F238E27FC236}">
                      <a16:creationId xmlns:a16="http://schemas.microsoft.com/office/drawing/2014/main" id="{DFCA293B-EB51-4C21-C34B-26D5B88BADA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043528" y="2170057"/>
                  <a:ext cx="125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1864" name="Ink 121863">
                  <a:extLst>
                    <a:ext uri="{FF2B5EF4-FFF2-40B4-BE49-F238E27FC236}">
                      <a16:creationId xmlns:a16="http://schemas.microsoft.com/office/drawing/2014/main" id="{D6381DB7-2E71-C314-8709-3022F23770C3}"/>
                    </a:ext>
                  </a:extLst>
                </p14:cNvPr>
                <p14:cNvContentPartPr/>
                <p14:nvPr/>
              </p14:nvContentPartPr>
              <p14:xfrm>
                <a:off x="6957488" y="2133697"/>
                <a:ext cx="271800" cy="269280"/>
              </p14:xfrm>
            </p:contentPart>
          </mc:Choice>
          <mc:Fallback xmlns="">
            <p:pic>
              <p:nvPicPr>
                <p:cNvPr id="121864" name="Ink 121863">
                  <a:extLst>
                    <a:ext uri="{FF2B5EF4-FFF2-40B4-BE49-F238E27FC236}">
                      <a16:creationId xmlns:a16="http://schemas.microsoft.com/office/drawing/2014/main" id="{D6381DB7-2E71-C314-8709-3022F23770C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948848" y="2124697"/>
                  <a:ext cx="28944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1865" name="Ink 121864">
                  <a:extLst>
                    <a:ext uri="{FF2B5EF4-FFF2-40B4-BE49-F238E27FC236}">
                      <a16:creationId xmlns:a16="http://schemas.microsoft.com/office/drawing/2014/main" id="{E7BB497D-D400-CF5A-E8BB-87F134C6A091}"/>
                    </a:ext>
                  </a:extLst>
                </p14:cNvPr>
                <p14:cNvContentPartPr/>
                <p14:nvPr/>
              </p14:nvContentPartPr>
              <p14:xfrm>
                <a:off x="6342968" y="2677657"/>
                <a:ext cx="197280" cy="61920"/>
              </p14:xfrm>
            </p:contentPart>
          </mc:Choice>
          <mc:Fallback xmlns="">
            <p:pic>
              <p:nvPicPr>
                <p:cNvPr id="121865" name="Ink 121864">
                  <a:extLst>
                    <a:ext uri="{FF2B5EF4-FFF2-40B4-BE49-F238E27FC236}">
                      <a16:creationId xmlns:a16="http://schemas.microsoft.com/office/drawing/2014/main" id="{E7BB497D-D400-CF5A-E8BB-87F134C6A09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334328" y="2669017"/>
                  <a:ext cx="2149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1866" name="Ink 121865">
                  <a:extLst>
                    <a:ext uri="{FF2B5EF4-FFF2-40B4-BE49-F238E27FC236}">
                      <a16:creationId xmlns:a16="http://schemas.microsoft.com/office/drawing/2014/main" id="{B09A0798-538A-95A5-338C-8D8264A66DBA}"/>
                    </a:ext>
                  </a:extLst>
                </p14:cNvPr>
                <p14:cNvContentPartPr/>
                <p14:nvPr/>
              </p14:nvContentPartPr>
              <p14:xfrm>
                <a:off x="6159008" y="2674777"/>
                <a:ext cx="153000" cy="198360"/>
              </p14:xfrm>
            </p:contentPart>
          </mc:Choice>
          <mc:Fallback xmlns="">
            <p:pic>
              <p:nvPicPr>
                <p:cNvPr id="121866" name="Ink 121865">
                  <a:extLst>
                    <a:ext uri="{FF2B5EF4-FFF2-40B4-BE49-F238E27FC236}">
                      <a16:creationId xmlns:a16="http://schemas.microsoft.com/office/drawing/2014/main" id="{B09A0798-538A-95A5-338C-8D8264A66DB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150368" y="2665777"/>
                  <a:ext cx="1706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867" name="Ink 121866">
                  <a:extLst>
                    <a:ext uri="{FF2B5EF4-FFF2-40B4-BE49-F238E27FC236}">
                      <a16:creationId xmlns:a16="http://schemas.microsoft.com/office/drawing/2014/main" id="{9F3B04D6-44D5-6CAE-5DED-AA7AA24D355A}"/>
                    </a:ext>
                  </a:extLst>
                </p14:cNvPr>
                <p14:cNvContentPartPr/>
                <p14:nvPr/>
              </p14:nvContentPartPr>
              <p14:xfrm>
                <a:off x="6116528" y="2666857"/>
                <a:ext cx="258840" cy="231120"/>
              </p14:xfrm>
            </p:contentPart>
          </mc:Choice>
          <mc:Fallback xmlns="">
            <p:pic>
              <p:nvPicPr>
                <p:cNvPr id="121867" name="Ink 121866">
                  <a:extLst>
                    <a:ext uri="{FF2B5EF4-FFF2-40B4-BE49-F238E27FC236}">
                      <a16:creationId xmlns:a16="http://schemas.microsoft.com/office/drawing/2014/main" id="{9F3B04D6-44D5-6CAE-5DED-AA7AA24D355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107888" y="2657857"/>
                  <a:ext cx="2764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1868" name="Ink 121867">
                  <a:extLst>
                    <a:ext uri="{FF2B5EF4-FFF2-40B4-BE49-F238E27FC236}">
                      <a16:creationId xmlns:a16="http://schemas.microsoft.com/office/drawing/2014/main" id="{3983E076-500C-14A8-B24F-C12E0C709C01}"/>
                    </a:ext>
                  </a:extLst>
                </p14:cNvPr>
                <p14:cNvContentPartPr/>
                <p14:nvPr/>
              </p14:nvContentPartPr>
              <p14:xfrm>
                <a:off x="6795848" y="2942257"/>
                <a:ext cx="181080" cy="21240"/>
              </p14:xfrm>
            </p:contentPart>
          </mc:Choice>
          <mc:Fallback xmlns="">
            <p:pic>
              <p:nvPicPr>
                <p:cNvPr id="121868" name="Ink 121867">
                  <a:extLst>
                    <a:ext uri="{FF2B5EF4-FFF2-40B4-BE49-F238E27FC236}">
                      <a16:creationId xmlns:a16="http://schemas.microsoft.com/office/drawing/2014/main" id="{3983E076-500C-14A8-B24F-C12E0C709C0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787208" y="2933257"/>
                  <a:ext cx="198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1869" name="Ink 121868">
                  <a:extLst>
                    <a:ext uri="{FF2B5EF4-FFF2-40B4-BE49-F238E27FC236}">
                      <a16:creationId xmlns:a16="http://schemas.microsoft.com/office/drawing/2014/main" id="{67D90881-B1C3-A811-818C-D70D1A4540AC}"/>
                    </a:ext>
                  </a:extLst>
                </p14:cNvPr>
                <p14:cNvContentPartPr/>
                <p14:nvPr/>
              </p14:nvContentPartPr>
              <p14:xfrm>
                <a:off x="7016888" y="2866297"/>
                <a:ext cx="105840" cy="136440"/>
              </p14:xfrm>
            </p:contentPart>
          </mc:Choice>
          <mc:Fallback xmlns="">
            <p:pic>
              <p:nvPicPr>
                <p:cNvPr id="121869" name="Ink 121868">
                  <a:extLst>
                    <a:ext uri="{FF2B5EF4-FFF2-40B4-BE49-F238E27FC236}">
                      <a16:creationId xmlns:a16="http://schemas.microsoft.com/office/drawing/2014/main" id="{67D90881-B1C3-A811-818C-D70D1A4540A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08248" y="2857297"/>
                  <a:ext cx="1234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1870" name="Ink 121869">
                  <a:extLst>
                    <a:ext uri="{FF2B5EF4-FFF2-40B4-BE49-F238E27FC236}">
                      <a16:creationId xmlns:a16="http://schemas.microsoft.com/office/drawing/2014/main" id="{91A68DB2-F702-74DA-A6FE-54AB8D7D0164}"/>
                    </a:ext>
                  </a:extLst>
                </p14:cNvPr>
                <p14:cNvContentPartPr/>
                <p14:nvPr/>
              </p14:nvContentPartPr>
              <p14:xfrm>
                <a:off x="6953528" y="2814097"/>
                <a:ext cx="232200" cy="249120"/>
              </p14:xfrm>
            </p:contentPart>
          </mc:Choice>
          <mc:Fallback xmlns="">
            <p:pic>
              <p:nvPicPr>
                <p:cNvPr id="121870" name="Ink 121869">
                  <a:extLst>
                    <a:ext uri="{FF2B5EF4-FFF2-40B4-BE49-F238E27FC236}">
                      <a16:creationId xmlns:a16="http://schemas.microsoft.com/office/drawing/2014/main" id="{91A68DB2-F702-74DA-A6FE-54AB8D7D016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44528" y="2805457"/>
                  <a:ext cx="24984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21871" name="Ink 121870">
                  <a:extLst>
                    <a:ext uri="{FF2B5EF4-FFF2-40B4-BE49-F238E27FC236}">
                      <a16:creationId xmlns:a16="http://schemas.microsoft.com/office/drawing/2014/main" id="{F6BEF652-0211-5AEC-1182-BCA7467ADA1F}"/>
                    </a:ext>
                  </a:extLst>
                </p14:cNvPr>
                <p14:cNvContentPartPr/>
                <p14:nvPr/>
              </p14:nvContentPartPr>
              <p14:xfrm>
                <a:off x="6362408" y="3268057"/>
                <a:ext cx="135360" cy="24840"/>
              </p14:xfrm>
            </p:contentPart>
          </mc:Choice>
          <mc:Fallback xmlns="">
            <p:pic>
              <p:nvPicPr>
                <p:cNvPr id="121871" name="Ink 121870">
                  <a:extLst>
                    <a:ext uri="{FF2B5EF4-FFF2-40B4-BE49-F238E27FC236}">
                      <a16:creationId xmlns:a16="http://schemas.microsoft.com/office/drawing/2014/main" id="{F6BEF652-0211-5AEC-1182-BCA7467ADA1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353408" y="3259417"/>
                  <a:ext cx="1530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21872" name="Ink 121871">
                  <a:extLst>
                    <a:ext uri="{FF2B5EF4-FFF2-40B4-BE49-F238E27FC236}">
                      <a16:creationId xmlns:a16="http://schemas.microsoft.com/office/drawing/2014/main" id="{7F9F8C4E-5541-9044-B6FF-5F904B4D8CC7}"/>
                    </a:ext>
                  </a:extLst>
                </p14:cNvPr>
                <p14:cNvContentPartPr/>
                <p14:nvPr/>
              </p14:nvContentPartPr>
              <p14:xfrm>
                <a:off x="6152168" y="3245737"/>
                <a:ext cx="101160" cy="156240"/>
              </p14:xfrm>
            </p:contentPart>
          </mc:Choice>
          <mc:Fallback xmlns="">
            <p:pic>
              <p:nvPicPr>
                <p:cNvPr id="121872" name="Ink 121871">
                  <a:extLst>
                    <a:ext uri="{FF2B5EF4-FFF2-40B4-BE49-F238E27FC236}">
                      <a16:creationId xmlns:a16="http://schemas.microsoft.com/office/drawing/2014/main" id="{7F9F8C4E-5541-9044-B6FF-5F904B4D8CC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143528" y="3236737"/>
                  <a:ext cx="1188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21873" name="Ink 121872">
                  <a:extLst>
                    <a:ext uri="{FF2B5EF4-FFF2-40B4-BE49-F238E27FC236}">
                      <a16:creationId xmlns:a16="http://schemas.microsoft.com/office/drawing/2014/main" id="{18946918-C949-1528-65BF-E790210EFDD9}"/>
                    </a:ext>
                  </a:extLst>
                </p14:cNvPr>
                <p14:cNvContentPartPr/>
                <p14:nvPr/>
              </p14:nvContentPartPr>
              <p14:xfrm>
                <a:off x="6102848" y="3212617"/>
                <a:ext cx="233640" cy="238680"/>
              </p14:xfrm>
            </p:contentPart>
          </mc:Choice>
          <mc:Fallback xmlns="">
            <p:pic>
              <p:nvPicPr>
                <p:cNvPr id="121873" name="Ink 121872">
                  <a:extLst>
                    <a:ext uri="{FF2B5EF4-FFF2-40B4-BE49-F238E27FC236}">
                      <a16:creationId xmlns:a16="http://schemas.microsoft.com/office/drawing/2014/main" id="{18946918-C949-1528-65BF-E790210EFDD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93848" y="3203977"/>
                  <a:ext cx="251280" cy="25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1876" name="Ink 121875">
                <a:extLst>
                  <a:ext uri="{FF2B5EF4-FFF2-40B4-BE49-F238E27FC236}">
                    <a16:creationId xmlns:a16="http://schemas.microsoft.com/office/drawing/2014/main" id="{56D07D86-5191-CDBD-96FB-112EBF7C8F80}"/>
                  </a:ext>
                </a:extLst>
              </p14:cNvPr>
              <p14:cNvContentPartPr/>
              <p14:nvPr/>
            </p14:nvContentPartPr>
            <p14:xfrm>
              <a:off x="7546448" y="6593737"/>
              <a:ext cx="34560" cy="20520"/>
            </p14:xfrm>
          </p:contentPart>
        </mc:Choice>
        <mc:Fallback xmlns="">
          <p:pic>
            <p:nvPicPr>
              <p:cNvPr id="121876" name="Ink 121875">
                <a:extLst>
                  <a:ext uri="{FF2B5EF4-FFF2-40B4-BE49-F238E27FC236}">
                    <a16:creationId xmlns:a16="http://schemas.microsoft.com/office/drawing/2014/main" id="{56D07D86-5191-CDBD-96FB-112EBF7C8F8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537808" y="6585097"/>
                <a:ext cx="52200" cy="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65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gure 4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6594" y="705864"/>
            <a:ext cx="4903087" cy="436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7E8504-C78C-4B8E-AD99-6FD68051FDEC}"/>
              </a:ext>
            </a:extLst>
          </p:cNvPr>
          <p:cNvSpPr/>
          <p:nvPr/>
        </p:nvSpPr>
        <p:spPr>
          <a:xfrm>
            <a:off x="7874885" y="794879"/>
            <a:ext cx="3631315" cy="294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Hydrogen bonds </a:t>
            </a:r>
            <a:r>
              <a:rPr lang="en-US" dirty="0">
                <a:latin typeface="Calibri" panose="020F0502020204030204" pitchFamily="34" charset="0"/>
              </a:rPr>
              <a:t>form between hydrogen atoms and the carbonyl group in the peptide-bonded backbone – secondary structure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Hydrogen bonds are also found  between hydrogen and electronegative atoms in side chains (sidechain-sidechain)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 Sidechains can form hydrogen bonds to the mainchain too.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C629B-0FDB-4937-A467-4CC5CFB8954B}"/>
              </a:ext>
            </a:extLst>
          </p:cNvPr>
          <p:cNvSpPr txBox="1"/>
          <p:nvPr/>
        </p:nvSpPr>
        <p:spPr>
          <a:xfrm>
            <a:off x="3342238" y="3724346"/>
            <a:ext cx="1387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2</a:t>
            </a:r>
            <a:r>
              <a:rPr lang="en-US" sz="1600" baseline="30000" dirty="0">
                <a:latin typeface="Calibri" panose="020F0502020204030204" pitchFamily="34" charset="0"/>
              </a:rPr>
              <a:t>ndy </a:t>
            </a:r>
            <a:r>
              <a:rPr lang="en-US" sz="1600" dirty="0">
                <a:latin typeface="Calibri" panose="020F0502020204030204" pitchFamily="34" charset="0"/>
              </a:rPr>
              <a:t>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D694E-3030-4CF7-99CD-D61DFBED8F8D}"/>
              </a:ext>
            </a:extLst>
          </p:cNvPr>
          <p:cNvSpPr txBox="1"/>
          <p:nvPr/>
        </p:nvSpPr>
        <p:spPr>
          <a:xfrm>
            <a:off x="5547713" y="3724346"/>
            <a:ext cx="1764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3</a:t>
            </a:r>
            <a:r>
              <a:rPr lang="en-US" sz="1600" baseline="30000" dirty="0">
                <a:latin typeface="Calibri" panose="020F0502020204030204" pitchFamily="34" charset="0"/>
              </a:rPr>
              <a:t>ry</a:t>
            </a:r>
            <a:r>
              <a:rPr lang="en-US" sz="1600" dirty="0">
                <a:latin typeface="Calibri" panose="020F0502020204030204" pitchFamily="34" charset="0"/>
              </a:rPr>
              <a:t>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4068D4-76B8-4D72-8725-8E5623EB4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68" t="16867" r="38365"/>
          <a:stretch/>
        </p:blipFill>
        <p:spPr>
          <a:xfrm rot="20176765">
            <a:off x="2016747" y="4014191"/>
            <a:ext cx="706383" cy="22938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B4CA-FE22-43FF-ACB2-D41D206835F5}"/>
              </a:ext>
            </a:extLst>
          </p:cNvPr>
          <p:cNvSpPr txBox="1"/>
          <p:nvPr/>
        </p:nvSpPr>
        <p:spPr>
          <a:xfrm>
            <a:off x="2438400" y="56453"/>
            <a:ext cx="7501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Hydrogen Bonding Stabilizes the Tertiary Structure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2204F2-12E2-418A-9B4C-DBF22B181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1" y="5016532"/>
          <a:ext cx="2606675" cy="144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4762377" imgH="2647819" progId="MDLDrawOLE.MDLDrawObject.1">
                  <p:embed/>
                </p:oleObj>
              </mc:Choice>
              <mc:Fallback>
                <p:oleObj name="MDLDrawObject Class" r:id="rId5" imgW="4762377" imgH="2647819" progId="MDLDrawOLE.MDLDrawObject.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12204F2-12E2-418A-9B4C-DBF22B181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1" y="5016532"/>
                        <a:ext cx="2606675" cy="144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4ED254C-0F48-44DF-AA05-3BF39A037C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41798" y="4953029"/>
          <a:ext cx="2974607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5057510" imgH="2571356" progId="MDLDrawOLE.MDLDrawObject.1">
                  <p:embed/>
                </p:oleObj>
              </mc:Choice>
              <mc:Fallback>
                <p:oleObj name="MDLDrawObject Class" r:id="rId7" imgW="5057510" imgH="2571356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4ED254C-0F48-44DF-AA05-3BF39A037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41798" y="4953029"/>
                        <a:ext cx="2974607" cy="151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5D3B9-6170-4D32-84D7-780943408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3045-42CE-4542-A2FA-A4419E87D81F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02CB8-D0AB-443D-BE0A-3F849B09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290B60-1C17-43EF-84AA-2DF87235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FADBE7F-D3D4-2BFF-B46B-E8B9F84A3DFC}"/>
                  </a:ext>
                </a:extLst>
              </p14:cNvPr>
              <p14:cNvContentPartPr/>
              <p14:nvPr/>
            </p14:nvContentPartPr>
            <p14:xfrm>
              <a:off x="2816768" y="535076"/>
              <a:ext cx="2009160" cy="85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FADBE7F-D3D4-2BFF-B46B-E8B9F84A3D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08128" y="526436"/>
                <a:ext cx="2026800" cy="10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6AD4C-6464-CD36-20A0-0CB050FF2A29}"/>
              </a:ext>
            </a:extLst>
          </p:cNvPr>
          <p:cNvGrpSpPr/>
          <p:nvPr/>
        </p:nvGrpSpPr>
        <p:grpSpPr>
          <a:xfrm>
            <a:off x="1772048" y="3556196"/>
            <a:ext cx="2711880" cy="2716560"/>
            <a:chOff x="1772048" y="3556196"/>
            <a:chExt cx="2711880" cy="271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C53BC7B-F41A-4B56-27D2-38DC68054DA8}"/>
                    </a:ext>
                  </a:extLst>
                </p14:cNvPr>
                <p14:cNvContentPartPr/>
                <p14:nvPr/>
              </p14:nvContentPartPr>
              <p14:xfrm>
                <a:off x="3313208" y="3556196"/>
                <a:ext cx="1170720" cy="659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C53BC7B-F41A-4B56-27D2-38DC68054DA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04208" y="3547196"/>
                  <a:ext cx="1188360" cy="67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C724085-3828-FE09-4D1D-656BA88D73A3}"/>
                    </a:ext>
                  </a:extLst>
                </p14:cNvPr>
                <p14:cNvContentPartPr/>
                <p14:nvPr/>
              </p14:nvContentPartPr>
              <p14:xfrm>
                <a:off x="3020888" y="4735196"/>
                <a:ext cx="1435680" cy="504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C724085-3828-FE09-4D1D-656BA88D73A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12248" y="4726196"/>
                  <a:ext cx="145332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0500799-A210-DBE3-621B-E2F6B9C91964}"/>
                    </a:ext>
                  </a:extLst>
                </p14:cNvPr>
                <p14:cNvContentPartPr/>
                <p14:nvPr/>
              </p14:nvContentPartPr>
              <p14:xfrm>
                <a:off x="1772048" y="4118516"/>
                <a:ext cx="1159200" cy="2154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0500799-A210-DBE3-621B-E2F6B9C9196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63408" y="4109516"/>
                  <a:ext cx="1176840" cy="217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A926006-A671-360D-1E11-19F28BDBC6EE}"/>
              </a:ext>
            </a:extLst>
          </p:cNvPr>
          <p:cNvGrpSpPr/>
          <p:nvPr/>
        </p:nvGrpSpPr>
        <p:grpSpPr>
          <a:xfrm>
            <a:off x="4672928" y="4734476"/>
            <a:ext cx="1523520" cy="1427760"/>
            <a:chOff x="4672928" y="4734476"/>
            <a:chExt cx="1523520" cy="14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BB6F2F8-7190-20EC-35AF-A69FB87C69CC}"/>
                    </a:ext>
                  </a:extLst>
                </p14:cNvPr>
                <p14:cNvContentPartPr/>
                <p14:nvPr/>
              </p14:nvContentPartPr>
              <p14:xfrm>
                <a:off x="4847528" y="4734476"/>
                <a:ext cx="1348920" cy="479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BB6F2F8-7190-20EC-35AF-A69FB87C69C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838888" y="4725476"/>
                  <a:ext cx="136656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B30A58C-1437-0987-F9B8-8FB4DDF7CCB6}"/>
                    </a:ext>
                  </a:extLst>
                </p14:cNvPr>
                <p14:cNvContentPartPr/>
                <p14:nvPr/>
              </p14:nvContentPartPr>
              <p14:xfrm>
                <a:off x="4773368" y="6152156"/>
                <a:ext cx="1260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B30A58C-1437-0987-F9B8-8FB4DDF7CCB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64728" y="6143156"/>
                  <a:ext cx="30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031CABE-A946-FA9D-B77E-94C2D2DB8371}"/>
                    </a:ext>
                  </a:extLst>
                </p14:cNvPr>
                <p14:cNvContentPartPr/>
                <p14:nvPr/>
              </p14:nvContentPartPr>
              <p14:xfrm>
                <a:off x="4672928" y="5321636"/>
                <a:ext cx="513720" cy="840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031CABE-A946-FA9D-B77E-94C2D2DB837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63928" y="5312636"/>
                  <a:ext cx="531360" cy="85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04548C4-1B30-0BA4-CBF2-20C47A93AD1E}"/>
                    </a:ext>
                  </a:extLst>
                </p14:cNvPr>
                <p14:cNvContentPartPr/>
                <p14:nvPr/>
              </p14:nvContentPartPr>
              <p14:xfrm>
                <a:off x="5454488" y="5577596"/>
                <a:ext cx="527040" cy="384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04548C4-1B30-0BA4-CBF2-20C47A93AD1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445848" y="5568596"/>
                  <a:ext cx="544680" cy="40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BB46C70-98BE-B934-6C73-AFFA4C4FE46F}"/>
                  </a:ext>
                </a:extLst>
              </p14:cNvPr>
              <p14:cNvContentPartPr/>
              <p14:nvPr/>
            </p14:nvContentPartPr>
            <p14:xfrm>
              <a:off x="6339728" y="4769396"/>
              <a:ext cx="1445400" cy="421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BB46C70-98BE-B934-6C73-AFFA4C4FE46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31088" y="4760756"/>
                <a:ext cx="1463040" cy="43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6D15CF9-D87E-30E3-4ABE-BE26D97236F0}"/>
              </a:ext>
            </a:extLst>
          </p:cNvPr>
          <p:cNvGrpSpPr/>
          <p:nvPr/>
        </p:nvGrpSpPr>
        <p:grpSpPr>
          <a:xfrm>
            <a:off x="8234408" y="4548356"/>
            <a:ext cx="2265840" cy="1500840"/>
            <a:chOff x="8234408" y="4548356"/>
            <a:chExt cx="2265840" cy="150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4470A5D-0DCB-35A6-F21F-49B6803E4AF7}"/>
                    </a:ext>
                  </a:extLst>
                </p14:cNvPr>
                <p14:cNvContentPartPr/>
                <p14:nvPr/>
              </p14:nvContentPartPr>
              <p14:xfrm>
                <a:off x="8234408" y="5058836"/>
                <a:ext cx="401760" cy="334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4470A5D-0DCB-35A6-F21F-49B6803E4AF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25408" y="5050196"/>
                  <a:ext cx="41940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70DBA2C-595D-CDDF-B4F6-20EC50A4C708}"/>
                    </a:ext>
                  </a:extLst>
                </p14:cNvPr>
                <p14:cNvContentPartPr/>
                <p14:nvPr/>
              </p14:nvContentPartPr>
              <p14:xfrm>
                <a:off x="8243408" y="4867676"/>
                <a:ext cx="929160" cy="795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70DBA2C-595D-CDDF-B4F6-20EC50A4C70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234768" y="4859036"/>
                  <a:ext cx="946800" cy="81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C61E0C4-5F09-CE1E-F5A1-17DCE5A30BC4}"/>
                    </a:ext>
                  </a:extLst>
                </p14:cNvPr>
                <p14:cNvContentPartPr/>
                <p14:nvPr/>
              </p14:nvContentPartPr>
              <p14:xfrm>
                <a:off x="8972768" y="5283116"/>
                <a:ext cx="210600" cy="76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C61E0C4-5F09-CE1E-F5A1-17DCE5A30BC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964128" y="5274476"/>
                  <a:ext cx="2282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A725CD5-55B7-8BFA-A932-280F85385197}"/>
                    </a:ext>
                  </a:extLst>
                </p14:cNvPr>
                <p14:cNvContentPartPr/>
                <p14:nvPr/>
              </p14:nvContentPartPr>
              <p14:xfrm>
                <a:off x="9084728" y="5176196"/>
                <a:ext cx="419760" cy="315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A725CD5-55B7-8BFA-A932-280F8538519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075728" y="5167196"/>
                  <a:ext cx="4374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16D0A9C-374B-2E0C-A190-A19559A319F5}"/>
                    </a:ext>
                  </a:extLst>
                </p14:cNvPr>
                <p14:cNvContentPartPr/>
                <p14:nvPr/>
              </p14:nvContentPartPr>
              <p14:xfrm>
                <a:off x="9116048" y="5342876"/>
                <a:ext cx="246240" cy="110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16D0A9C-374B-2E0C-A190-A19559A319F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107408" y="5334236"/>
                  <a:ext cx="2638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7A40B71-C185-6684-87AD-472F13A58F32}"/>
                    </a:ext>
                  </a:extLst>
                </p14:cNvPr>
                <p14:cNvContentPartPr/>
                <p14:nvPr/>
              </p14:nvContentPartPr>
              <p14:xfrm>
                <a:off x="9652808" y="4844996"/>
                <a:ext cx="217080" cy="241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7A40B71-C185-6684-87AD-472F13A58F3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644168" y="4836356"/>
                  <a:ext cx="2347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CB0A995-FEDE-BFE2-3DD2-7AE0C5AEB675}"/>
                    </a:ext>
                  </a:extLst>
                </p14:cNvPr>
                <p14:cNvContentPartPr/>
                <p14:nvPr/>
              </p14:nvContentPartPr>
              <p14:xfrm>
                <a:off x="9908768" y="4784876"/>
                <a:ext cx="7560" cy="10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CB0A995-FEDE-BFE2-3DD2-7AE0C5AEB67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99768" y="4775876"/>
                  <a:ext cx="252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C493E7F-631E-78FC-0D62-9EC63ADE6F97}"/>
                    </a:ext>
                  </a:extLst>
                </p14:cNvPr>
                <p14:cNvContentPartPr/>
                <p14:nvPr/>
              </p14:nvContentPartPr>
              <p14:xfrm>
                <a:off x="9924248" y="4698116"/>
                <a:ext cx="131760" cy="223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C493E7F-631E-78FC-0D62-9EC63ADE6F9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915248" y="4689476"/>
                  <a:ext cx="1494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094591B-B294-4165-AF00-55B713084DA3}"/>
                    </a:ext>
                  </a:extLst>
                </p14:cNvPr>
                <p14:cNvContentPartPr/>
                <p14:nvPr/>
              </p14:nvContentPartPr>
              <p14:xfrm>
                <a:off x="10101008" y="4550876"/>
                <a:ext cx="294840" cy="260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094591B-B294-4165-AF00-55B713084DA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092008" y="4542236"/>
                  <a:ext cx="3124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89A9795-A406-C452-65FA-E01DA23EE98F}"/>
                    </a:ext>
                  </a:extLst>
                </p14:cNvPr>
                <p14:cNvContentPartPr/>
                <p14:nvPr/>
              </p14:nvContentPartPr>
              <p14:xfrm>
                <a:off x="9957008" y="4548356"/>
                <a:ext cx="543240" cy="1500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89A9795-A406-C452-65FA-E01DA23EE98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948008" y="4539716"/>
                  <a:ext cx="560880" cy="1518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02659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 4-0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53764" r="31928"/>
          <a:stretch/>
        </p:blipFill>
        <p:spPr bwMode="auto">
          <a:xfrm>
            <a:off x="1060423" y="3982629"/>
            <a:ext cx="2828819" cy="237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1" y="656156"/>
            <a:ext cx="3733800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</a:rPr>
              <a:t>VdW</a:t>
            </a:r>
            <a:r>
              <a:rPr lang="en-US" dirty="0">
                <a:latin typeface="Calibri" panose="020F0502020204030204" pitchFamily="34" charset="0"/>
              </a:rPr>
              <a:t> are weak electrostatic interactions between side chains due to temporary (fluctuating) charges.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Attractive from long distance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Distance at lowest energy is at the van der Waals radii of the atoms.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Optimized in the core of folded proteins by “knobs fitting into holes”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Strength proportional to contact area.</a:t>
            </a:r>
          </a:p>
          <a:p>
            <a:pPr>
              <a:spcBef>
                <a:spcPct val="15000"/>
              </a:spcBef>
            </a:pP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4A239-372C-4874-AE5C-D1254B779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51" y="638710"/>
            <a:ext cx="2647339" cy="2587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BA563-E903-4A55-88A3-65A81E15B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49" y="3271193"/>
            <a:ext cx="3789139" cy="2652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F3F73-7E39-4360-844E-DF8A0740EED9}"/>
              </a:ext>
            </a:extLst>
          </p:cNvPr>
          <p:cNvSpPr txBox="1"/>
          <p:nvPr/>
        </p:nvSpPr>
        <p:spPr>
          <a:xfrm>
            <a:off x="2286002" y="30480"/>
            <a:ext cx="8802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Van der Waals (</a:t>
            </a:r>
            <a:r>
              <a:rPr lang="en-US" sz="2800" dirty="0" err="1">
                <a:latin typeface="Calibri" panose="020F0502020204030204" pitchFamily="34" charset="0"/>
              </a:rPr>
              <a:t>VdW</a:t>
            </a:r>
            <a:r>
              <a:rPr lang="en-US" sz="2800" dirty="0">
                <a:latin typeface="Calibri" panose="020F0502020204030204" pitchFamily="34" charset="0"/>
              </a:rPr>
              <a:t>) interactions Stabilize the Folded State</a:t>
            </a:r>
          </a:p>
        </p:txBody>
      </p:sp>
      <p:pic>
        <p:nvPicPr>
          <p:cNvPr id="10" name="core">
            <a:hlinkClick r:id="" action="ppaction://media"/>
            <a:extLst>
              <a:ext uri="{FF2B5EF4-FFF2-40B4-BE49-F238E27FC236}">
                <a16:creationId xmlns:a16="http://schemas.microsoft.com/office/drawing/2014/main" id="{BFF07ECA-8DFD-45BC-9B8D-3861449C0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2196" y="986465"/>
            <a:ext cx="3339728" cy="44987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3B19B-4BB5-4CD3-906B-BEA648FC5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8F7F-C4A2-413C-8526-927BAB888EBB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E7CE6-BE30-4A22-9820-085738D6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503F9-1228-4924-B4C4-34462251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33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3CA0F5-8271-6930-ED8C-D286A9B80E8E}"/>
              </a:ext>
            </a:extLst>
          </p:cNvPr>
          <p:cNvGrpSpPr/>
          <p:nvPr/>
        </p:nvGrpSpPr>
        <p:grpSpPr>
          <a:xfrm>
            <a:off x="8187608" y="5476796"/>
            <a:ext cx="1885320" cy="1120680"/>
            <a:chOff x="8187608" y="5476796"/>
            <a:chExt cx="1885320" cy="112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53E4AF-617C-3F0A-6A99-16AD57F4CFF2}"/>
                    </a:ext>
                  </a:extLst>
                </p14:cNvPr>
                <p14:cNvContentPartPr/>
                <p14:nvPr/>
              </p14:nvContentPartPr>
              <p14:xfrm>
                <a:off x="8206688" y="5476796"/>
                <a:ext cx="22320" cy="732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53E4AF-617C-3F0A-6A99-16AD57F4CFF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197688" y="5467796"/>
                  <a:ext cx="39960" cy="74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22F0B74-8A17-8CFC-D1BE-3BEA5545DB69}"/>
                    </a:ext>
                  </a:extLst>
                </p14:cNvPr>
                <p14:cNvContentPartPr/>
                <p14:nvPr/>
              </p14:nvContentPartPr>
              <p14:xfrm>
                <a:off x="8187608" y="5487236"/>
                <a:ext cx="106920" cy="146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22F0B74-8A17-8CFC-D1BE-3BEA5545DB6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78968" y="5478236"/>
                  <a:ext cx="1245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C24A6AA-4526-7F33-18CB-0491293BA77D}"/>
                    </a:ext>
                  </a:extLst>
                </p14:cNvPr>
                <p14:cNvContentPartPr/>
                <p14:nvPr/>
              </p14:nvContentPartPr>
              <p14:xfrm>
                <a:off x="8234768" y="6343676"/>
                <a:ext cx="78120" cy="105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C24A6AA-4526-7F33-18CB-0491293BA77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226128" y="6335036"/>
                  <a:ext cx="957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8C4227A-AEA2-A908-5E3E-06FC01222BDF}"/>
                    </a:ext>
                  </a:extLst>
                </p14:cNvPr>
                <p14:cNvContentPartPr/>
                <p14:nvPr/>
              </p14:nvContentPartPr>
              <p14:xfrm>
                <a:off x="8358608" y="6278516"/>
                <a:ext cx="74880" cy="160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8C4227A-AEA2-A908-5E3E-06FC01222BD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349968" y="6269876"/>
                  <a:ext cx="925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78BFACC-7D8D-033F-8BD4-03B4DFF3A497}"/>
                    </a:ext>
                  </a:extLst>
                </p14:cNvPr>
                <p14:cNvContentPartPr/>
                <p14:nvPr/>
              </p14:nvContentPartPr>
              <p14:xfrm>
                <a:off x="8443208" y="6109316"/>
                <a:ext cx="74520" cy="195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78BFACC-7D8D-033F-8BD4-03B4DFF3A49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434568" y="6100316"/>
                  <a:ext cx="921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338D8C7-E2FA-A26C-21D1-C5E305F2F0C3}"/>
                    </a:ext>
                  </a:extLst>
                </p14:cNvPr>
                <p14:cNvContentPartPr/>
                <p14:nvPr/>
              </p14:nvContentPartPr>
              <p14:xfrm>
                <a:off x="8443568" y="6183116"/>
                <a:ext cx="105480" cy="51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338D8C7-E2FA-A26C-21D1-C5E305F2F0C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434928" y="6174476"/>
                  <a:ext cx="12312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D6D0701-22FB-D05D-7DBF-73B02F279C03}"/>
                    </a:ext>
                  </a:extLst>
                </p14:cNvPr>
                <p14:cNvContentPartPr/>
                <p14:nvPr/>
              </p14:nvContentPartPr>
              <p14:xfrm>
                <a:off x="8632208" y="6426116"/>
                <a:ext cx="97200" cy="121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D6D0701-22FB-D05D-7DBF-73B02F279C0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623568" y="6417476"/>
                  <a:ext cx="1148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433E500-0C4D-660C-42C4-6C5F17222250}"/>
                    </a:ext>
                  </a:extLst>
                </p14:cNvPr>
                <p14:cNvContentPartPr/>
                <p14:nvPr/>
              </p14:nvContentPartPr>
              <p14:xfrm>
                <a:off x="8795648" y="6273116"/>
                <a:ext cx="135000" cy="197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433E500-0C4D-660C-42C4-6C5F1722225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86648" y="6264116"/>
                  <a:ext cx="1526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5407A6A-4895-3F9A-3613-1B2CA1237228}"/>
                    </a:ext>
                  </a:extLst>
                </p14:cNvPr>
                <p14:cNvContentPartPr/>
                <p14:nvPr/>
              </p14:nvContentPartPr>
              <p14:xfrm>
                <a:off x="8926328" y="6203276"/>
                <a:ext cx="124560" cy="153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5407A6A-4895-3F9A-3613-1B2CA123722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17688" y="6194636"/>
                  <a:ext cx="142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75EBC15-196C-F6AA-BF5B-A0B117048C5F}"/>
                    </a:ext>
                  </a:extLst>
                </p14:cNvPr>
                <p14:cNvContentPartPr/>
                <p14:nvPr/>
              </p14:nvContentPartPr>
              <p14:xfrm>
                <a:off x="9038288" y="6313076"/>
                <a:ext cx="291240" cy="284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75EBC15-196C-F6AA-BF5B-A0B117048C5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029648" y="6304436"/>
                  <a:ext cx="3088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97B19CE-6EA3-789E-5B55-3FD491BE2772}"/>
                    </a:ext>
                  </a:extLst>
                </p14:cNvPr>
                <p14:cNvContentPartPr/>
                <p14:nvPr/>
              </p14:nvContentPartPr>
              <p14:xfrm>
                <a:off x="9274808" y="6321356"/>
                <a:ext cx="35280" cy="10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97B19CE-6EA3-789E-5B55-3FD491BE277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265808" y="6312356"/>
                  <a:ext cx="529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972C02D-9A1A-4A12-07AB-94290C782198}"/>
                    </a:ext>
                  </a:extLst>
                </p14:cNvPr>
                <p14:cNvContentPartPr/>
                <p14:nvPr/>
              </p14:nvContentPartPr>
              <p14:xfrm>
                <a:off x="9355808" y="6053876"/>
                <a:ext cx="111960" cy="365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972C02D-9A1A-4A12-07AB-94290C78219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346808" y="6044876"/>
                  <a:ext cx="12960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79963E7-7607-32ED-3A2D-DEAE59549C7A}"/>
                    </a:ext>
                  </a:extLst>
                </p14:cNvPr>
                <p14:cNvContentPartPr/>
                <p14:nvPr/>
              </p14:nvContentPartPr>
              <p14:xfrm>
                <a:off x="9366968" y="6191756"/>
                <a:ext cx="104760" cy="69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79963E7-7607-32ED-3A2D-DEAE59549C7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357968" y="6183116"/>
                  <a:ext cx="1224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874FBA3-D5CF-3EA2-F959-976124391990}"/>
                    </a:ext>
                  </a:extLst>
                </p14:cNvPr>
                <p14:cNvContentPartPr/>
                <p14:nvPr/>
              </p14:nvContentPartPr>
              <p14:xfrm>
                <a:off x="9572168" y="5936516"/>
                <a:ext cx="495000" cy="356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874FBA3-D5CF-3EA2-F959-97612439199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563528" y="5927516"/>
                  <a:ext cx="5126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B2E3A64-F3CF-A8C4-9D79-BBA3EC29FF11}"/>
                    </a:ext>
                  </a:extLst>
                </p14:cNvPr>
                <p14:cNvContentPartPr/>
                <p14:nvPr/>
              </p14:nvContentPartPr>
              <p14:xfrm>
                <a:off x="10069688" y="5931116"/>
                <a:ext cx="3240" cy="11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B2E3A64-F3CF-A8C4-9D79-BBA3EC29FF1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061048" y="5922116"/>
                  <a:ext cx="2088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668A8F-A40C-EB11-BFED-EB26F79593D6}"/>
              </a:ext>
            </a:extLst>
          </p:cNvPr>
          <p:cNvGrpSpPr/>
          <p:nvPr/>
        </p:nvGrpSpPr>
        <p:grpSpPr>
          <a:xfrm>
            <a:off x="3564488" y="3807476"/>
            <a:ext cx="2181600" cy="2986920"/>
            <a:chOff x="3564488" y="3807476"/>
            <a:chExt cx="2181600" cy="298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5497C05-E399-1ED9-AB5C-977F6B7FB982}"/>
                    </a:ext>
                  </a:extLst>
                </p14:cNvPr>
                <p14:cNvContentPartPr/>
                <p14:nvPr/>
              </p14:nvContentPartPr>
              <p14:xfrm>
                <a:off x="5003048" y="3807476"/>
                <a:ext cx="743040" cy="2184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5497C05-E399-1ED9-AB5C-977F6B7FB98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994048" y="3798836"/>
                  <a:ext cx="760680" cy="22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0D1B6EA-8C3A-7D34-9942-AAC69D5F352D}"/>
                    </a:ext>
                  </a:extLst>
                </p14:cNvPr>
                <p14:cNvContentPartPr/>
                <p14:nvPr/>
              </p14:nvContentPartPr>
              <p14:xfrm>
                <a:off x="4729808" y="6189236"/>
                <a:ext cx="249840" cy="187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0D1B6EA-8C3A-7D34-9942-AAC69D5F352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21168" y="6180596"/>
                  <a:ext cx="2674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545251F-C1C7-C976-8762-DDF717457B16}"/>
                    </a:ext>
                  </a:extLst>
                </p14:cNvPr>
                <p14:cNvContentPartPr/>
                <p14:nvPr/>
              </p14:nvContentPartPr>
              <p14:xfrm>
                <a:off x="4971728" y="6083036"/>
                <a:ext cx="114120" cy="101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545251F-C1C7-C976-8762-DDF717457B1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63088" y="6074396"/>
                  <a:ext cx="1317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0063D2C-CDE5-A4FC-BEF2-3240D827D042}"/>
                    </a:ext>
                  </a:extLst>
                </p14:cNvPr>
                <p14:cNvContentPartPr/>
                <p14:nvPr/>
              </p14:nvContentPartPr>
              <p14:xfrm>
                <a:off x="5127968" y="6017876"/>
                <a:ext cx="173520" cy="116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0063D2C-CDE5-A4FC-BEF2-3240D827D04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119328" y="6008876"/>
                  <a:ext cx="1911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53561F0-8089-F60B-1774-83C8CE39CD30}"/>
                    </a:ext>
                  </a:extLst>
                </p14:cNvPr>
                <p14:cNvContentPartPr/>
                <p14:nvPr/>
              </p14:nvContentPartPr>
              <p14:xfrm>
                <a:off x="4879208" y="6180596"/>
                <a:ext cx="327240" cy="282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53561F0-8089-F60B-1774-83C8CE39CD3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870568" y="6171596"/>
                  <a:ext cx="3448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B658898-84E4-AF7A-DDBC-3B1771198178}"/>
                    </a:ext>
                  </a:extLst>
                </p14:cNvPr>
                <p14:cNvContentPartPr/>
                <p14:nvPr/>
              </p14:nvContentPartPr>
              <p14:xfrm>
                <a:off x="3670328" y="6304076"/>
                <a:ext cx="159120" cy="189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B658898-84E4-AF7A-DDBC-3B177119817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661328" y="6295436"/>
                  <a:ext cx="1767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D6E1753-A048-87B3-A712-C66A70B0E318}"/>
                    </a:ext>
                  </a:extLst>
                </p14:cNvPr>
                <p14:cNvContentPartPr/>
                <p14:nvPr/>
              </p14:nvContentPartPr>
              <p14:xfrm>
                <a:off x="3872648" y="6059996"/>
                <a:ext cx="281880" cy="282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D6E1753-A048-87B3-A712-C66A70B0E31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864008" y="6050996"/>
                  <a:ext cx="2995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1ABB45A-45F3-EAE0-03A6-4CB6E06DB8D2}"/>
                    </a:ext>
                  </a:extLst>
                </p14:cNvPr>
                <p14:cNvContentPartPr/>
                <p14:nvPr/>
              </p14:nvContentPartPr>
              <p14:xfrm>
                <a:off x="4052288" y="6349796"/>
                <a:ext cx="118800" cy="305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1ABB45A-45F3-EAE0-03A6-4CB6E06DB8D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043288" y="6340796"/>
                  <a:ext cx="13644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C37C41-6EA3-D01B-6829-81959279C3E3}"/>
                    </a:ext>
                  </a:extLst>
                </p14:cNvPr>
                <p14:cNvContentPartPr/>
                <p14:nvPr/>
              </p14:nvContentPartPr>
              <p14:xfrm>
                <a:off x="4200968" y="6301556"/>
                <a:ext cx="116280" cy="89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C37C41-6EA3-D01B-6829-81959279C3E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191968" y="6292916"/>
                  <a:ext cx="1339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CE3A17C-789C-0BB0-12C8-EAE62226FE55}"/>
                    </a:ext>
                  </a:extLst>
                </p14:cNvPr>
                <p14:cNvContentPartPr/>
                <p14:nvPr/>
              </p14:nvContentPartPr>
              <p14:xfrm>
                <a:off x="4324448" y="6036956"/>
                <a:ext cx="118800" cy="260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CE3A17C-789C-0BB0-12C8-EAE62226FE5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315808" y="6027956"/>
                  <a:ext cx="13644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17F5478-8B44-54CF-D12D-58135CD9BB3C}"/>
                    </a:ext>
                  </a:extLst>
                </p14:cNvPr>
                <p14:cNvContentPartPr/>
                <p14:nvPr/>
              </p14:nvContentPartPr>
              <p14:xfrm>
                <a:off x="4418048" y="5842196"/>
                <a:ext cx="327240" cy="293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17F5478-8B44-54CF-D12D-58135CD9BB3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409048" y="5833196"/>
                  <a:ext cx="3448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D32B98B-467C-D7A9-CCF3-BA5A75E1E3F3}"/>
                    </a:ext>
                  </a:extLst>
                </p14:cNvPr>
                <p14:cNvContentPartPr/>
                <p14:nvPr/>
              </p14:nvContentPartPr>
              <p14:xfrm>
                <a:off x="3564488" y="5625836"/>
                <a:ext cx="1303200" cy="1168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D32B98B-467C-D7A9-CCF3-BA5A75E1E3F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555848" y="5617196"/>
                  <a:ext cx="1320840" cy="1186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025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noGriptech technolog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838200"/>
            <a:ext cx="8636000" cy="4857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CB7D3-5E39-486A-8AE6-AF4CB071EC40}"/>
              </a:ext>
            </a:extLst>
          </p:cNvPr>
          <p:cNvSpPr txBox="1"/>
          <p:nvPr/>
        </p:nvSpPr>
        <p:spPr>
          <a:xfrm>
            <a:off x="1928216" y="105429"/>
            <a:ext cx="828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Strength of Van der Waals Depends on the Surface Area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D4AC9-911D-49C8-8DE0-36208850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D3D78-AC15-4426-8DD0-25F8DFD4AC2A}" type="datetime1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E3B6C-38EE-4245-BF8E-C690CC25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8E0FD-4559-4646-A43C-50731775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 4-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53" y="1903816"/>
            <a:ext cx="3852847" cy="200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rule\Desktop\butane_cage_anime.gif">
            <a:extLst>
              <a:ext uri="{FF2B5EF4-FFF2-40B4-BE49-F238E27FC236}">
                <a16:creationId xmlns:a16="http://schemas.microsoft.com/office/drawing/2014/main" id="{E78F6AFA-6E6B-41CC-9C49-58A8ECDDEB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64790"/>
            <a:ext cx="1844151" cy="20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D20350-6CDE-4A54-BEBB-69CA6FA51E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"/>
          <a:stretch/>
        </p:blipFill>
        <p:spPr>
          <a:xfrm>
            <a:off x="7992096" y="2257429"/>
            <a:ext cx="3651944" cy="4464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F1FF4-3C79-404A-AF5C-603A6E01D6E9}"/>
              </a:ext>
            </a:extLst>
          </p:cNvPr>
          <p:cNvSpPr txBox="1"/>
          <p:nvPr/>
        </p:nvSpPr>
        <p:spPr>
          <a:xfrm>
            <a:off x="1905000" y="4465504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pitchFamily="34" charset="0"/>
              </a:rPr>
              <a:t>Which amino acid is most likely to be found in the core of a folded protein:</a:t>
            </a:r>
          </a:p>
          <a:p>
            <a:r>
              <a:rPr lang="en-US" dirty="0">
                <a:latin typeface="Calibri" panose="020F0502020204030204" pitchFamily="34" charset="0"/>
              </a:rPr>
              <a:t>           Valine                         Serine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E4622-F67B-4D5A-8283-8029ABB9B2C8}"/>
              </a:ext>
            </a:extLst>
          </p:cNvPr>
          <p:cNvSpPr/>
          <p:nvPr/>
        </p:nvSpPr>
        <p:spPr>
          <a:xfrm>
            <a:off x="199000" y="590537"/>
            <a:ext cx="879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</a:pPr>
            <a:r>
              <a:rPr lang="en-US" b="1" dirty="0">
                <a:latin typeface="Calibri" panose="020F0502020204030204" pitchFamily="34" charset="0"/>
              </a:rPr>
              <a:t>Hydrophobic interactions</a:t>
            </a:r>
            <a:r>
              <a:rPr lang="en-US" dirty="0">
                <a:latin typeface="Calibri" panose="020F0502020204030204" pitchFamily="34" charset="0"/>
              </a:rPr>
              <a:t> within a folded protein increase stability of surrounding water molecules by releasing the ordered water that surrounded exposed non-polar groups when the protein is unfolded,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increasing the entropy of the water – disorder is favorable.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2008CFD-43CD-4B79-9DB9-5A5A0A8796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1" y="5517915"/>
          <a:ext cx="2693556" cy="1020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3819636" imgH="1448063" progId="MDLDrawOLE.MDLDrawObject.1">
                  <p:embed/>
                </p:oleObj>
              </mc:Choice>
              <mc:Fallback>
                <p:oleObj name="MDLDrawObject Class" r:id="rId6" imgW="3819636" imgH="1448063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2008CFD-43CD-4B79-9DB9-5A5A0A879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8401" y="5517915"/>
                        <a:ext cx="2693556" cy="1020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D039F6-ABF3-479C-923D-A99D88A78F4C}"/>
              </a:ext>
            </a:extLst>
          </p:cNvPr>
          <p:cNvSpPr txBox="1"/>
          <p:nvPr/>
        </p:nvSpPr>
        <p:spPr>
          <a:xfrm>
            <a:off x="76200" y="48732"/>
            <a:ext cx="998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Hydrophobic Interactions are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Critical</a:t>
            </a:r>
            <a:r>
              <a:rPr lang="en-US" sz="2800" dirty="0">
                <a:latin typeface="Calibri" panose="020F0502020204030204" pitchFamily="34" charset="0"/>
              </a:rPr>
              <a:t> for Stabilizing Folded Proteins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2329-67A1-4817-834C-4189EDD51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206" y="1752600"/>
            <a:ext cx="3557588" cy="191452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F10940-04CF-49F0-8B4F-34B76DC5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73B6E-7A00-4B6F-B39C-EFA97D124A6B}" type="datetime1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B01BE-4C6B-4F4E-8193-4483547D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11493E-CBE0-4A55-881F-4C8AC44A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DD874F0-A068-7508-A191-0AFE1D9F2AAF}"/>
                  </a:ext>
                </a:extLst>
              </p14:cNvPr>
              <p14:cNvContentPartPr/>
              <p14:nvPr/>
            </p14:nvContentPartPr>
            <p14:xfrm>
              <a:off x="382808" y="545516"/>
              <a:ext cx="1847160" cy="54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DD874F0-A068-7508-A191-0AFE1D9F2A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808" y="536876"/>
                <a:ext cx="1864800" cy="7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AB5D22C4-3338-ABEE-402D-4E8596292402}"/>
              </a:ext>
            </a:extLst>
          </p:cNvPr>
          <p:cNvGrpSpPr/>
          <p:nvPr/>
        </p:nvGrpSpPr>
        <p:grpSpPr>
          <a:xfrm>
            <a:off x="359408" y="3370436"/>
            <a:ext cx="1219680" cy="2078640"/>
            <a:chOff x="359408" y="3370436"/>
            <a:chExt cx="1219680" cy="20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283DCBF-635D-2250-5E0B-557FA2371747}"/>
                    </a:ext>
                  </a:extLst>
                </p14:cNvPr>
                <p14:cNvContentPartPr/>
                <p14:nvPr/>
              </p14:nvContentPartPr>
              <p14:xfrm>
                <a:off x="657848" y="3370436"/>
                <a:ext cx="263880" cy="965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283DCBF-635D-2250-5E0B-557FA237174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8848" y="3361796"/>
                  <a:ext cx="281520" cy="9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3F8EFBB-DA00-CBFC-B3DE-FC8B0BE92603}"/>
                    </a:ext>
                  </a:extLst>
                </p14:cNvPr>
                <p14:cNvContentPartPr/>
                <p14:nvPr/>
              </p14:nvContentPartPr>
              <p14:xfrm>
                <a:off x="359408" y="4857596"/>
                <a:ext cx="326880" cy="384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3F8EFBB-DA00-CBFC-B3DE-FC8B0BE9260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0768" y="4848596"/>
                  <a:ext cx="34452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D5F5B4D-69A8-C065-C984-9CF630B178C1}"/>
                    </a:ext>
                  </a:extLst>
                </p14:cNvPr>
                <p14:cNvContentPartPr/>
                <p14:nvPr/>
              </p14:nvContentPartPr>
              <p14:xfrm>
                <a:off x="665768" y="4618916"/>
                <a:ext cx="139680" cy="225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D5F5B4D-69A8-C065-C984-9CF630B178C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6768" y="4609916"/>
                  <a:ext cx="1573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0E3DB9E-BEBC-46FC-52C5-32F6ADD03E06}"/>
                    </a:ext>
                  </a:extLst>
                </p14:cNvPr>
                <p14:cNvContentPartPr/>
                <p14:nvPr/>
              </p14:nvContentPartPr>
              <p14:xfrm>
                <a:off x="691688" y="4528916"/>
                <a:ext cx="273960" cy="313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0E3DB9E-BEBC-46FC-52C5-32F6ADD03E0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3048" y="4520276"/>
                  <a:ext cx="2916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D009E29-A994-FE88-871F-60086C53DEA7}"/>
                    </a:ext>
                  </a:extLst>
                </p14:cNvPr>
                <p14:cNvContentPartPr/>
                <p14:nvPr/>
              </p14:nvContentPartPr>
              <p14:xfrm>
                <a:off x="1008488" y="4258556"/>
                <a:ext cx="276480" cy="382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D009E29-A994-FE88-871F-60086C53DEA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99848" y="4249916"/>
                  <a:ext cx="29412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89D689B-F926-1008-D19D-5F87687122EB}"/>
                    </a:ext>
                  </a:extLst>
                </p14:cNvPr>
                <p14:cNvContentPartPr/>
                <p14:nvPr/>
              </p14:nvContentPartPr>
              <p14:xfrm>
                <a:off x="720128" y="5177996"/>
                <a:ext cx="100080" cy="271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89D689B-F926-1008-D19D-5F87687122E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1488" y="5169356"/>
                  <a:ext cx="1177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437DE77-F9F8-4209-E3ED-31E6730C46CA}"/>
                    </a:ext>
                  </a:extLst>
                </p14:cNvPr>
                <p14:cNvContentPartPr/>
                <p14:nvPr/>
              </p14:nvContentPartPr>
              <p14:xfrm>
                <a:off x="840008" y="5046956"/>
                <a:ext cx="210600" cy="160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437DE77-F9F8-4209-E3ED-31E6730C46C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31368" y="5037956"/>
                  <a:ext cx="2282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F5AA105-DCAB-12D2-96B3-C41CDBCC8654}"/>
                    </a:ext>
                  </a:extLst>
                </p14:cNvPr>
                <p14:cNvContentPartPr/>
                <p14:nvPr/>
              </p14:nvContentPartPr>
              <p14:xfrm>
                <a:off x="1000208" y="4839236"/>
                <a:ext cx="121320" cy="209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F5AA105-DCAB-12D2-96B3-C41CDBCC865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91208" y="4830236"/>
                  <a:ext cx="1389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4FEB15C-2BA3-3263-3A9C-D5F25E0F73EC}"/>
                    </a:ext>
                  </a:extLst>
                </p14:cNvPr>
                <p14:cNvContentPartPr/>
                <p14:nvPr/>
              </p14:nvContentPartPr>
              <p14:xfrm>
                <a:off x="1028648" y="4908716"/>
                <a:ext cx="95040" cy="85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4FEB15C-2BA3-3263-3A9C-D5F25E0F73E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20008" y="4900076"/>
                  <a:ext cx="11268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B49294E-29E9-4555-E83D-913E6A94084A}"/>
                    </a:ext>
                  </a:extLst>
                </p14:cNvPr>
                <p14:cNvContentPartPr/>
                <p14:nvPr/>
              </p14:nvContentPartPr>
              <p14:xfrm>
                <a:off x="1155008" y="4769396"/>
                <a:ext cx="135000" cy="199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B49294E-29E9-4555-E83D-913E6A94084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46008" y="4760756"/>
                  <a:ext cx="1526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3715CA0-635B-49A5-EE50-2A311DD2BEFD}"/>
                    </a:ext>
                  </a:extLst>
                </p14:cNvPr>
                <p14:cNvContentPartPr/>
                <p14:nvPr/>
              </p14:nvContentPartPr>
              <p14:xfrm>
                <a:off x="1293608" y="4684076"/>
                <a:ext cx="285480" cy="161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3715CA0-635B-49A5-EE50-2A311DD2BEF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284968" y="4675076"/>
                  <a:ext cx="30312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CEDF49-596E-0B81-8038-1566B0A3EB21}"/>
              </a:ext>
            </a:extLst>
          </p:cNvPr>
          <p:cNvGrpSpPr/>
          <p:nvPr/>
        </p:nvGrpSpPr>
        <p:grpSpPr>
          <a:xfrm>
            <a:off x="950528" y="1611476"/>
            <a:ext cx="577440" cy="325440"/>
            <a:chOff x="950528" y="1611476"/>
            <a:chExt cx="57744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DEA1FFD-E844-CBBE-5C11-72344838AF24}"/>
                    </a:ext>
                  </a:extLst>
                </p14:cNvPr>
                <p14:cNvContentPartPr/>
                <p14:nvPr/>
              </p14:nvContentPartPr>
              <p14:xfrm>
                <a:off x="1162928" y="1843676"/>
                <a:ext cx="93960" cy="93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DEA1FFD-E844-CBBE-5C11-72344838AF2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54288" y="1835036"/>
                  <a:ext cx="1116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ED3317D-F516-4150-9AB9-3BAB159FCB00}"/>
                    </a:ext>
                  </a:extLst>
                </p14:cNvPr>
                <p14:cNvContentPartPr/>
                <p14:nvPr/>
              </p14:nvContentPartPr>
              <p14:xfrm>
                <a:off x="1277768" y="1792556"/>
                <a:ext cx="107280" cy="56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ED3317D-F516-4150-9AB9-3BAB159FCB0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69128" y="1783556"/>
                  <a:ext cx="1249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4F20E3F-748D-A9CE-2597-9161D65A888C}"/>
                    </a:ext>
                  </a:extLst>
                </p14:cNvPr>
                <p14:cNvContentPartPr/>
                <p14:nvPr/>
              </p14:nvContentPartPr>
              <p14:xfrm>
                <a:off x="1385048" y="1660436"/>
                <a:ext cx="142920" cy="119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4F20E3F-748D-A9CE-2597-9161D65A888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376408" y="1651436"/>
                  <a:ext cx="1605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512BBE4-4651-6940-964F-004E18A17F63}"/>
                    </a:ext>
                  </a:extLst>
                </p14:cNvPr>
                <p14:cNvContentPartPr/>
                <p14:nvPr/>
              </p14:nvContentPartPr>
              <p14:xfrm>
                <a:off x="1028648" y="1769876"/>
                <a:ext cx="71640" cy="54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512BBE4-4651-6940-964F-004E18A17F6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20008" y="1761236"/>
                  <a:ext cx="892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C881039-06E8-9793-35C3-6616FB22B209}"/>
                    </a:ext>
                  </a:extLst>
                </p14:cNvPr>
                <p14:cNvContentPartPr/>
                <p14:nvPr/>
              </p14:nvContentPartPr>
              <p14:xfrm>
                <a:off x="950528" y="1638836"/>
                <a:ext cx="65880" cy="108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C881039-06E8-9793-35C3-6616FB22B20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41888" y="1629836"/>
                  <a:ext cx="835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B631F2F-6954-7A1B-72B2-D72B872273BD}"/>
                    </a:ext>
                  </a:extLst>
                </p14:cNvPr>
                <p14:cNvContentPartPr/>
                <p14:nvPr/>
              </p14:nvContentPartPr>
              <p14:xfrm>
                <a:off x="1008128" y="1611476"/>
                <a:ext cx="88200" cy="113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B631F2F-6954-7A1B-72B2-D72B872273B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99488" y="1602476"/>
                  <a:ext cx="105840" cy="13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5A2518-9509-F929-1DD9-3361048A6AB1}"/>
              </a:ext>
            </a:extLst>
          </p:cNvPr>
          <p:cNvGrpSpPr/>
          <p:nvPr/>
        </p:nvGrpSpPr>
        <p:grpSpPr>
          <a:xfrm>
            <a:off x="1949888" y="1979036"/>
            <a:ext cx="511200" cy="423360"/>
            <a:chOff x="1949888" y="1979036"/>
            <a:chExt cx="51120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4637658-F72B-5AB0-A299-97C2ECA8E5E3}"/>
                    </a:ext>
                  </a:extLst>
                </p14:cNvPr>
                <p14:cNvContentPartPr/>
                <p14:nvPr/>
              </p14:nvContentPartPr>
              <p14:xfrm>
                <a:off x="1949888" y="2278916"/>
                <a:ext cx="77400" cy="106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4637658-F72B-5AB0-A299-97C2ECA8E5E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41248" y="2270276"/>
                  <a:ext cx="950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8DC532D-978C-5A92-6649-07D9EAE644BD}"/>
                    </a:ext>
                  </a:extLst>
                </p14:cNvPr>
                <p14:cNvContentPartPr/>
                <p14:nvPr/>
              </p14:nvContentPartPr>
              <p14:xfrm>
                <a:off x="2053928" y="2128436"/>
                <a:ext cx="89640" cy="93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8DC532D-978C-5A92-6649-07D9EAE644B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045288" y="2119436"/>
                  <a:ext cx="1072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0738B3D-223F-C4AB-6AE1-9F05507F29B1}"/>
                    </a:ext>
                  </a:extLst>
                </p14:cNvPr>
                <p14:cNvContentPartPr/>
                <p14:nvPr/>
              </p14:nvContentPartPr>
              <p14:xfrm>
                <a:off x="2171288" y="2023316"/>
                <a:ext cx="48240" cy="102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0738B3D-223F-C4AB-6AE1-9F05507F29B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162648" y="2014316"/>
                  <a:ext cx="658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73B1F01-D39C-F7BA-8C62-8019F6FBD9DC}"/>
                    </a:ext>
                  </a:extLst>
                </p14:cNvPr>
                <p14:cNvContentPartPr/>
                <p14:nvPr/>
              </p14:nvContentPartPr>
              <p14:xfrm>
                <a:off x="2197208" y="1979036"/>
                <a:ext cx="102600" cy="131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73B1F01-D39C-F7BA-8C62-8019F6FBD9D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188568" y="1970396"/>
                  <a:ext cx="1202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0903D66-00E1-C841-5A5D-26BE32ED178D}"/>
                    </a:ext>
                  </a:extLst>
                </p14:cNvPr>
                <p14:cNvContentPartPr/>
                <p14:nvPr/>
              </p14:nvContentPartPr>
              <p14:xfrm>
                <a:off x="2096768" y="2301236"/>
                <a:ext cx="248760" cy="101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0903D66-00E1-C841-5A5D-26BE32ED178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088128" y="2292236"/>
                  <a:ext cx="2664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0B35A4F-E0DB-D2CA-1F40-0BA68DA9635F}"/>
                    </a:ext>
                  </a:extLst>
                </p14:cNvPr>
                <p14:cNvContentPartPr/>
                <p14:nvPr/>
              </p14:nvContentPartPr>
              <p14:xfrm>
                <a:off x="2340488" y="2274596"/>
                <a:ext cx="120600" cy="88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0B35A4F-E0DB-D2CA-1F40-0BA68DA9635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331488" y="2265596"/>
                  <a:ext cx="13824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809531-AC03-BB26-2AC8-D14BB9D9B052}"/>
              </a:ext>
            </a:extLst>
          </p:cNvPr>
          <p:cNvGrpSpPr/>
          <p:nvPr/>
        </p:nvGrpSpPr>
        <p:grpSpPr>
          <a:xfrm>
            <a:off x="8652368" y="897236"/>
            <a:ext cx="1963440" cy="1179000"/>
            <a:chOff x="8652368" y="897236"/>
            <a:chExt cx="1963440" cy="117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9C0D4E3-4978-7B20-75DF-DB62C9B139E7}"/>
                    </a:ext>
                  </a:extLst>
                </p14:cNvPr>
                <p14:cNvContentPartPr/>
                <p14:nvPr/>
              </p14:nvContentPartPr>
              <p14:xfrm>
                <a:off x="9474608" y="1324556"/>
                <a:ext cx="1141200" cy="209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9C0D4E3-4978-7B20-75DF-DB62C9B139E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465608" y="1315556"/>
                  <a:ext cx="11588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2B6DA61-D9A5-7160-C573-E22B418E9CDA}"/>
                    </a:ext>
                  </a:extLst>
                </p14:cNvPr>
                <p14:cNvContentPartPr/>
                <p14:nvPr/>
              </p14:nvContentPartPr>
              <p14:xfrm>
                <a:off x="8652368" y="1401236"/>
                <a:ext cx="92520" cy="125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2B6DA61-D9A5-7160-C573-E22B418E9CD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43368" y="1392236"/>
                  <a:ext cx="1101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6824D5-C44F-BA7A-E9BC-7DAC6F454410}"/>
                    </a:ext>
                  </a:extLst>
                </p14:cNvPr>
                <p14:cNvContentPartPr/>
                <p14:nvPr/>
              </p14:nvContentPartPr>
              <p14:xfrm>
                <a:off x="8716448" y="1337156"/>
                <a:ext cx="173880" cy="102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6824D5-C44F-BA7A-E9BC-7DAC6F45441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07808" y="1328156"/>
                  <a:ext cx="1915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4F9811-7EC0-D7F1-CB5D-F2E5105251C2}"/>
                    </a:ext>
                  </a:extLst>
                </p14:cNvPr>
                <p14:cNvContentPartPr/>
                <p14:nvPr/>
              </p14:nvContentPartPr>
              <p14:xfrm>
                <a:off x="8940008" y="1170476"/>
                <a:ext cx="313920" cy="184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4F9811-7EC0-D7F1-CB5D-F2E5105251C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931368" y="1161836"/>
                  <a:ext cx="3315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8B88B5B-36CC-E644-1287-84EDB99BA81F}"/>
                    </a:ext>
                  </a:extLst>
                </p14:cNvPr>
                <p14:cNvContentPartPr/>
                <p14:nvPr/>
              </p14:nvContentPartPr>
              <p14:xfrm>
                <a:off x="9171488" y="897236"/>
                <a:ext cx="370080" cy="375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8B88B5B-36CC-E644-1287-84EDB99BA81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162848" y="888236"/>
                  <a:ext cx="38772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C02FA5C-5E6B-FAA7-3F0C-4E417D86A7BA}"/>
                    </a:ext>
                  </a:extLst>
                </p14:cNvPr>
                <p14:cNvContentPartPr/>
                <p14:nvPr/>
              </p14:nvContentPartPr>
              <p14:xfrm>
                <a:off x="8831288" y="1570436"/>
                <a:ext cx="198720" cy="182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C02FA5C-5E6B-FAA7-3F0C-4E417D86A7B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822648" y="1561436"/>
                  <a:ext cx="2163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F6812F4-F125-B927-9B3F-E24A1EC90632}"/>
                    </a:ext>
                  </a:extLst>
                </p14:cNvPr>
                <p14:cNvContentPartPr/>
                <p14:nvPr/>
              </p14:nvContentPartPr>
              <p14:xfrm>
                <a:off x="9099848" y="1380716"/>
                <a:ext cx="168840" cy="213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F6812F4-F125-B927-9B3F-E24A1EC9063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090848" y="1372076"/>
                  <a:ext cx="1864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8ECF91F-5F7E-1E4C-D9DD-44E87D279836}"/>
                    </a:ext>
                  </a:extLst>
                </p14:cNvPr>
                <p14:cNvContentPartPr/>
                <p14:nvPr/>
              </p14:nvContentPartPr>
              <p14:xfrm>
                <a:off x="9166088" y="1434716"/>
                <a:ext cx="101880" cy="47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8ECF91F-5F7E-1E4C-D9DD-44E87D27983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157088" y="1425716"/>
                  <a:ext cx="1195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7A01F7A-5BEF-025A-E794-CE1B61B8782E}"/>
                    </a:ext>
                  </a:extLst>
                </p14:cNvPr>
                <p14:cNvContentPartPr/>
                <p14:nvPr/>
              </p14:nvContentPartPr>
              <p14:xfrm>
                <a:off x="9296048" y="1349756"/>
                <a:ext cx="198720" cy="133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7A01F7A-5BEF-025A-E794-CE1B61B8782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287408" y="1341116"/>
                  <a:ext cx="2163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AE198D4-69EE-F081-5C23-1AD3F0D07F0E}"/>
                    </a:ext>
                  </a:extLst>
                </p14:cNvPr>
                <p14:cNvContentPartPr/>
                <p14:nvPr/>
              </p14:nvContentPartPr>
              <p14:xfrm>
                <a:off x="8979248" y="1843676"/>
                <a:ext cx="390600" cy="232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AE198D4-69EE-F081-5C23-1AD3F0D07F0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970248" y="1835036"/>
                  <a:ext cx="4082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2BDEB4C-9B50-AF2A-8061-9350D9BD8EF2}"/>
                    </a:ext>
                  </a:extLst>
                </p14:cNvPr>
                <p14:cNvContentPartPr/>
                <p14:nvPr/>
              </p14:nvContentPartPr>
              <p14:xfrm>
                <a:off x="9355448" y="1691756"/>
                <a:ext cx="69480" cy="166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2BDEB4C-9B50-AF2A-8061-9350D9BD8EF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346448" y="1683116"/>
                  <a:ext cx="871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22FE5D2-AA71-A554-B803-502373499636}"/>
                    </a:ext>
                  </a:extLst>
                </p14:cNvPr>
                <p14:cNvContentPartPr/>
                <p14:nvPr/>
              </p14:nvContentPartPr>
              <p14:xfrm>
                <a:off x="9436088" y="1502036"/>
                <a:ext cx="474120" cy="328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22FE5D2-AA71-A554-B803-50237349963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427088" y="1493036"/>
                  <a:ext cx="4917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7D67724-277C-E904-D870-411D233DD072}"/>
                    </a:ext>
                  </a:extLst>
                </p14:cNvPr>
                <p14:cNvContentPartPr/>
                <p14:nvPr/>
              </p14:nvContentPartPr>
              <p14:xfrm>
                <a:off x="10008128" y="1576196"/>
                <a:ext cx="16200" cy="13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7D67724-277C-E904-D870-411D233DD07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999488" y="1567556"/>
                  <a:ext cx="33840" cy="3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66DD8F3-9AE6-6B28-0132-554969273C2E}"/>
                  </a:ext>
                </a:extLst>
              </p14:cNvPr>
              <p14:cNvContentPartPr/>
              <p14:nvPr/>
            </p14:nvContentPartPr>
            <p14:xfrm>
              <a:off x="3201968" y="2636036"/>
              <a:ext cx="18000" cy="169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66DD8F3-9AE6-6B28-0132-554969273C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193328" y="2627036"/>
                <a:ext cx="35640" cy="3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721" name="Group 112720">
            <a:extLst>
              <a:ext uri="{FF2B5EF4-FFF2-40B4-BE49-F238E27FC236}">
                <a16:creationId xmlns:a16="http://schemas.microsoft.com/office/drawing/2014/main" id="{60B02A3B-A3BE-D49B-B70F-23E15B85219A}"/>
              </a:ext>
            </a:extLst>
          </p:cNvPr>
          <p:cNvGrpSpPr/>
          <p:nvPr/>
        </p:nvGrpSpPr>
        <p:grpSpPr>
          <a:xfrm>
            <a:off x="2994248" y="1396196"/>
            <a:ext cx="3642120" cy="3045240"/>
            <a:chOff x="2994248" y="1396196"/>
            <a:chExt cx="3642120" cy="304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61E7428-CD40-276C-09F4-112684F424B6}"/>
                    </a:ext>
                  </a:extLst>
                </p14:cNvPr>
                <p14:cNvContentPartPr/>
                <p14:nvPr/>
              </p14:nvContentPartPr>
              <p14:xfrm>
                <a:off x="3840248" y="1697156"/>
                <a:ext cx="471960" cy="271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61E7428-CD40-276C-09F4-112684F424B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31248" y="1688516"/>
                  <a:ext cx="4896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8A12953-ABA8-A2EB-4704-A796CADA50F5}"/>
                    </a:ext>
                  </a:extLst>
                </p14:cNvPr>
                <p14:cNvContentPartPr/>
                <p14:nvPr/>
              </p14:nvContentPartPr>
              <p14:xfrm>
                <a:off x="4358648" y="1568276"/>
                <a:ext cx="87120" cy="196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8A12953-ABA8-A2EB-4704-A796CADA50F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350008" y="1559636"/>
                  <a:ext cx="1047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5AEC382-5FD3-FC3C-A5AA-B0564A568616}"/>
                    </a:ext>
                  </a:extLst>
                </p14:cNvPr>
                <p14:cNvContentPartPr/>
                <p14:nvPr/>
              </p14:nvContentPartPr>
              <p14:xfrm>
                <a:off x="4499768" y="1509236"/>
                <a:ext cx="65520" cy="67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5AEC382-5FD3-FC3C-A5AA-B0564A56861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490768" y="1500236"/>
                  <a:ext cx="831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76F71AB-AFF8-54C8-7CE6-F42762D1CB59}"/>
                    </a:ext>
                  </a:extLst>
                </p14:cNvPr>
                <p14:cNvContentPartPr/>
                <p14:nvPr/>
              </p14:nvContentPartPr>
              <p14:xfrm>
                <a:off x="4573568" y="1397276"/>
                <a:ext cx="95040" cy="146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76F71AB-AFF8-54C8-7CE6-F42762D1CB5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564928" y="1388636"/>
                  <a:ext cx="1126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F5FA453-5E85-37DB-D602-66496CAB0458}"/>
                    </a:ext>
                  </a:extLst>
                </p14:cNvPr>
                <p14:cNvContentPartPr/>
                <p14:nvPr/>
              </p14:nvContentPartPr>
              <p14:xfrm>
                <a:off x="4686968" y="1396196"/>
                <a:ext cx="214920" cy="131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F5FA453-5E85-37DB-D602-66496CAB045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678328" y="1387556"/>
                  <a:ext cx="2325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117F3F3-A5C8-ACB2-06A7-5BF6D7B7E402}"/>
                    </a:ext>
                  </a:extLst>
                </p14:cNvPr>
                <p14:cNvContentPartPr/>
                <p14:nvPr/>
              </p14:nvContentPartPr>
              <p14:xfrm>
                <a:off x="3173168" y="2087036"/>
                <a:ext cx="668880" cy="618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117F3F3-A5C8-ACB2-06A7-5BF6D7B7E40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164528" y="2078036"/>
                  <a:ext cx="686520" cy="63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5646D37-751F-C681-8485-9EAD49866881}"/>
                    </a:ext>
                  </a:extLst>
                </p14:cNvPr>
                <p14:cNvContentPartPr/>
                <p14:nvPr/>
              </p14:nvContentPartPr>
              <p14:xfrm>
                <a:off x="3173888" y="2629196"/>
                <a:ext cx="74880" cy="106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5646D37-751F-C681-8485-9EAD4986688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164888" y="2620556"/>
                  <a:ext cx="925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2640" name="Ink 112639">
                  <a:extLst>
                    <a:ext uri="{FF2B5EF4-FFF2-40B4-BE49-F238E27FC236}">
                      <a16:creationId xmlns:a16="http://schemas.microsoft.com/office/drawing/2014/main" id="{CBADB523-1666-BBA3-E9BA-6D9540DA4C8E}"/>
                    </a:ext>
                  </a:extLst>
                </p14:cNvPr>
                <p14:cNvContentPartPr/>
                <p14:nvPr/>
              </p14:nvContentPartPr>
              <p14:xfrm>
                <a:off x="2994248" y="1756196"/>
                <a:ext cx="101520" cy="133200"/>
              </p14:xfrm>
            </p:contentPart>
          </mc:Choice>
          <mc:Fallback xmlns="">
            <p:pic>
              <p:nvPicPr>
                <p:cNvPr id="112640" name="Ink 112639">
                  <a:extLst>
                    <a:ext uri="{FF2B5EF4-FFF2-40B4-BE49-F238E27FC236}">
                      <a16:creationId xmlns:a16="http://schemas.microsoft.com/office/drawing/2014/main" id="{CBADB523-1666-BBA3-E9BA-6D9540DA4C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985248" y="1747196"/>
                  <a:ext cx="1191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2641" name="Ink 112640">
                  <a:extLst>
                    <a:ext uri="{FF2B5EF4-FFF2-40B4-BE49-F238E27FC236}">
                      <a16:creationId xmlns:a16="http://schemas.microsoft.com/office/drawing/2014/main" id="{FF453358-E196-74E6-DF5A-4D792E930622}"/>
                    </a:ext>
                  </a:extLst>
                </p14:cNvPr>
                <p14:cNvContentPartPr/>
                <p14:nvPr/>
              </p14:nvContentPartPr>
              <p14:xfrm>
                <a:off x="3140408" y="1568276"/>
                <a:ext cx="293040" cy="236520"/>
              </p14:xfrm>
            </p:contentPart>
          </mc:Choice>
          <mc:Fallback xmlns="">
            <p:pic>
              <p:nvPicPr>
                <p:cNvPr id="112641" name="Ink 112640">
                  <a:extLst>
                    <a:ext uri="{FF2B5EF4-FFF2-40B4-BE49-F238E27FC236}">
                      <a16:creationId xmlns:a16="http://schemas.microsoft.com/office/drawing/2014/main" id="{FF453358-E196-74E6-DF5A-4D792E93062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31768" y="1559276"/>
                  <a:ext cx="3106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2643" name="Ink 112642">
                  <a:extLst>
                    <a:ext uri="{FF2B5EF4-FFF2-40B4-BE49-F238E27FC236}">
                      <a16:creationId xmlns:a16="http://schemas.microsoft.com/office/drawing/2014/main" id="{6825D750-0A40-7DD1-42DE-B7516C25B438}"/>
                    </a:ext>
                  </a:extLst>
                </p14:cNvPr>
                <p14:cNvContentPartPr/>
                <p14:nvPr/>
              </p14:nvContentPartPr>
              <p14:xfrm>
                <a:off x="3420848" y="1479716"/>
                <a:ext cx="254880" cy="162000"/>
              </p14:xfrm>
            </p:contentPart>
          </mc:Choice>
          <mc:Fallback xmlns="">
            <p:pic>
              <p:nvPicPr>
                <p:cNvPr id="112643" name="Ink 112642">
                  <a:extLst>
                    <a:ext uri="{FF2B5EF4-FFF2-40B4-BE49-F238E27FC236}">
                      <a16:creationId xmlns:a16="http://schemas.microsoft.com/office/drawing/2014/main" id="{6825D750-0A40-7DD1-42DE-B7516C25B43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411848" y="1470716"/>
                  <a:ext cx="2725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12644" name="Ink 112643">
                  <a:extLst>
                    <a:ext uri="{FF2B5EF4-FFF2-40B4-BE49-F238E27FC236}">
                      <a16:creationId xmlns:a16="http://schemas.microsoft.com/office/drawing/2014/main" id="{8FDDF137-0AF0-E07D-7A62-1D4323D6B7AB}"/>
                    </a:ext>
                  </a:extLst>
                </p14:cNvPr>
                <p14:cNvContentPartPr/>
                <p14:nvPr/>
              </p14:nvContentPartPr>
              <p14:xfrm>
                <a:off x="3297368" y="1819916"/>
                <a:ext cx="185760" cy="167760"/>
              </p14:xfrm>
            </p:contentPart>
          </mc:Choice>
          <mc:Fallback xmlns="">
            <p:pic>
              <p:nvPicPr>
                <p:cNvPr id="112644" name="Ink 112643">
                  <a:extLst>
                    <a:ext uri="{FF2B5EF4-FFF2-40B4-BE49-F238E27FC236}">
                      <a16:creationId xmlns:a16="http://schemas.microsoft.com/office/drawing/2014/main" id="{8FDDF137-0AF0-E07D-7A62-1D4323D6B7A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288728" y="1810916"/>
                  <a:ext cx="2034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2645" name="Ink 112644">
                  <a:extLst>
                    <a:ext uri="{FF2B5EF4-FFF2-40B4-BE49-F238E27FC236}">
                      <a16:creationId xmlns:a16="http://schemas.microsoft.com/office/drawing/2014/main" id="{D345A01E-CDAC-2C6E-AA71-D5FDC69DD870}"/>
                    </a:ext>
                  </a:extLst>
                </p14:cNvPr>
                <p14:cNvContentPartPr/>
                <p14:nvPr/>
              </p14:nvContentPartPr>
              <p14:xfrm>
                <a:off x="3539288" y="1626956"/>
                <a:ext cx="172800" cy="214200"/>
              </p14:xfrm>
            </p:contentPart>
          </mc:Choice>
          <mc:Fallback xmlns="">
            <p:pic>
              <p:nvPicPr>
                <p:cNvPr id="112645" name="Ink 112644">
                  <a:extLst>
                    <a:ext uri="{FF2B5EF4-FFF2-40B4-BE49-F238E27FC236}">
                      <a16:creationId xmlns:a16="http://schemas.microsoft.com/office/drawing/2014/main" id="{D345A01E-CDAC-2C6E-AA71-D5FDC69DD87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530648" y="1617956"/>
                  <a:ext cx="1904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2646" name="Ink 112645">
                  <a:extLst>
                    <a:ext uri="{FF2B5EF4-FFF2-40B4-BE49-F238E27FC236}">
                      <a16:creationId xmlns:a16="http://schemas.microsoft.com/office/drawing/2014/main" id="{0DFBE971-D33C-2762-94D7-DB02DD275296}"/>
                    </a:ext>
                  </a:extLst>
                </p14:cNvPr>
                <p14:cNvContentPartPr/>
                <p14:nvPr/>
              </p14:nvContentPartPr>
              <p14:xfrm>
                <a:off x="3612008" y="1674116"/>
                <a:ext cx="89640" cy="76680"/>
              </p14:xfrm>
            </p:contentPart>
          </mc:Choice>
          <mc:Fallback xmlns="">
            <p:pic>
              <p:nvPicPr>
                <p:cNvPr id="112646" name="Ink 112645">
                  <a:extLst>
                    <a:ext uri="{FF2B5EF4-FFF2-40B4-BE49-F238E27FC236}">
                      <a16:creationId xmlns:a16="http://schemas.microsoft.com/office/drawing/2014/main" id="{0DFBE971-D33C-2762-94D7-DB02DD27529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603008" y="1665116"/>
                  <a:ext cx="1072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2647" name="Ink 112646">
                  <a:extLst>
                    <a:ext uri="{FF2B5EF4-FFF2-40B4-BE49-F238E27FC236}">
                      <a16:creationId xmlns:a16="http://schemas.microsoft.com/office/drawing/2014/main" id="{90AD8A31-1DEB-695A-A594-A3BDA5D840EC}"/>
                    </a:ext>
                  </a:extLst>
                </p14:cNvPr>
                <p14:cNvContentPartPr/>
                <p14:nvPr/>
              </p14:nvContentPartPr>
              <p14:xfrm>
                <a:off x="3723608" y="1521116"/>
                <a:ext cx="170280" cy="190800"/>
              </p14:xfrm>
            </p:contentPart>
          </mc:Choice>
          <mc:Fallback xmlns="">
            <p:pic>
              <p:nvPicPr>
                <p:cNvPr id="112647" name="Ink 112646">
                  <a:extLst>
                    <a:ext uri="{FF2B5EF4-FFF2-40B4-BE49-F238E27FC236}">
                      <a16:creationId xmlns:a16="http://schemas.microsoft.com/office/drawing/2014/main" id="{90AD8A31-1DEB-695A-A594-A3BDA5D840E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714968" y="1512476"/>
                  <a:ext cx="1879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12649" name="Ink 112648">
                  <a:extLst>
                    <a:ext uri="{FF2B5EF4-FFF2-40B4-BE49-F238E27FC236}">
                      <a16:creationId xmlns:a16="http://schemas.microsoft.com/office/drawing/2014/main" id="{2E5FD290-8687-DDED-25CD-B4E16BC07793}"/>
                    </a:ext>
                  </a:extLst>
                </p14:cNvPr>
                <p14:cNvContentPartPr/>
                <p14:nvPr/>
              </p14:nvContentPartPr>
              <p14:xfrm>
                <a:off x="5224088" y="2290796"/>
                <a:ext cx="375120" cy="165240"/>
              </p14:xfrm>
            </p:contentPart>
          </mc:Choice>
          <mc:Fallback xmlns="">
            <p:pic>
              <p:nvPicPr>
                <p:cNvPr id="112649" name="Ink 112648">
                  <a:extLst>
                    <a:ext uri="{FF2B5EF4-FFF2-40B4-BE49-F238E27FC236}">
                      <a16:creationId xmlns:a16="http://schemas.microsoft.com/office/drawing/2014/main" id="{2E5FD290-8687-DDED-25CD-B4E16BC0779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215448" y="2282156"/>
                  <a:ext cx="3927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2650" name="Ink 112649">
                  <a:extLst>
                    <a:ext uri="{FF2B5EF4-FFF2-40B4-BE49-F238E27FC236}">
                      <a16:creationId xmlns:a16="http://schemas.microsoft.com/office/drawing/2014/main" id="{73F36B06-63B8-37A5-A861-D827154488E1}"/>
                    </a:ext>
                  </a:extLst>
                </p14:cNvPr>
                <p14:cNvContentPartPr/>
                <p14:nvPr/>
              </p14:nvContentPartPr>
              <p14:xfrm>
                <a:off x="5256488" y="2973716"/>
                <a:ext cx="256680" cy="127440"/>
              </p14:xfrm>
            </p:contentPart>
          </mc:Choice>
          <mc:Fallback xmlns="">
            <p:pic>
              <p:nvPicPr>
                <p:cNvPr id="112650" name="Ink 112649">
                  <a:extLst>
                    <a:ext uri="{FF2B5EF4-FFF2-40B4-BE49-F238E27FC236}">
                      <a16:creationId xmlns:a16="http://schemas.microsoft.com/office/drawing/2014/main" id="{73F36B06-63B8-37A5-A861-D827154488E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247488" y="2964716"/>
                  <a:ext cx="2743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12651" name="Ink 112650">
                  <a:extLst>
                    <a:ext uri="{FF2B5EF4-FFF2-40B4-BE49-F238E27FC236}">
                      <a16:creationId xmlns:a16="http://schemas.microsoft.com/office/drawing/2014/main" id="{10410DC4-9CCA-6062-F593-C27BEAC26DE6}"/>
                    </a:ext>
                  </a:extLst>
                </p14:cNvPr>
                <p14:cNvContentPartPr/>
                <p14:nvPr/>
              </p14:nvContentPartPr>
              <p14:xfrm>
                <a:off x="5526488" y="2074076"/>
                <a:ext cx="191880" cy="1775880"/>
              </p14:xfrm>
            </p:contentPart>
          </mc:Choice>
          <mc:Fallback xmlns="">
            <p:pic>
              <p:nvPicPr>
                <p:cNvPr id="112651" name="Ink 112650">
                  <a:extLst>
                    <a:ext uri="{FF2B5EF4-FFF2-40B4-BE49-F238E27FC236}">
                      <a16:creationId xmlns:a16="http://schemas.microsoft.com/office/drawing/2014/main" id="{10410DC4-9CCA-6062-F593-C27BEAC26DE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517848" y="2065076"/>
                  <a:ext cx="209520" cy="179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12652" name="Ink 112651">
                  <a:extLst>
                    <a:ext uri="{FF2B5EF4-FFF2-40B4-BE49-F238E27FC236}">
                      <a16:creationId xmlns:a16="http://schemas.microsoft.com/office/drawing/2014/main" id="{56AF960A-C6F6-47C2-C883-85D38846E59E}"/>
                    </a:ext>
                  </a:extLst>
                </p14:cNvPr>
                <p14:cNvContentPartPr/>
                <p14:nvPr/>
              </p14:nvContentPartPr>
              <p14:xfrm>
                <a:off x="5685608" y="1738916"/>
                <a:ext cx="170280" cy="394560"/>
              </p14:xfrm>
            </p:contentPart>
          </mc:Choice>
          <mc:Fallback xmlns="">
            <p:pic>
              <p:nvPicPr>
                <p:cNvPr id="112652" name="Ink 112651">
                  <a:extLst>
                    <a:ext uri="{FF2B5EF4-FFF2-40B4-BE49-F238E27FC236}">
                      <a16:creationId xmlns:a16="http://schemas.microsoft.com/office/drawing/2014/main" id="{56AF960A-C6F6-47C2-C883-85D38846E59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676608" y="1729916"/>
                  <a:ext cx="18792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2653" name="Ink 112652">
                  <a:extLst>
                    <a:ext uri="{FF2B5EF4-FFF2-40B4-BE49-F238E27FC236}">
                      <a16:creationId xmlns:a16="http://schemas.microsoft.com/office/drawing/2014/main" id="{D92B7DFE-BB25-5225-5884-05C7DAAEF839}"/>
                    </a:ext>
                  </a:extLst>
                </p14:cNvPr>
                <p14:cNvContentPartPr/>
                <p14:nvPr/>
              </p14:nvContentPartPr>
              <p14:xfrm>
                <a:off x="5520728" y="3750236"/>
                <a:ext cx="21240" cy="104760"/>
              </p14:xfrm>
            </p:contentPart>
          </mc:Choice>
          <mc:Fallback xmlns="">
            <p:pic>
              <p:nvPicPr>
                <p:cNvPr id="112653" name="Ink 112652">
                  <a:extLst>
                    <a:ext uri="{FF2B5EF4-FFF2-40B4-BE49-F238E27FC236}">
                      <a16:creationId xmlns:a16="http://schemas.microsoft.com/office/drawing/2014/main" id="{D92B7DFE-BB25-5225-5884-05C7DAAEF83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512088" y="3741596"/>
                  <a:ext cx="388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2672" name="Ink 112671">
                  <a:extLst>
                    <a:ext uri="{FF2B5EF4-FFF2-40B4-BE49-F238E27FC236}">
                      <a16:creationId xmlns:a16="http://schemas.microsoft.com/office/drawing/2014/main" id="{9FC4C6EA-356F-D0D5-3C30-78E5929B898F}"/>
                    </a:ext>
                  </a:extLst>
                </p14:cNvPr>
                <p14:cNvContentPartPr/>
                <p14:nvPr/>
              </p14:nvContentPartPr>
              <p14:xfrm>
                <a:off x="5800808" y="2792276"/>
                <a:ext cx="38880" cy="316080"/>
              </p14:xfrm>
            </p:contentPart>
          </mc:Choice>
          <mc:Fallback xmlns="">
            <p:pic>
              <p:nvPicPr>
                <p:cNvPr id="112672" name="Ink 112671">
                  <a:extLst>
                    <a:ext uri="{FF2B5EF4-FFF2-40B4-BE49-F238E27FC236}">
                      <a16:creationId xmlns:a16="http://schemas.microsoft.com/office/drawing/2014/main" id="{9FC4C6EA-356F-D0D5-3C30-78E5929B898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791808" y="2783276"/>
                  <a:ext cx="5652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2673" name="Ink 112672">
                  <a:extLst>
                    <a:ext uri="{FF2B5EF4-FFF2-40B4-BE49-F238E27FC236}">
                      <a16:creationId xmlns:a16="http://schemas.microsoft.com/office/drawing/2014/main" id="{5FB71B88-F63A-3C09-956D-B51BC3851E27}"/>
                    </a:ext>
                  </a:extLst>
                </p14:cNvPr>
                <p14:cNvContentPartPr/>
                <p14:nvPr/>
              </p14:nvContentPartPr>
              <p14:xfrm>
                <a:off x="5811968" y="2772836"/>
                <a:ext cx="114120" cy="81360"/>
              </p14:xfrm>
            </p:contentPart>
          </mc:Choice>
          <mc:Fallback xmlns="">
            <p:pic>
              <p:nvPicPr>
                <p:cNvPr id="112673" name="Ink 112672">
                  <a:extLst>
                    <a:ext uri="{FF2B5EF4-FFF2-40B4-BE49-F238E27FC236}">
                      <a16:creationId xmlns:a16="http://schemas.microsoft.com/office/drawing/2014/main" id="{5FB71B88-F63A-3C09-956D-B51BC3851E2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803328" y="2764196"/>
                  <a:ext cx="1317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2674" name="Ink 112673">
                  <a:extLst>
                    <a:ext uri="{FF2B5EF4-FFF2-40B4-BE49-F238E27FC236}">
                      <a16:creationId xmlns:a16="http://schemas.microsoft.com/office/drawing/2014/main" id="{2606CAB0-94A2-B024-6E6C-ABF007F5A7D3}"/>
                    </a:ext>
                  </a:extLst>
                </p14:cNvPr>
                <p14:cNvContentPartPr/>
                <p14:nvPr/>
              </p14:nvContentPartPr>
              <p14:xfrm>
                <a:off x="5826368" y="2902796"/>
                <a:ext cx="98640" cy="90000"/>
              </p14:xfrm>
            </p:contentPart>
          </mc:Choice>
          <mc:Fallback xmlns="">
            <p:pic>
              <p:nvPicPr>
                <p:cNvPr id="112674" name="Ink 112673">
                  <a:extLst>
                    <a:ext uri="{FF2B5EF4-FFF2-40B4-BE49-F238E27FC236}">
                      <a16:creationId xmlns:a16="http://schemas.microsoft.com/office/drawing/2014/main" id="{2606CAB0-94A2-B024-6E6C-ABF007F5A7D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817368" y="2893796"/>
                  <a:ext cx="1162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2675" name="Ink 112674">
                  <a:extLst>
                    <a:ext uri="{FF2B5EF4-FFF2-40B4-BE49-F238E27FC236}">
                      <a16:creationId xmlns:a16="http://schemas.microsoft.com/office/drawing/2014/main" id="{45AC7F10-7A9E-B14F-949D-A2BFAAE0A93B}"/>
                    </a:ext>
                  </a:extLst>
                </p14:cNvPr>
                <p14:cNvContentPartPr/>
                <p14:nvPr/>
              </p14:nvContentPartPr>
              <p14:xfrm>
                <a:off x="5933288" y="2725676"/>
                <a:ext cx="122400" cy="250920"/>
              </p14:xfrm>
            </p:contentPart>
          </mc:Choice>
          <mc:Fallback xmlns="">
            <p:pic>
              <p:nvPicPr>
                <p:cNvPr id="112675" name="Ink 112674">
                  <a:extLst>
                    <a:ext uri="{FF2B5EF4-FFF2-40B4-BE49-F238E27FC236}">
                      <a16:creationId xmlns:a16="http://schemas.microsoft.com/office/drawing/2014/main" id="{45AC7F10-7A9E-B14F-949D-A2BFAAE0A93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924288" y="2716676"/>
                  <a:ext cx="1400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2676" name="Ink 112675">
                  <a:extLst>
                    <a:ext uri="{FF2B5EF4-FFF2-40B4-BE49-F238E27FC236}">
                      <a16:creationId xmlns:a16="http://schemas.microsoft.com/office/drawing/2014/main" id="{AC4D0A48-927F-9678-2E62-81454679A6AD}"/>
                    </a:ext>
                  </a:extLst>
                </p14:cNvPr>
                <p14:cNvContentPartPr/>
                <p14:nvPr/>
              </p14:nvContentPartPr>
              <p14:xfrm>
                <a:off x="6072248" y="2735036"/>
                <a:ext cx="143280" cy="165240"/>
              </p14:xfrm>
            </p:contentPart>
          </mc:Choice>
          <mc:Fallback xmlns="">
            <p:pic>
              <p:nvPicPr>
                <p:cNvPr id="112676" name="Ink 112675">
                  <a:extLst>
                    <a:ext uri="{FF2B5EF4-FFF2-40B4-BE49-F238E27FC236}">
                      <a16:creationId xmlns:a16="http://schemas.microsoft.com/office/drawing/2014/main" id="{AC4D0A48-927F-9678-2E62-81454679A6A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063248" y="2726396"/>
                  <a:ext cx="1609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2688" name="Ink 112687">
                  <a:extLst>
                    <a:ext uri="{FF2B5EF4-FFF2-40B4-BE49-F238E27FC236}">
                      <a16:creationId xmlns:a16="http://schemas.microsoft.com/office/drawing/2014/main" id="{9F29E014-191B-70A6-AC10-52983F0CF554}"/>
                    </a:ext>
                  </a:extLst>
                </p14:cNvPr>
                <p14:cNvContentPartPr/>
                <p14:nvPr/>
              </p14:nvContentPartPr>
              <p14:xfrm>
                <a:off x="4674728" y="2687516"/>
                <a:ext cx="726120" cy="516240"/>
              </p14:xfrm>
            </p:contentPart>
          </mc:Choice>
          <mc:Fallback xmlns="">
            <p:pic>
              <p:nvPicPr>
                <p:cNvPr id="112688" name="Ink 112687">
                  <a:extLst>
                    <a:ext uri="{FF2B5EF4-FFF2-40B4-BE49-F238E27FC236}">
                      <a16:creationId xmlns:a16="http://schemas.microsoft.com/office/drawing/2014/main" id="{9F29E014-191B-70A6-AC10-52983F0CF55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665728" y="2678516"/>
                  <a:ext cx="74376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2689" name="Ink 112688">
                  <a:extLst>
                    <a:ext uri="{FF2B5EF4-FFF2-40B4-BE49-F238E27FC236}">
                      <a16:creationId xmlns:a16="http://schemas.microsoft.com/office/drawing/2014/main" id="{C777EF4C-4768-8B8A-2EEA-41634D9B826B}"/>
                    </a:ext>
                  </a:extLst>
                </p14:cNvPr>
                <p14:cNvContentPartPr/>
                <p14:nvPr/>
              </p14:nvContentPartPr>
              <p14:xfrm>
                <a:off x="4685168" y="2257676"/>
                <a:ext cx="689760" cy="390600"/>
              </p14:xfrm>
            </p:contentPart>
          </mc:Choice>
          <mc:Fallback xmlns="">
            <p:pic>
              <p:nvPicPr>
                <p:cNvPr id="112689" name="Ink 112688">
                  <a:extLst>
                    <a:ext uri="{FF2B5EF4-FFF2-40B4-BE49-F238E27FC236}">
                      <a16:creationId xmlns:a16="http://schemas.microsoft.com/office/drawing/2014/main" id="{C777EF4C-4768-8B8A-2EEA-41634D9B826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676528" y="2249036"/>
                  <a:ext cx="70740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2655" name="Ink 112654">
                  <a:extLst>
                    <a:ext uri="{FF2B5EF4-FFF2-40B4-BE49-F238E27FC236}">
                      <a16:creationId xmlns:a16="http://schemas.microsoft.com/office/drawing/2014/main" id="{4AE1680B-247D-67A6-390A-4A9E54365F57}"/>
                    </a:ext>
                  </a:extLst>
                </p14:cNvPr>
                <p14:cNvContentPartPr/>
                <p14:nvPr/>
              </p14:nvContentPartPr>
              <p14:xfrm>
                <a:off x="4923128" y="3299156"/>
                <a:ext cx="64080" cy="547920"/>
              </p14:xfrm>
            </p:contentPart>
          </mc:Choice>
          <mc:Fallback xmlns="">
            <p:pic>
              <p:nvPicPr>
                <p:cNvPr id="112655" name="Ink 112654">
                  <a:extLst>
                    <a:ext uri="{FF2B5EF4-FFF2-40B4-BE49-F238E27FC236}">
                      <a16:creationId xmlns:a16="http://schemas.microsoft.com/office/drawing/2014/main" id="{4AE1680B-247D-67A6-390A-4A9E54365F5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914488" y="3290156"/>
                  <a:ext cx="8172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2656" name="Ink 112655">
                  <a:extLst>
                    <a:ext uri="{FF2B5EF4-FFF2-40B4-BE49-F238E27FC236}">
                      <a16:creationId xmlns:a16="http://schemas.microsoft.com/office/drawing/2014/main" id="{C82C0D25-A4A3-9C9F-3C18-ECE30E3EF7B5}"/>
                    </a:ext>
                  </a:extLst>
                </p14:cNvPr>
                <p14:cNvContentPartPr/>
                <p14:nvPr/>
              </p14:nvContentPartPr>
              <p14:xfrm>
                <a:off x="4793528" y="4109516"/>
                <a:ext cx="205200" cy="131760"/>
              </p14:xfrm>
            </p:contentPart>
          </mc:Choice>
          <mc:Fallback xmlns="">
            <p:pic>
              <p:nvPicPr>
                <p:cNvPr id="112656" name="Ink 112655">
                  <a:extLst>
                    <a:ext uri="{FF2B5EF4-FFF2-40B4-BE49-F238E27FC236}">
                      <a16:creationId xmlns:a16="http://schemas.microsoft.com/office/drawing/2014/main" id="{C82C0D25-A4A3-9C9F-3C18-ECE30E3EF7B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784528" y="4100516"/>
                  <a:ext cx="2228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2657" name="Ink 112656">
                  <a:extLst>
                    <a:ext uri="{FF2B5EF4-FFF2-40B4-BE49-F238E27FC236}">
                      <a16:creationId xmlns:a16="http://schemas.microsoft.com/office/drawing/2014/main" id="{25FA8C27-0607-4EBB-919B-645E0DDD4148}"/>
                    </a:ext>
                  </a:extLst>
                </p14:cNvPr>
                <p14:cNvContentPartPr/>
                <p14:nvPr/>
              </p14:nvContentPartPr>
              <p14:xfrm>
                <a:off x="5032208" y="4104476"/>
                <a:ext cx="46800" cy="30240"/>
              </p14:xfrm>
            </p:contentPart>
          </mc:Choice>
          <mc:Fallback xmlns="">
            <p:pic>
              <p:nvPicPr>
                <p:cNvPr id="112657" name="Ink 112656">
                  <a:extLst>
                    <a:ext uri="{FF2B5EF4-FFF2-40B4-BE49-F238E27FC236}">
                      <a16:creationId xmlns:a16="http://schemas.microsoft.com/office/drawing/2014/main" id="{25FA8C27-0607-4EBB-919B-645E0DDD414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023568" y="4095836"/>
                  <a:ext cx="644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12658" name="Ink 112657">
                  <a:extLst>
                    <a:ext uri="{FF2B5EF4-FFF2-40B4-BE49-F238E27FC236}">
                      <a16:creationId xmlns:a16="http://schemas.microsoft.com/office/drawing/2014/main" id="{9E64D89B-96BF-9B45-82C4-E1C1AD674A51}"/>
                    </a:ext>
                  </a:extLst>
                </p14:cNvPr>
                <p14:cNvContentPartPr/>
                <p14:nvPr/>
              </p14:nvContentPartPr>
              <p14:xfrm>
                <a:off x="5128328" y="3983156"/>
                <a:ext cx="104400" cy="209520"/>
              </p14:xfrm>
            </p:contentPart>
          </mc:Choice>
          <mc:Fallback xmlns="">
            <p:pic>
              <p:nvPicPr>
                <p:cNvPr id="112658" name="Ink 112657">
                  <a:extLst>
                    <a:ext uri="{FF2B5EF4-FFF2-40B4-BE49-F238E27FC236}">
                      <a16:creationId xmlns:a16="http://schemas.microsoft.com/office/drawing/2014/main" id="{9E64D89B-96BF-9B45-82C4-E1C1AD674A5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119328" y="3974156"/>
                  <a:ext cx="122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12659" name="Ink 112658">
                  <a:extLst>
                    <a:ext uri="{FF2B5EF4-FFF2-40B4-BE49-F238E27FC236}">
                      <a16:creationId xmlns:a16="http://schemas.microsoft.com/office/drawing/2014/main" id="{50B0448C-192E-ACD3-761B-11C63EF33097}"/>
                    </a:ext>
                  </a:extLst>
                </p14:cNvPr>
                <p14:cNvContentPartPr/>
                <p14:nvPr/>
              </p14:nvContentPartPr>
              <p14:xfrm>
                <a:off x="5263688" y="3958676"/>
                <a:ext cx="15480" cy="20520"/>
              </p14:xfrm>
            </p:contentPart>
          </mc:Choice>
          <mc:Fallback xmlns="">
            <p:pic>
              <p:nvPicPr>
                <p:cNvPr id="112659" name="Ink 112658">
                  <a:extLst>
                    <a:ext uri="{FF2B5EF4-FFF2-40B4-BE49-F238E27FC236}">
                      <a16:creationId xmlns:a16="http://schemas.microsoft.com/office/drawing/2014/main" id="{50B0448C-192E-ACD3-761B-11C63EF3309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255048" y="3949676"/>
                  <a:ext cx="331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12661" name="Ink 112660">
                  <a:extLst>
                    <a:ext uri="{FF2B5EF4-FFF2-40B4-BE49-F238E27FC236}">
                      <a16:creationId xmlns:a16="http://schemas.microsoft.com/office/drawing/2014/main" id="{315F9C94-04C9-4951-5BD3-4CB430B54D50}"/>
                    </a:ext>
                  </a:extLst>
                </p14:cNvPr>
                <p14:cNvContentPartPr/>
                <p14:nvPr/>
              </p14:nvContentPartPr>
              <p14:xfrm>
                <a:off x="4403288" y="3683276"/>
                <a:ext cx="183240" cy="402120"/>
              </p14:xfrm>
            </p:contentPart>
          </mc:Choice>
          <mc:Fallback xmlns="">
            <p:pic>
              <p:nvPicPr>
                <p:cNvPr id="112661" name="Ink 112660">
                  <a:extLst>
                    <a:ext uri="{FF2B5EF4-FFF2-40B4-BE49-F238E27FC236}">
                      <a16:creationId xmlns:a16="http://schemas.microsoft.com/office/drawing/2014/main" id="{315F9C94-04C9-4951-5BD3-4CB430B54D5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394288" y="3674276"/>
                  <a:ext cx="20088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2662" name="Ink 112661">
                  <a:extLst>
                    <a:ext uri="{FF2B5EF4-FFF2-40B4-BE49-F238E27FC236}">
                      <a16:creationId xmlns:a16="http://schemas.microsoft.com/office/drawing/2014/main" id="{DA707348-BCCE-B20E-6AC9-DD1E86A7E810}"/>
                    </a:ext>
                  </a:extLst>
                </p14:cNvPr>
                <p14:cNvContentPartPr/>
                <p14:nvPr/>
              </p14:nvContentPartPr>
              <p14:xfrm>
                <a:off x="4541888" y="3668156"/>
                <a:ext cx="97920" cy="98280"/>
              </p14:xfrm>
            </p:contentPart>
          </mc:Choice>
          <mc:Fallback xmlns="">
            <p:pic>
              <p:nvPicPr>
                <p:cNvPr id="112662" name="Ink 112661">
                  <a:extLst>
                    <a:ext uri="{FF2B5EF4-FFF2-40B4-BE49-F238E27FC236}">
                      <a16:creationId xmlns:a16="http://schemas.microsoft.com/office/drawing/2014/main" id="{DA707348-BCCE-B20E-6AC9-DD1E86A7E81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533248" y="3659516"/>
                  <a:ext cx="1155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2663" name="Ink 112662">
                  <a:extLst>
                    <a:ext uri="{FF2B5EF4-FFF2-40B4-BE49-F238E27FC236}">
                      <a16:creationId xmlns:a16="http://schemas.microsoft.com/office/drawing/2014/main" id="{2DB39A6C-4EB7-14EC-5372-AD0F24C4C64D}"/>
                    </a:ext>
                  </a:extLst>
                </p14:cNvPr>
                <p14:cNvContentPartPr/>
                <p14:nvPr/>
              </p14:nvContentPartPr>
              <p14:xfrm>
                <a:off x="3746648" y="4194116"/>
                <a:ext cx="194040" cy="167040"/>
              </p14:xfrm>
            </p:contentPart>
          </mc:Choice>
          <mc:Fallback xmlns="">
            <p:pic>
              <p:nvPicPr>
                <p:cNvPr id="112663" name="Ink 112662">
                  <a:extLst>
                    <a:ext uri="{FF2B5EF4-FFF2-40B4-BE49-F238E27FC236}">
                      <a16:creationId xmlns:a16="http://schemas.microsoft.com/office/drawing/2014/main" id="{2DB39A6C-4EB7-14EC-5372-AD0F24C4C6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738008" y="4185476"/>
                  <a:ext cx="2116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2664" name="Ink 112663">
                  <a:extLst>
                    <a:ext uri="{FF2B5EF4-FFF2-40B4-BE49-F238E27FC236}">
                      <a16:creationId xmlns:a16="http://schemas.microsoft.com/office/drawing/2014/main" id="{6CF9EED0-2D18-A797-B333-D3F17443304C}"/>
                    </a:ext>
                  </a:extLst>
                </p14:cNvPr>
                <p14:cNvContentPartPr/>
                <p14:nvPr/>
              </p14:nvContentPartPr>
              <p14:xfrm>
                <a:off x="4023128" y="4137596"/>
                <a:ext cx="3240" cy="2160"/>
              </p14:xfrm>
            </p:contentPart>
          </mc:Choice>
          <mc:Fallback xmlns="">
            <p:pic>
              <p:nvPicPr>
                <p:cNvPr id="112664" name="Ink 112663">
                  <a:extLst>
                    <a:ext uri="{FF2B5EF4-FFF2-40B4-BE49-F238E27FC236}">
                      <a16:creationId xmlns:a16="http://schemas.microsoft.com/office/drawing/2014/main" id="{6CF9EED0-2D18-A797-B333-D3F17443304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014488" y="4128956"/>
                  <a:ext cx="208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2665" name="Ink 112664">
                  <a:extLst>
                    <a:ext uri="{FF2B5EF4-FFF2-40B4-BE49-F238E27FC236}">
                      <a16:creationId xmlns:a16="http://schemas.microsoft.com/office/drawing/2014/main" id="{2522FBFE-6671-7B90-EC45-D78700E83A5F}"/>
                    </a:ext>
                  </a:extLst>
                </p14:cNvPr>
                <p14:cNvContentPartPr/>
                <p14:nvPr/>
              </p14:nvContentPartPr>
              <p14:xfrm>
                <a:off x="3342008" y="4113836"/>
                <a:ext cx="105480" cy="134640"/>
              </p14:xfrm>
            </p:contentPart>
          </mc:Choice>
          <mc:Fallback xmlns="">
            <p:pic>
              <p:nvPicPr>
                <p:cNvPr id="112665" name="Ink 112664">
                  <a:extLst>
                    <a:ext uri="{FF2B5EF4-FFF2-40B4-BE49-F238E27FC236}">
                      <a16:creationId xmlns:a16="http://schemas.microsoft.com/office/drawing/2014/main" id="{2522FBFE-6671-7B90-EC45-D78700E83A5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333008" y="4104836"/>
                  <a:ext cx="1231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2666" name="Ink 112665">
                  <a:extLst>
                    <a:ext uri="{FF2B5EF4-FFF2-40B4-BE49-F238E27FC236}">
                      <a16:creationId xmlns:a16="http://schemas.microsoft.com/office/drawing/2014/main" id="{1E19259C-0F89-B0F7-A98E-181E52F664DE}"/>
                    </a:ext>
                  </a:extLst>
                </p14:cNvPr>
                <p14:cNvContentPartPr/>
                <p14:nvPr/>
              </p14:nvContentPartPr>
              <p14:xfrm>
                <a:off x="3432368" y="4037156"/>
                <a:ext cx="126000" cy="101520"/>
              </p14:xfrm>
            </p:contentPart>
          </mc:Choice>
          <mc:Fallback xmlns="">
            <p:pic>
              <p:nvPicPr>
                <p:cNvPr id="112666" name="Ink 112665">
                  <a:extLst>
                    <a:ext uri="{FF2B5EF4-FFF2-40B4-BE49-F238E27FC236}">
                      <a16:creationId xmlns:a16="http://schemas.microsoft.com/office/drawing/2014/main" id="{1E19259C-0F89-B0F7-A98E-181E52F664D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423368" y="4028156"/>
                  <a:ext cx="1436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2667" name="Ink 112666">
                  <a:extLst>
                    <a:ext uri="{FF2B5EF4-FFF2-40B4-BE49-F238E27FC236}">
                      <a16:creationId xmlns:a16="http://schemas.microsoft.com/office/drawing/2014/main" id="{646CD28D-652D-C5A6-D30E-01F14F752C61}"/>
                    </a:ext>
                  </a:extLst>
                </p14:cNvPr>
                <p14:cNvContentPartPr/>
                <p14:nvPr/>
              </p14:nvContentPartPr>
              <p14:xfrm>
                <a:off x="3584288" y="3835196"/>
                <a:ext cx="313200" cy="255600"/>
              </p14:xfrm>
            </p:contentPart>
          </mc:Choice>
          <mc:Fallback xmlns="">
            <p:pic>
              <p:nvPicPr>
                <p:cNvPr id="112667" name="Ink 112666">
                  <a:extLst>
                    <a:ext uri="{FF2B5EF4-FFF2-40B4-BE49-F238E27FC236}">
                      <a16:creationId xmlns:a16="http://schemas.microsoft.com/office/drawing/2014/main" id="{646CD28D-652D-C5A6-D30E-01F14F752C6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575288" y="3826556"/>
                  <a:ext cx="33084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2668" name="Ink 112667">
                  <a:extLst>
                    <a:ext uri="{FF2B5EF4-FFF2-40B4-BE49-F238E27FC236}">
                      <a16:creationId xmlns:a16="http://schemas.microsoft.com/office/drawing/2014/main" id="{E221F423-1307-1C29-D4E1-DC7F1FCA4AAD}"/>
                    </a:ext>
                  </a:extLst>
                </p14:cNvPr>
                <p14:cNvContentPartPr/>
                <p14:nvPr/>
              </p14:nvContentPartPr>
              <p14:xfrm>
                <a:off x="3992168" y="3922316"/>
                <a:ext cx="212040" cy="311760"/>
              </p14:xfrm>
            </p:contentPart>
          </mc:Choice>
          <mc:Fallback xmlns="">
            <p:pic>
              <p:nvPicPr>
                <p:cNvPr id="112668" name="Ink 112667">
                  <a:extLst>
                    <a:ext uri="{FF2B5EF4-FFF2-40B4-BE49-F238E27FC236}">
                      <a16:creationId xmlns:a16="http://schemas.microsoft.com/office/drawing/2014/main" id="{E221F423-1307-1C29-D4E1-DC7F1FCA4AA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983528" y="3913316"/>
                  <a:ext cx="22968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2669" name="Ink 112668">
                  <a:extLst>
                    <a:ext uri="{FF2B5EF4-FFF2-40B4-BE49-F238E27FC236}">
                      <a16:creationId xmlns:a16="http://schemas.microsoft.com/office/drawing/2014/main" id="{1B776CE6-94B2-2666-C645-852113A39DE9}"/>
                    </a:ext>
                  </a:extLst>
                </p14:cNvPr>
                <p14:cNvContentPartPr/>
                <p14:nvPr/>
              </p14:nvContentPartPr>
              <p14:xfrm>
                <a:off x="4095128" y="4000076"/>
                <a:ext cx="83880" cy="76680"/>
              </p14:xfrm>
            </p:contentPart>
          </mc:Choice>
          <mc:Fallback xmlns="">
            <p:pic>
              <p:nvPicPr>
                <p:cNvPr id="112669" name="Ink 112668">
                  <a:extLst>
                    <a:ext uri="{FF2B5EF4-FFF2-40B4-BE49-F238E27FC236}">
                      <a16:creationId xmlns:a16="http://schemas.microsoft.com/office/drawing/2014/main" id="{1B776CE6-94B2-2666-C645-852113A39DE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086128" y="3991436"/>
                  <a:ext cx="1015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2670" name="Ink 112669">
                  <a:extLst>
                    <a:ext uri="{FF2B5EF4-FFF2-40B4-BE49-F238E27FC236}">
                      <a16:creationId xmlns:a16="http://schemas.microsoft.com/office/drawing/2014/main" id="{BD1BF9FF-F73B-B17D-9826-B02DC66908F9}"/>
                    </a:ext>
                  </a:extLst>
                </p14:cNvPr>
                <p14:cNvContentPartPr/>
                <p14:nvPr/>
              </p14:nvContentPartPr>
              <p14:xfrm>
                <a:off x="4211768" y="3955436"/>
                <a:ext cx="135360" cy="106200"/>
              </p14:xfrm>
            </p:contentPart>
          </mc:Choice>
          <mc:Fallback xmlns="">
            <p:pic>
              <p:nvPicPr>
                <p:cNvPr id="112670" name="Ink 112669">
                  <a:extLst>
                    <a:ext uri="{FF2B5EF4-FFF2-40B4-BE49-F238E27FC236}">
                      <a16:creationId xmlns:a16="http://schemas.microsoft.com/office/drawing/2014/main" id="{BD1BF9FF-F73B-B17D-9826-B02DC66908F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202768" y="3946796"/>
                  <a:ext cx="153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2710" name="Ink 112709">
                  <a:extLst>
                    <a:ext uri="{FF2B5EF4-FFF2-40B4-BE49-F238E27FC236}">
                      <a16:creationId xmlns:a16="http://schemas.microsoft.com/office/drawing/2014/main" id="{B2A14F1C-72F9-BB9F-C684-218DF33CF47E}"/>
                    </a:ext>
                  </a:extLst>
                </p14:cNvPr>
                <p14:cNvContentPartPr/>
                <p14:nvPr/>
              </p14:nvContentPartPr>
              <p14:xfrm>
                <a:off x="5022488" y="4304996"/>
                <a:ext cx="156240" cy="57600"/>
              </p14:xfrm>
            </p:contentPart>
          </mc:Choice>
          <mc:Fallback xmlns="">
            <p:pic>
              <p:nvPicPr>
                <p:cNvPr id="112710" name="Ink 112709">
                  <a:extLst>
                    <a:ext uri="{FF2B5EF4-FFF2-40B4-BE49-F238E27FC236}">
                      <a16:creationId xmlns:a16="http://schemas.microsoft.com/office/drawing/2014/main" id="{B2A14F1C-72F9-BB9F-C684-218DF33CF47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013848" y="4295996"/>
                  <a:ext cx="1738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2712" name="Ink 112711">
                  <a:extLst>
                    <a:ext uri="{FF2B5EF4-FFF2-40B4-BE49-F238E27FC236}">
                      <a16:creationId xmlns:a16="http://schemas.microsoft.com/office/drawing/2014/main" id="{28026558-18BA-192A-6C20-65374D9319C4}"/>
                    </a:ext>
                  </a:extLst>
                </p14:cNvPr>
                <p14:cNvContentPartPr/>
                <p14:nvPr/>
              </p14:nvContentPartPr>
              <p14:xfrm>
                <a:off x="5394368" y="4170356"/>
                <a:ext cx="70560" cy="46800"/>
              </p14:xfrm>
            </p:contentPart>
          </mc:Choice>
          <mc:Fallback xmlns="">
            <p:pic>
              <p:nvPicPr>
                <p:cNvPr id="112712" name="Ink 112711">
                  <a:extLst>
                    <a:ext uri="{FF2B5EF4-FFF2-40B4-BE49-F238E27FC236}">
                      <a16:creationId xmlns:a16="http://schemas.microsoft.com/office/drawing/2014/main" id="{28026558-18BA-192A-6C20-65374D9319C4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385728" y="4161716"/>
                  <a:ext cx="882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2713" name="Ink 112712">
                  <a:extLst>
                    <a:ext uri="{FF2B5EF4-FFF2-40B4-BE49-F238E27FC236}">
                      <a16:creationId xmlns:a16="http://schemas.microsoft.com/office/drawing/2014/main" id="{22255E26-C4CE-605D-10E9-E36CE0EC34F0}"/>
                    </a:ext>
                  </a:extLst>
                </p14:cNvPr>
                <p14:cNvContentPartPr/>
                <p14:nvPr/>
              </p14:nvContentPartPr>
              <p14:xfrm>
                <a:off x="5387168" y="4144076"/>
                <a:ext cx="204840" cy="120600"/>
              </p14:xfrm>
            </p:contentPart>
          </mc:Choice>
          <mc:Fallback xmlns="">
            <p:pic>
              <p:nvPicPr>
                <p:cNvPr id="112713" name="Ink 112712">
                  <a:extLst>
                    <a:ext uri="{FF2B5EF4-FFF2-40B4-BE49-F238E27FC236}">
                      <a16:creationId xmlns:a16="http://schemas.microsoft.com/office/drawing/2014/main" id="{22255E26-C4CE-605D-10E9-E36CE0EC34F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378168" y="4135436"/>
                  <a:ext cx="2224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2715" name="Ink 112714">
                  <a:extLst>
                    <a:ext uri="{FF2B5EF4-FFF2-40B4-BE49-F238E27FC236}">
                      <a16:creationId xmlns:a16="http://schemas.microsoft.com/office/drawing/2014/main" id="{2FEB4FBD-8012-275F-FEE4-B824E03040B9}"/>
                    </a:ext>
                  </a:extLst>
                </p14:cNvPr>
                <p14:cNvContentPartPr/>
                <p14:nvPr/>
              </p14:nvContentPartPr>
              <p14:xfrm>
                <a:off x="5721248" y="3899996"/>
                <a:ext cx="225720" cy="205560"/>
              </p14:xfrm>
            </p:contentPart>
          </mc:Choice>
          <mc:Fallback xmlns="">
            <p:pic>
              <p:nvPicPr>
                <p:cNvPr id="112715" name="Ink 112714">
                  <a:extLst>
                    <a:ext uri="{FF2B5EF4-FFF2-40B4-BE49-F238E27FC236}">
                      <a16:creationId xmlns:a16="http://schemas.microsoft.com/office/drawing/2014/main" id="{2FEB4FBD-8012-275F-FEE4-B824E03040B9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712608" y="3891356"/>
                  <a:ext cx="2433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716" name="Ink 112715">
                  <a:extLst>
                    <a:ext uri="{FF2B5EF4-FFF2-40B4-BE49-F238E27FC236}">
                      <a16:creationId xmlns:a16="http://schemas.microsoft.com/office/drawing/2014/main" id="{FCDC4795-52AB-92BF-F052-EEE659EE292C}"/>
                    </a:ext>
                  </a:extLst>
                </p14:cNvPr>
                <p14:cNvContentPartPr/>
                <p14:nvPr/>
              </p14:nvContentPartPr>
              <p14:xfrm>
                <a:off x="5995208" y="3732956"/>
                <a:ext cx="318600" cy="238680"/>
              </p14:xfrm>
            </p:contentPart>
          </mc:Choice>
          <mc:Fallback xmlns="">
            <p:pic>
              <p:nvPicPr>
                <p:cNvPr id="112716" name="Ink 112715">
                  <a:extLst>
                    <a:ext uri="{FF2B5EF4-FFF2-40B4-BE49-F238E27FC236}">
                      <a16:creationId xmlns:a16="http://schemas.microsoft.com/office/drawing/2014/main" id="{FCDC4795-52AB-92BF-F052-EEE659EE292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986568" y="3723956"/>
                  <a:ext cx="3362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2717" name="Ink 112716">
                  <a:extLst>
                    <a:ext uri="{FF2B5EF4-FFF2-40B4-BE49-F238E27FC236}">
                      <a16:creationId xmlns:a16="http://schemas.microsoft.com/office/drawing/2014/main" id="{0D04D5D9-04FC-7DE1-69E6-75B3AAC5C248}"/>
                    </a:ext>
                  </a:extLst>
                </p14:cNvPr>
                <p14:cNvContentPartPr/>
                <p14:nvPr/>
              </p14:nvContentPartPr>
              <p14:xfrm>
                <a:off x="5845448" y="4218236"/>
                <a:ext cx="271440" cy="223200"/>
              </p14:xfrm>
            </p:contentPart>
          </mc:Choice>
          <mc:Fallback xmlns="">
            <p:pic>
              <p:nvPicPr>
                <p:cNvPr id="112717" name="Ink 112716">
                  <a:extLst>
                    <a:ext uri="{FF2B5EF4-FFF2-40B4-BE49-F238E27FC236}">
                      <a16:creationId xmlns:a16="http://schemas.microsoft.com/office/drawing/2014/main" id="{0D04D5D9-04FC-7DE1-69E6-75B3AAC5C24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836808" y="4209596"/>
                  <a:ext cx="2890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2718" name="Ink 112717">
                  <a:extLst>
                    <a:ext uri="{FF2B5EF4-FFF2-40B4-BE49-F238E27FC236}">
                      <a16:creationId xmlns:a16="http://schemas.microsoft.com/office/drawing/2014/main" id="{9B10619F-7F61-396C-118F-ADBC7204467A}"/>
                    </a:ext>
                  </a:extLst>
                </p14:cNvPr>
                <p14:cNvContentPartPr/>
                <p14:nvPr/>
              </p14:nvContentPartPr>
              <p14:xfrm>
                <a:off x="6152888" y="3984956"/>
                <a:ext cx="216000" cy="290520"/>
              </p14:xfrm>
            </p:contentPart>
          </mc:Choice>
          <mc:Fallback xmlns="">
            <p:pic>
              <p:nvPicPr>
                <p:cNvPr id="112718" name="Ink 112717">
                  <a:extLst>
                    <a:ext uri="{FF2B5EF4-FFF2-40B4-BE49-F238E27FC236}">
                      <a16:creationId xmlns:a16="http://schemas.microsoft.com/office/drawing/2014/main" id="{9B10619F-7F61-396C-118F-ADBC7204467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144248" y="3975956"/>
                  <a:ext cx="23364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2719" name="Ink 112718">
                  <a:extLst>
                    <a:ext uri="{FF2B5EF4-FFF2-40B4-BE49-F238E27FC236}">
                      <a16:creationId xmlns:a16="http://schemas.microsoft.com/office/drawing/2014/main" id="{22E4FF1D-C4F1-8D10-714D-9DE927ABC922}"/>
                    </a:ext>
                  </a:extLst>
                </p14:cNvPr>
                <p14:cNvContentPartPr/>
                <p14:nvPr/>
              </p14:nvContentPartPr>
              <p14:xfrm>
                <a:off x="6260888" y="4051556"/>
                <a:ext cx="93240" cy="65160"/>
              </p14:xfrm>
            </p:contentPart>
          </mc:Choice>
          <mc:Fallback xmlns="">
            <p:pic>
              <p:nvPicPr>
                <p:cNvPr id="112719" name="Ink 112718">
                  <a:extLst>
                    <a:ext uri="{FF2B5EF4-FFF2-40B4-BE49-F238E27FC236}">
                      <a16:creationId xmlns:a16="http://schemas.microsoft.com/office/drawing/2014/main" id="{22E4FF1D-C4F1-8D10-714D-9DE927ABC9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252248" y="4042556"/>
                  <a:ext cx="110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2720" name="Ink 112719">
                  <a:extLst>
                    <a:ext uri="{FF2B5EF4-FFF2-40B4-BE49-F238E27FC236}">
                      <a16:creationId xmlns:a16="http://schemas.microsoft.com/office/drawing/2014/main" id="{6A2C77C5-9885-843E-9A3C-E184F493F032}"/>
                    </a:ext>
                  </a:extLst>
                </p14:cNvPr>
                <p14:cNvContentPartPr/>
                <p14:nvPr/>
              </p14:nvContentPartPr>
              <p14:xfrm>
                <a:off x="6363488" y="3940316"/>
                <a:ext cx="272880" cy="176400"/>
              </p14:xfrm>
            </p:contentPart>
          </mc:Choice>
          <mc:Fallback xmlns="">
            <p:pic>
              <p:nvPicPr>
                <p:cNvPr id="112720" name="Ink 112719">
                  <a:extLst>
                    <a:ext uri="{FF2B5EF4-FFF2-40B4-BE49-F238E27FC236}">
                      <a16:creationId xmlns:a16="http://schemas.microsoft.com/office/drawing/2014/main" id="{6A2C77C5-9885-843E-9A3C-E184F493F03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354848" y="3931316"/>
                  <a:ext cx="290520" cy="19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728" name="Group 112727">
            <a:extLst>
              <a:ext uri="{FF2B5EF4-FFF2-40B4-BE49-F238E27FC236}">
                <a16:creationId xmlns:a16="http://schemas.microsoft.com/office/drawing/2014/main" id="{109A46EC-377A-D1AB-2735-EB602FA3F62D}"/>
              </a:ext>
            </a:extLst>
          </p:cNvPr>
          <p:cNvGrpSpPr/>
          <p:nvPr/>
        </p:nvGrpSpPr>
        <p:grpSpPr>
          <a:xfrm>
            <a:off x="6735368" y="1720196"/>
            <a:ext cx="1846080" cy="3625200"/>
            <a:chOff x="6735368" y="1720196"/>
            <a:chExt cx="1846080" cy="362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2678" name="Ink 112677">
                  <a:extLst>
                    <a:ext uri="{FF2B5EF4-FFF2-40B4-BE49-F238E27FC236}">
                      <a16:creationId xmlns:a16="http://schemas.microsoft.com/office/drawing/2014/main" id="{A1AE41CB-87B1-AD0B-B6CE-5610EA6C09B9}"/>
                    </a:ext>
                  </a:extLst>
                </p14:cNvPr>
                <p14:cNvContentPartPr/>
                <p14:nvPr/>
              </p14:nvContentPartPr>
              <p14:xfrm>
                <a:off x="6911048" y="1830356"/>
                <a:ext cx="714600" cy="1792800"/>
              </p14:xfrm>
            </p:contentPart>
          </mc:Choice>
          <mc:Fallback xmlns="">
            <p:pic>
              <p:nvPicPr>
                <p:cNvPr id="112678" name="Ink 112677">
                  <a:extLst>
                    <a:ext uri="{FF2B5EF4-FFF2-40B4-BE49-F238E27FC236}">
                      <a16:creationId xmlns:a16="http://schemas.microsoft.com/office/drawing/2014/main" id="{A1AE41CB-87B1-AD0B-B6CE-5610EA6C09B9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902048" y="1821356"/>
                  <a:ext cx="732240" cy="18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2679" name="Ink 112678">
                  <a:extLst>
                    <a:ext uri="{FF2B5EF4-FFF2-40B4-BE49-F238E27FC236}">
                      <a16:creationId xmlns:a16="http://schemas.microsoft.com/office/drawing/2014/main" id="{BB9773C7-1183-08C1-118D-A0FF45774FAE}"/>
                    </a:ext>
                  </a:extLst>
                </p14:cNvPr>
                <p14:cNvContentPartPr/>
                <p14:nvPr/>
              </p14:nvContentPartPr>
              <p14:xfrm>
                <a:off x="6953528" y="2700476"/>
                <a:ext cx="126000" cy="57240"/>
              </p14:xfrm>
            </p:contentPart>
          </mc:Choice>
          <mc:Fallback xmlns="">
            <p:pic>
              <p:nvPicPr>
                <p:cNvPr id="112679" name="Ink 112678">
                  <a:extLst>
                    <a:ext uri="{FF2B5EF4-FFF2-40B4-BE49-F238E27FC236}">
                      <a16:creationId xmlns:a16="http://schemas.microsoft.com/office/drawing/2014/main" id="{BB9773C7-1183-08C1-118D-A0FF45774FA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944888" y="2691836"/>
                  <a:ext cx="1436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2680" name="Ink 112679">
                  <a:extLst>
                    <a:ext uri="{FF2B5EF4-FFF2-40B4-BE49-F238E27FC236}">
                      <a16:creationId xmlns:a16="http://schemas.microsoft.com/office/drawing/2014/main" id="{685B181A-FEB4-B0C2-9CD5-832F8416772E}"/>
                    </a:ext>
                  </a:extLst>
                </p14:cNvPr>
                <p14:cNvContentPartPr/>
                <p14:nvPr/>
              </p14:nvContentPartPr>
              <p14:xfrm>
                <a:off x="7197968" y="2538116"/>
                <a:ext cx="51120" cy="57600"/>
              </p14:xfrm>
            </p:contentPart>
          </mc:Choice>
          <mc:Fallback xmlns="">
            <p:pic>
              <p:nvPicPr>
                <p:cNvPr id="112680" name="Ink 112679">
                  <a:extLst>
                    <a:ext uri="{FF2B5EF4-FFF2-40B4-BE49-F238E27FC236}">
                      <a16:creationId xmlns:a16="http://schemas.microsoft.com/office/drawing/2014/main" id="{685B181A-FEB4-B0C2-9CD5-832F8416772E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188968" y="2529476"/>
                  <a:ext cx="687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2681" name="Ink 112680">
                  <a:extLst>
                    <a:ext uri="{FF2B5EF4-FFF2-40B4-BE49-F238E27FC236}">
                      <a16:creationId xmlns:a16="http://schemas.microsoft.com/office/drawing/2014/main" id="{F75A6897-9EC8-B8A4-F618-92B40E28DD9B}"/>
                    </a:ext>
                  </a:extLst>
                </p14:cNvPr>
                <p14:cNvContentPartPr/>
                <p14:nvPr/>
              </p14:nvContentPartPr>
              <p14:xfrm>
                <a:off x="6918248" y="2348396"/>
                <a:ext cx="18000" cy="5400"/>
              </p14:xfrm>
            </p:contentPart>
          </mc:Choice>
          <mc:Fallback xmlns="">
            <p:pic>
              <p:nvPicPr>
                <p:cNvPr id="112681" name="Ink 112680">
                  <a:extLst>
                    <a:ext uri="{FF2B5EF4-FFF2-40B4-BE49-F238E27FC236}">
                      <a16:creationId xmlns:a16="http://schemas.microsoft.com/office/drawing/2014/main" id="{F75A6897-9EC8-B8A4-F618-92B40E28DD9B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909248" y="2339396"/>
                  <a:ext cx="356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2682" name="Ink 112681">
                  <a:extLst>
                    <a:ext uri="{FF2B5EF4-FFF2-40B4-BE49-F238E27FC236}">
                      <a16:creationId xmlns:a16="http://schemas.microsoft.com/office/drawing/2014/main" id="{69E0CF35-7F83-F195-35FA-A3FD75C560DE}"/>
                    </a:ext>
                  </a:extLst>
                </p14:cNvPr>
                <p14:cNvContentPartPr/>
                <p14:nvPr/>
              </p14:nvContentPartPr>
              <p14:xfrm>
                <a:off x="6735368" y="2652956"/>
                <a:ext cx="9360" cy="7560"/>
              </p14:xfrm>
            </p:contentPart>
          </mc:Choice>
          <mc:Fallback xmlns="">
            <p:pic>
              <p:nvPicPr>
                <p:cNvPr id="112682" name="Ink 112681">
                  <a:extLst>
                    <a:ext uri="{FF2B5EF4-FFF2-40B4-BE49-F238E27FC236}">
                      <a16:creationId xmlns:a16="http://schemas.microsoft.com/office/drawing/2014/main" id="{69E0CF35-7F83-F195-35FA-A3FD75C560DE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726728" y="2644316"/>
                  <a:ext cx="27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2684" name="Ink 112683">
                  <a:extLst>
                    <a:ext uri="{FF2B5EF4-FFF2-40B4-BE49-F238E27FC236}">
                      <a16:creationId xmlns:a16="http://schemas.microsoft.com/office/drawing/2014/main" id="{0F47B7B0-2E48-7680-5F13-AB1FF22A308C}"/>
                    </a:ext>
                  </a:extLst>
                </p14:cNvPr>
                <p14:cNvContentPartPr/>
                <p14:nvPr/>
              </p14:nvContentPartPr>
              <p14:xfrm>
                <a:off x="6965768" y="2006396"/>
                <a:ext cx="519840" cy="437760"/>
              </p14:xfrm>
            </p:contentPart>
          </mc:Choice>
          <mc:Fallback xmlns="">
            <p:pic>
              <p:nvPicPr>
                <p:cNvPr id="112684" name="Ink 112683">
                  <a:extLst>
                    <a:ext uri="{FF2B5EF4-FFF2-40B4-BE49-F238E27FC236}">
                      <a16:creationId xmlns:a16="http://schemas.microsoft.com/office/drawing/2014/main" id="{0F47B7B0-2E48-7680-5F13-AB1FF22A308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956768" y="1997396"/>
                  <a:ext cx="53748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2685" name="Ink 112684">
                  <a:extLst>
                    <a:ext uri="{FF2B5EF4-FFF2-40B4-BE49-F238E27FC236}">
                      <a16:creationId xmlns:a16="http://schemas.microsoft.com/office/drawing/2014/main" id="{B14BF7CF-41F9-A860-CA18-E7D14F814E39}"/>
                    </a:ext>
                  </a:extLst>
                </p14:cNvPr>
                <p14:cNvContentPartPr/>
                <p14:nvPr/>
              </p14:nvContentPartPr>
              <p14:xfrm>
                <a:off x="7621688" y="1926476"/>
                <a:ext cx="48960" cy="174960"/>
              </p14:xfrm>
            </p:contentPart>
          </mc:Choice>
          <mc:Fallback xmlns="">
            <p:pic>
              <p:nvPicPr>
                <p:cNvPr id="112685" name="Ink 112684">
                  <a:extLst>
                    <a:ext uri="{FF2B5EF4-FFF2-40B4-BE49-F238E27FC236}">
                      <a16:creationId xmlns:a16="http://schemas.microsoft.com/office/drawing/2014/main" id="{B14BF7CF-41F9-A860-CA18-E7D14F814E3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612688" y="1917836"/>
                  <a:ext cx="666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2686" name="Ink 112685">
                  <a:extLst>
                    <a:ext uri="{FF2B5EF4-FFF2-40B4-BE49-F238E27FC236}">
                      <a16:creationId xmlns:a16="http://schemas.microsoft.com/office/drawing/2014/main" id="{07DF82DC-C0AB-6993-2BA0-3FD39902FF17}"/>
                    </a:ext>
                  </a:extLst>
                </p14:cNvPr>
                <p14:cNvContentPartPr/>
                <p14:nvPr/>
              </p14:nvContentPartPr>
              <p14:xfrm>
                <a:off x="7642568" y="1720196"/>
                <a:ext cx="456480" cy="357480"/>
              </p14:xfrm>
            </p:contentPart>
          </mc:Choice>
          <mc:Fallback xmlns="">
            <p:pic>
              <p:nvPicPr>
                <p:cNvPr id="112686" name="Ink 112685">
                  <a:extLst>
                    <a:ext uri="{FF2B5EF4-FFF2-40B4-BE49-F238E27FC236}">
                      <a16:creationId xmlns:a16="http://schemas.microsoft.com/office/drawing/2014/main" id="{07DF82DC-C0AB-6993-2BA0-3FD39902FF1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633928" y="1711196"/>
                  <a:ext cx="47412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2691" name="Ink 112690">
                  <a:extLst>
                    <a:ext uri="{FF2B5EF4-FFF2-40B4-BE49-F238E27FC236}">
                      <a16:creationId xmlns:a16="http://schemas.microsoft.com/office/drawing/2014/main" id="{37DC5315-DCEC-3967-817E-C3886C906829}"/>
                    </a:ext>
                  </a:extLst>
                </p14:cNvPr>
                <p14:cNvContentPartPr/>
                <p14:nvPr/>
              </p14:nvContentPartPr>
              <p14:xfrm>
                <a:off x="7521608" y="3333356"/>
                <a:ext cx="143640" cy="681480"/>
              </p14:xfrm>
            </p:contentPart>
          </mc:Choice>
          <mc:Fallback xmlns="">
            <p:pic>
              <p:nvPicPr>
                <p:cNvPr id="112691" name="Ink 112690">
                  <a:extLst>
                    <a:ext uri="{FF2B5EF4-FFF2-40B4-BE49-F238E27FC236}">
                      <a16:creationId xmlns:a16="http://schemas.microsoft.com/office/drawing/2014/main" id="{37DC5315-DCEC-3967-817E-C3886C90682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512608" y="3324356"/>
                  <a:ext cx="161280" cy="69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2692" name="Ink 112691">
                  <a:extLst>
                    <a:ext uri="{FF2B5EF4-FFF2-40B4-BE49-F238E27FC236}">
                      <a16:creationId xmlns:a16="http://schemas.microsoft.com/office/drawing/2014/main" id="{706E93E1-3D13-3CC6-8451-9DB2120AEA76}"/>
                    </a:ext>
                  </a:extLst>
                </p14:cNvPr>
                <p14:cNvContentPartPr/>
                <p14:nvPr/>
              </p14:nvContentPartPr>
              <p14:xfrm>
                <a:off x="7551848" y="3321836"/>
                <a:ext cx="144720" cy="116280"/>
              </p14:xfrm>
            </p:contentPart>
          </mc:Choice>
          <mc:Fallback xmlns="">
            <p:pic>
              <p:nvPicPr>
                <p:cNvPr id="112692" name="Ink 112691">
                  <a:extLst>
                    <a:ext uri="{FF2B5EF4-FFF2-40B4-BE49-F238E27FC236}">
                      <a16:creationId xmlns:a16="http://schemas.microsoft.com/office/drawing/2014/main" id="{706E93E1-3D13-3CC6-8451-9DB2120AEA7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542848" y="3312836"/>
                  <a:ext cx="1623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2693" name="Ink 112692">
                  <a:extLst>
                    <a:ext uri="{FF2B5EF4-FFF2-40B4-BE49-F238E27FC236}">
                      <a16:creationId xmlns:a16="http://schemas.microsoft.com/office/drawing/2014/main" id="{913394D9-439C-47B1-A80A-A5902370EC93}"/>
                    </a:ext>
                  </a:extLst>
                </p14:cNvPr>
                <p14:cNvContentPartPr/>
                <p14:nvPr/>
              </p14:nvContentPartPr>
              <p14:xfrm>
                <a:off x="7427288" y="4134716"/>
                <a:ext cx="314640" cy="346680"/>
              </p14:xfrm>
            </p:contentPart>
          </mc:Choice>
          <mc:Fallback xmlns="">
            <p:pic>
              <p:nvPicPr>
                <p:cNvPr id="112693" name="Ink 112692">
                  <a:extLst>
                    <a:ext uri="{FF2B5EF4-FFF2-40B4-BE49-F238E27FC236}">
                      <a16:creationId xmlns:a16="http://schemas.microsoft.com/office/drawing/2014/main" id="{913394D9-439C-47B1-A80A-A5902370EC9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418288" y="4126076"/>
                  <a:ext cx="3322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12694" name="Ink 112693">
                  <a:extLst>
                    <a:ext uri="{FF2B5EF4-FFF2-40B4-BE49-F238E27FC236}">
                      <a16:creationId xmlns:a16="http://schemas.microsoft.com/office/drawing/2014/main" id="{9416B385-C015-E3C7-D63A-4610D7DC0B99}"/>
                    </a:ext>
                  </a:extLst>
                </p14:cNvPr>
                <p14:cNvContentPartPr/>
                <p14:nvPr/>
              </p14:nvContentPartPr>
              <p14:xfrm>
                <a:off x="7660208" y="4122836"/>
                <a:ext cx="31680" cy="8280"/>
              </p14:xfrm>
            </p:contentPart>
          </mc:Choice>
          <mc:Fallback xmlns="">
            <p:pic>
              <p:nvPicPr>
                <p:cNvPr id="112694" name="Ink 112693">
                  <a:extLst>
                    <a:ext uri="{FF2B5EF4-FFF2-40B4-BE49-F238E27FC236}">
                      <a16:creationId xmlns:a16="http://schemas.microsoft.com/office/drawing/2014/main" id="{9416B385-C015-E3C7-D63A-4610D7DC0B9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651208" y="4114196"/>
                  <a:ext cx="493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2695" name="Ink 112694">
                  <a:extLst>
                    <a:ext uri="{FF2B5EF4-FFF2-40B4-BE49-F238E27FC236}">
                      <a16:creationId xmlns:a16="http://schemas.microsoft.com/office/drawing/2014/main" id="{4F9DCCC0-798F-9C17-A3B4-D3463A4B245D}"/>
                    </a:ext>
                  </a:extLst>
                </p14:cNvPr>
                <p14:cNvContentPartPr/>
                <p14:nvPr/>
              </p14:nvContentPartPr>
              <p14:xfrm>
                <a:off x="7735808" y="4126436"/>
                <a:ext cx="83160" cy="153000"/>
              </p14:xfrm>
            </p:contentPart>
          </mc:Choice>
          <mc:Fallback xmlns="">
            <p:pic>
              <p:nvPicPr>
                <p:cNvPr id="112695" name="Ink 112694">
                  <a:extLst>
                    <a:ext uri="{FF2B5EF4-FFF2-40B4-BE49-F238E27FC236}">
                      <a16:creationId xmlns:a16="http://schemas.microsoft.com/office/drawing/2014/main" id="{4F9DCCC0-798F-9C17-A3B4-D3463A4B245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726808" y="4117796"/>
                  <a:ext cx="1008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12696" name="Ink 112695">
                  <a:extLst>
                    <a:ext uri="{FF2B5EF4-FFF2-40B4-BE49-F238E27FC236}">
                      <a16:creationId xmlns:a16="http://schemas.microsoft.com/office/drawing/2014/main" id="{9917885A-DC81-669D-F20F-03D863209168}"/>
                    </a:ext>
                  </a:extLst>
                </p14:cNvPr>
                <p14:cNvContentPartPr/>
                <p14:nvPr/>
              </p14:nvContentPartPr>
              <p14:xfrm>
                <a:off x="7870088" y="3980996"/>
                <a:ext cx="194040" cy="192240"/>
              </p14:xfrm>
            </p:contentPart>
          </mc:Choice>
          <mc:Fallback xmlns="">
            <p:pic>
              <p:nvPicPr>
                <p:cNvPr id="112696" name="Ink 112695">
                  <a:extLst>
                    <a:ext uri="{FF2B5EF4-FFF2-40B4-BE49-F238E27FC236}">
                      <a16:creationId xmlns:a16="http://schemas.microsoft.com/office/drawing/2014/main" id="{9917885A-DC81-669D-F20F-03D86320916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861448" y="3972356"/>
                  <a:ext cx="2116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12697" name="Ink 112696">
                  <a:extLst>
                    <a:ext uri="{FF2B5EF4-FFF2-40B4-BE49-F238E27FC236}">
                      <a16:creationId xmlns:a16="http://schemas.microsoft.com/office/drawing/2014/main" id="{7C641E75-57DE-8203-16E5-250E22EA1524}"/>
                    </a:ext>
                  </a:extLst>
                </p14:cNvPr>
                <p14:cNvContentPartPr/>
                <p14:nvPr/>
              </p14:nvContentPartPr>
              <p14:xfrm>
                <a:off x="8074208" y="3631796"/>
                <a:ext cx="421200" cy="384120"/>
              </p14:xfrm>
            </p:contentPart>
          </mc:Choice>
          <mc:Fallback xmlns="">
            <p:pic>
              <p:nvPicPr>
                <p:cNvPr id="112697" name="Ink 112696">
                  <a:extLst>
                    <a:ext uri="{FF2B5EF4-FFF2-40B4-BE49-F238E27FC236}">
                      <a16:creationId xmlns:a16="http://schemas.microsoft.com/office/drawing/2014/main" id="{7C641E75-57DE-8203-16E5-250E22EA152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065208" y="3623156"/>
                  <a:ext cx="4388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12698" name="Ink 112697">
                  <a:extLst>
                    <a:ext uri="{FF2B5EF4-FFF2-40B4-BE49-F238E27FC236}">
                      <a16:creationId xmlns:a16="http://schemas.microsoft.com/office/drawing/2014/main" id="{324C6C1E-EA3C-5FE7-9202-92C39FECCDB3}"/>
                    </a:ext>
                  </a:extLst>
                </p14:cNvPr>
                <p14:cNvContentPartPr/>
                <p14:nvPr/>
              </p14:nvContentPartPr>
              <p14:xfrm>
                <a:off x="8492528" y="3627476"/>
                <a:ext cx="18720" cy="95760"/>
              </p14:xfrm>
            </p:contentPart>
          </mc:Choice>
          <mc:Fallback xmlns="">
            <p:pic>
              <p:nvPicPr>
                <p:cNvPr id="112698" name="Ink 112697">
                  <a:extLst>
                    <a:ext uri="{FF2B5EF4-FFF2-40B4-BE49-F238E27FC236}">
                      <a16:creationId xmlns:a16="http://schemas.microsoft.com/office/drawing/2014/main" id="{324C6C1E-EA3C-5FE7-9202-92C39FECCDB3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483528" y="3618836"/>
                  <a:ext cx="363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12700" name="Ink 112699">
                  <a:extLst>
                    <a:ext uri="{FF2B5EF4-FFF2-40B4-BE49-F238E27FC236}">
                      <a16:creationId xmlns:a16="http://schemas.microsoft.com/office/drawing/2014/main" id="{82516105-C3BD-D189-3881-3B1766840D7C}"/>
                    </a:ext>
                  </a:extLst>
                </p14:cNvPr>
                <p14:cNvContentPartPr/>
                <p14:nvPr/>
              </p14:nvContentPartPr>
              <p14:xfrm>
                <a:off x="7627088" y="3581396"/>
                <a:ext cx="954360" cy="1057680"/>
              </p14:xfrm>
            </p:contentPart>
          </mc:Choice>
          <mc:Fallback xmlns="">
            <p:pic>
              <p:nvPicPr>
                <p:cNvPr id="112700" name="Ink 112699">
                  <a:extLst>
                    <a:ext uri="{FF2B5EF4-FFF2-40B4-BE49-F238E27FC236}">
                      <a16:creationId xmlns:a16="http://schemas.microsoft.com/office/drawing/2014/main" id="{82516105-C3BD-D189-3881-3B1766840D7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618448" y="3572756"/>
                  <a:ext cx="972000" cy="10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12701" name="Ink 112700">
                  <a:extLst>
                    <a:ext uri="{FF2B5EF4-FFF2-40B4-BE49-F238E27FC236}">
                      <a16:creationId xmlns:a16="http://schemas.microsoft.com/office/drawing/2014/main" id="{8592BA7B-B3C2-6385-CB6B-5891AC537E6E}"/>
                    </a:ext>
                  </a:extLst>
                </p14:cNvPr>
                <p14:cNvContentPartPr/>
                <p14:nvPr/>
              </p14:nvContentPartPr>
              <p14:xfrm>
                <a:off x="7267448" y="4900076"/>
                <a:ext cx="131400" cy="445320"/>
              </p14:xfrm>
            </p:contentPart>
          </mc:Choice>
          <mc:Fallback xmlns="">
            <p:pic>
              <p:nvPicPr>
                <p:cNvPr id="112701" name="Ink 112700">
                  <a:extLst>
                    <a:ext uri="{FF2B5EF4-FFF2-40B4-BE49-F238E27FC236}">
                      <a16:creationId xmlns:a16="http://schemas.microsoft.com/office/drawing/2014/main" id="{8592BA7B-B3C2-6385-CB6B-5891AC537E6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258808" y="4891076"/>
                  <a:ext cx="14904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12702" name="Ink 112701">
                  <a:extLst>
                    <a:ext uri="{FF2B5EF4-FFF2-40B4-BE49-F238E27FC236}">
                      <a16:creationId xmlns:a16="http://schemas.microsoft.com/office/drawing/2014/main" id="{08898371-F0EE-6701-BDCF-77F1979011B6}"/>
                    </a:ext>
                  </a:extLst>
                </p14:cNvPr>
                <p14:cNvContentPartPr/>
                <p14:nvPr/>
              </p14:nvContentPartPr>
              <p14:xfrm>
                <a:off x="7181768" y="5135156"/>
                <a:ext cx="250200" cy="180000"/>
              </p14:xfrm>
            </p:contentPart>
          </mc:Choice>
          <mc:Fallback xmlns="">
            <p:pic>
              <p:nvPicPr>
                <p:cNvPr id="112702" name="Ink 112701">
                  <a:extLst>
                    <a:ext uri="{FF2B5EF4-FFF2-40B4-BE49-F238E27FC236}">
                      <a16:creationId xmlns:a16="http://schemas.microsoft.com/office/drawing/2014/main" id="{08898371-F0EE-6701-BDCF-77F1979011B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173128" y="5126516"/>
                  <a:ext cx="2678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12703" name="Ink 112702">
                  <a:extLst>
                    <a:ext uri="{FF2B5EF4-FFF2-40B4-BE49-F238E27FC236}">
                      <a16:creationId xmlns:a16="http://schemas.microsoft.com/office/drawing/2014/main" id="{772062E1-EBD9-1D5F-3659-F90201FB90F8}"/>
                    </a:ext>
                  </a:extLst>
                </p14:cNvPr>
                <p14:cNvContentPartPr/>
                <p14:nvPr/>
              </p14:nvContentPartPr>
              <p14:xfrm>
                <a:off x="7456448" y="5082596"/>
                <a:ext cx="170640" cy="131400"/>
              </p14:xfrm>
            </p:contentPart>
          </mc:Choice>
          <mc:Fallback xmlns="">
            <p:pic>
              <p:nvPicPr>
                <p:cNvPr id="112703" name="Ink 112702">
                  <a:extLst>
                    <a:ext uri="{FF2B5EF4-FFF2-40B4-BE49-F238E27FC236}">
                      <a16:creationId xmlns:a16="http://schemas.microsoft.com/office/drawing/2014/main" id="{772062E1-EBD9-1D5F-3659-F90201FB90F8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447448" y="5073956"/>
                  <a:ext cx="1882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12704" name="Ink 112703">
                  <a:extLst>
                    <a:ext uri="{FF2B5EF4-FFF2-40B4-BE49-F238E27FC236}">
                      <a16:creationId xmlns:a16="http://schemas.microsoft.com/office/drawing/2014/main" id="{678C4BF4-2D23-AFD6-DF59-B4A9934832E7}"/>
                    </a:ext>
                  </a:extLst>
                </p14:cNvPr>
                <p14:cNvContentPartPr/>
                <p14:nvPr/>
              </p14:nvContentPartPr>
              <p14:xfrm>
                <a:off x="7637528" y="4988636"/>
                <a:ext cx="99000" cy="123480"/>
              </p14:xfrm>
            </p:contentPart>
          </mc:Choice>
          <mc:Fallback xmlns="">
            <p:pic>
              <p:nvPicPr>
                <p:cNvPr id="112704" name="Ink 112703">
                  <a:extLst>
                    <a:ext uri="{FF2B5EF4-FFF2-40B4-BE49-F238E27FC236}">
                      <a16:creationId xmlns:a16="http://schemas.microsoft.com/office/drawing/2014/main" id="{678C4BF4-2D23-AFD6-DF59-B4A9934832E7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628528" y="4979996"/>
                  <a:ext cx="116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12705" name="Ink 112704">
                  <a:extLst>
                    <a:ext uri="{FF2B5EF4-FFF2-40B4-BE49-F238E27FC236}">
                      <a16:creationId xmlns:a16="http://schemas.microsoft.com/office/drawing/2014/main" id="{78D7AB81-4773-2804-6DBF-BB57B46D0335}"/>
                    </a:ext>
                  </a:extLst>
                </p14:cNvPr>
                <p14:cNvContentPartPr/>
                <p14:nvPr/>
              </p14:nvContentPartPr>
              <p14:xfrm>
                <a:off x="7780448" y="4915556"/>
                <a:ext cx="53640" cy="108720"/>
              </p14:xfrm>
            </p:contentPart>
          </mc:Choice>
          <mc:Fallback xmlns="">
            <p:pic>
              <p:nvPicPr>
                <p:cNvPr id="112705" name="Ink 112704">
                  <a:extLst>
                    <a:ext uri="{FF2B5EF4-FFF2-40B4-BE49-F238E27FC236}">
                      <a16:creationId xmlns:a16="http://schemas.microsoft.com/office/drawing/2014/main" id="{78D7AB81-4773-2804-6DBF-BB57B46D0335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771808" y="4906556"/>
                  <a:ext cx="712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12706" name="Ink 112705">
                  <a:extLst>
                    <a:ext uri="{FF2B5EF4-FFF2-40B4-BE49-F238E27FC236}">
                      <a16:creationId xmlns:a16="http://schemas.microsoft.com/office/drawing/2014/main" id="{1CC04ADC-86DA-FB80-0397-95A12D53037C}"/>
                    </a:ext>
                  </a:extLst>
                </p14:cNvPr>
                <p14:cNvContentPartPr/>
                <p14:nvPr/>
              </p14:nvContentPartPr>
              <p14:xfrm>
                <a:off x="7837688" y="4718636"/>
                <a:ext cx="264240" cy="227160"/>
              </p14:xfrm>
            </p:contentPart>
          </mc:Choice>
          <mc:Fallback xmlns="">
            <p:pic>
              <p:nvPicPr>
                <p:cNvPr id="112706" name="Ink 112705">
                  <a:extLst>
                    <a:ext uri="{FF2B5EF4-FFF2-40B4-BE49-F238E27FC236}">
                      <a16:creationId xmlns:a16="http://schemas.microsoft.com/office/drawing/2014/main" id="{1CC04ADC-86DA-FB80-0397-95A12D53037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829048" y="4709636"/>
                  <a:ext cx="2818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12707" name="Ink 112706">
                  <a:extLst>
                    <a:ext uri="{FF2B5EF4-FFF2-40B4-BE49-F238E27FC236}">
                      <a16:creationId xmlns:a16="http://schemas.microsoft.com/office/drawing/2014/main" id="{C85C6D38-B61E-893D-AD29-F5038A5C6FF9}"/>
                    </a:ext>
                  </a:extLst>
                </p14:cNvPr>
                <p14:cNvContentPartPr/>
                <p14:nvPr/>
              </p14:nvContentPartPr>
              <p14:xfrm>
                <a:off x="8128568" y="4497236"/>
                <a:ext cx="223920" cy="284760"/>
              </p14:xfrm>
            </p:contentPart>
          </mc:Choice>
          <mc:Fallback xmlns="">
            <p:pic>
              <p:nvPicPr>
                <p:cNvPr id="112707" name="Ink 112706">
                  <a:extLst>
                    <a:ext uri="{FF2B5EF4-FFF2-40B4-BE49-F238E27FC236}">
                      <a16:creationId xmlns:a16="http://schemas.microsoft.com/office/drawing/2014/main" id="{C85C6D38-B61E-893D-AD29-F5038A5C6FF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8119568" y="4488596"/>
                  <a:ext cx="24156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12708" name="Ink 112707">
                  <a:extLst>
                    <a:ext uri="{FF2B5EF4-FFF2-40B4-BE49-F238E27FC236}">
                      <a16:creationId xmlns:a16="http://schemas.microsoft.com/office/drawing/2014/main" id="{36F899AA-7F20-8D5E-F82D-1BD68D213243}"/>
                    </a:ext>
                  </a:extLst>
                </p14:cNvPr>
                <p14:cNvContentPartPr/>
                <p14:nvPr/>
              </p14:nvContentPartPr>
              <p14:xfrm>
                <a:off x="8385608" y="4641236"/>
                <a:ext cx="38160" cy="32760"/>
              </p14:xfrm>
            </p:contentPart>
          </mc:Choice>
          <mc:Fallback xmlns="">
            <p:pic>
              <p:nvPicPr>
                <p:cNvPr id="112708" name="Ink 112707">
                  <a:extLst>
                    <a:ext uri="{FF2B5EF4-FFF2-40B4-BE49-F238E27FC236}">
                      <a16:creationId xmlns:a16="http://schemas.microsoft.com/office/drawing/2014/main" id="{36F899AA-7F20-8D5E-F82D-1BD68D21324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376608" y="4632596"/>
                  <a:ext cx="558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12722" name="Ink 112721">
                  <a:extLst>
                    <a:ext uri="{FF2B5EF4-FFF2-40B4-BE49-F238E27FC236}">
                      <a16:creationId xmlns:a16="http://schemas.microsoft.com/office/drawing/2014/main" id="{F7DDA3F2-B13A-5F49-9479-CA1B47AB0447}"/>
                    </a:ext>
                  </a:extLst>
                </p14:cNvPr>
                <p14:cNvContentPartPr/>
                <p14:nvPr/>
              </p14:nvContentPartPr>
              <p14:xfrm>
                <a:off x="6774608" y="2658356"/>
                <a:ext cx="7560" cy="2160"/>
              </p14:xfrm>
            </p:contentPart>
          </mc:Choice>
          <mc:Fallback xmlns="">
            <p:pic>
              <p:nvPicPr>
                <p:cNvPr id="112722" name="Ink 112721">
                  <a:extLst>
                    <a:ext uri="{FF2B5EF4-FFF2-40B4-BE49-F238E27FC236}">
                      <a16:creationId xmlns:a16="http://schemas.microsoft.com/office/drawing/2014/main" id="{F7DDA3F2-B13A-5F49-9479-CA1B47AB044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765968" y="2649716"/>
                  <a:ext cx="252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12723" name="Ink 112722">
                  <a:extLst>
                    <a:ext uri="{FF2B5EF4-FFF2-40B4-BE49-F238E27FC236}">
                      <a16:creationId xmlns:a16="http://schemas.microsoft.com/office/drawing/2014/main" id="{E54510DE-AEDC-6324-FF6F-D05CBC6E62FE}"/>
                    </a:ext>
                  </a:extLst>
                </p14:cNvPr>
                <p14:cNvContentPartPr/>
                <p14:nvPr/>
              </p14:nvContentPartPr>
              <p14:xfrm>
                <a:off x="6951728" y="2452076"/>
                <a:ext cx="19440" cy="22320"/>
              </p14:xfrm>
            </p:contentPart>
          </mc:Choice>
          <mc:Fallback xmlns="">
            <p:pic>
              <p:nvPicPr>
                <p:cNvPr id="112723" name="Ink 112722">
                  <a:extLst>
                    <a:ext uri="{FF2B5EF4-FFF2-40B4-BE49-F238E27FC236}">
                      <a16:creationId xmlns:a16="http://schemas.microsoft.com/office/drawing/2014/main" id="{E54510DE-AEDC-6324-FF6F-D05CBC6E62F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942728" y="2443076"/>
                  <a:ext cx="37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2725" name="Ink 112724">
                  <a:extLst>
                    <a:ext uri="{FF2B5EF4-FFF2-40B4-BE49-F238E27FC236}">
                      <a16:creationId xmlns:a16="http://schemas.microsoft.com/office/drawing/2014/main" id="{2774CC0E-CB9B-D67D-E2F8-5BF1F425D100}"/>
                    </a:ext>
                  </a:extLst>
                </p14:cNvPr>
                <p14:cNvContentPartPr/>
                <p14:nvPr/>
              </p14:nvContentPartPr>
              <p14:xfrm>
                <a:off x="7242608" y="2810996"/>
                <a:ext cx="542520" cy="672840"/>
              </p14:xfrm>
            </p:contentPart>
          </mc:Choice>
          <mc:Fallback xmlns="">
            <p:pic>
              <p:nvPicPr>
                <p:cNvPr id="112725" name="Ink 112724">
                  <a:extLst>
                    <a:ext uri="{FF2B5EF4-FFF2-40B4-BE49-F238E27FC236}">
                      <a16:creationId xmlns:a16="http://schemas.microsoft.com/office/drawing/2014/main" id="{2774CC0E-CB9B-D67D-E2F8-5BF1F425D100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233608" y="2802356"/>
                  <a:ext cx="56016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2727" name="Ink 112726">
                  <a:extLst>
                    <a:ext uri="{FF2B5EF4-FFF2-40B4-BE49-F238E27FC236}">
                      <a16:creationId xmlns:a16="http://schemas.microsoft.com/office/drawing/2014/main" id="{288D12BA-60AD-D75A-E3E3-A194FC50916D}"/>
                    </a:ext>
                  </a:extLst>
                </p14:cNvPr>
                <p14:cNvContentPartPr/>
                <p14:nvPr/>
              </p14:nvContentPartPr>
              <p14:xfrm>
                <a:off x="7624208" y="1972556"/>
                <a:ext cx="390960" cy="595440"/>
              </p14:xfrm>
            </p:contentPart>
          </mc:Choice>
          <mc:Fallback xmlns="">
            <p:pic>
              <p:nvPicPr>
                <p:cNvPr id="112727" name="Ink 112726">
                  <a:extLst>
                    <a:ext uri="{FF2B5EF4-FFF2-40B4-BE49-F238E27FC236}">
                      <a16:creationId xmlns:a16="http://schemas.microsoft.com/office/drawing/2014/main" id="{288D12BA-60AD-D75A-E3E3-A194FC50916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615568" y="1963556"/>
                  <a:ext cx="408600" cy="61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12729" name="Ink 112728">
                <a:extLst>
                  <a:ext uri="{FF2B5EF4-FFF2-40B4-BE49-F238E27FC236}">
                    <a16:creationId xmlns:a16="http://schemas.microsoft.com/office/drawing/2014/main" id="{7C6EDFD1-EF40-0221-5FD2-A96D2F2DC241}"/>
                  </a:ext>
                </a:extLst>
              </p14:cNvPr>
              <p14:cNvContentPartPr/>
              <p14:nvPr/>
            </p14:nvContentPartPr>
            <p14:xfrm>
              <a:off x="2589968" y="4982156"/>
              <a:ext cx="675720" cy="430200"/>
            </p14:xfrm>
          </p:contentPart>
        </mc:Choice>
        <mc:Fallback xmlns="">
          <p:pic>
            <p:nvPicPr>
              <p:cNvPr id="112729" name="Ink 112728">
                <a:extLst>
                  <a:ext uri="{FF2B5EF4-FFF2-40B4-BE49-F238E27FC236}">
                    <a16:creationId xmlns:a16="http://schemas.microsoft.com/office/drawing/2014/main" id="{7C6EDFD1-EF40-0221-5FD2-A96D2F2DC241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2580968" y="4973156"/>
                <a:ext cx="69336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12730" name="Ink 112729">
                <a:extLst>
                  <a:ext uri="{FF2B5EF4-FFF2-40B4-BE49-F238E27FC236}">
                    <a16:creationId xmlns:a16="http://schemas.microsoft.com/office/drawing/2014/main" id="{C36A6DE1-C9EB-097F-A59D-4DDE7B3DD73D}"/>
                  </a:ext>
                </a:extLst>
              </p14:cNvPr>
              <p14:cNvContentPartPr/>
              <p14:nvPr/>
            </p14:nvContentPartPr>
            <p14:xfrm>
              <a:off x="4391768" y="4975676"/>
              <a:ext cx="689760" cy="452880"/>
            </p14:xfrm>
          </p:contentPart>
        </mc:Choice>
        <mc:Fallback xmlns="">
          <p:pic>
            <p:nvPicPr>
              <p:cNvPr id="112730" name="Ink 112729">
                <a:extLst>
                  <a:ext uri="{FF2B5EF4-FFF2-40B4-BE49-F238E27FC236}">
                    <a16:creationId xmlns:a16="http://schemas.microsoft.com/office/drawing/2014/main" id="{C36A6DE1-C9EB-097F-A59D-4DDE7B3DD73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4382768" y="4967036"/>
                <a:ext cx="70740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12731" name="Ink 112730">
                <a:extLst>
                  <a:ext uri="{FF2B5EF4-FFF2-40B4-BE49-F238E27FC236}">
                    <a16:creationId xmlns:a16="http://schemas.microsoft.com/office/drawing/2014/main" id="{DE35AA97-541D-A3A5-5D6D-75439749364C}"/>
                  </a:ext>
                </a:extLst>
              </p14:cNvPr>
              <p14:cNvContentPartPr/>
              <p14:nvPr/>
            </p14:nvContentPartPr>
            <p14:xfrm>
              <a:off x="2723528" y="5849396"/>
              <a:ext cx="586440" cy="85680"/>
            </p14:xfrm>
          </p:contentPart>
        </mc:Choice>
        <mc:Fallback xmlns="">
          <p:pic>
            <p:nvPicPr>
              <p:cNvPr id="112731" name="Ink 112730">
                <a:extLst>
                  <a:ext uri="{FF2B5EF4-FFF2-40B4-BE49-F238E27FC236}">
                    <a16:creationId xmlns:a16="http://schemas.microsoft.com/office/drawing/2014/main" id="{DE35AA97-541D-A3A5-5D6D-75439749364C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2714888" y="5840756"/>
                <a:ext cx="60408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12732" name="Ink 112731">
                <a:extLst>
                  <a:ext uri="{FF2B5EF4-FFF2-40B4-BE49-F238E27FC236}">
                    <a16:creationId xmlns:a16="http://schemas.microsoft.com/office/drawing/2014/main" id="{632AD92D-55D4-8812-973F-5D9569190188}"/>
                  </a:ext>
                </a:extLst>
              </p14:cNvPr>
              <p14:cNvContentPartPr/>
              <p14:nvPr/>
            </p14:nvContentPartPr>
            <p14:xfrm>
              <a:off x="4406528" y="5907716"/>
              <a:ext cx="427680" cy="19440"/>
            </p14:xfrm>
          </p:contentPart>
        </mc:Choice>
        <mc:Fallback xmlns="">
          <p:pic>
            <p:nvPicPr>
              <p:cNvPr id="112732" name="Ink 112731">
                <a:extLst>
                  <a:ext uri="{FF2B5EF4-FFF2-40B4-BE49-F238E27FC236}">
                    <a16:creationId xmlns:a16="http://schemas.microsoft.com/office/drawing/2014/main" id="{632AD92D-55D4-8812-973F-5D9569190188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4397888" y="5899076"/>
                <a:ext cx="44532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743" name="Group 112742">
            <a:extLst>
              <a:ext uri="{FF2B5EF4-FFF2-40B4-BE49-F238E27FC236}">
                <a16:creationId xmlns:a16="http://schemas.microsoft.com/office/drawing/2014/main" id="{A4EEE54C-4022-3E9B-4C48-A57AEA21B212}"/>
              </a:ext>
            </a:extLst>
          </p:cNvPr>
          <p:cNvGrpSpPr/>
          <p:nvPr/>
        </p:nvGrpSpPr>
        <p:grpSpPr>
          <a:xfrm>
            <a:off x="3341288" y="5219756"/>
            <a:ext cx="302760" cy="210240"/>
            <a:chOff x="3341288" y="5219756"/>
            <a:chExt cx="302760" cy="21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12733" name="Ink 112732">
                  <a:extLst>
                    <a:ext uri="{FF2B5EF4-FFF2-40B4-BE49-F238E27FC236}">
                      <a16:creationId xmlns:a16="http://schemas.microsoft.com/office/drawing/2014/main" id="{5C9E3801-728B-274D-E8EC-0206CF1614ED}"/>
                    </a:ext>
                  </a:extLst>
                </p14:cNvPr>
                <p14:cNvContentPartPr/>
                <p14:nvPr/>
              </p14:nvContentPartPr>
              <p14:xfrm>
                <a:off x="3392768" y="5376356"/>
                <a:ext cx="25560" cy="53640"/>
              </p14:xfrm>
            </p:contentPart>
          </mc:Choice>
          <mc:Fallback xmlns="">
            <p:pic>
              <p:nvPicPr>
                <p:cNvPr id="112733" name="Ink 112732">
                  <a:extLst>
                    <a:ext uri="{FF2B5EF4-FFF2-40B4-BE49-F238E27FC236}">
                      <a16:creationId xmlns:a16="http://schemas.microsoft.com/office/drawing/2014/main" id="{5C9E3801-728B-274D-E8EC-0206CF1614ED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3383768" y="5367716"/>
                  <a:ext cx="432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12734" name="Ink 112733">
                  <a:extLst>
                    <a:ext uri="{FF2B5EF4-FFF2-40B4-BE49-F238E27FC236}">
                      <a16:creationId xmlns:a16="http://schemas.microsoft.com/office/drawing/2014/main" id="{7F7E7575-454E-55C0-021B-A63254D7C53E}"/>
                    </a:ext>
                  </a:extLst>
                </p14:cNvPr>
                <p14:cNvContentPartPr/>
                <p14:nvPr/>
              </p14:nvContentPartPr>
              <p14:xfrm>
                <a:off x="3341288" y="5331356"/>
                <a:ext cx="127080" cy="26640"/>
              </p14:xfrm>
            </p:contentPart>
          </mc:Choice>
          <mc:Fallback xmlns="">
            <p:pic>
              <p:nvPicPr>
                <p:cNvPr id="112734" name="Ink 112733">
                  <a:extLst>
                    <a:ext uri="{FF2B5EF4-FFF2-40B4-BE49-F238E27FC236}">
                      <a16:creationId xmlns:a16="http://schemas.microsoft.com/office/drawing/2014/main" id="{7F7E7575-454E-55C0-021B-A63254D7C53E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3332288" y="5322356"/>
                  <a:ext cx="1447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12735" name="Ink 112734">
                  <a:extLst>
                    <a:ext uri="{FF2B5EF4-FFF2-40B4-BE49-F238E27FC236}">
                      <a16:creationId xmlns:a16="http://schemas.microsoft.com/office/drawing/2014/main" id="{D5F33842-D2A3-96F5-03B7-583D0C8B6AB4}"/>
                    </a:ext>
                  </a:extLst>
                </p14:cNvPr>
                <p14:cNvContentPartPr/>
                <p14:nvPr/>
              </p14:nvContentPartPr>
              <p14:xfrm>
                <a:off x="3425888" y="5252156"/>
                <a:ext cx="109800" cy="95400"/>
              </p14:xfrm>
            </p:contentPart>
          </mc:Choice>
          <mc:Fallback xmlns="">
            <p:pic>
              <p:nvPicPr>
                <p:cNvPr id="112735" name="Ink 112734">
                  <a:extLst>
                    <a:ext uri="{FF2B5EF4-FFF2-40B4-BE49-F238E27FC236}">
                      <a16:creationId xmlns:a16="http://schemas.microsoft.com/office/drawing/2014/main" id="{D5F33842-D2A3-96F5-03B7-583D0C8B6AB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3417248" y="5243516"/>
                  <a:ext cx="1274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12736" name="Ink 112735">
                  <a:extLst>
                    <a:ext uri="{FF2B5EF4-FFF2-40B4-BE49-F238E27FC236}">
                      <a16:creationId xmlns:a16="http://schemas.microsoft.com/office/drawing/2014/main" id="{65E26D62-09B4-EE3A-C740-5197FF4C8C16}"/>
                    </a:ext>
                  </a:extLst>
                </p14:cNvPr>
                <p14:cNvContentPartPr/>
                <p14:nvPr/>
              </p14:nvContentPartPr>
              <p14:xfrm>
                <a:off x="3558368" y="5219756"/>
                <a:ext cx="85680" cy="99000"/>
              </p14:xfrm>
            </p:contentPart>
          </mc:Choice>
          <mc:Fallback xmlns="">
            <p:pic>
              <p:nvPicPr>
                <p:cNvPr id="112736" name="Ink 112735">
                  <a:extLst>
                    <a:ext uri="{FF2B5EF4-FFF2-40B4-BE49-F238E27FC236}">
                      <a16:creationId xmlns:a16="http://schemas.microsoft.com/office/drawing/2014/main" id="{65E26D62-09B4-EE3A-C740-5197FF4C8C1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3549728" y="5211116"/>
                  <a:ext cx="103320" cy="11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742" name="Group 112741">
            <a:extLst>
              <a:ext uri="{FF2B5EF4-FFF2-40B4-BE49-F238E27FC236}">
                <a16:creationId xmlns:a16="http://schemas.microsoft.com/office/drawing/2014/main" id="{0B29349C-9C32-962F-DC6C-3469F409005D}"/>
              </a:ext>
            </a:extLst>
          </p:cNvPr>
          <p:cNvGrpSpPr/>
          <p:nvPr/>
        </p:nvGrpSpPr>
        <p:grpSpPr>
          <a:xfrm>
            <a:off x="5134088" y="5215796"/>
            <a:ext cx="510480" cy="410760"/>
            <a:chOff x="5134088" y="5215796"/>
            <a:chExt cx="510480" cy="4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12737" name="Ink 112736">
                  <a:extLst>
                    <a:ext uri="{FF2B5EF4-FFF2-40B4-BE49-F238E27FC236}">
                      <a16:creationId xmlns:a16="http://schemas.microsoft.com/office/drawing/2014/main" id="{384A4BC4-19D8-E54E-638A-6690B4B251F0}"/>
                    </a:ext>
                  </a:extLst>
                </p14:cNvPr>
                <p14:cNvContentPartPr/>
                <p14:nvPr/>
              </p14:nvContentPartPr>
              <p14:xfrm>
                <a:off x="5134808" y="5444396"/>
                <a:ext cx="80640" cy="182160"/>
              </p14:xfrm>
            </p:contentPart>
          </mc:Choice>
          <mc:Fallback xmlns="">
            <p:pic>
              <p:nvPicPr>
                <p:cNvPr id="112737" name="Ink 112736">
                  <a:extLst>
                    <a:ext uri="{FF2B5EF4-FFF2-40B4-BE49-F238E27FC236}">
                      <a16:creationId xmlns:a16="http://schemas.microsoft.com/office/drawing/2014/main" id="{384A4BC4-19D8-E54E-638A-6690B4B251F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126168" y="5435396"/>
                  <a:ext cx="982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12738" name="Ink 112737">
                  <a:extLst>
                    <a:ext uri="{FF2B5EF4-FFF2-40B4-BE49-F238E27FC236}">
                      <a16:creationId xmlns:a16="http://schemas.microsoft.com/office/drawing/2014/main" id="{42085473-C54A-F204-8262-0DAE624F25A0}"/>
                    </a:ext>
                  </a:extLst>
                </p14:cNvPr>
                <p14:cNvContentPartPr/>
                <p14:nvPr/>
              </p14:nvContentPartPr>
              <p14:xfrm>
                <a:off x="5134088" y="5395076"/>
                <a:ext cx="96480" cy="124200"/>
              </p14:xfrm>
            </p:contentPart>
          </mc:Choice>
          <mc:Fallback xmlns="">
            <p:pic>
              <p:nvPicPr>
                <p:cNvPr id="112738" name="Ink 112737">
                  <a:extLst>
                    <a:ext uri="{FF2B5EF4-FFF2-40B4-BE49-F238E27FC236}">
                      <a16:creationId xmlns:a16="http://schemas.microsoft.com/office/drawing/2014/main" id="{42085473-C54A-F204-8262-0DAE624F25A0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125088" y="5386436"/>
                  <a:ext cx="114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12739" name="Ink 112738">
                  <a:extLst>
                    <a:ext uri="{FF2B5EF4-FFF2-40B4-BE49-F238E27FC236}">
                      <a16:creationId xmlns:a16="http://schemas.microsoft.com/office/drawing/2014/main" id="{59DAAB7D-3E3A-F9B1-FE32-C3BA3D88454F}"/>
                    </a:ext>
                  </a:extLst>
                </p14:cNvPr>
                <p14:cNvContentPartPr/>
                <p14:nvPr/>
              </p14:nvContentPartPr>
              <p14:xfrm>
                <a:off x="5263688" y="5229476"/>
                <a:ext cx="173160" cy="217080"/>
              </p14:xfrm>
            </p:contentPart>
          </mc:Choice>
          <mc:Fallback xmlns="">
            <p:pic>
              <p:nvPicPr>
                <p:cNvPr id="112739" name="Ink 112738">
                  <a:extLst>
                    <a:ext uri="{FF2B5EF4-FFF2-40B4-BE49-F238E27FC236}">
                      <a16:creationId xmlns:a16="http://schemas.microsoft.com/office/drawing/2014/main" id="{59DAAB7D-3E3A-F9B1-FE32-C3BA3D88454F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255048" y="5220476"/>
                  <a:ext cx="1908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12740" name="Ink 112739">
                  <a:extLst>
                    <a:ext uri="{FF2B5EF4-FFF2-40B4-BE49-F238E27FC236}">
                      <a16:creationId xmlns:a16="http://schemas.microsoft.com/office/drawing/2014/main" id="{BB0991B9-D831-9534-433F-D376BF18FFEF}"/>
                    </a:ext>
                  </a:extLst>
                </p14:cNvPr>
                <p14:cNvContentPartPr/>
                <p14:nvPr/>
              </p14:nvContentPartPr>
              <p14:xfrm>
                <a:off x="5445488" y="5281316"/>
                <a:ext cx="113400" cy="92160"/>
              </p14:xfrm>
            </p:contentPart>
          </mc:Choice>
          <mc:Fallback xmlns="">
            <p:pic>
              <p:nvPicPr>
                <p:cNvPr id="112740" name="Ink 112739">
                  <a:extLst>
                    <a:ext uri="{FF2B5EF4-FFF2-40B4-BE49-F238E27FC236}">
                      <a16:creationId xmlns:a16="http://schemas.microsoft.com/office/drawing/2014/main" id="{BB0991B9-D831-9534-433F-D376BF18FFEF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436848" y="5272316"/>
                  <a:ext cx="13104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12741" name="Ink 112740">
                  <a:extLst>
                    <a:ext uri="{FF2B5EF4-FFF2-40B4-BE49-F238E27FC236}">
                      <a16:creationId xmlns:a16="http://schemas.microsoft.com/office/drawing/2014/main" id="{6CFC8635-A8FA-B51A-6837-A7266B430EC4}"/>
                    </a:ext>
                  </a:extLst>
                </p14:cNvPr>
                <p14:cNvContentPartPr/>
                <p14:nvPr/>
              </p14:nvContentPartPr>
              <p14:xfrm>
                <a:off x="5588768" y="5215796"/>
                <a:ext cx="55800" cy="47880"/>
              </p14:xfrm>
            </p:contentPart>
          </mc:Choice>
          <mc:Fallback xmlns="">
            <p:pic>
              <p:nvPicPr>
                <p:cNvPr id="112741" name="Ink 112740">
                  <a:extLst>
                    <a:ext uri="{FF2B5EF4-FFF2-40B4-BE49-F238E27FC236}">
                      <a16:creationId xmlns:a16="http://schemas.microsoft.com/office/drawing/2014/main" id="{6CFC8635-A8FA-B51A-6837-A7266B430EC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579768" y="5207156"/>
                  <a:ext cx="73440" cy="6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12744" name="Ink 112743">
                <a:extLst>
                  <a:ext uri="{FF2B5EF4-FFF2-40B4-BE49-F238E27FC236}">
                    <a16:creationId xmlns:a16="http://schemas.microsoft.com/office/drawing/2014/main" id="{C44F7886-D437-135F-395D-6B4DE0257ADE}"/>
                  </a:ext>
                </a:extLst>
              </p14:cNvPr>
              <p14:cNvContentPartPr/>
              <p14:nvPr/>
            </p14:nvContentPartPr>
            <p14:xfrm>
              <a:off x="3411128" y="5666516"/>
              <a:ext cx="5400" cy="4680"/>
            </p14:xfrm>
          </p:contentPart>
        </mc:Choice>
        <mc:Fallback xmlns="">
          <p:pic>
            <p:nvPicPr>
              <p:cNvPr id="112744" name="Ink 112743">
                <a:extLst>
                  <a:ext uri="{FF2B5EF4-FFF2-40B4-BE49-F238E27FC236}">
                    <a16:creationId xmlns:a16="http://schemas.microsoft.com/office/drawing/2014/main" id="{C44F7886-D437-135F-395D-6B4DE0257ADE}"/>
                  </a:ext>
                </a:extLst>
              </p:cNvPr>
              <p:cNvPicPr/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3402128" y="5657876"/>
                <a:ext cx="23040" cy="2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752" name="Group 112751">
            <a:extLst>
              <a:ext uri="{FF2B5EF4-FFF2-40B4-BE49-F238E27FC236}">
                <a16:creationId xmlns:a16="http://schemas.microsoft.com/office/drawing/2014/main" id="{3A1BA832-691A-90EA-19C5-642DC7C079D3}"/>
              </a:ext>
            </a:extLst>
          </p:cNvPr>
          <p:cNvGrpSpPr/>
          <p:nvPr/>
        </p:nvGrpSpPr>
        <p:grpSpPr>
          <a:xfrm>
            <a:off x="5496608" y="5518196"/>
            <a:ext cx="1081080" cy="690120"/>
            <a:chOff x="5496608" y="5518196"/>
            <a:chExt cx="1081080" cy="69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12745" name="Ink 112744">
                  <a:extLst>
                    <a:ext uri="{FF2B5EF4-FFF2-40B4-BE49-F238E27FC236}">
                      <a16:creationId xmlns:a16="http://schemas.microsoft.com/office/drawing/2014/main" id="{0581710C-E0C7-D6EB-B8C5-7EB3018A9263}"/>
                    </a:ext>
                  </a:extLst>
                </p14:cNvPr>
                <p14:cNvContentPartPr/>
                <p14:nvPr/>
              </p14:nvContentPartPr>
              <p14:xfrm>
                <a:off x="5581208" y="5539076"/>
                <a:ext cx="9360" cy="23040"/>
              </p14:xfrm>
            </p:contentPart>
          </mc:Choice>
          <mc:Fallback xmlns="">
            <p:pic>
              <p:nvPicPr>
                <p:cNvPr id="112745" name="Ink 112744">
                  <a:extLst>
                    <a:ext uri="{FF2B5EF4-FFF2-40B4-BE49-F238E27FC236}">
                      <a16:creationId xmlns:a16="http://schemas.microsoft.com/office/drawing/2014/main" id="{0581710C-E0C7-D6EB-B8C5-7EB3018A9263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572568" y="5530076"/>
                  <a:ext cx="270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12746" name="Ink 112745">
                  <a:extLst>
                    <a:ext uri="{FF2B5EF4-FFF2-40B4-BE49-F238E27FC236}">
                      <a16:creationId xmlns:a16="http://schemas.microsoft.com/office/drawing/2014/main" id="{298EC965-DB00-D3FB-A105-FF5BE859FF38}"/>
                    </a:ext>
                  </a:extLst>
                </p14:cNvPr>
                <p14:cNvContentPartPr/>
                <p14:nvPr/>
              </p14:nvContentPartPr>
              <p14:xfrm>
                <a:off x="5589128" y="5532236"/>
                <a:ext cx="123480" cy="262800"/>
              </p14:xfrm>
            </p:contentPart>
          </mc:Choice>
          <mc:Fallback xmlns="">
            <p:pic>
              <p:nvPicPr>
                <p:cNvPr id="112746" name="Ink 112745">
                  <a:extLst>
                    <a:ext uri="{FF2B5EF4-FFF2-40B4-BE49-F238E27FC236}">
                      <a16:creationId xmlns:a16="http://schemas.microsoft.com/office/drawing/2014/main" id="{298EC965-DB00-D3FB-A105-FF5BE859FF3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580128" y="5523596"/>
                  <a:ext cx="1411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12747" name="Ink 112746">
                  <a:extLst>
                    <a:ext uri="{FF2B5EF4-FFF2-40B4-BE49-F238E27FC236}">
                      <a16:creationId xmlns:a16="http://schemas.microsoft.com/office/drawing/2014/main" id="{AA991180-B341-0B2F-A645-86BAA0B823B4}"/>
                    </a:ext>
                  </a:extLst>
                </p14:cNvPr>
                <p14:cNvContentPartPr/>
                <p14:nvPr/>
              </p14:nvContentPartPr>
              <p14:xfrm>
                <a:off x="5496608" y="5518196"/>
                <a:ext cx="219960" cy="167040"/>
              </p14:xfrm>
            </p:contentPart>
          </mc:Choice>
          <mc:Fallback xmlns="">
            <p:pic>
              <p:nvPicPr>
                <p:cNvPr id="112747" name="Ink 112746">
                  <a:extLst>
                    <a:ext uri="{FF2B5EF4-FFF2-40B4-BE49-F238E27FC236}">
                      <a16:creationId xmlns:a16="http://schemas.microsoft.com/office/drawing/2014/main" id="{AA991180-B341-0B2F-A645-86BAA0B823B4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487608" y="5509196"/>
                  <a:ext cx="2376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12748" name="Ink 112747">
                  <a:extLst>
                    <a:ext uri="{FF2B5EF4-FFF2-40B4-BE49-F238E27FC236}">
                      <a16:creationId xmlns:a16="http://schemas.microsoft.com/office/drawing/2014/main" id="{521D0960-3D04-BE8A-0430-89A3055B45ED}"/>
                    </a:ext>
                  </a:extLst>
                </p14:cNvPr>
                <p14:cNvContentPartPr/>
                <p14:nvPr/>
              </p14:nvContentPartPr>
              <p14:xfrm>
                <a:off x="5792528" y="5922836"/>
                <a:ext cx="84960" cy="285480"/>
              </p14:xfrm>
            </p:contentPart>
          </mc:Choice>
          <mc:Fallback xmlns="">
            <p:pic>
              <p:nvPicPr>
                <p:cNvPr id="112748" name="Ink 112747">
                  <a:extLst>
                    <a:ext uri="{FF2B5EF4-FFF2-40B4-BE49-F238E27FC236}">
                      <a16:creationId xmlns:a16="http://schemas.microsoft.com/office/drawing/2014/main" id="{521D0960-3D04-BE8A-0430-89A3055B45ED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783528" y="5913836"/>
                  <a:ext cx="1026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12749" name="Ink 112748">
                  <a:extLst>
                    <a:ext uri="{FF2B5EF4-FFF2-40B4-BE49-F238E27FC236}">
                      <a16:creationId xmlns:a16="http://schemas.microsoft.com/office/drawing/2014/main" id="{82945245-BEBB-A505-5E93-1D15D1E48AFC}"/>
                    </a:ext>
                  </a:extLst>
                </p14:cNvPr>
                <p14:cNvContentPartPr/>
                <p14:nvPr/>
              </p14:nvContentPartPr>
              <p14:xfrm>
                <a:off x="5956328" y="5697116"/>
                <a:ext cx="313560" cy="387720"/>
              </p14:xfrm>
            </p:contentPart>
          </mc:Choice>
          <mc:Fallback xmlns="">
            <p:pic>
              <p:nvPicPr>
                <p:cNvPr id="112749" name="Ink 112748">
                  <a:extLst>
                    <a:ext uri="{FF2B5EF4-FFF2-40B4-BE49-F238E27FC236}">
                      <a16:creationId xmlns:a16="http://schemas.microsoft.com/office/drawing/2014/main" id="{82945245-BEBB-A505-5E93-1D15D1E48AFC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5947328" y="5688116"/>
                  <a:ext cx="3312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12750" name="Ink 112749">
                  <a:extLst>
                    <a:ext uri="{FF2B5EF4-FFF2-40B4-BE49-F238E27FC236}">
                      <a16:creationId xmlns:a16="http://schemas.microsoft.com/office/drawing/2014/main" id="{88D356EA-7880-0B19-EEAA-194BCD8BD814}"/>
                    </a:ext>
                  </a:extLst>
                </p14:cNvPr>
                <p14:cNvContentPartPr/>
                <p14:nvPr/>
              </p14:nvContentPartPr>
              <p14:xfrm>
                <a:off x="6278168" y="5662196"/>
                <a:ext cx="264240" cy="180360"/>
              </p14:xfrm>
            </p:contentPart>
          </mc:Choice>
          <mc:Fallback xmlns="">
            <p:pic>
              <p:nvPicPr>
                <p:cNvPr id="112750" name="Ink 112749">
                  <a:extLst>
                    <a:ext uri="{FF2B5EF4-FFF2-40B4-BE49-F238E27FC236}">
                      <a16:creationId xmlns:a16="http://schemas.microsoft.com/office/drawing/2014/main" id="{88D356EA-7880-0B19-EEAA-194BCD8BD814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269168" y="5653556"/>
                  <a:ext cx="2818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12751" name="Ink 112750">
                  <a:extLst>
                    <a:ext uri="{FF2B5EF4-FFF2-40B4-BE49-F238E27FC236}">
                      <a16:creationId xmlns:a16="http://schemas.microsoft.com/office/drawing/2014/main" id="{CDCD3059-7ED0-95DF-6841-432F54096FB9}"/>
                    </a:ext>
                  </a:extLst>
                </p14:cNvPr>
                <p14:cNvContentPartPr/>
                <p14:nvPr/>
              </p14:nvContentPartPr>
              <p14:xfrm>
                <a:off x="6563288" y="5605676"/>
                <a:ext cx="14400" cy="23040"/>
              </p14:xfrm>
            </p:contentPart>
          </mc:Choice>
          <mc:Fallback xmlns="">
            <p:pic>
              <p:nvPicPr>
                <p:cNvPr id="112751" name="Ink 112750">
                  <a:extLst>
                    <a:ext uri="{FF2B5EF4-FFF2-40B4-BE49-F238E27FC236}">
                      <a16:creationId xmlns:a16="http://schemas.microsoft.com/office/drawing/2014/main" id="{CDCD3059-7ED0-95DF-6841-432F54096FB9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554648" y="5596676"/>
                  <a:ext cx="32040" cy="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12753" name="Ink 112752">
                <a:extLst>
                  <a:ext uri="{FF2B5EF4-FFF2-40B4-BE49-F238E27FC236}">
                    <a16:creationId xmlns:a16="http://schemas.microsoft.com/office/drawing/2014/main" id="{26E89E76-0FBE-DDB6-A54D-F5D2E83DF0DE}"/>
                  </a:ext>
                </a:extLst>
              </p14:cNvPr>
              <p14:cNvContentPartPr/>
              <p14:nvPr/>
            </p14:nvContentPartPr>
            <p14:xfrm>
              <a:off x="1083728" y="5469956"/>
              <a:ext cx="707400" cy="608400"/>
            </p14:xfrm>
          </p:contentPart>
        </mc:Choice>
        <mc:Fallback xmlns="">
          <p:pic>
            <p:nvPicPr>
              <p:cNvPr id="112753" name="Ink 112752">
                <a:extLst>
                  <a:ext uri="{FF2B5EF4-FFF2-40B4-BE49-F238E27FC236}">
                    <a16:creationId xmlns:a16="http://schemas.microsoft.com/office/drawing/2014/main" id="{26E89E76-0FBE-DDB6-A54D-F5D2E83DF0DE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1075088" y="5460956"/>
                <a:ext cx="725040" cy="62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757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C653DC-FB83-C61F-ED10-A9BFC49B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0CE3-E573-4DF0-A629-089E6F20B770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99B4F-E776-D2BC-A397-34D99869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E6098-1864-B2D3-559E-E3A6FECB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31AC051-FF3A-C1AA-54D1-7C0C32DE0D19}"/>
                  </a:ext>
                </a:extLst>
              </p14:cNvPr>
              <p14:cNvContentPartPr/>
              <p14:nvPr/>
            </p14:nvContentPartPr>
            <p14:xfrm>
              <a:off x="921368" y="654236"/>
              <a:ext cx="3314880" cy="3063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31AC051-FF3A-C1AA-54D1-7C0C32DE0D1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2368" y="645596"/>
                <a:ext cx="3332520" cy="30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88299AC-F5E1-CC6F-A0B0-03CD5F1F1813}"/>
                  </a:ext>
                </a:extLst>
              </p14:cNvPr>
              <p14:cNvContentPartPr/>
              <p14:nvPr/>
            </p14:nvContentPartPr>
            <p14:xfrm>
              <a:off x="1443008" y="2977316"/>
              <a:ext cx="98640" cy="177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88299AC-F5E1-CC6F-A0B0-03CD5F1F18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4008" y="2968316"/>
                <a:ext cx="1162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E722FB-EB1B-6BDA-F7C4-B573E7483749}"/>
                  </a:ext>
                </a:extLst>
              </p14:cNvPr>
              <p14:cNvContentPartPr/>
              <p14:nvPr/>
            </p14:nvContentPartPr>
            <p14:xfrm>
              <a:off x="1259768" y="2737916"/>
              <a:ext cx="141480" cy="139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E722FB-EB1B-6BDA-F7C4-B573E74837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1128" y="2728916"/>
                <a:ext cx="15912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C8E14DA-2C97-9F54-474E-C485FFBDE47A}"/>
                  </a:ext>
                </a:extLst>
              </p14:cNvPr>
              <p14:cNvContentPartPr/>
              <p14:nvPr/>
            </p14:nvContentPartPr>
            <p14:xfrm>
              <a:off x="1318808" y="2655476"/>
              <a:ext cx="134640" cy="93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C8E14DA-2C97-9F54-474E-C485FFBDE47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09808" y="2646476"/>
                <a:ext cx="15228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829CA5-C4D7-D51D-A50F-784BB1B2F9D8}"/>
                  </a:ext>
                </a:extLst>
              </p14:cNvPr>
              <p14:cNvContentPartPr/>
              <p14:nvPr/>
            </p14:nvContentPartPr>
            <p14:xfrm>
              <a:off x="1444448" y="2488076"/>
              <a:ext cx="77760" cy="179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829CA5-C4D7-D51D-A50F-784BB1B2F9D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35808" y="2479076"/>
                <a:ext cx="9540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7E4C0F3-9119-CEA4-E96B-288A4F76209F}"/>
                  </a:ext>
                </a:extLst>
              </p14:cNvPr>
              <p14:cNvContentPartPr/>
              <p14:nvPr/>
            </p14:nvContentPartPr>
            <p14:xfrm>
              <a:off x="2393048" y="2146076"/>
              <a:ext cx="40680" cy="11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7E4C0F3-9119-CEA4-E96B-288A4F76209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4048" y="2137436"/>
                <a:ext cx="5832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2C9DCF7-CE3B-0F3E-51A4-74BDA8154BEE}"/>
                  </a:ext>
                </a:extLst>
              </p14:cNvPr>
              <p14:cNvContentPartPr/>
              <p14:nvPr/>
            </p14:nvContentPartPr>
            <p14:xfrm>
              <a:off x="2246888" y="1863476"/>
              <a:ext cx="82800" cy="132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2C9DCF7-CE3B-0F3E-51A4-74BDA8154BE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38248" y="1854476"/>
                <a:ext cx="1004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9A5CF81-C5A3-26CE-4CB5-87E40329D616}"/>
                  </a:ext>
                </a:extLst>
              </p14:cNvPr>
              <p14:cNvContentPartPr/>
              <p14:nvPr/>
            </p14:nvContentPartPr>
            <p14:xfrm>
              <a:off x="2217728" y="1773476"/>
              <a:ext cx="181080" cy="125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9A5CF81-C5A3-26CE-4CB5-87E40329D6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08728" y="1764836"/>
                <a:ext cx="1987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E20D939-40CA-CB0D-51F5-7462D78AF842}"/>
                  </a:ext>
                </a:extLst>
              </p14:cNvPr>
              <p14:cNvContentPartPr/>
              <p14:nvPr/>
            </p14:nvContentPartPr>
            <p14:xfrm>
              <a:off x="2407808" y="1600676"/>
              <a:ext cx="80280" cy="218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E20D939-40CA-CB0D-51F5-7462D78AF84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98808" y="1592036"/>
                <a:ext cx="9792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D0CE94F-A69C-2E76-8157-061C26A1F945}"/>
                  </a:ext>
                </a:extLst>
              </p14:cNvPr>
              <p14:cNvContentPartPr/>
              <p14:nvPr/>
            </p14:nvContentPartPr>
            <p14:xfrm>
              <a:off x="3315008" y="1298996"/>
              <a:ext cx="124200" cy="104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D0CE94F-A69C-2E76-8157-061C26A1F94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6368" y="1290356"/>
                <a:ext cx="14184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A95223C-5C7F-9395-E49C-66F205C51DAD}"/>
                  </a:ext>
                </a:extLst>
              </p14:cNvPr>
              <p14:cNvContentPartPr/>
              <p14:nvPr/>
            </p14:nvContentPartPr>
            <p14:xfrm>
              <a:off x="3123848" y="1049876"/>
              <a:ext cx="150120" cy="128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A95223C-5C7F-9395-E49C-66F205C51DA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15208" y="1041236"/>
                <a:ext cx="16776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CF66172-E027-08AC-4930-990B68202531}"/>
                  </a:ext>
                </a:extLst>
              </p14:cNvPr>
              <p14:cNvContentPartPr/>
              <p14:nvPr/>
            </p14:nvContentPartPr>
            <p14:xfrm>
              <a:off x="3206288" y="931436"/>
              <a:ext cx="79200" cy="122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CF66172-E027-08AC-4930-990B6820253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97648" y="922796"/>
                <a:ext cx="968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88B0BF4-F0A3-5CE4-4DEF-A8A2A2FBF4F1}"/>
                  </a:ext>
                </a:extLst>
              </p14:cNvPr>
              <p14:cNvContentPartPr/>
              <p14:nvPr/>
            </p14:nvContentPartPr>
            <p14:xfrm>
              <a:off x="3304208" y="765116"/>
              <a:ext cx="114840" cy="217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88B0BF4-F0A3-5CE4-4DEF-A8A2A2FBF4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95208" y="756116"/>
                <a:ext cx="1324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3AB0D3-917D-DCE9-AE05-AD270784D96E}"/>
                  </a:ext>
                </a:extLst>
              </p14:cNvPr>
              <p14:cNvContentPartPr/>
              <p14:nvPr/>
            </p14:nvContentPartPr>
            <p14:xfrm>
              <a:off x="1985168" y="2602916"/>
              <a:ext cx="121320" cy="146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3AB0D3-917D-DCE9-AE05-AD270784D96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76168" y="2594276"/>
                <a:ext cx="1389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B55E970-5AA8-7B5C-2C12-FB1F1A72B63D}"/>
                  </a:ext>
                </a:extLst>
              </p14:cNvPr>
              <p14:cNvContentPartPr/>
              <p14:nvPr/>
            </p14:nvContentPartPr>
            <p14:xfrm>
              <a:off x="2222048" y="2832236"/>
              <a:ext cx="109440" cy="257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B55E970-5AA8-7B5C-2C12-FB1F1A72B63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213048" y="2823596"/>
                <a:ext cx="127080" cy="27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80C4-C2F2-D376-500A-9E0F5C0FB355}"/>
              </a:ext>
            </a:extLst>
          </p:cNvPr>
          <p:cNvGrpSpPr/>
          <p:nvPr/>
        </p:nvGrpSpPr>
        <p:grpSpPr>
          <a:xfrm>
            <a:off x="2948888" y="1849796"/>
            <a:ext cx="480960" cy="565560"/>
            <a:chOff x="2948888" y="1849796"/>
            <a:chExt cx="480960" cy="5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8FD5CCA-0F59-F650-873D-58B1220AA9C8}"/>
                    </a:ext>
                  </a:extLst>
                </p14:cNvPr>
                <p14:cNvContentPartPr/>
                <p14:nvPr/>
              </p14:nvContentPartPr>
              <p14:xfrm>
                <a:off x="2948888" y="1849796"/>
                <a:ext cx="133560" cy="143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8FD5CCA-0F59-F650-873D-58B1220AA9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39888" y="1841156"/>
                  <a:ext cx="1512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C29A0F0-4CCD-F3CD-6289-A8A26109EBDC}"/>
                    </a:ext>
                  </a:extLst>
                </p14:cNvPr>
                <p14:cNvContentPartPr/>
                <p14:nvPr/>
              </p14:nvContentPartPr>
              <p14:xfrm>
                <a:off x="3291968" y="2139596"/>
                <a:ext cx="137880" cy="275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C29A0F0-4CCD-F3CD-6289-A8A26109EBD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283328" y="2130596"/>
                  <a:ext cx="155520" cy="29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87063C-4C62-677E-9A21-DECF4310A4A3}"/>
              </a:ext>
            </a:extLst>
          </p:cNvPr>
          <p:cNvGrpSpPr/>
          <p:nvPr/>
        </p:nvGrpSpPr>
        <p:grpSpPr>
          <a:xfrm>
            <a:off x="3933128" y="1138436"/>
            <a:ext cx="381960" cy="529560"/>
            <a:chOff x="3933128" y="1138436"/>
            <a:chExt cx="381960" cy="52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56832CF-EFD9-7286-5C42-134B88B54264}"/>
                    </a:ext>
                  </a:extLst>
                </p14:cNvPr>
                <p14:cNvContentPartPr/>
                <p14:nvPr/>
              </p14:nvContentPartPr>
              <p14:xfrm>
                <a:off x="3933128" y="1138436"/>
                <a:ext cx="77400" cy="119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56832CF-EFD9-7286-5C42-134B88B5426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24128" y="1129796"/>
                  <a:ext cx="950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B7E0191-3810-3334-DC4E-FFE523F1EF33}"/>
                    </a:ext>
                  </a:extLst>
                </p14:cNvPr>
                <p14:cNvContentPartPr/>
                <p14:nvPr/>
              </p14:nvContentPartPr>
              <p14:xfrm>
                <a:off x="4169648" y="1414556"/>
                <a:ext cx="145440" cy="253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B7E0191-3810-3334-DC4E-FFE523F1EF3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160648" y="1405916"/>
                  <a:ext cx="163080" cy="27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302C40-8D03-7E64-2577-49FD7D2CD197}"/>
              </a:ext>
            </a:extLst>
          </p:cNvPr>
          <p:cNvGrpSpPr/>
          <p:nvPr/>
        </p:nvGrpSpPr>
        <p:grpSpPr>
          <a:xfrm>
            <a:off x="1111808" y="3491396"/>
            <a:ext cx="436320" cy="461520"/>
            <a:chOff x="1111808" y="3491396"/>
            <a:chExt cx="43632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00B1966-CD5F-20F2-D5B1-E3A6EAA03E5C}"/>
                    </a:ext>
                  </a:extLst>
                </p14:cNvPr>
                <p14:cNvContentPartPr/>
                <p14:nvPr/>
              </p14:nvContentPartPr>
              <p14:xfrm>
                <a:off x="1111808" y="3491396"/>
                <a:ext cx="148320" cy="168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00B1966-CD5F-20F2-D5B1-E3A6EAA03E5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02808" y="3482756"/>
                  <a:ext cx="1659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6D682A4-EDAA-FC6C-5449-2208ED561617}"/>
                    </a:ext>
                  </a:extLst>
                </p14:cNvPr>
                <p14:cNvContentPartPr/>
                <p14:nvPr/>
              </p14:nvContentPartPr>
              <p14:xfrm>
                <a:off x="1421408" y="3788036"/>
                <a:ext cx="100080" cy="127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6D682A4-EDAA-FC6C-5449-2208ED56161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412408" y="3779396"/>
                  <a:ext cx="117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3AC80AE-24F1-671A-8A41-B543E5C25A03}"/>
                    </a:ext>
                  </a:extLst>
                </p14:cNvPr>
                <p14:cNvContentPartPr/>
                <p14:nvPr/>
              </p14:nvContentPartPr>
              <p14:xfrm>
                <a:off x="1411688" y="3727916"/>
                <a:ext cx="136440" cy="225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3AC80AE-24F1-671A-8A41-B543E5C25A0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402688" y="3718916"/>
                  <a:ext cx="15408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0CE529-503C-27FC-4076-A54709AE3267}"/>
              </a:ext>
            </a:extLst>
          </p:cNvPr>
          <p:cNvGrpSpPr/>
          <p:nvPr/>
        </p:nvGrpSpPr>
        <p:grpSpPr>
          <a:xfrm>
            <a:off x="3336608" y="2791196"/>
            <a:ext cx="1929960" cy="468720"/>
            <a:chOff x="3336608" y="2791196"/>
            <a:chExt cx="192996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46B17AD-01FA-295B-65EB-B3D794779E3D}"/>
                    </a:ext>
                  </a:extLst>
                </p14:cNvPr>
                <p14:cNvContentPartPr/>
                <p14:nvPr/>
              </p14:nvContentPartPr>
              <p14:xfrm>
                <a:off x="3336608" y="2937716"/>
                <a:ext cx="1830240" cy="322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46B17AD-01FA-295B-65EB-B3D794779E3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327968" y="2928716"/>
                  <a:ext cx="184788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2F33A0E-1010-0CA4-6881-40AAE5F41EC6}"/>
                    </a:ext>
                  </a:extLst>
                </p14:cNvPr>
                <p14:cNvContentPartPr/>
                <p14:nvPr/>
              </p14:nvContentPartPr>
              <p14:xfrm>
                <a:off x="5012048" y="2791196"/>
                <a:ext cx="254520" cy="422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2F33A0E-1010-0CA4-6881-40AAE5F41EC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03408" y="2782196"/>
                  <a:ext cx="272160" cy="43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49210E-8BD3-E11B-5000-D5BDA336A772}"/>
              </a:ext>
            </a:extLst>
          </p:cNvPr>
          <p:cNvGrpSpPr/>
          <p:nvPr/>
        </p:nvGrpSpPr>
        <p:grpSpPr>
          <a:xfrm>
            <a:off x="6218048" y="363716"/>
            <a:ext cx="5850360" cy="6042600"/>
            <a:chOff x="6218048" y="363716"/>
            <a:chExt cx="5850360" cy="60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2FD2A61-7687-6F0B-24AF-AEB4438C3A63}"/>
                    </a:ext>
                  </a:extLst>
                </p14:cNvPr>
                <p14:cNvContentPartPr/>
                <p14:nvPr/>
              </p14:nvContentPartPr>
              <p14:xfrm>
                <a:off x="11711288" y="1470716"/>
                <a:ext cx="3240" cy="5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2FD2A61-7687-6F0B-24AF-AEB4438C3A6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702648" y="1462076"/>
                  <a:ext cx="208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1FBBA84-7543-ED53-F18D-59D4C40D6F63}"/>
                    </a:ext>
                  </a:extLst>
                </p14:cNvPr>
                <p14:cNvContentPartPr/>
                <p14:nvPr/>
              </p14:nvContentPartPr>
              <p14:xfrm>
                <a:off x="6353048" y="1670876"/>
                <a:ext cx="1944000" cy="2977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1FBBA84-7543-ED53-F18D-59D4C40D6F6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344048" y="1661876"/>
                  <a:ext cx="1961640" cy="29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7D72A61-B1E8-5BCD-A8E3-84764D72E86D}"/>
                    </a:ext>
                  </a:extLst>
                </p14:cNvPr>
                <p14:cNvContentPartPr/>
                <p14:nvPr/>
              </p14:nvContentPartPr>
              <p14:xfrm>
                <a:off x="7208048" y="2824676"/>
                <a:ext cx="71280" cy="181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7D72A61-B1E8-5BCD-A8E3-84764D72E86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199408" y="2815676"/>
                  <a:ext cx="88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5C4CB66-37EA-1782-EF65-2E3CDB2200F9}"/>
                    </a:ext>
                  </a:extLst>
                </p14:cNvPr>
                <p14:cNvContentPartPr/>
                <p14:nvPr/>
              </p14:nvContentPartPr>
              <p14:xfrm>
                <a:off x="7291568" y="2576636"/>
                <a:ext cx="140760" cy="155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5C4CB66-37EA-1782-EF65-2E3CDB2200F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282928" y="2567996"/>
                  <a:ext cx="1584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E3A9390-AA58-ED98-89E1-18052B2206B5}"/>
                    </a:ext>
                  </a:extLst>
                </p14:cNvPr>
                <p14:cNvContentPartPr/>
                <p14:nvPr/>
              </p14:nvContentPartPr>
              <p14:xfrm>
                <a:off x="7353488" y="2496716"/>
                <a:ext cx="96120" cy="114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E3A9390-AA58-ED98-89E1-18052B2206B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344848" y="2487716"/>
                  <a:ext cx="1137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5876F83-A55A-E05A-196E-15DAEC4CE014}"/>
                    </a:ext>
                  </a:extLst>
                </p14:cNvPr>
                <p14:cNvContentPartPr/>
                <p14:nvPr/>
              </p14:nvContentPartPr>
              <p14:xfrm>
                <a:off x="7452488" y="2378636"/>
                <a:ext cx="91080" cy="221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5876F83-A55A-E05A-196E-15DAEC4CE01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43488" y="2369996"/>
                  <a:ext cx="1087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0848FB9-460E-43BF-FA50-A6BB49DB1445}"/>
                    </a:ext>
                  </a:extLst>
                </p14:cNvPr>
                <p14:cNvContentPartPr/>
                <p14:nvPr/>
              </p14:nvContentPartPr>
              <p14:xfrm>
                <a:off x="8016248" y="1752236"/>
                <a:ext cx="180360" cy="138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0848FB9-460E-43BF-FA50-A6BB49DB144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007248" y="1743596"/>
                  <a:ext cx="1980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4A66904-656F-20B3-778F-B71679A792BF}"/>
                    </a:ext>
                  </a:extLst>
                </p14:cNvPr>
                <p14:cNvContentPartPr/>
                <p14:nvPr/>
              </p14:nvContentPartPr>
              <p14:xfrm>
                <a:off x="7737608" y="2068676"/>
                <a:ext cx="141840" cy="146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4A66904-656F-20B3-778F-B71679A792B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728968" y="2059676"/>
                  <a:ext cx="1594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93FB56B-1187-64A3-7678-210CBA576B4A}"/>
                    </a:ext>
                  </a:extLst>
                </p14:cNvPr>
                <p14:cNvContentPartPr/>
                <p14:nvPr/>
              </p14:nvContentPartPr>
              <p14:xfrm>
                <a:off x="7812128" y="1971476"/>
                <a:ext cx="76680" cy="139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93FB56B-1187-64A3-7678-210CBA576B4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03488" y="1962476"/>
                  <a:ext cx="943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37EC554-9956-E9A8-B065-898DF110FEB9}"/>
                    </a:ext>
                  </a:extLst>
                </p14:cNvPr>
                <p14:cNvContentPartPr/>
                <p14:nvPr/>
              </p14:nvContentPartPr>
              <p14:xfrm>
                <a:off x="7947128" y="1954196"/>
                <a:ext cx="71280" cy="173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37EC554-9956-E9A8-B065-898DF110FEB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38128" y="1945196"/>
                  <a:ext cx="889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195D883-D741-0050-0059-505B2B2DCC18}"/>
                    </a:ext>
                  </a:extLst>
                </p14:cNvPr>
                <p14:cNvContentPartPr/>
                <p14:nvPr/>
              </p14:nvContentPartPr>
              <p14:xfrm>
                <a:off x="7699088" y="2605436"/>
                <a:ext cx="466200" cy="163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195D883-D741-0050-0059-505B2B2DCC1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90448" y="2596436"/>
                  <a:ext cx="4838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C6662DB-28C3-CCE6-F6B1-4765CDBAEA19}"/>
                    </a:ext>
                  </a:extLst>
                </p14:cNvPr>
                <p14:cNvContentPartPr/>
                <p14:nvPr/>
              </p14:nvContentPartPr>
              <p14:xfrm>
                <a:off x="7691168" y="2600396"/>
                <a:ext cx="169560" cy="19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C6662DB-28C3-CCE6-F6B1-4765CDBAEA1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682528" y="2591756"/>
                  <a:ext cx="1872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EB5628D-CB67-EA9A-267F-DD31F08459DB}"/>
                    </a:ext>
                  </a:extLst>
                </p14:cNvPr>
                <p14:cNvContentPartPr/>
                <p14:nvPr/>
              </p14:nvContentPartPr>
              <p14:xfrm>
                <a:off x="7781168" y="2424356"/>
                <a:ext cx="234720" cy="18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EB5628D-CB67-EA9A-267F-DD31F08459D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772168" y="2415716"/>
                  <a:ext cx="2523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5CC5336-F252-CE0B-E312-53530EEEBFC5}"/>
                    </a:ext>
                  </a:extLst>
                </p14:cNvPr>
                <p14:cNvContentPartPr/>
                <p14:nvPr/>
              </p14:nvContentPartPr>
              <p14:xfrm>
                <a:off x="6951008" y="2351276"/>
                <a:ext cx="210600" cy="21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5CC5336-F252-CE0B-E312-53530EEEBFC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942368" y="2342636"/>
                  <a:ext cx="2282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B245232-8A8D-65EB-F284-E31F32644ACE}"/>
                    </a:ext>
                  </a:extLst>
                </p14:cNvPr>
                <p14:cNvContentPartPr/>
                <p14:nvPr/>
              </p14:nvContentPartPr>
              <p14:xfrm>
                <a:off x="7236848" y="2189636"/>
                <a:ext cx="147600" cy="150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B245232-8A8D-65EB-F284-E31F32644AC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227848" y="2180636"/>
                  <a:ext cx="1652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9FA3D37-1A05-55CF-8B65-064E60FBEEEF}"/>
                    </a:ext>
                  </a:extLst>
                </p14:cNvPr>
                <p14:cNvContentPartPr/>
                <p14:nvPr/>
              </p14:nvContentPartPr>
              <p14:xfrm>
                <a:off x="7316408" y="2082716"/>
                <a:ext cx="82080" cy="190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9FA3D37-1A05-55CF-8B65-064E60FBEEE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07408" y="2073716"/>
                  <a:ext cx="997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BCB856A-B65A-8074-1A4C-B34AEAA16AEA}"/>
                    </a:ext>
                  </a:extLst>
                </p14:cNvPr>
                <p14:cNvContentPartPr/>
                <p14:nvPr/>
              </p14:nvContentPartPr>
              <p14:xfrm>
                <a:off x="7387688" y="2022596"/>
                <a:ext cx="57960" cy="223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BCB856A-B65A-8074-1A4C-B34AEAA16AE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79048" y="2013956"/>
                  <a:ext cx="7560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378F2BA-EC8D-0B7D-B745-9C1B76CD51EC}"/>
                    </a:ext>
                  </a:extLst>
                </p14:cNvPr>
                <p14:cNvContentPartPr/>
                <p14:nvPr/>
              </p14:nvContentPartPr>
              <p14:xfrm>
                <a:off x="6513968" y="2419316"/>
                <a:ext cx="175320" cy="247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378F2BA-EC8D-0B7D-B745-9C1B76CD51E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505328" y="2410316"/>
                  <a:ext cx="1929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1FC5281-3DC9-89F3-4287-244527289E60}"/>
                    </a:ext>
                  </a:extLst>
                </p14:cNvPr>
                <p14:cNvContentPartPr/>
                <p14:nvPr/>
              </p14:nvContentPartPr>
              <p14:xfrm>
                <a:off x="6218048" y="1992716"/>
                <a:ext cx="154440" cy="407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1FC5281-3DC9-89F3-4287-244527289E6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209408" y="1983716"/>
                  <a:ext cx="17208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68A581F-BCAF-8B34-B129-AE2F6BE8F3E8}"/>
                    </a:ext>
                  </a:extLst>
                </p14:cNvPr>
                <p14:cNvContentPartPr/>
                <p14:nvPr/>
              </p14:nvContentPartPr>
              <p14:xfrm>
                <a:off x="7331528" y="1714436"/>
                <a:ext cx="57600" cy="158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68A581F-BCAF-8B34-B129-AE2F6BE8F3E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22888" y="1705436"/>
                  <a:ext cx="752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B242733-36B7-8702-0005-5E36D380F618}"/>
                    </a:ext>
                  </a:extLst>
                </p14:cNvPr>
                <p14:cNvContentPartPr/>
                <p14:nvPr/>
              </p14:nvContentPartPr>
              <p14:xfrm>
                <a:off x="7174928" y="1268396"/>
                <a:ext cx="114120" cy="348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B242733-36B7-8702-0005-5E36D380F61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66288" y="1259396"/>
                  <a:ext cx="1317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D499FB3-2469-E362-8EC9-60E309CB8AD5}"/>
                    </a:ext>
                  </a:extLst>
                </p14:cNvPr>
                <p14:cNvContentPartPr/>
                <p14:nvPr/>
              </p14:nvContentPartPr>
              <p14:xfrm>
                <a:off x="8277608" y="1873916"/>
                <a:ext cx="199440" cy="118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D499FB3-2469-E362-8EC9-60E309CB8AD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268608" y="1864916"/>
                  <a:ext cx="2170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AE82014-9457-8767-9DAB-8D7121B4B5A2}"/>
                    </a:ext>
                  </a:extLst>
                </p14:cNvPr>
                <p14:cNvContentPartPr/>
                <p14:nvPr/>
              </p14:nvContentPartPr>
              <p14:xfrm>
                <a:off x="8521688" y="1642796"/>
                <a:ext cx="105840" cy="318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AE82014-9457-8767-9DAB-8D7121B4B5A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513048" y="1633796"/>
                  <a:ext cx="1234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F60B7B0-F3B1-E523-98BF-BEB2030BF924}"/>
                    </a:ext>
                  </a:extLst>
                </p14:cNvPr>
                <p14:cNvContentPartPr/>
                <p14:nvPr/>
              </p14:nvContentPartPr>
              <p14:xfrm>
                <a:off x="8132168" y="3069476"/>
                <a:ext cx="213480" cy="30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F60B7B0-F3B1-E523-98BF-BEB2030BF92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123168" y="3060476"/>
                  <a:ext cx="2311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7AB115D-B8C4-A8CC-9D1C-E6FFBD582F1F}"/>
                    </a:ext>
                  </a:extLst>
                </p14:cNvPr>
                <p14:cNvContentPartPr/>
                <p14:nvPr/>
              </p14:nvContentPartPr>
              <p14:xfrm>
                <a:off x="8511248" y="2888756"/>
                <a:ext cx="131760" cy="291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7AB115D-B8C4-A8CC-9D1C-E6FFBD582F1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502608" y="2880116"/>
                  <a:ext cx="1494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9ECD0B4-D21F-94E9-2815-AA8AA58ADF5B}"/>
                    </a:ext>
                  </a:extLst>
                </p14:cNvPr>
                <p14:cNvContentPartPr/>
                <p14:nvPr/>
              </p14:nvContentPartPr>
              <p14:xfrm>
                <a:off x="7752368" y="1880756"/>
                <a:ext cx="1374840" cy="416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9ECD0B4-D21F-94E9-2815-AA8AA58ADF5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43368" y="1872116"/>
                  <a:ext cx="139248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D6C325A-5CB1-BBF6-0FE9-4445C0B2B779}"/>
                    </a:ext>
                  </a:extLst>
                </p14:cNvPr>
                <p14:cNvContentPartPr/>
                <p14:nvPr/>
              </p14:nvContentPartPr>
              <p14:xfrm>
                <a:off x="9316928" y="1592036"/>
                <a:ext cx="702000" cy="4280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D6C325A-5CB1-BBF6-0FE9-4445C0B2B77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307928" y="1583036"/>
                  <a:ext cx="71964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5774B0A-6FBB-686C-1EDA-33EE2BF9CA6A}"/>
                    </a:ext>
                  </a:extLst>
                </p14:cNvPr>
                <p14:cNvContentPartPr/>
                <p14:nvPr/>
              </p14:nvContentPartPr>
              <p14:xfrm>
                <a:off x="10190288" y="1457396"/>
                <a:ext cx="108000" cy="293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5774B0A-6FBB-686C-1EDA-33EE2BF9CA6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181288" y="1448756"/>
                  <a:ext cx="1256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44C683C-223E-50CF-B1EF-AEBD75ACB0AA}"/>
                    </a:ext>
                  </a:extLst>
                </p14:cNvPr>
                <p14:cNvContentPartPr/>
                <p14:nvPr/>
              </p14:nvContentPartPr>
              <p14:xfrm>
                <a:off x="10347608" y="1374236"/>
                <a:ext cx="92160" cy="129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44C683C-223E-50CF-B1EF-AEBD75ACB0A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338968" y="1365596"/>
                  <a:ext cx="1098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E69E250-B84D-3B3C-CDC7-A9DE0691F988}"/>
                    </a:ext>
                  </a:extLst>
                </p14:cNvPr>
                <p14:cNvContentPartPr/>
                <p14:nvPr/>
              </p14:nvContentPartPr>
              <p14:xfrm>
                <a:off x="10435088" y="1206476"/>
                <a:ext cx="78480" cy="248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E69E250-B84D-3B3C-CDC7-A9DE0691F98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426088" y="1197476"/>
                  <a:ext cx="961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DA1A7C3-0981-AD16-B6D5-D5B1237D512E}"/>
                    </a:ext>
                  </a:extLst>
                </p14:cNvPr>
                <p14:cNvContentPartPr/>
                <p14:nvPr/>
              </p14:nvContentPartPr>
              <p14:xfrm>
                <a:off x="10562168" y="1192796"/>
                <a:ext cx="352800" cy="244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DA1A7C3-0981-AD16-B6D5-D5B1237D512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553168" y="1184156"/>
                  <a:ext cx="37044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FBC3FD9-D232-9108-3F78-531DF7E07EF7}"/>
                    </a:ext>
                  </a:extLst>
                </p14:cNvPr>
                <p14:cNvContentPartPr/>
                <p14:nvPr/>
              </p14:nvContentPartPr>
              <p14:xfrm>
                <a:off x="10977248" y="1182356"/>
                <a:ext cx="5760" cy="24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FBC3FD9-D232-9108-3F78-531DF7E07EF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968608" y="1173716"/>
                  <a:ext cx="23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810409A-D9FB-1551-BD27-910238B5C386}"/>
                    </a:ext>
                  </a:extLst>
                </p14:cNvPr>
                <p14:cNvContentPartPr/>
                <p14:nvPr/>
              </p14:nvContentPartPr>
              <p14:xfrm>
                <a:off x="9564608" y="2297636"/>
                <a:ext cx="238680" cy="1886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810409A-D9FB-1551-BD27-910238B5C38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555968" y="2288636"/>
                  <a:ext cx="2563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1B7E0F5-C988-5372-45D8-847DCA446566}"/>
                    </a:ext>
                  </a:extLst>
                </p14:cNvPr>
                <p14:cNvContentPartPr/>
                <p14:nvPr/>
              </p14:nvContentPartPr>
              <p14:xfrm>
                <a:off x="9897248" y="2041676"/>
                <a:ext cx="336240" cy="3139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1B7E0F5-C988-5372-45D8-847DCA44656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888248" y="2032676"/>
                  <a:ext cx="3538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719B2B4-C8EE-002A-58AF-CFAEBC5561A2}"/>
                    </a:ext>
                  </a:extLst>
                </p14:cNvPr>
                <p14:cNvContentPartPr/>
                <p14:nvPr/>
              </p14:nvContentPartPr>
              <p14:xfrm>
                <a:off x="10364168" y="1994876"/>
                <a:ext cx="155880" cy="366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719B2B4-C8EE-002A-58AF-CFAEBC5561A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355528" y="1985876"/>
                  <a:ext cx="17352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FFCF4F2-9E62-EEE0-4DA9-278A61CFEF97}"/>
                    </a:ext>
                  </a:extLst>
                </p14:cNvPr>
                <p14:cNvContentPartPr/>
                <p14:nvPr/>
              </p14:nvContentPartPr>
              <p14:xfrm>
                <a:off x="10550288" y="1956356"/>
                <a:ext cx="162720" cy="116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FFCF4F2-9E62-EEE0-4DA9-278A61CFEF9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541648" y="1947716"/>
                  <a:ext cx="1803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293E600-4442-BA3E-9AA3-531B3E384158}"/>
                    </a:ext>
                  </a:extLst>
                </p14:cNvPr>
                <p14:cNvContentPartPr/>
                <p14:nvPr/>
              </p14:nvContentPartPr>
              <p14:xfrm>
                <a:off x="10734248" y="1714796"/>
                <a:ext cx="165960" cy="306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293E600-4442-BA3E-9AA3-531B3E38415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725608" y="1706156"/>
                  <a:ext cx="18360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476C1BA-5276-6615-B3D9-E993E5F561DE}"/>
                    </a:ext>
                  </a:extLst>
                </p14:cNvPr>
                <p14:cNvContentPartPr/>
                <p14:nvPr/>
              </p14:nvContentPartPr>
              <p14:xfrm>
                <a:off x="10923968" y="1541276"/>
                <a:ext cx="531720" cy="347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476C1BA-5276-6615-B3D9-E993E5F561D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915328" y="1532636"/>
                  <a:ext cx="54936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9A8FF1D-4289-A296-622E-1F5F1BEC8318}"/>
                    </a:ext>
                  </a:extLst>
                </p14:cNvPr>
                <p14:cNvContentPartPr/>
                <p14:nvPr/>
              </p14:nvContentPartPr>
              <p14:xfrm>
                <a:off x="7854968" y="3675716"/>
                <a:ext cx="79560" cy="102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9A8FF1D-4289-A296-622E-1F5F1BEC831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846328" y="3666716"/>
                  <a:ext cx="972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313BD05-3618-D96F-9345-E83CB2EB9EA2}"/>
                    </a:ext>
                  </a:extLst>
                </p14:cNvPr>
                <p14:cNvContentPartPr/>
                <p14:nvPr/>
              </p14:nvContentPartPr>
              <p14:xfrm>
                <a:off x="8106608" y="3902516"/>
                <a:ext cx="90360" cy="203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313BD05-3618-D96F-9345-E83CB2EB9EA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097608" y="3893516"/>
                  <a:ext cx="1080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ECBBFB6-D1D6-D31B-1B2F-9A1C28992A8B}"/>
                    </a:ext>
                  </a:extLst>
                </p14:cNvPr>
                <p14:cNvContentPartPr/>
                <p14:nvPr/>
              </p14:nvContentPartPr>
              <p14:xfrm>
                <a:off x="8099408" y="3898916"/>
                <a:ext cx="129240" cy="99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ECBBFB6-D1D6-D31B-1B2F-9A1C28992A8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90408" y="3889916"/>
                  <a:ext cx="1468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7970616-E5E9-3C75-FDA2-7697941F8558}"/>
                    </a:ext>
                  </a:extLst>
                </p14:cNvPr>
                <p14:cNvContentPartPr/>
                <p14:nvPr/>
              </p14:nvContentPartPr>
              <p14:xfrm>
                <a:off x="8317208" y="3884516"/>
                <a:ext cx="48600" cy="166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7970616-E5E9-3C75-FDA2-7697941F855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308208" y="3875876"/>
                  <a:ext cx="662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FD49676-6356-DD0B-6056-1506F88DF41E}"/>
                    </a:ext>
                  </a:extLst>
                </p14:cNvPr>
                <p14:cNvContentPartPr/>
                <p14:nvPr/>
              </p14:nvContentPartPr>
              <p14:xfrm>
                <a:off x="8144048" y="3925196"/>
                <a:ext cx="196920" cy="187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FD49676-6356-DD0B-6056-1506F88DF41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135408" y="3916556"/>
                  <a:ext cx="2145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EC6BC9-78A7-69A9-B46C-E5C185B72A84}"/>
                    </a:ext>
                  </a:extLst>
                </p14:cNvPr>
                <p14:cNvContentPartPr/>
                <p14:nvPr/>
              </p14:nvContentPartPr>
              <p14:xfrm>
                <a:off x="8267888" y="3853916"/>
                <a:ext cx="91800" cy="150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EC6BC9-78A7-69A9-B46C-E5C185B72A8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258888" y="3845276"/>
                  <a:ext cx="1094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0382ECA-5741-282D-73ED-B96040705F32}"/>
                    </a:ext>
                  </a:extLst>
                </p14:cNvPr>
                <p14:cNvContentPartPr/>
                <p14:nvPr/>
              </p14:nvContentPartPr>
              <p14:xfrm>
                <a:off x="8353928" y="3682196"/>
                <a:ext cx="87120" cy="2836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0382ECA-5741-282D-73ED-B96040705F3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344928" y="3673196"/>
                  <a:ext cx="104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217CBAC-2DAF-CD2E-3C75-0C273AF6B9FA}"/>
                    </a:ext>
                  </a:extLst>
                </p14:cNvPr>
                <p14:cNvContentPartPr/>
                <p14:nvPr/>
              </p14:nvContentPartPr>
              <p14:xfrm>
                <a:off x="7723928" y="4204556"/>
                <a:ext cx="660960" cy="565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217CBAC-2DAF-CD2E-3C75-0C273AF6B9F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714928" y="4195916"/>
                  <a:ext cx="678600" cy="58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FB1E978-BCC6-1D88-DBE2-2AF1ABCA9EF1}"/>
                    </a:ext>
                  </a:extLst>
                </p14:cNvPr>
                <p14:cNvContentPartPr/>
                <p14:nvPr/>
              </p14:nvContentPartPr>
              <p14:xfrm>
                <a:off x="7692248" y="4246316"/>
                <a:ext cx="203760" cy="184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FB1E978-BCC6-1D88-DBE2-2AF1ABCA9EF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683248" y="4237676"/>
                  <a:ext cx="2214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D532071-61F7-64C4-D73E-8A5E810C3348}"/>
                    </a:ext>
                  </a:extLst>
                </p14:cNvPr>
                <p14:cNvContentPartPr/>
                <p14:nvPr/>
              </p14:nvContentPartPr>
              <p14:xfrm>
                <a:off x="8647688" y="4622876"/>
                <a:ext cx="169560" cy="4154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D532071-61F7-64C4-D73E-8A5E810C334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38688" y="4613876"/>
                  <a:ext cx="18720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BF898B9-2F82-31C9-5B25-16F35C5E7FAD}"/>
                    </a:ext>
                  </a:extLst>
                </p14:cNvPr>
                <p14:cNvContentPartPr/>
                <p14:nvPr/>
              </p14:nvContentPartPr>
              <p14:xfrm>
                <a:off x="8901488" y="4531076"/>
                <a:ext cx="115200" cy="142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BF898B9-2F82-31C9-5B25-16F35C5E7FA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892848" y="4522436"/>
                  <a:ext cx="1328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2953B6A-90AD-29C5-995A-E62F4A43CC1B}"/>
                    </a:ext>
                  </a:extLst>
                </p14:cNvPr>
                <p14:cNvContentPartPr/>
                <p14:nvPr/>
              </p14:nvContentPartPr>
              <p14:xfrm>
                <a:off x="8958368" y="4321196"/>
                <a:ext cx="200160" cy="2624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2953B6A-90AD-29C5-995A-E62F4A43CC1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949368" y="4312556"/>
                  <a:ext cx="2178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372F7BC-0129-D948-A6C6-B942C752C803}"/>
                    </a:ext>
                  </a:extLst>
                </p14:cNvPr>
                <p14:cNvContentPartPr/>
                <p14:nvPr/>
              </p14:nvContentPartPr>
              <p14:xfrm>
                <a:off x="9159248" y="4290596"/>
                <a:ext cx="322200" cy="254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372F7BC-0129-D948-A6C6-B942C752C80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150608" y="4281956"/>
                  <a:ext cx="3398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5F1F442-697E-430C-99C9-6FA58637D212}"/>
                    </a:ext>
                  </a:extLst>
                </p14:cNvPr>
                <p14:cNvContentPartPr/>
                <p14:nvPr/>
              </p14:nvContentPartPr>
              <p14:xfrm>
                <a:off x="9021008" y="4796036"/>
                <a:ext cx="181080" cy="104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5F1F442-697E-430C-99C9-6FA58637D21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012368" y="4787396"/>
                  <a:ext cx="1987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E9FE187-CE2F-291B-61B3-571790B08E10}"/>
                    </a:ext>
                  </a:extLst>
                </p14:cNvPr>
                <p14:cNvContentPartPr/>
                <p14:nvPr/>
              </p14:nvContentPartPr>
              <p14:xfrm>
                <a:off x="9066008" y="4753196"/>
                <a:ext cx="106560" cy="160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E9FE187-CE2F-291B-61B3-571790B08E1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057008" y="4744196"/>
                  <a:ext cx="1242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E2F509A-252E-6532-E662-6397786B6F6E}"/>
                    </a:ext>
                  </a:extLst>
                </p14:cNvPr>
                <p14:cNvContentPartPr/>
                <p14:nvPr/>
              </p14:nvContentPartPr>
              <p14:xfrm>
                <a:off x="9014168" y="5024996"/>
                <a:ext cx="449640" cy="383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E2F509A-252E-6532-E662-6397786B6F6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005168" y="5015996"/>
                  <a:ext cx="46728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8678ADE-9E29-3DB2-6423-6B0039E6C1D2}"/>
                    </a:ext>
                  </a:extLst>
                </p14:cNvPr>
                <p14:cNvContentPartPr/>
                <p14:nvPr/>
              </p14:nvContentPartPr>
              <p14:xfrm>
                <a:off x="9487208" y="4810076"/>
                <a:ext cx="549000" cy="374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8678ADE-9E29-3DB2-6423-6B0039E6C1D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478208" y="4801436"/>
                  <a:ext cx="5666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071B696-8061-0AB7-A61A-B401EFDDC0DB}"/>
                    </a:ext>
                  </a:extLst>
                </p14:cNvPr>
                <p14:cNvContentPartPr/>
                <p14:nvPr/>
              </p14:nvContentPartPr>
              <p14:xfrm>
                <a:off x="9043328" y="5903396"/>
                <a:ext cx="173880" cy="105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071B696-8061-0AB7-A61A-B401EFDDC0D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034328" y="5894756"/>
                  <a:ext cx="1915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C91213B-6C2B-632B-27EB-4F8A91B4C806}"/>
                    </a:ext>
                  </a:extLst>
                </p14:cNvPr>
                <p14:cNvContentPartPr/>
                <p14:nvPr/>
              </p14:nvContentPartPr>
              <p14:xfrm>
                <a:off x="9104888" y="5839316"/>
                <a:ext cx="97920" cy="147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C91213B-6C2B-632B-27EB-4F8A91B4C80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096248" y="5830676"/>
                  <a:ext cx="1155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B4008A2-EF2C-70AF-BAD2-F0B504EEE76C}"/>
                    </a:ext>
                  </a:extLst>
                </p14:cNvPr>
                <p14:cNvContentPartPr/>
                <p14:nvPr/>
              </p14:nvContentPartPr>
              <p14:xfrm>
                <a:off x="9442568" y="5668316"/>
                <a:ext cx="127800" cy="2660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B4008A2-EF2C-70AF-BAD2-F0B504EEE76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433928" y="5659676"/>
                  <a:ext cx="1454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7C1196A-62C8-717D-83D9-A3A8CCE96203}"/>
                    </a:ext>
                  </a:extLst>
                </p14:cNvPr>
                <p14:cNvContentPartPr/>
                <p14:nvPr/>
              </p14:nvContentPartPr>
              <p14:xfrm>
                <a:off x="9602768" y="5624036"/>
                <a:ext cx="329400" cy="2102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7C1196A-62C8-717D-83D9-A3A8CCE9620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593768" y="5615036"/>
                  <a:ext cx="3470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5AC984E-CDFC-9409-828F-26B36898679C}"/>
                    </a:ext>
                  </a:extLst>
                </p14:cNvPr>
                <p14:cNvContentPartPr/>
                <p14:nvPr/>
              </p14:nvContentPartPr>
              <p14:xfrm>
                <a:off x="9926768" y="5247116"/>
                <a:ext cx="327240" cy="4273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5AC984E-CDFC-9409-828F-26B36898679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917768" y="5238116"/>
                  <a:ext cx="34488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5B6E4E1-A042-56FE-8385-4A7FFBA6CB15}"/>
                    </a:ext>
                  </a:extLst>
                </p14:cNvPr>
                <p14:cNvContentPartPr/>
                <p14:nvPr/>
              </p14:nvContentPartPr>
              <p14:xfrm>
                <a:off x="10502048" y="5153876"/>
                <a:ext cx="42480" cy="174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5B6E4E1-A042-56FE-8385-4A7FFBA6CB1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493408" y="5145236"/>
                  <a:ext cx="601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C960F6B-9DEF-F423-C9B6-CE239AD0AAA3}"/>
                    </a:ext>
                  </a:extLst>
                </p14:cNvPr>
                <p14:cNvContentPartPr/>
                <p14:nvPr/>
              </p14:nvContentPartPr>
              <p14:xfrm>
                <a:off x="10487648" y="5085836"/>
                <a:ext cx="124920" cy="2023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C960F6B-9DEF-F423-C9B6-CE239AD0AAA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478648" y="5077196"/>
                  <a:ext cx="1425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7C85AFF-8415-0C6E-8168-458576DEB5BE}"/>
                    </a:ext>
                  </a:extLst>
                </p14:cNvPr>
                <p14:cNvContentPartPr/>
                <p14:nvPr/>
              </p14:nvContentPartPr>
              <p14:xfrm>
                <a:off x="10542368" y="5190956"/>
                <a:ext cx="138960" cy="96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7C85AFF-8415-0C6E-8168-458576DEB5B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533728" y="5181956"/>
                  <a:ext cx="15660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FB179AA-7383-D826-58C9-CB3A7AD779BE}"/>
                    </a:ext>
                  </a:extLst>
                </p14:cNvPr>
                <p14:cNvContentPartPr/>
                <p14:nvPr/>
              </p14:nvContentPartPr>
              <p14:xfrm>
                <a:off x="10814888" y="4885676"/>
                <a:ext cx="153360" cy="431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FB179AA-7383-D826-58C9-CB3A7AD779B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806248" y="4876676"/>
                  <a:ext cx="17100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26808BF-BE13-3176-7E19-CDAF6DBF88F0}"/>
                    </a:ext>
                  </a:extLst>
                </p14:cNvPr>
                <p14:cNvContentPartPr/>
                <p14:nvPr/>
              </p14:nvContentPartPr>
              <p14:xfrm>
                <a:off x="9683768" y="6063236"/>
                <a:ext cx="609120" cy="343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26808BF-BE13-3176-7E19-CDAF6DBF88F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675128" y="6054596"/>
                  <a:ext cx="6267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41343E1-1FFB-F9F4-4ACB-E8810F0553E8}"/>
                    </a:ext>
                  </a:extLst>
                </p14:cNvPr>
                <p14:cNvContentPartPr/>
                <p14:nvPr/>
              </p14:nvContentPartPr>
              <p14:xfrm>
                <a:off x="10431848" y="5815916"/>
                <a:ext cx="231840" cy="342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41343E1-1FFB-F9F4-4ACB-E8810F0553E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423208" y="5806916"/>
                  <a:ext cx="24948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5B10724-DC5A-EE6F-EF1E-B6B399F087CC}"/>
                    </a:ext>
                  </a:extLst>
                </p14:cNvPr>
                <p14:cNvContentPartPr/>
                <p14:nvPr/>
              </p14:nvContentPartPr>
              <p14:xfrm>
                <a:off x="10687808" y="5807276"/>
                <a:ext cx="99720" cy="80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5B10724-DC5A-EE6F-EF1E-B6B399F087C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679168" y="5798276"/>
                  <a:ext cx="1173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B05CFAD-994E-3290-24D5-697ADB067437}"/>
                    </a:ext>
                  </a:extLst>
                </p14:cNvPr>
                <p14:cNvContentPartPr/>
                <p14:nvPr/>
              </p14:nvContentPartPr>
              <p14:xfrm>
                <a:off x="10779968" y="5582636"/>
                <a:ext cx="64440" cy="249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B05CFAD-994E-3290-24D5-697ADB06743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771328" y="5573996"/>
                  <a:ext cx="8208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32D2C63-0B57-21CA-5BF3-48AE14B3F660}"/>
                    </a:ext>
                  </a:extLst>
                </p14:cNvPr>
                <p14:cNvContentPartPr/>
                <p14:nvPr/>
              </p14:nvContentPartPr>
              <p14:xfrm>
                <a:off x="10886888" y="5639156"/>
                <a:ext cx="129240" cy="1155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32D2C63-0B57-21CA-5BF3-48AE14B3F66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878248" y="5630156"/>
                  <a:ext cx="1468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30B34A1-91BC-21C8-7B08-13119453FA04}"/>
                    </a:ext>
                  </a:extLst>
                </p14:cNvPr>
                <p14:cNvContentPartPr/>
                <p14:nvPr/>
              </p14:nvContentPartPr>
              <p14:xfrm>
                <a:off x="11046368" y="5531516"/>
                <a:ext cx="276480" cy="1447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30B34A1-91BC-21C8-7B08-13119453FA0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037368" y="5522876"/>
                  <a:ext cx="2941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2ED6A67-6828-F9AF-A68F-66CAF1A6113E}"/>
                    </a:ext>
                  </a:extLst>
                </p14:cNvPr>
                <p14:cNvContentPartPr/>
                <p14:nvPr/>
              </p14:nvContentPartPr>
              <p14:xfrm>
                <a:off x="9215048" y="2541356"/>
                <a:ext cx="174240" cy="651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2ED6A67-6828-F9AF-A68F-66CAF1A6113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206048" y="2532356"/>
                  <a:ext cx="191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531CEB7-27C0-781E-4658-5F421D8FB7F7}"/>
                    </a:ext>
                  </a:extLst>
                </p14:cNvPr>
                <p14:cNvContentPartPr/>
                <p14:nvPr/>
              </p14:nvContentPartPr>
              <p14:xfrm>
                <a:off x="9901928" y="2555756"/>
                <a:ext cx="343080" cy="3164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531CEB7-27C0-781E-4658-5F421D8FB7F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892928" y="2546756"/>
                  <a:ext cx="3607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EFD03D5-051F-289C-3D91-493B31FB406C}"/>
                    </a:ext>
                  </a:extLst>
                </p14:cNvPr>
                <p14:cNvContentPartPr/>
                <p14:nvPr/>
              </p14:nvContentPartPr>
              <p14:xfrm>
                <a:off x="10103888" y="2704436"/>
                <a:ext cx="184680" cy="2160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EFD03D5-051F-289C-3D91-493B31FB406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095248" y="2695436"/>
                  <a:ext cx="2023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ACBC516-42CC-414A-C022-FF5A9BF20FB8}"/>
                    </a:ext>
                  </a:extLst>
                </p14:cNvPr>
                <p14:cNvContentPartPr/>
                <p14:nvPr/>
              </p14:nvContentPartPr>
              <p14:xfrm>
                <a:off x="10435808" y="2620556"/>
                <a:ext cx="194040" cy="198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ACBC516-42CC-414A-C022-FF5A9BF20FB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426808" y="2611916"/>
                  <a:ext cx="2116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6A671DA-0421-7835-F6E0-B44FFE458DA1}"/>
                    </a:ext>
                  </a:extLst>
                </p14:cNvPr>
                <p14:cNvContentPartPr/>
                <p14:nvPr/>
              </p14:nvContentPartPr>
              <p14:xfrm>
                <a:off x="10681328" y="2520116"/>
                <a:ext cx="199800" cy="222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6A671DA-0421-7835-F6E0-B44FFE458DA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672688" y="2511116"/>
                  <a:ext cx="21744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5A6F337-A7D3-273A-18C6-B1D101820941}"/>
                    </a:ext>
                  </a:extLst>
                </p14:cNvPr>
                <p14:cNvContentPartPr/>
                <p14:nvPr/>
              </p14:nvContentPartPr>
              <p14:xfrm>
                <a:off x="10885808" y="2425796"/>
                <a:ext cx="227880" cy="243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5A6F337-A7D3-273A-18C6-B1D10182094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877168" y="2417156"/>
                  <a:ext cx="2455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21751A6-3F9E-7B41-9B4F-799555D85306}"/>
                    </a:ext>
                  </a:extLst>
                </p14:cNvPr>
                <p14:cNvContentPartPr/>
                <p14:nvPr/>
              </p14:nvContentPartPr>
              <p14:xfrm>
                <a:off x="9464528" y="1295756"/>
                <a:ext cx="239400" cy="3517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21751A6-3F9E-7B41-9B4F-799555D8530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455528" y="1287116"/>
                  <a:ext cx="25704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A9E1861-7DC1-807D-30B2-0C68832AE485}"/>
                    </a:ext>
                  </a:extLst>
                </p14:cNvPr>
                <p14:cNvContentPartPr/>
                <p14:nvPr/>
              </p14:nvContentPartPr>
              <p14:xfrm>
                <a:off x="9579008" y="1232756"/>
                <a:ext cx="201600" cy="156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A9E1861-7DC1-807D-30B2-0C68832AE48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570008" y="1223756"/>
                  <a:ext cx="2192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B187040-2A98-695B-78CE-586A67A9711A}"/>
                    </a:ext>
                  </a:extLst>
                </p14:cNvPr>
                <p14:cNvContentPartPr/>
                <p14:nvPr/>
              </p14:nvContentPartPr>
              <p14:xfrm>
                <a:off x="9644168" y="1302956"/>
                <a:ext cx="80280" cy="80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B187040-2A98-695B-78CE-586A67A9711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635528" y="1293956"/>
                  <a:ext cx="979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C93A7F8-70EE-B617-BCBB-A029DE51540C}"/>
                    </a:ext>
                  </a:extLst>
                </p14:cNvPr>
                <p14:cNvContentPartPr/>
                <p14:nvPr/>
              </p14:nvContentPartPr>
              <p14:xfrm>
                <a:off x="9818048" y="820556"/>
                <a:ext cx="257400" cy="3052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C93A7F8-70EE-B617-BCBB-A029DE51540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809408" y="811556"/>
                  <a:ext cx="2750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24EE375-1D22-6C4A-1909-15DE6A322654}"/>
                    </a:ext>
                  </a:extLst>
                </p14:cNvPr>
                <p14:cNvContentPartPr/>
                <p14:nvPr/>
              </p14:nvContentPartPr>
              <p14:xfrm>
                <a:off x="10081928" y="912716"/>
                <a:ext cx="151200" cy="189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24EE375-1D22-6C4A-1909-15DE6A32265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073288" y="903716"/>
                  <a:ext cx="1688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9410D94-FFD7-D7F1-0909-F548149FF406}"/>
                    </a:ext>
                  </a:extLst>
                </p14:cNvPr>
                <p14:cNvContentPartPr/>
                <p14:nvPr/>
              </p14:nvContentPartPr>
              <p14:xfrm>
                <a:off x="10245728" y="706076"/>
                <a:ext cx="349200" cy="248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9410D94-FFD7-D7F1-0909-F548149FF40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236728" y="697436"/>
                  <a:ext cx="3668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F6BEC93-0997-71BB-7571-7C8AC6717B7D}"/>
                    </a:ext>
                  </a:extLst>
                </p14:cNvPr>
                <p14:cNvContentPartPr/>
                <p14:nvPr/>
              </p14:nvContentPartPr>
              <p14:xfrm>
                <a:off x="10642088" y="668636"/>
                <a:ext cx="116640" cy="167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F6BEC93-0997-71BB-7571-7C8AC6717B7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633088" y="659636"/>
                  <a:ext cx="1342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9B53065-F20A-218F-2B60-3A620AE1BC21}"/>
                    </a:ext>
                  </a:extLst>
                </p14:cNvPr>
                <p14:cNvContentPartPr/>
                <p14:nvPr/>
              </p14:nvContentPartPr>
              <p14:xfrm>
                <a:off x="10697168" y="459836"/>
                <a:ext cx="340560" cy="2386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9B53065-F20A-218F-2B60-3A620AE1BC2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688168" y="450836"/>
                  <a:ext cx="3582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1B9AACC-CDA2-B792-D2AA-4CE68808FF58}"/>
                    </a:ext>
                  </a:extLst>
                </p14:cNvPr>
                <p14:cNvContentPartPr/>
                <p14:nvPr/>
              </p14:nvContentPartPr>
              <p14:xfrm>
                <a:off x="11016488" y="379196"/>
                <a:ext cx="104040" cy="2116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1B9AACC-CDA2-B792-D2AA-4CE68808FF5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007488" y="370196"/>
                  <a:ext cx="1216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EA0159B-3DDA-6C39-EE6D-843764CEB330}"/>
                    </a:ext>
                  </a:extLst>
                </p14:cNvPr>
                <p14:cNvContentPartPr/>
                <p14:nvPr/>
              </p14:nvContentPartPr>
              <p14:xfrm>
                <a:off x="11173808" y="363716"/>
                <a:ext cx="66960" cy="158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EA0159B-3DDA-6C39-EE6D-843764CEB33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165168" y="354716"/>
                  <a:ext cx="846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98BCAAF-D63C-051D-DC74-1178F9D56C25}"/>
                    </a:ext>
                  </a:extLst>
                </p14:cNvPr>
                <p14:cNvContentPartPr/>
                <p14:nvPr/>
              </p14:nvContentPartPr>
              <p14:xfrm>
                <a:off x="11262008" y="370916"/>
                <a:ext cx="35280" cy="120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98BCAAF-D63C-051D-DC74-1178F9D56C2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1253008" y="362276"/>
                  <a:ext cx="529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0941159-152B-1748-F34B-9A39A150EDC9}"/>
                    </a:ext>
                  </a:extLst>
                </p14:cNvPr>
                <p14:cNvContentPartPr/>
                <p14:nvPr/>
              </p14:nvContentPartPr>
              <p14:xfrm>
                <a:off x="11169128" y="645956"/>
                <a:ext cx="273960" cy="332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0941159-152B-1748-F34B-9A39A150EDC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1160128" y="637316"/>
                  <a:ext cx="29160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356D184-4C1E-D1F3-68B4-CE12F99C4181}"/>
                    </a:ext>
                  </a:extLst>
                </p14:cNvPr>
                <p14:cNvContentPartPr/>
                <p14:nvPr/>
              </p14:nvContentPartPr>
              <p14:xfrm>
                <a:off x="11362808" y="595916"/>
                <a:ext cx="191520" cy="279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356D184-4C1E-D1F3-68B4-CE12F99C418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353808" y="587276"/>
                  <a:ext cx="2091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E5CAEB0-1DC4-3689-D486-EC0AF88B4EB5}"/>
                    </a:ext>
                  </a:extLst>
                </p14:cNvPr>
                <p14:cNvContentPartPr/>
                <p14:nvPr/>
              </p14:nvContentPartPr>
              <p14:xfrm>
                <a:off x="11527688" y="473156"/>
                <a:ext cx="370080" cy="3049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E5CAEB0-1DC4-3689-D486-EC0AF88B4EB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518688" y="464156"/>
                  <a:ext cx="3877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D6051C3-840B-4137-D385-7CDBAD3E922D}"/>
                    </a:ext>
                  </a:extLst>
                </p14:cNvPr>
                <p14:cNvContentPartPr/>
                <p14:nvPr/>
              </p14:nvContentPartPr>
              <p14:xfrm>
                <a:off x="11786528" y="577916"/>
                <a:ext cx="281880" cy="1364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D6051C3-840B-4137-D385-7CDBAD3E922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777528" y="569276"/>
                  <a:ext cx="299520" cy="154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7432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34407"/>
            <a:ext cx="3886201" cy="1143000"/>
          </a:xfrm>
        </p:spPr>
        <p:txBody>
          <a:bodyPr>
            <a:normAutofit/>
          </a:bodyPr>
          <a:lstStyle/>
          <a:p>
            <a:r>
              <a:rPr lang="en-US" sz="2800" dirty="0"/>
              <a:t>Covalent Chemical Bonds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49200"/>
            <a:ext cx="4800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Elements like Li, Na, F, Cl, Mg, readily form ions to generate a complete outer shell.</a:t>
            </a:r>
          </a:p>
          <a:p>
            <a:r>
              <a:rPr lang="en-US" sz="1800" dirty="0"/>
              <a:t>Some elements cannot form stable ions because it would involve the loss or gain of too many electrons. This includes C, N, and O – which are common in biological systems.</a:t>
            </a:r>
          </a:p>
          <a:p>
            <a:r>
              <a:rPr lang="en-US" sz="1800" dirty="0"/>
              <a:t>Unfilled electron orbitals on elements like C, N, and O allow for the formation of </a:t>
            </a:r>
            <a:r>
              <a:rPr lang="en-US" sz="1800" b="1" i="1" dirty="0">
                <a:solidFill>
                  <a:srgbClr val="FF0000"/>
                </a:solidFill>
              </a:rPr>
              <a:t>covalent bonds</a:t>
            </a:r>
            <a:r>
              <a:rPr lang="en-US" sz="1800" dirty="0"/>
              <a:t>, and atoms are most stable when each electron orbital is filled.</a:t>
            </a:r>
          </a:p>
          <a:p>
            <a:pPr lvl="1"/>
            <a:r>
              <a:rPr lang="en-US" sz="1800" dirty="0"/>
              <a:t>Each atom’s unpaired </a:t>
            </a:r>
            <a:r>
              <a:rPr lang="en-US" sz="1800" i="1" dirty="0">
                <a:solidFill>
                  <a:srgbClr val="C00000"/>
                </a:solidFill>
              </a:rPr>
              <a:t>valence</a:t>
            </a:r>
            <a:r>
              <a:rPr lang="en-US" sz="1800" dirty="0"/>
              <a:t> electrons are shared by both nuclei to fill their orbitals. </a:t>
            </a:r>
          </a:p>
          <a:p>
            <a:pPr lvl="1"/>
            <a:r>
              <a:rPr lang="en-US" sz="1800" dirty="0"/>
              <a:t>Substances held together by covalent bonds are called molecules</a:t>
            </a:r>
          </a:p>
        </p:txBody>
      </p:sp>
      <p:pic>
        <p:nvPicPr>
          <p:cNvPr id="4" name="Content Placeholder 3" descr="figure_02_06.jpg">
            <a:extLst>
              <a:ext uri="{FF2B5EF4-FFF2-40B4-BE49-F238E27FC236}">
                <a16:creationId xmlns:a16="http://schemas.microsoft.com/office/drawing/2014/main" id="{E6E59FA1-F0B7-4988-91D4-05920F05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00" r="45738" b="2537"/>
          <a:stretch/>
        </p:blipFill>
        <p:spPr>
          <a:xfrm>
            <a:off x="7581078" y="3106210"/>
            <a:ext cx="2872725" cy="288713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1AC52DD-9ECB-457A-8635-B3EF8462DF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"/>
          <a:stretch/>
        </p:blipFill>
        <p:spPr>
          <a:xfrm>
            <a:off x="6452482" y="228600"/>
            <a:ext cx="5129919" cy="2514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0B7A9-5467-46E0-901C-F90F2419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90B9-06A2-4C80-82A6-93DC6AF53928}" type="datetime1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A958D-2266-441A-AFBA-89B9E8E9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92E84-148A-479C-ABF9-584296EE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4F281F9-0FA7-ED96-14D2-C9F02C5A0978}"/>
                  </a:ext>
                </a:extLst>
              </p14:cNvPr>
              <p14:cNvContentPartPr/>
              <p14:nvPr/>
            </p14:nvContentPartPr>
            <p14:xfrm>
              <a:off x="10915998" y="1553788"/>
              <a:ext cx="630720" cy="49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4F281F9-0FA7-ED96-14D2-C9F02C5A09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06998" y="1544788"/>
                <a:ext cx="648360" cy="51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87CDDF9-65EC-F35A-B58C-1E3EFD97B790}"/>
              </a:ext>
            </a:extLst>
          </p:cNvPr>
          <p:cNvGrpSpPr/>
          <p:nvPr/>
        </p:nvGrpSpPr>
        <p:grpSpPr>
          <a:xfrm>
            <a:off x="10841838" y="179308"/>
            <a:ext cx="840240" cy="676800"/>
            <a:chOff x="10841838" y="179308"/>
            <a:chExt cx="840240" cy="6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2ECEBA3-9A96-F530-6AEA-13E1E0719C7F}"/>
                    </a:ext>
                  </a:extLst>
                </p14:cNvPr>
                <p14:cNvContentPartPr/>
                <p14:nvPr/>
              </p14:nvContentPartPr>
              <p14:xfrm>
                <a:off x="11229918" y="453628"/>
                <a:ext cx="33480" cy="395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2ECEBA3-9A96-F530-6AEA-13E1E0719C7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21278" y="444628"/>
                  <a:ext cx="5112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976D90A-79F7-50E9-0C47-704F7629173E}"/>
                    </a:ext>
                  </a:extLst>
                </p14:cNvPr>
                <p14:cNvContentPartPr/>
                <p14:nvPr/>
              </p14:nvContentPartPr>
              <p14:xfrm>
                <a:off x="11177358" y="758188"/>
                <a:ext cx="102960" cy="97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976D90A-79F7-50E9-0C47-704F7629173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168718" y="749188"/>
                  <a:ext cx="1206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632A198-CA0E-C022-4A72-B33002691520}"/>
                    </a:ext>
                  </a:extLst>
                </p14:cNvPr>
                <p14:cNvContentPartPr/>
                <p14:nvPr/>
              </p14:nvContentPartPr>
              <p14:xfrm>
                <a:off x="10841838" y="245188"/>
                <a:ext cx="28080" cy="185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632A198-CA0E-C022-4A72-B3300269152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832838" y="236188"/>
                  <a:ext cx="457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62E33B1-CF1B-5E73-20B4-1A2C2F72CD2D}"/>
                    </a:ext>
                  </a:extLst>
                </p14:cNvPr>
                <p14:cNvContentPartPr/>
                <p14:nvPr/>
              </p14:nvContentPartPr>
              <p14:xfrm>
                <a:off x="10930758" y="281908"/>
                <a:ext cx="97560" cy="110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62E33B1-CF1B-5E73-20B4-1A2C2F72CD2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921758" y="272908"/>
                  <a:ext cx="1152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66CA0C7-F7B3-05F3-3487-D705ED89AB7D}"/>
                    </a:ext>
                  </a:extLst>
                </p14:cNvPr>
                <p14:cNvContentPartPr/>
                <p14:nvPr/>
              </p14:nvContentPartPr>
              <p14:xfrm>
                <a:off x="11084118" y="258508"/>
                <a:ext cx="109800" cy="109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66CA0C7-F7B3-05F3-3487-D705ED89AB7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5118" y="249868"/>
                  <a:ext cx="1274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ADCA7C7-6BBA-F87A-966D-FBA84E2D4AC2}"/>
                    </a:ext>
                  </a:extLst>
                </p14:cNvPr>
                <p14:cNvContentPartPr/>
                <p14:nvPr/>
              </p14:nvContentPartPr>
              <p14:xfrm>
                <a:off x="11209398" y="222508"/>
                <a:ext cx="110880" cy="110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ADCA7C7-6BBA-F87A-966D-FBA84E2D4AC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200398" y="213868"/>
                  <a:ext cx="1285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F1C0E3-723A-A28E-C7A6-74B60BD83005}"/>
                    </a:ext>
                  </a:extLst>
                </p14:cNvPr>
                <p14:cNvContentPartPr/>
                <p14:nvPr/>
              </p14:nvContentPartPr>
              <p14:xfrm>
                <a:off x="11094198" y="271108"/>
                <a:ext cx="108360" cy="78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F1C0E3-723A-A28E-C7A6-74B60BD8300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085558" y="262108"/>
                  <a:ext cx="1260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190D0C3-97F4-CCF7-9B21-59457B07C138}"/>
                    </a:ext>
                  </a:extLst>
                </p14:cNvPr>
                <p14:cNvContentPartPr/>
                <p14:nvPr/>
              </p14:nvContentPartPr>
              <p14:xfrm>
                <a:off x="11126958" y="179308"/>
                <a:ext cx="428040" cy="180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190D0C3-97F4-CCF7-9B21-59457B07C13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118318" y="170308"/>
                  <a:ext cx="4456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1E99993-8E27-A5C0-E168-D9CC18139125}"/>
                    </a:ext>
                  </a:extLst>
                </p14:cNvPr>
                <p14:cNvContentPartPr/>
                <p14:nvPr/>
              </p14:nvContentPartPr>
              <p14:xfrm>
                <a:off x="11666958" y="255628"/>
                <a:ext cx="15120" cy="10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1E99993-8E27-A5C0-E168-D9CC1813912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657958" y="246988"/>
                  <a:ext cx="32760" cy="2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0B03B4-C0C7-CB9F-1B50-69A90172E94B}"/>
              </a:ext>
            </a:extLst>
          </p:cNvPr>
          <p:cNvGrpSpPr/>
          <p:nvPr/>
        </p:nvGrpSpPr>
        <p:grpSpPr>
          <a:xfrm>
            <a:off x="5730558" y="1440388"/>
            <a:ext cx="2072880" cy="2853000"/>
            <a:chOff x="5730558" y="1440388"/>
            <a:chExt cx="2072880" cy="28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E1440C2-2DB5-C53E-E222-6CDAE4385E86}"/>
                    </a:ext>
                  </a:extLst>
                </p14:cNvPr>
                <p14:cNvContentPartPr/>
                <p14:nvPr/>
              </p14:nvContentPartPr>
              <p14:xfrm>
                <a:off x="6567198" y="1484308"/>
                <a:ext cx="4680" cy="2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E1440C2-2DB5-C53E-E222-6CDAE4385E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558198" y="1475308"/>
                  <a:ext cx="223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8B6A1A5-F341-31C2-E776-43AC46D23376}"/>
                    </a:ext>
                  </a:extLst>
                </p14:cNvPr>
                <p14:cNvContentPartPr/>
                <p14:nvPr/>
              </p14:nvContentPartPr>
              <p14:xfrm>
                <a:off x="6516798" y="1440388"/>
                <a:ext cx="630360" cy="681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8B6A1A5-F341-31C2-E776-43AC46D2337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07798" y="1431388"/>
                  <a:ext cx="648000" cy="69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F7D36F6-D258-6E2E-6267-FE99495F31FE}"/>
                    </a:ext>
                  </a:extLst>
                </p14:cNvPr>
                <p14:cNvContentPartPr/>
                <p14:nvPr/>
              </p14:nvContentPartPr>
              <p14:xfrm>
                <a:off x="6304398" y="1544788"/>
                <a:ext cx="1499040" cy="1253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F7D36F6-D258-6E2E-6267-FE99495F31F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95398" y="1536148"/>
                  <a:ext cx="1516680" cy="12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F76F845-DFDE-40C4-6948-AB34F55811A8}"/>
                    </a:ext>
                  </a:extLst>
                </p14:cNvPr>
                <p14:cNvContentPartPr/>
                <p14:nvPr/>
              </p14:nvContentPartPr>
              <p14:xfrm>
                <a:off x="6177678" y="2648908"/>
                <a:ext cx="382320" cy="453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F76F845-DFDE-40C4-6948-AB34F55811A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68678" y="2639908"/>
                  <a:ext cx="3999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7D33E0D-A4F6-D20E-A5CA-5E38DECC9FD1}"/>
                    </a:ext>
                  </a:extLst>
                </p14:cNvPr>
                <p14:cNvContentPartPr/>
                <p14:nvPr/>
              </p14:nvContentPartPr>
              <p14:xfrm>
                <a:off x="6422118" y="2655028"/>
                <a:ext cx="177120" cy="11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7D33E0D-A4F6-D20E-A5CA-5E38DECC9FD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413478" y="2646028"/>
                  <a:ext cx="1947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08949DF-1998-2F5A-6E17-0350F9485601}"/>
                    </a:ext>
                  </a:extLst>
                </p14:cNvPr>
                <p14:cNvContentPartPr/>
                <p14:nvPr/>
              </p14:nvContentPartPr>
              <p14:xfrm>
                <a:off x="5919558" y="3375748"/>
                <a:ext cx="166680" cy="134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08949DF-1998-2F5A-6E17-0350F948560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910558" y="3367108"/>
                  <a:ext cx="1843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6BF5C92-D4A2-5580-4046-B04604C74C48}"/>
                    </a:ext>
                  </a:extLst>
                </p14:cNvPr>
                <p14:cNvContentPartPr/>
                <p14:nvPr/>
              </p14:nvContentPartPr>
              <p14:xfrm>
                <a:off x="5951958" y="3320668"/>
                <a:ext cx="11880" cy="5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6BF5C92-D4A2-5580-4046-B04604C74C4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943318" y="3311668"/>
                  <a:ext cx="295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1079BE1-903A-90D8-03E8-341A64893B95}"/>
                    </a:ext>
                  </a:extLst>
                </p14:cNvPr>
                <p14:cNvContentPartPr/>
                <p14:nvPr/>
              </p14:nvContentPartPr>
              <p14:xfrm>
                <a:off x="6120438" y="3137428"/>
                <a:ext cx="316800" cy="255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1079BE1-903A-90D8-03E8-341A64893B9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11438" y="3128788"/>
                  <a:ext cx="33444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1C2D7ED-EC9B-E38D-7AB4-74CAB1DC70C9}"/>
                    </a:ext>
                  </a:extLst>
                </p14:cNvPr>
                <p14:cNvContentPartPr/>
                <p14:nvPr/>
              </p14:nvContentPartPr>
              <p14:xfrm>
                <a:off x="6587718" y="3183868"/>
                <a:ext cx="42840" cy="24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1C2D7ED-EC9B-E38D-7AB4-74CAB1DC70C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79078" y="3175228"/>
                  <a:ext cx="60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2AE3B8B-7743-7E83-5925-C2BB5781BEBE}"/>
                    </a:ext>
                  </a:extLst>
                </p14:cNvPr>
                <p14:cNvContentPartPr/>
                <p14:nvPr/>
              </p14:nvContentPartPr>
              <p14:xfrm>
                <a:off x="5741358" y="3943108"/>
                <a:ext cx="53640" cy="177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2AE3B8B-7743-7E83-5925-C2BB5781BEB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732718" y="3934468"/>
                  <a:ext cx="712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832E077-11E8-46A2-8518-025CF95ABEAB}"/>
                    </a:ext>
                  </a:extLst>
                </p14:cNvPr>
                <p14:cNvContentPartPr/>
                <p14:nvPr/>
              </p14:nvContentPartPr>
              <p14:xfrm>
                <a:off x="5730558" y="3960748"/>
                <a:ext cx="175320" cy="28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832E077-11E8-46A2-8518-025CF95ABEA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721558" y="3951748"/>
                  <a:ext cx="1929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F4CE008-65C1-A6D4-7731-4B0360B1829D}"/>
                    </a:ext>
                  </a:extLst>
                </p14:cNvPr>
                <p14:cNvContentPartPr/>
                <p14:nvPr/>
              </p14:nvContentPartPr>
              <p14:xfrm>
                <a:off x="5871318" y="3827908"/>
                <a:ext cx="73080" cy="201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F4CE008-65C1-A6D4-7731-4B0360B1829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862318" y="3818908"/>
                  <a:ext cx="90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4EA6524-0F9D-6B04-143C-6F056CCB4699}"/>
                    </a:ext>
                  </a:extLst>
                </p14:cNvPr>
                <p14:cNvContentPartPr/>
                <p14:nvPr/>
              </p14:nvContentPartPr>
              <p14:xfrm>
                <a:off x="5991198" y="3875068"/>
                <a:ext cx="136440" cy="104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4EA6524-0F9D-6B04-143C-6F056CCB469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982558" y="3866068"/>
                  <a:ext cx="1540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03C7DF2-3339-4785-E903-59AE01DC0715}"/>
                    </a:ext>
                  </a:extLst>
                </p14:cNvPr>
                <p14:cNvContentPartPr/>
                <p14:nvPr/>
              </p14:nvContentPartPr>
              <p14:xfrm>
                <a:off x="6025758" y="3684628"/>
                <a:ext cx="107280" cy="87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03C7DF2-3339-4785-E903-59AE01DC071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016758" y="3675628"/>
                  <a:ext cx="1249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D1F0940-3946-4A3F-381A-76891C5C077E}"/>
                    </a:ext>
                  </a:extLst>
                </p14:cNvPr>
                <p14:cNvContentPartPr/>
                <p14:nvPr/>
              </p14:nvContentPartPr>
              <p14:xfrm>
                <a:off x="6052398" y="3670228"/>
                <a:ext cx="54720" cy="146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D1F0940-3946-4A3F-381A-76891C5C077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043398" y="3661588"/>
                  <a:ext cx="723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9FDBE05-9936-354C-7651-824A85A3636D}"/>
                    </a:ext>
                  </a:extLst>
                </p14:cNvPr>
                <p14:cNvContentPartPr/>
                <p14:nvPr/>
              </p14:nvContentPartPr>
              <p14:xfrm>
                <a:off x="6343998" y="3428668"/>
                <a:ext cx="472680" cy="374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9FDBE05-9936-354C-7651-824A85A3636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334998" y="3419668"/>
                  <a:ext cx="49032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E83388D-0087-E297-7696-67304FA8618C}"/>
                    </a:ext>
                  </a:extLst>
                </p14:cNvPr>
                <p14:cNvContentPartPr/>
                <p14:nvPr/>
              </p14:nvContentPartPr>
              <p14:xfrm>
                <a:off x="6797598" y="3151108"/>
                <a:ext cx="206280" cy="288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E83388D-0087-E297-7696-67304FA8618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88958" y="3142468"/>
                  <a:ext cx="2239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5C8BCAE-1B4C-D961-759D-EEC63D6B24E9}"/>
                    </a:ext>
                  </a:extLst>
                </p14:cNvPr>
                <p14:cNvContentPartPr/>
                <p14:nvPr/>
              </p14:nvContentPartPr>
              <p14:xfrm>
                <a:off x="6909558" y="3223828"/>
                <a:ext cx="208800" cy="89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5C8BCAE-1B4C-D961-759D-EEC63D6B24E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00918" y="3214828"/>
                  <a:ext cx="2264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82BB433-CD6F-9264-7349-D404551DF9C0}"/>
                    </a:ext>
                  </a:extLst>
                </p14:cNvPr>
                <p14:cNvContentPartPr/>
                <p14:nvPr/>
              </p14:nvContentPartPr>
              <p14:xfrm>
                <a:off x="6214758" y="4138588"/>
                <a:ext cx="108720" cy="154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82BB433-CD6F-9264-7349-D404551DF9C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06118" y="4129948"/>
                  <a:ext cx="1263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456098A-760D-0E11-9399-76427969F6F7}"/>
                    </a:ext>
                  </a:extLst>
                </p14:cNvPr>
                <p14:cNvContentPartPr/>
                <p14:nvPr/>
              </p14:nvContentPartPr>
              <p14:xfrm>
                <a:off x="6286398" y="3804148"/>
                <a:ext cx="531720" cy="390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456098A-760D-0E11-9399-76427969F6F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77758" y="3795508"/>
                  <a:ext cx="5493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C2E7E52-E23A-D0BE-1BA3-5D4B52A02E21}"/>
                    </a:ext>
                  </a:extLst>
                </p14:cNvPr>
                <p14:cNvContentPartPr/>
                <p14:nvPr/>
              </p14:nvContentPartPr>
              <p14:xfrm>
                <a:off x="6855918" y="3831148"/>
                <a:ext cx="47160" cy="6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C2E7E52-E23A-D0BE-1BA3-5D4B52A02E2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46918" y="3822148"/>
                  <a:ext cx="648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749EC8-D1AC-8E00-D2CA-B8EEB97F62D9}"/>
              </a:ext>
            </a:extLst>
          </p:cNvPr>
          <p:cNvGrpSpPr/>
          <p:nvPr/>
        </p:nvGrpSpPr>
        <p:grpSpPr>
          <a:xfrm>
            <a:off x="10280958" y="1462708"/>
            <a:ext cx="1729440" cy="2749320"/>
            <a:chOff x="10280958" y="1462708"/>
            <a:chExt cx="1729440" cy="274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5531AF3-8674-9605-01DC-777253292E31}"/>
                    </a:ext>
                  </a:extLst>
                </p14:cNvPr>
                <p14:cNvContentPartPr/>
                <p14:nvPr/>
              </p14:nvContentPartPr>
              <p14:xfrm>
                <a:off x="10280958" y="1462708"/>
                <a:ext cx="615600" cy="1290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5531AF3-8674-9605-01DC-777253292E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272318" y="1453708"/>
                  <a:ext cx="633240" cy="13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887B426-7393-AC46-139F-4E88FA8F8FD7}"/>
                    </a:ext>
                  </a:extLst>
                </p14:cNvPr>
                <p14:cNvContentPartPr/>
                <p14:nvPr/>
              </p14:nvContentPartPr>
              <p14:xfrm>
                <a:off x="10603878" y="2698948"/>
                <a:ext cx="318960" cy="495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887B426-7393-AC46-139F-4E88FA8F8FD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595238" y="2690308"/>
                  <a:ext cx="33660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23C6691-92EB-D2A3-3888-D194BA599210}"/>
                    </a:ext>
                  </a:extLst>
                </p14:cNvPr>
                <p14:cNvContentPartPr/>
                <p14:nvPr/>
              </p14:nvContentPartPr>
              <p14:xfrm>
                <a:off x="10614678" y="2721628"/>
                <a:ext cx="106920" cy="122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23C6691-92EB-D2A3-3888-D194BA59921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605678" y="2712988"/>
                  <a:ext cx="1245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164A488-B50A-60B1-D42E-FBF8F7506D26}"/>
                    </a:ext>
                  </a:extLst>
                </p14:cNvPr>
                <p14:cNvContentPartPr/>
                <p14:nvPr/>
              </p14:nvContentPartPr>
              <p14:xfrm>
                <a:off x="10994838" y="3161188"/>
                <a:ext cx="288360" cy="254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164A488-B50A-60B1-D42E-FBF8F7506D2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986198" y="3152188"/>
                  <a:ext cx="3060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51C7847-3A50-8A3C-6EB7-276A64E792C4}"/>
                    </a:ext>
                  </a:extLst>
                </p14:cNvPr>
                <p14:cNvContentPartPr/>
                <p14:nvPr/>
              </p14:nvContentPartPr>
              <p14:xfrm>
                <a:off x="11262678" y="3035548"/>
                <a:ext cx="87480" cy="62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51C7847-3A50-8A3C-6EB7-276A64E792C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253678" y="3026908"/>
                  <a:ext cx="1051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2D352A8-32BF-8368-A050-8A1E9F02FAC3}"/>
                    </a:ext>
                  </a:extLst>
                </p14:cNvPr>
                <p14:cNvContentPartPr/>
                <p14:nvPr/>
              </p14:nvContentPartPr>
              <p14:xfrm>
                <a:off x="11088798" y="3672028"/>
                <a:ext cx="256680" cy="160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2D352A8-32BF-8368-A050-8A1E9F02FAC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079798" y="3663028"/>
                  <a:ext cx="274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FA04401-7F2B-F2D4-9837-B1CD6E562E79}"/>
                    </a:ext>
                  </a:extLst>
                </p14:cNvPr>
                <p14:cNvContentPartPr/>
                <p14:nvPr/>
              </p14:nvContentPartPr>
              <p14:xfrm>
                <a:off x="11347638" y="3528748"/>
                <a:ext cx="225360" cy="210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FA04401-7F2B-F2D4-9837-B1CD6E562E7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338638" y="3519748"/>
                  <a:ext cx="2430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772578D-FF30-69E3-203A-310590695E5C}"/>
                    </a:ext>
                  </a:extLst>
                </p14:cNvPr>
                <p14:cNvContentPartPr/>
                <p14:nvPr/>
              </p14:nvContentPartPr>
              <p14:xfrm>
                <a:off x="11576958" y="3220948"/>
                <a:ext cx="290160" cy="335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772578D-FF30-69E3-203A-310590695E5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568318" y="3212308"/>
                  <a:ext cx="30780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AB5BF9A-9251-98B9-31C4-6C5CFD92BB85}"/>
                    </a:ext>
                  </a:extLst>
                </p14:cNvPr>
                <p14:cNvContentPartPr/>
                <p14:nvPr/>
              </p14:nvContentPartPr>
              <p14:xfrm>
                <a:off x="11789358" y="3349468"/>
                <a:ext cx="168120" cy="96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AB5BF9A-9251-98B9-31C4-6C5CFD92BB8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780718" y="3340828"/>
                  <a:ext cx="1857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C28E2ED-F885-3804-C259-D0E106DEAED5}"/>
                    </a:ext>
                  </a:extLst>
                </p14:cNvPr>
                <p14:cNvContentPartPr/>
                <p14:nvPr/>
              </p14:nvContentPartPr>
              <p14:xfrm>
                <a:off x="11308758" y="4078468"/>
                <a:ext cx="120240" cy="133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C28E2ED-F885-3804-C259-D0E106DEAED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299758" y="4069828"/>
                  <a:ext cx="1378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17CBEC6-7FAC-EE4A-1B71-46464392D834}"/>
                    </a:ext>
                  </a:extLst>
                </p14:cNvPr>
                <p14:cNvContentPartPr/>
                <p14:nvPr/>
              </p14:nvContentPartPr>
              <p14:xfrm>
                <a:off x="11466798" y="3807028"/>
                <a:ext cx="449640" cy="293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17CBEC6-7FAC-EE4A-1B71-46464392D83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458158" y="3798388"/>
                  <a:ext cx="4672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AE4FFA7-03ED-F759-D4E6-B0D7786DF9D1}"/>
                    </a:ext>
                  </a:extLst>
                </p14:cNvPr>
                <p14:cNvContentPartPr/>
                <p14:nvPr/>
              </p14:nvContentPartPr>
              <p14:xfrm>
                <a:off x="11969718" y="3903508"/>
                <a:ext cx="40680" cy="19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AE4FFA7-03ED-F759-D4E6-B0D7786DF9D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961078" y="3894508"/>
                  <a:ext cx="583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EA6DAF8-90FA-9487-DA48-DC03FFE92611}"/>
                    </a:ext>
                  </a:extLst>
                </p14:cNvPr>
                <p14:cNvContentPartPr/>
                <p14:nvPr/>
              </p14:nvContentPartPr>
              <p14:xfrm>
                <a:off x="11692878" y="3842668"/>
                <a:ext cx="98640" cy="185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EA6DAF8-90FA-9487-DA48-DC03FFE9261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683878" y="3833668"/>
                  <a:ext cx="116280" cy="20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7BBB62B-6925-1375-853A-959A71378EBA}"/>
                  </a:ext>
                </a:extLst>
              </p14:cNvPr>
              <p14:cNvContentPartPr/>
              <p14:nvPr/>
            </p14:nvContentPartPr>
            <p14:xfrm>
              <a:off x="8335878" y="1410868"/>
              <a:ext cx="1879200" cy="13618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7BBB62B-6925-1375-853A-959A71378EB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326878" y="1402228"/>
                <a:ext cx="1896840" cy="137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D62493EC-D7EB-EAEF-9B28-B0554DDFEE1F}"/>
              </a:ext>
            </a:extLst>
          </p:cNvPr>
          <p:cNvGrpSpPr/>
          <p:nvPr/>
        </p:nvGrpSpPr>
        <p:grpSpPr>
          <a:xfrm>
            <a:off x="7630638" y="2655388"/>
            <a:ext cx="1480680" cy="1103400"/>
            <a:chOff x="7630638" y="2655388"/>
            <a:chExt cx="1480680" cy="110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33A9FA6-F0D7-3FCA-5063-7A847D87B675}"/>
                    </a:ext>
                  </a:extLst>
                </p14:cNvPr>
                <p14:cNvContentPartPr/>
                <p14:nvPr/>
              </p14:nvContentPartPr>
              <p14:xfrm>
                <a:off x="8438478" y="2682028"/>
                <a:ext cx="661320" cy="424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33A9FA6-F0D7-3FCA-5063-7A847D87B67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429478" y="2673388"/>
                  <a:ext cx="67896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C648655-A991-FF60-2244-2B2956EC24A3}"/>
                    </a:ext>
                  </a:extLst>
                </p14:cNvPr>
                <p14:cNvContentPartPr/>
                <p14:nvPr/>
              </p14:nvContentPartPr>
              <p14:xfrm>
                <a:off x="9036078" y="2655388"/>
                <a:ext cx="75240" cy="82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C648655-A991-FF60-2244-2B2956EC24A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27438" y="2646388"/>
                  <a:ext cx="928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56C254E-FFB7-620E-9E43-F98AB2CDCE03}"/>
                    </a:ext>
                  </a:extLst>
                </p14:cNvPr>
                <p14:cNvContentPartPr/>
                <p14:nvPr/>
              </p14:nvContentPartPr>
              <p14:xfrm>
                <a:off x="9026718" y="2686348"/>
                <a:ext cx="29160" cy="67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56C254E-FFB7-620E-9E43-F98AB2CDCE0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018078" y="2677708"/>
                  <a:ext cx="468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572512A-D1FA-41CC-D018-8ED4099F3571}"/>
                    </a:ext>
                  </a:extLst>
                </p14:cNvPr>
                <p14:cNvContentPartPr/>
                <p14:nvPr/>
              </p14:nvContentPartPr>
              <p14:xfrm>
                <a:off x="7630638" y="3185308"/>
                <a:ext cx="91440" cy="201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572512A-D1FA-41CC-D018-8ED4099F357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21998" y="3176668"/>
                  <a:ext cx="1090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DA0E63A-9F57-7CF7-91C1-580B9F1883F2}"/>
                    </a:ext>
                  </a:extLst>
                </p14:cNvPr>
                <p14:cNvContentPartPr/>
                <p14:nvPr/>
              </p14:nvContentPartPr>
              <p14:xfrm>
                <a:off x="7717758" y="3062188"/>
                <a:ext cx="174240" cy="2034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DA0E63A-9F57-7CF7-91C1-580B9F1883F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708758" y="3053548"/>
                  <a:ext cx="1918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F9D6C70-3D91-4121-BD3C-C09ABD192464}"/>
                    </a:ext>
                  </a:extLst>
                </p14:cNvPr>
                <p14:cNvContentPartPr/>
                <p14:nvPr/>
              </p14:nvContentPartPr>
              <p14:xfrm>
                <a:off x="7921518" y="3118348"/>
                <a:ext cx="68400" cy="709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F9D6C70-3D91-4121-BD3C-C09ABD1924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912878" y="3109348"/>
                  <a:ext cx="860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728C29C-FA27-9D0D-8262-0EDC4BD575E5}"/>
                    </a:ext>
                  </a:extLst>
                </p14:cNvPr>
                <p14:cNvContentPartPr/>
                <p14:nvPr/>
              </p14:nvContentPartPr>
              <p14:xfrm>
                <a:off x="7994958" y="3054628"/>
                <a:ext cx="69480" cy="74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728C29C-FA27-9D0D-8262-0EDC4BD575E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986318" y="3045988"/>
                  <a:ext cx="87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B48F8BD-30D8-5796-DEDB-F7EEB4D23548}"/>
                    </a:ext>
                  </a:extLst>
                </p14:cNvPr>
                <p14:cNvContentPartPr/>
                <p14:nvPr/>
              </p14:nvContentPartPr>
              <p14:xfrm>
                <a:off x="8068038" y="2982988"/>
                <a:ext cx="82800" cy="96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B48F8BD-30D8-5796-DEDB-F7EEB4D2354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059398" y="2973988"/>
                  <a:ext cx="10044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83DEA03-DD52-6E93-D079-D34E74E9A579}"/>
                    </a:ext>
                  </a:extLst>
                </p14:cNvPr>
                <p14:cNvContentPartPr/>
                <p14:nvPr/>
              </p14:nvContentPartPr>
              <p14:xfrm>
                <a:off x="8161278" y="2964628"/>
                <a:ext cx="142920" cy="630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83DEA03-DD52-6E93-D079-D34E74E9A57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152278" y="2955628"/>
                  <a:ext cx="1605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3F919EA-9C52-0B7F-9F4D-FA796A945048}"/>
                    </a:ext>
                  </a:extLst>
                </p14:cNvPr>
                <p14:cNvContentPartPr/>
                <p14:nvPr/>
              </p14:nvContentPartPr>
              <p14:xfrm>
                <a:off x="8315358" y="2914228"/>
                <a:ext cx="79200" cy="109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3F919EA-9C52-0B7F-9F4D-FA796A94504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306718" y="2905588"/>
                  <a:ext cx="968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76DE6B5-A318-4B1F-1922-94A5D31BF6EC}"/>
                    </a:ext>
                  </a:extLst>
                </p14:cNvPr>
                <p14:cNvContentPartPr/>
                <p14:nvPr/>
              </p14:nvContentPartPr>
              <p14:xfrm>
                <a:off x="7634958" y="3472228"/>
                <a:ext cx="324720" cy="286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76DE6B5-A318-4B1F-1922-94A5D31BF6E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625958" y="3463228"/>
                  <a:ext cx="34236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D24D0ED-9641-AA2A-D8B7-F9ECE3D45BF1}"/>
                    </a:ext>
                  </a:extLst>
                </p14:cNvPr>
                <p14:cNvContentPartPr/>
                <p14:nvPr/>
              </p14:nvContentPartPr>
              <p14:xfrm>
                <a:off x="7975878" y="3301228"/>
                <a:ext cx="114480" cy="244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D24D0ED-9641-AA2A-D8B7-F9ECE3D45BF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966878" y="3292228"/>
                  <a:ext cx="13212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ECC982E-400D-0985-E201-2FD11757B178}"/>
                    </a:ext>
                  </a:extLst>
                </p14:cNvPr>
                <p14:cNvContentPartPr/>
                <p14:nvPr/>
              </p14:nvContentPartPr>
              <p14:xfrm>
                <a:off x="8026998" y="3288988"/>
                <a:ext cx="156960" cy="166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ECC982E-400D-0985-E201-2FD11757B17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017998" y="3279988"/>
                  <a:ext cx="1746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84F1D20-B16F-61CE-EBB2-921CA90AC4AA}"/>
                    </a:ext>
                  </a:extLst>
                </p14:cNvPr>
                <p14:cNvContentPartPr/>
                <p14:nvPr/>
              </p14:nvContentPartPr>
              <p14:xfrm>
                <a:off x="8208078" y="3195748"/>
                <a:ext cx="174960" cy="145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84F1D20-B16F-61CE-EBB2-921CA90AC4A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199078" y="3186748"/>
                  <a:ext cx="1926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B111DA4-238E-14E2-F0C5-50F8CC0307AD}"/>
                    </a:ext>
                  </a:extLst>
                </p14:cNvPr>
                <p14:cNvContentPartPr/>
                <p14:nvPr/>
              </p14:nvContentPartPr>
              <p14:xfrm>
                <a:off x="8441358" y="3249388"/>
                <a:ext cx="14400" cy="255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B111DA4-238E-14E2-F0C5-50F8CC0307A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432358" y="3240388"/>
                  <a:ext cx="3204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90608E4-D013-8FCE-F43C-BEF608009BC7}"/>
                  </a:ext>
                </a:extLst>
              </p14:cNvPr>
              <p14:cNvContentPartPr/>
              <p14:nvPr/>
            </p14:nvContentPartPr>
            <p14:xfrm>
              <a:off x="8335518" y="4107628"/>
              <a:ext cx="158400" cy="2307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90608E4-D013-8FCE-F43C-BEF608009BC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8326878" y="4098628"/>
                <a:ext cx="176040" cy="24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B83D932D-F1EF-E650-F9B6-A95B71FFFD0A}"/>
              </a:ext>
            </a:extLst>
          </p:cNvPr>
          <p:cNvGrpSpPr/>
          <p:nvPr/>
        </p:nvGrpSpPr>
        <p:grpSpPr>
          <a:xfrm>
            <a:off x="9998718" y="4082788"/>
            <a:ext cx="195120" cy="240480"/>
            <a:chOff x="9998718" y="4082788"/>
            <a:chExt cx="19512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3CED0CB-6F0B-131B-1BF6-06FCC87B0C2D}"/>
                    </a:ext>
                  </a:extLst>
                </p14:cNvPr>
                <p14:cNvContentPartPr/>
                <p14:nvPr/>
              </p14:nvContentPartPr>
              <p14:xfrm>
                <a:off x="9998718" y="4167748"/>
                <a:ext cx="41040" cy="155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3CED0CB-6F0B-131B-1BF6-06FCC87B0C2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990078" y="4158748"/>
                  <a:ext cx="586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839D199-0526-1CBA-246C-CF4B622C2EF6}"/>
                    </a:ext>
                  </a:extLst>
                </p14:cNvPr>
                <p14:cNvContentPartPr/>
                <p14:nvPr/>
              </p14:nvContentPartPr>
              <p14:xfrm>
                <a:off x="10021758" y="4191508"/>
                <a:ext cx="127440" cy="60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839D199-0526-1CBA-246C-CF4B622C2EF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012758" y="4182868"/>
                  <a:ext cx="145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BDFF5E5-6C55-84AB-63C7-3D3ED7FADD26}"/>
                    </a:ext>
                  </a:extLst>
                </p14:cNvPr>
                <p14:cNvContentPartPr/>
                <p14:nvPr/>
              </p14:nvContentPartPr>
              <p14:xfrm>
                <a:off x="10122558" y="4082788"/>
                <a:ext cx="71280" cy="168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BDFF5E5-6C55-84AB-63C7-3D3ED7FADD2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113558" y="4073788"/>
                  <a:ext cx="88920" cy="18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20083F4-73E3-E3A7-B013-F4B1297C2370}"/>
                  </a:ext>
                </a:extLst>
              </p14:cNvPr>
              <p14:cNvContentPartPr/>
              <p14:nvPr/>
            </p14:nvContentPartPr>
            <p14:xfrm>
              <a:off x="8671038" y="3225628"/>
              <a:ext cx="352800" cy="3160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20083F4-73E3-E3A7-B013-F4B1297C2370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8662398" y="3216988"/>
                <a:ext cx="37044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4000F6A5-213D-51DE-A5A1-8FB03F9BB9BD}"/>
                  </a:ext>
                </a:extLst>
              </p14:cNvPr>
              <p14:cNvContentPartPr/>
              <p14:nvPr/>
            </p14:nvContentPartPr>
            <p14:xfrm>
              <a:off x="9805758" y="3177028"/>
              <a:ext cx="376920" cy="382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4000F6A5-213D-51DE-A5A1-8FB03F9BB9B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9796758" y="3168028"/>
                <a:ext cx="394560" cy="40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7B5A0F8A-D1BE-5E16-E8BB-D652639C4EBC}"/>
              </a:ext>
            </a:extLst>
          </p:cNvPr>
          <p:cNvGrpSpPr/>
          <p:nvPr/>
        </p:nvGrpSpPr>
        <p:grpSpPr>
          <a:xfrm>
            <a:off x="8923398" y="6093028"/>
            <a:ext cx="844920" cy="367560"/>
            <a:chOff x="8923398" y="6093028"/>
            <a:chExt cx="84492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EF2A60E-C21A-55CD-A586-3C7AA37BCDA8}"/>
                    </a:ext>
                  </a:extLst>
                </p14:cNvPr>
                <p14:cNvContentPartPr/>
                <p14:nvPr/>
              </p14:nvContentPartPr>
              <p14:xfrm>
                <a:off x="8923758" y="6198868"/>
                <a:ext cx="35280" cy="2617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EF2A60E-C21A-55CD-A586-3C7AA37BCDA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915118" y="6190228"/>
                  <a:ext cx="529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CAD881C-6B82-C5F0-0E2C-D7FD9042DA6F}"/>
                    </a:ext>
                  </a:extLst>
                </p14:cNvPr>
                <p14:cNvContentPartPr/>
                <p14:nvPr/>
              </p14:nvContentPartPr>
              <p14:xfrm>
                <a:off x="8923398" y="6279868"/>
                <a:ext cx="166680" cy="74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CAD881C-6B82-C5F0-0E2C-D7FD9042DA6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914398" y="6270868"/>
                  <a:ext cx="1843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2E3871B-2D62-BE46-CFDF-A6C16F4A747C}"/>
                    </a:ext>
                  </a:extLst>
                </p14:cNvPr>
                <p14:cNvContentPartPr/>
                <p14:nvPr/>
              </p14:nvContentPartPr>
              <p14:xfrm>
                <a:off x="9043278" y="6172228"/>
                <a:ext cx="84960" cy="198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2E3871B-2D62-BE46-CFDF-A6C16F4A747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034278" y="6163588"/>
                  <a:ext cx="1026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2CC334A-F130-BAF1-A398-357CF9903E1A}"/>
                    </a:ext>
                  </a:extLst>
                </p14:cNvPr>
                <p14:cNvContentPartPr/>
                <p14:nvPr/>
              </p14:nvContentPartPr>
              <p14:xfrm>
                <a:off x="9223998" y="6275188"/>
                <a:ext cx="179640" cy="27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2CC334A-F130-BAF1-A398-357CF9903E1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215358" y="6266548"/>
                  <a:ext cx="1972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68E9A9E-B775-625F-B67F-16560E2C74AB}"/>
                    </a:ext>
                  </a:extLst>
                </p14:cNvPr>
                <p14:cNvContentPartPr/>
                <p14:nvPr/>
              </p14:nvContentPartPr>
              <p14:xfrm>
                <a:off x="9504438" y="6143068"/>
                <a:ext cx="168480" cy="2390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68E9A9E-B775-625F-B67F-16560E2C74A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495798" y="6134068"/>
                  <a:ext cx="1861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8DC3BD5-FDED-934B-B3F3-0AAF9AE0AC38}"/>
                    </a:ext>
                  </a:extLst>
                </p14:cNvPr>
                <p14:cNvContentPartPr/>
                <p14:nvPr/>
              </p14:nvContentPartPr>
              <p14:xfrm>
                <a:off x="9668958" y="6093028"/>
                <a:ext cx="99360" cy="249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8DC3BD5-FDED-934B-B3F3-0AAF9AE0AC3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659958" y="6084028"/>
                  <a:ext cx="117000" cy="26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4F3862D-2B6E-1485-AD98-3EA8C961A9F9}"/>
                  </a:ext>
                </a:extLst>
              </p14:cNvPr>
              <p14:cNvContentPartPr/>
              <p14:nvPr/>
            </p14:nvContentPartPr>
            <p14:xfrm>
              <a:off x="8996838" y="4647628"/>
              <a:ext cx="364680" cy="7621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4F3862D-2B6E-1485-AD98-3EA8C961A9F9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8988198" y="4638988"/>
                <a:ext cx="382320" cy="77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35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0"/>
          <a:stretch/>
        </p:blipFill>
        <p:spPr>
          <a:xfrm>
            <a:off x="6615271" y="136522"/>
            <a:ext cx="2717166" cy="115887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298B3A-4210-4106-88E8-E18D36F5C1A2}"/>
              </a:ext>
            </a:extLst>
          </p:cNvPr>
          <p:cNvSpPr/>
          <p:nvPr/>
        </p:nvSpPr>
        <p:spPr>
          <a:xfrm>
            <a:off x="76201" y="58847"/>
            <a:ext cx="5181599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number of unpaired electrons (in the outer shell) determines the number of bonds an atom can make.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Multiple bonds form when atoms share multiple electrons.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</a:rPr>
              <a:t>The number of covalent bonds (valence) formed by common elements.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Oxygen = 2 bonds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Nitrogen = 3 bonds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Carbon =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</a:rPr>
              <a:t>_________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Sulfur = 2 bonds (in biological systems)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Hydrogen = 1 bond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Phosphorous = 5 bonds in biological molecules</a:t>
            </a:r>
          </a:p>
          <a:p>
            <a:r>
              <a:rPr lang="en-US" b="1" dirty="0">
                <a:latin typeface="Calibri" panose="020F0502020204030204" pitchFamily="34" charset="0"/>
              </a:rPr>
              <a:t>You must know these numbers.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alibri" panose="020F0502020204030204" pitchFamily="34" charset="0"/>
              </a:rPr>
              <a:t>In chemical drawings: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“C” for carbon is not drawn, but carbons are found at the ends of lines and when lines join or “kink”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Hydrogens attached to carbon are not shown, you need to add them to complete  to complete the valence of the carbon atoms.</a:t>
            </a:r>
          </a:p>
          <a:p>
            <a:r>
              <a:rPr lang="en-US" b="1" dirty="0">
                <a:latin typeface="Calibri" panose="020F0502020204030204" pitchFamily="34" charset="0"/>
              </a:rPr>
              <a:t>You must know how to do this.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31B58E7-F38B-4654-AB35-1B03A6BC40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807463"/>
              </p:ext>
            </p:extLst>
          </p:nvPr>
        </p:nvGraphicFramePr>
        <p:xfrm>
          <a:off x="5878514" y="4767263"/>
          <a:ext cx="4879975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5219281" imgH="1466193" progId="MDLDrawOLE.MDLDrawObject.1">
                  <p:embed/>
                </p:oleObj>
              </mc:Choice>
              <mc:Fallback>
                <p:oleObj name="MDLDrawObject Class" r:id="rId3" imgW="5219281" imgH="1466193" progId="MDLDrawOLE.MDLDrawObject.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31B58E7-F38B-4654-AB35-1B03A6BC4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8514" y="4767263"/>
                        <a:ext cx="4879975" cy="1370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24676A9-CE1D-490D-AD23-B984712648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8" t="28798" r="25306" b="37168"/>
          <a:stretch/>
        </p:blipFill>
        <p:spPr>
          <a:xfrm>
            <a:off x="5355909" y="136522"/>
            <a:ext cx="838200" cy="990601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279DA25-B816-4E3A-AABB-02DDC2FC27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6" t="29774" r="36598" b="36192"/>
          <a:stretch/>
        </p:blipFill>
        <p:spPr>
          <a:xfrm>
            <a:off x="9753600" y="246912"/>
            <a:ext cx="838200" cy="990601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E3DB583-6EF3-4155-9562-93C8A1C3BF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7" t="29346" r="48727" b="36620"/>
          <a:stretch/>
        </p:blipFill>
        <p:spPr>
          <a:xfrm>
            <a:off x="5410200" y="1846020"/>
            <a:ext cx="838200" cy="990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CDCA0-9039-4494-970B-5D0FEE907180}"/>
              </a:ext>
            </a:extLst>
          </p:cNvPr>
          <p:cNvSpPr txBox="1"/>
          <p:nvPr/>
        </p:nvSpPr>
        <p:spPr>
          <a:xfrm>
            <a:off x="6358923" y="4400434"/>
            <a:ext cx="1466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“C” for carbons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6D72B-B2A8-4378-A5C1-54BA60EED155}"/>
              </a:ext>
            </a:extLst>
          </p:cNvPr>
          <p:cNvSpPr txBox="1"/>
          <p:nvPr/>
        </p:nvSpPr>
        <p:spPr>
          <a:xfrm>
            <a:off x="8077200" y="4384227"/>
            <a:ext cx="2262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Complete valence with H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1C5289F-0072-4D18-8799-C14552FD4D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623951"/>
              </p:ext>
            </p:extLst>
          </p:nvPr>
        </p:nvGraphicFramePr>
        <p:xfrm>
          <a:off x="5623559" y="3204368"/>
          <a:ext cx="103187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696686" imgH="304761" progId="MDLDrawOLE.MDLDrawObject.1">
                  <p:embed/>
                </p:oleObj>
              </mc:Choice>
              <mc:Fallback>
                <p:oleObj name="MDLDrawObject Class" r:id="rId6" imgW="696686" imgH="304761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1C5289F-0072-4D18-8799-C14552FD4D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3559" y="3204368"/>
                        <a:ext cx="1031875" cy="44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D637C29-C3C5-4FAF-99DA-8C497990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E6D3-C079-4B75-82FB-E0368004F968}" type="datetime1">
              <a:rPr lang="en-US" smtClean="0"/>
              <a:t>8/13/2023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3C98BC7-7915-4FFC-9BA3-0E84F32F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695A19C-38AE-416A-9147-8027B9FB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</a:t>
            </a:fld>
            <a:endParaRPr lang="en-US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0A11F8DE-8763-8777-2D42-EFB26B1597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7" b="25614"/>
          <a:stretch/>
        </p:blipFill>
        <p:spPr>
          <a:xfrm>
            <a:off x="6825853" y="3040790"/>
            <a:ext cx="2717166" cy="1007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872F0-6677-B8A0-6658-3D5D893A3E05}"/>
              </a:ext>
            </a:extLst>
          </p:cNvPr>
          <p:cNvSpPr txBox="1"/>
          <p:nvPr/>
        </p:nvSpPr>
        <p:spPr>
          <a:xfrm>
            <a:off x="6322937" y="1716974"/>
            <a:ext cx="348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Calibri" panose="020F0502020204030204" pitchFamily="34" charset="0"/>
              </a:rPr>
              <a:t>How many bonds will carbon form?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2FC73C9-D8AE-63C3-92A1-BD5EFCB3CCF8}"/>
                  </a:ext>
                </a:extLst>
              </p14:cNvPr>
              <p14:cNvContentPartPr/>
              <p14:nvPr/>
            </p14:nvContentPartPr>
            <p14:xfrm>
              <a:off x="5994078" y="1337265"/>
              <a:ext cx="4680" cy="23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2FC73C9-D8AE-63C3-92A1-BD5EFCB3CC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85078" y="1328265"/>
                <a:ext cx="22320" cy="4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2D31CF48-3B43-AD86-5289-E588C237AE90}"/>
              </a:ext>
            </a:extLst>
          </p:cNvPr>
          <p:cNvGrpSpPr/>
          <p:nvPr/>
        </p:nvGrpSpPr>
        <p:grpSpPr>
          <a:xfrm>
            <a:off x="6034398" y="683865"/>
            <a:ext cx="39600" cy="74520"/>
            <a:chOff x="6034398" y="683865"/>
            <a:chExt cx="39600" cy="7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F1B887C-9712-E245-7224-F216CB16018F}"/>
                    </a:ext>
                  </a:extLst>
                </p14:cNvPr>
                <p14:cNvContentPartPr/>
                <p14:nvPr/>
              </p14:nvContentPartPr>
              <p14:xfrm>
                <a:off x="6068238" y="758025"/>
                <a:ext cx="57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F1B887C-9712-E245-7224-F216CB16018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59238" y="749385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2B04E89-DB44-2C1F-0D2F-61A2518F35EA}"/>
                    </a:ext>
                  </a:extLst>
                </p14:cNvPr>
                <p14:cNvContentPartPr/>
                <p14:nvPr/>
              </p14:nvContentPartPr>
              <p14:xfrm>
                <a:off x="6034398" y="683865"/>
                <a:ext cx="28080" cy="22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2B04E89-DB44-2C1F-0D2F-61A2518F35E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25398" y="675225"/>
                  <a:ext cx="4572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814448-781F-0DE1-A8E7-89A7EA8D56A9}"/>
              </a:ext>
            </a:extLst>
          </p:cNvPr>
          <p:cNvGrpSpPr/>
          <p:nvPr/>
        </p:nvGrpSpPr>
        <p:grpSpPr>
          <a:xfrm>
            <a:off x="5802198" y="476505"/>
            <a:ext cx="105480" cy="39240"/>
            <a:chOff x="5802198" y="476505"/>
            <a:chExt cx="105480" cy="3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B8069D3-CD71-56B8-E851-017719A8A390}"/>
                    </a:ext>
                  </a:extLst>
                </p14:cNvPr>
                <p14:cNvContentPartPr/>
                <p14:nvPr/>
              </p14:nvContentPartPr>
              <p14:xfrm>
                <a:off x="5905158" y="504945"/>
                <a:ext cx="252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B8069D3-CD71-56B8-E851-017719A8A39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96518" y="495945"/>
                  <a:ext cx="201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9AA67CD-B9CE-F91C-90C6-B6A9780C627A}"/>
                    </a:ext>
                  </a:extLst>
                </p14:cNvPr>
                <p14:cNvContentPartPr/>
                <p14:nvPr/>
              </p14:nvContentPartPr>
              <p14:xfrm>
                <a:off x="5802198" y="476505"/>
                <a:ext cx="72720" cy="5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9AA67CD-B9CE-F91C-90C6-B6A9780C627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93558" y="467505"/>
                  <a:ext cx="9036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4E9840F-9002-9D1D-AF09-AB8E28734EF6}"/>
                  </a:ext>
                </a:extLst>
              </p14:cNvPr>
              <p14:cNvContentPartPr/>
              <p14:nvPr/>
            </p14:nvContentPartPr>
            <p14:xfrm>
              <a:off x="5661798" y="697545"/>
              <a:ext cx="3240" cy="1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4E9840F-9002-9D1D-AF09-AB8E28734EF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52798" y="688905"/>
                <a:ext cx="208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2F829C7-7511-AA89-51AB-1788F7B3E12E}"/>
                  </a:ext>
                </a:extLst>
              </p14:cNvPr>
              <p14:cNvContentPartPr/>
              <p14:nvPr/>
            </p14:nvContentPartPr>
            <p14:xfrm>
              <a:off x="5805078" y="893745"/>
              <a:ext cx="7920" cy="23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2F829C7-7511-AA89-51AB-1788F7B3E12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96078" y="885105"/>
                <a:ext cx="2556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984BC3F-C063-A5BE-49B6-964B7ECE44E7}"/>
                  </a:ext>
                </a:extLst>
              </p14:cNvPr>
              <p14:cNvContentPartPr/>
              <p14:nvPr/>
            </p14:nvContentPartPr>
            <p14:xfrm>
              <a:off x="5958438" y="933705"/>
              <a:ext cx="50760" cy="47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984BC3F-C063-A5BE-49B6-964B7ECE44E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49798" y="924705"/>
                <a:ext cx="6840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100BA2B-BCA2-3837-A5C2-9650F791B1BF}"/>
                  </a:ext>
                </a:extLst>
              </p14:cNvPr>
              <p14:cNvContentPartPr/>
              <p14:nvPr/>
            </p14:nvContentPartPr>
            <p14:xfrm>
              <a:off x="5877438" y="1482345"/>
              <a:ext cx="158400" cy="208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100BA2B-BCA2-3837-A5C2-9650F791B1B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68798" y="1473345"/>
                <a:ext cx="1760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6F255D1-6590-9226-4229-2400384D8618}"/>
                  </a:ext>
                </a:extLst>
              </p14:cNvPr>
              <p14:cNvContentPartPr/>
              <p14:nvPr/>
            </p14:nvContentPartPr>
            <p14:xfrm>
              <a:off x="6973638" y="1044945"/>
              <a:ext cx="340200" cy="332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6F255D1-6590-9226-4229-2400384D861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64638" y="1035945"/>
                <a:ext cx="357840" cy="34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6D0FFE8-B072-0E93-CD22-521E3AD6EDF4}"/>
              </a:ext>
            </a:extLst>
          </p:cNvPr>
          <p:cNvGrpSpPr/>
          <p:nvPr/>
        </p:nvGrpSpPr>
        <p:grpSpPr>
          <a:xfrm>
            <a:off x="6850518" y="690345"/>
            <a:ext cx="608400" cy="248400"/>
            <a:chOff x="6850518" y="690345"/>
            <a:chExt cx="608400" cy="24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361A0C-9B15-639D-70E7-01E60DE8307B}"/>
                    </a:ext>
                  </a:extLst>
                </p14:cNvPr>
                <p14:cNvContentPartPr/>
                <p14:nvPr/>
              </p14:nvContentPartPr>
              <p14:xfrm>
                <a:off x="7217358" y="690345"/>
                <a:ext cx="241560" cy="248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361A0C-9B15-639D-70E7-01E60DE8307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08718" y="681345"/>
                  <a:ext cx="2592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02779D-3076-E48C-4D34-E8DBA390374C}"/>
                    </a:ext>
                  </a:extLst>
                </p14:cNvPr>
                <p14:cNvContentPartPr/>
                <p14:nvPr/>
              </p14:nvContentPartPr>
              <p14:xfrm>
                <a:off x="6850518" y="710865"/>
                <a:ext cx="223200" cy="194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02779D-3076-E48C-4D34-E8DBA390374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1518" y="701865"/>
                  <a:ext cx="24084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574416-A3ED-C34A-F5E5-4A1559F3D1C5}"/>
              </a:ext>
            </a:extLst>
          </p:cNvPr>
          <p:cNvGrpSpPr/>
          <p:nvPr/>
        </p:nvGrpSpPr>
        <p:grpSpPr>
          <a:xfrm>
            <a:off x="7399158" y="281025"/>
            <a:ext cx="427680" cy="347760"/>
            <a:chOff x="7399158" y="281025"/>
            <a:chExt cx="427680" cy="34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A04A65D-DA1B-F1AC-7176-93B1A3C31AC1}"/>
                    </a:ext>
                  </a:extLst>
                </p14:cNvPr>
                <p14:cNvContentPartPr/>
                <p14:nvPr/>
              </p14:nvContentPartPr>
              <p14:xfrm>
                <a:off x="7430478" y="469665"/>
                <a:ext cx="208440" cy="125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A04A65D-DA1B-F1AC-7176-93B1A3C31AC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21838" y="460665"/>
                  <a:ext cx="2260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044A457-5DE7-DCDC-7733-49A7ACF02934}"/>
                    </a:ext>
                  </a:extLst>
                </p14:cNvPr>
                <p14:cNvContentPartPr/>
                <p14:nvPr/>
              </p14:nvContentPartPr>
              <p14:xfrm>
                <a:off x="7399158" y="525465"/>
                <a:ext cx="96480" cy="103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044A457-5DE7-DCDC-7733-49A7ACF0293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90158" y="516825"/>
                  <a:ext cx="1141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A400943-ABCA-2F23-965B-1CDCAE5A9210}"/>
                    </a:ext>
                  </a:extLst>
                </p14:cNvPr>
                <p14:cNvContentPartPr/>
                <p14:nvPr/>
              </p14:nvContentPartPr>
              <p14:xfrm>
                <a:off x="7724958" y="281025"/>
                <a:ext cx="101880" cy="223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A400943-ABCA-2F23-965B-1CDCAE5A921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716318" y="272025"/>
                  <a:ext cx="119520" cy="24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34C5CB2-B8CC-CD7B-5BCB-52649B5A7288}"/>
              </a:ext>
            </a:extLst>
          </p:cNvPr>
          <p:cNvGrpSpPr/>
          <p:nvPr/>
        </p:nvGrpSpPr>
        <p:grpSpPr>
          <a:xfrm>
            <a:off x="6352638" y="599625"/>
            <a:ext cx="360000" cy="187920"/>
            <a:chOff x="6352638" y="599625"/>
            <a:chExt cx="36000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4B30710-0A38-18C9-5611-AA8D09F06834}"/>
                    </a:ext>
                  </a:extLst>
                </p14:cNvPr>
                <p14:cNvContentPartPr/>
                <p14:nvPr/>
              </p14:nvContentPartPr>
              <p14:xfrm>
                <a:off x="6590958" y="700425"/>
                <a:ext cx="121680" cy="87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4B30710-0A38-18C9-5611-AA8D09F0683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82318" y="691425"/>
                  <a:ext cx="1393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1409EB3-957E-A82D-8BFD-235BC22A1BE6}"/>
                    </a:ext>
                  </a:extLst>
                </p14:cNvPr>
                <p14:cNvContentPartPr/>
                <p14:nvPr/>
              </p14:nvContentPartPr>
              <p14:xfrm>
                <a:off x="6375678" y="599625"/>
                <a:ext cx="97920" cy="135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1409EB3-957E-A82D-8BFD-235BC22A1BE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367038" y="590625"/>
                  <a:ext cx="1155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24CD2CD-44EF-D374-E496-073DCF8BB7DA}"/>
                    </a:ext>
                  </a:extLst>
                </p14:cNvPr>
                <p14:cNvContentPartPr/>
                <p14:nvPr/>
              </p14:nvContentPartPr>
              <p14:xfrm>
                <a:off x="6352638" y="625185"/>
                <a:ext cx="53640" cy="88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24CD2CD-44EF-D374-E496-073DCF8BB7D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343638" y="616545"/>
                  <a:ext cx="71280" cy="10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B986D3A-1028-4CD4-2E70-FF309F6C540F}"/>
                  </a:ext>
                </a:extLst>
              </p14:cNvPr>
              <p14:cNvContentPartPr/>
              <p14:nvPr/>
            </p14:nvContentPartPr>
            <p14:xfrm>
              <a:off x="9038958" y="1173465"/>
              <a:ext cx="159480" cy="14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B986D3A-1028-4CD4-2E70-FF309F6C540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029958" y="1164465"/>
                <a:ext cx="177120" cy="3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DCAF419A-AB12-72FD-0D5E-E3601874C85F}"/>
              </a:ext>
            </a:extLst>
          </p:cNvPr>
          <p:cNvGrpSpPr/>
          <p:nvPr/>
        </p:nvGrpSpPr>
        <p:grpSpPr>
          <a:xfrm>
            <a:off x="10053798" y="459585"/>
            <a:ext cx="307080" cy="73800"/>
            <a:chOff x="10053798" y="459585"/>
            <a:chExt cx="307080" cy="7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9BDA19F-A440-0C9F-4923-F14F51D6EAA2}"/>
                    </a:ext>
                  </a:extLst>
                </p14:cNvPr>
                <p14:cNvContentPartPr/>
                <p14:nvPr/>
              </p14:nvContentPartPr>
              <p14:xfrm>
                <a:off x="10249278" y="463185"/>
                <a:ext cx="111600" cy="69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9BDA19F-A440-0C9F-4923-F14F51D6EAA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40638" y="454185"/>
                  <a:ext cx="1292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36D1DD6-5D3E-2B1A-7CA0-A3BC5D64DE01}"/>
                    </a:ext>
                  </a:extLst>
                </p14:cNvPr>
                <p14:cNvContentPartPr/>
                <p14:nvPr/>
              </p14:nvContentPartPr>
              <p14:xfrm>
                <a:off x="10053798" y="459585"/>
                <a:ext cx="148680" cy="73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36D1DD6-5D3E-2B1A-7CA0-A3BC5D64DE0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044798" y="450585"/>
                  <a:ext cx="166320" cy="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F239BD2-0900-F8FF-E44B-8708199A18F7}"/>
                  </a:ext>
                </a:extLst>
              </p14:cNvPr>
              <p14:cNvContentPartPr/>
              <p14:nvPr/>
            </p14:nvContentPartPr>
            <p14:xfrm>
              <a:off x="10452678" y="755145"/>
              <a:ext cx="132840" cy="69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F239BD2-0900-F8FF-E44B-8708199A18F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0444038" y="746505"/>
                <a:ext cx="1504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F07632F-5199-673C-6A5D-2E4DBB713203}"/>
                  </a:ext>
                </a:extLst>
              </p14:cNvPr>
              <p14:cNvContentPartPr/>
              <p14:nvPr/>
            </p14:nvContentPartPr>
            <p14:xfrm>
              <a:off x="10217238" y="1024425"/>
              <a:ext cx="72360" cy="37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F07632F-5199-673C-6A5D-2E4DBB71320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208238" y="1015785"/>
                <a:ext cx="900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4EF5727-4EB5-FE99-C344-13ACBAA4FCFF}"/>
                  </a:ext>
                </a:extLst>
              </p14:cNvPr>
              <p14:cNvContentPartPr/>
              <p14:nvPr/>
            </p14:nvContentPartPr>
            <p14:xfrm>
              <a:off x="9835278" y="873585"/>
              <a:ext cx="51120" cy="36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4EF5727-4EB5-FE99-C344-13ACBAA4FCF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826638" y="864945"/>
                <a:ext cx="6876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6C5BE062-C8BF-A8AA-46FC-778A823C56C3}"/>
              </a:ext>
            </a:extLst>
          </p:cNvPr>
          <p:cNvGrpSpPr/>
          <p:nvPr/>
        </p:nvGrpSpPr>
        <p:grpSpPr>
          <a:xfrm>
            <a:off x="8334798" y="496305"/>
            <a:ext cx="704880" cy="483840"/>
            <a:chOff x="8334798" y="496305"/>
            <a:chExt cx="704880" cy="48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32F7126-C5C0-04CB-E759-F1787B94C71C}"/>
                    </a:ext>
                  </a:extLst>
                </p14:cNvPr>
                <p14:cNvContentPartPr/>
                <p14:nvPr/>
              </p14:nvContentPartPr>
              <p14:xfrm>
                <a:off x="8606598" y="818505"/>
                <a:ext cx="183960" cy="161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32F7126-C5C0-04CB-E759-F1787B94C71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597598" y="809505"/>
                  <a:ext cx="2016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B1B65A6-2F22-5C38-FA97-A0284E95EFAF}"/>
                    </a:ext>
                  </a:extLst>
                </p14:cNvPr>
                <p14:cNvContentPartPr/>
                <p14:nvPr/>
              </p14:nvContentPartPr>
              <p14:xfrm>
                <a:off x="8880198" y="541305"/>
                <a:ext cx="159480" cy="228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B1B65A6-2F22-5C38-FA97-A0284E95EFA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871558" y="532305"/>
                  <a:ext cx="1771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A1B3CE7-4AF2-EAF6-5A38-357FF94D4D28}"/>
                    </a:ext>
                  </a:extLst>
                </p14:cNvPr>
                <p14:cNvContentPartPr/>
                <p14:nvPr/>
              </p14:nvContentPartPr>
              <p14:xfrm>
                <a:off x="8334798" y="496305"/>
                <a:ext cx="149400" cy="265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A1B3CE7-4AF2-EAF6-5A38-357FF94D4D2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325798" y="487665"/>
                  <a:ext cx="167040" cy="28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C9FD33E-139D-F00C-34AD-7F634ABD1813}"/>
              </a:ext>
            </a:extLst>
          </p:cNvPr>
          <p:cNvGrpSpPr/>
          <p:nvPr/>
        </p:nvGrpSpPr>
        <p:grpSpPr>
          <a:xfrm>
            <a:off x="4888518" y="2523465"/>
            <a:ext cx="764280" cy="588960"/>
            <a:chOff x="4888518" y="2523465"/>
            <a:chExt cx="764280" cy="58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890661F-E668-F3EC-19AD-D26715F117D5}"/>
                    </a:ext>
                  </a:extLst>
                </p14:cNvPr>
                <p14:cNvContentPartPr/>
                <p14:nvPr/>
              </p14:nvContentPartPr>
              <p14:xfrm>
                <a:off x="5301438" y="2552265"/>
                <a:ext cx="351360" cy="308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890661F-E668-F3EC-19AD-D26715F117D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292798" y="2543265"/>
                  <a:ext cx="36900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A74503F-A108-8FC5-E29A-543AEA9B4A59}"/>
                    </a:ext>
                  </a:extLst>
                </p14:cNvPr>
                <p14:cNvContentPartPr/>
                <p14:nvPr/>
              </p14:nvContentPartPr>
              <p14:xfrm>
                <a:off x="5580078" y="2523465"/>
                <a:ext cx="67680" cy="113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A74503F-A108-8FC5-E29A-543AEA9B4A5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571438" y="2514465"/>
                  <a:ext cx="853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8F6E055-895C-561E-EA0B-6326B1670066}"/>
                    </a:ext>
                  </a:extLst>
                </p14:cNvPr>
                <p14:cNvContentPartPr/>
                <p14:nvPr/>
              </p14:nvContentPartPr>
              <p14:xfrm>
                <a:off x="4957278" y="2894625"/>
                <a:ext cx="101520" cy="217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8F6E055-895C-561E-EA0B-6326B167006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948638" y="2885625"/>
                  <a:ext cx="1191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EF91596-20E5-AC1E-C07A-0B0D39FB31A4}"/>
                    </a:ext>
                  </a:extLst>
                </p14:cNvPr>
                <p14:cNvContentPartPr/>
                <p14:nvPr/>
              </p14:nvContentPartPr>
              <p14:xfrm>
                <a:off x="4888518" y="2816865"/>
                <a:ext cx="153000" cy="264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EF91596-20E5-AC1E-C07A-0B0D39FB31A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879878" y="2807865"/>
                  <a:ext cx="1706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82950BC-60A9-C5EA-A364-8E5B9B9F0C20}"/>
                    </a:ext>
                  </a:extLst>
                </p14:cNvPr>
                <p14:cNvContentPartPr/>
                <p14:nvPr/>
              </p14:nvContentPartPr>
              <p14:xfrm>
                <a:off x="5153118" y="2918025"/>
                <a:ext cx="157320" cy="142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82950BC-60A9-C5EA-A364-8E5B9B9F0C2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144118" y="2909385"/>
                  <a:ext cx="174960" cy="16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A78D05C-CCFE-31BA-1700-26C8A488BCD1}"/>
                  </a:ext>
                </a:extLst>
              </p14:cNvPr>
              <p14:cNvContentPartPr/>
              <p14:nvPr/>
            </p14:nvContentPartPr>
            <p14:xfrm>
              <a:off x="7496554" y="2056524"/>
              <a:ext cx="1643400" cy="97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A78D05C-CCFE-31BA-1700-26C8A488BCD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487554" y="2047884"/>
                <a:ext cx="166104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5D41CAB-D82A-0056-A3AC-E1C037A3637A}"/>
                  </a:ext>
                </a:extLst>
              </p14:cNvPr>
              <p14:cNvContentPartPr/>
              <p14:nvPr/>
            </p14:nvContentPartPr>
            <p14:xfrm>
              <a:off x="8692474" y="2481684"/>
              <a:ext cx="165600" cy="1875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5D41CAB-D82A-0056-A3AC-E1C037A3637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683474" y="2472684"/>
                <a:ext cx="18324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40136E4-527F-7793-7ED4-A5EC030028CC}"/>
                  </a:ext>
                </a:extLst>
              </p14:cNvPr>
              <p14:cNvContentPartPr/>
              <p14:nvPr/>
            </p14:nvContentPartPr>
            <p14:xfrm>
              <a:off x="8917474" y="2473044"/>
              <a:ext cx="197640" cy="110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40136E4-527F-7793-7ED4-A5EC030028C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908834" y="2464404"/>
                <a:ext cx="21528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E1E2A1B-55A6-2AEB-1955-0C01E10AFE3D}"/>
                  </a:ext>
                </a:extLst>
              </p14:cNvPr>
              <p14:cNvContentPartPr/>
              <p14:nvPr/>
            </p14:nvContentPartPr>
            <p14:xfrm>
              <a:off x="9215914" y="2345244"/>
              <a:ext cx="18360" cy="167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E1E2A1B-55A6-2AEB-1955-0C01E10AFE3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9207274" y="2336604"/>
                <a:ext cx="3600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F585FCF1-F1AC-FDB7-7367-507386F1DF56}"/>
                  </a:ext>
                </a:extLst>
              </p14:cNvPr>
              <p14:cNvContentPartPr/>
              <p14:nvPr/>
            </p14:nvContentPartPr>
            <p14:xfrm>
              <a:off x="9230674" y="2339844"/>
              <a:ext cx="92520" cy="1303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F585FCF1-F1AC-FDB7-7367-507386F1DF5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9221674" y="2330844"/>
                <a:ext cx="11016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DFCE877-80D4-DFD7-3938-DBAA190572FB}"/>
                  </a:ext>
                </a:extLst>
              </p14:cNvPr>
              <p14:cNvContentPartPr/>
              <p14:nvPr/>
            </p14:nvContentPartPr>
            <p14:xfrm>
              <a:off x="8397634" y="2369004"/>
              <a:ext cx="131040" cy="82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DFCE877-80D4-DFD7-3938-DBAA190572F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388634" y="2360364"/>
                <a:ext cx="14868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EB1FFF4-154D-E188-9BA6-EF5BA2333B29}"/>
                  </a:ext>
                </a:extLst>
              </p14:cNvPr>
              <p14:cNvContentPartPr/>
              <p14:nvPr/>
            </p14:nvContentPartPr>
            <p14:xfrm>
              <a:off x="8190274" y="2288364"/>
              <a:ext cx="70200" cy="1371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EB1FFF4-154D-E188-9BA6-EF5BA2333B2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181634" y="2279724"/>
                <a:ext cx="8784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F38EE66-0722-AF74-E293-4742735274B6}"/>
                  </a:ext>
                </a:extLst>
              </p14:cNvPr>
              <p14:cNvContentPartPr/>
              <p14:nvPr/>
            </p14:nvContentPartPr>
            <p14:xfrm>
              <a:off x="8236714" y="2241204"/>
              <a:ext cx="109080" cy="1378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F38EE66-0722-AF74-E293-4742735274B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8228074" y="2232204"/>
                <a:ext cx="12672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47125DE-9118-F19A-FE68-8B99A4936A28}"/>
                  </a:ext>
                </a:extLst>
              </p14:cNvPr>
              <p14:cNvContentPartPr/>
              <p14:nvPr/>
            </p14:nvContentPartPr>
            <p14:xfrm>
              <a:off x="8431474" y="2753484"/>
              <a:ext cx="156960" cy="106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47125DE-9118-F19A-FE68-8B99A4936A2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422834" y="2744484"/>
                <a:ext cx="17460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37351B9-1BB4-7BA0-B29D-31274792D265}"/>
                  </a:ext>
                </a:extLst>
              </p14:cNvPr>
              <p14:cNvContentPartPr/>
              <p14:nvPr/>
            </p14:nvContentPartPr>
            <p14:xfrm>
              <a:off x="8152474" y="2865444"/>
              <a:ext cx="57960" cy="1062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37351B9-1BB4-7BA0-B29D-31274792D2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8143474" y="2856444"/>
                <a:ext cx="7560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39A4E3E-764A-20C7-E5E9-D7C7D1DA95FE}"/>
                  </a:ext>
                </a:extLst>
              </p14:cNvPr>
              <p14:cNvContentPartPr/>
              <p14:nvPr/>
            </p14:nvContentPartPr>
            <p14:xfrm>
              <a:off x="8194234" y="2842044"/>
              <a:ext cx="84960" cy="1015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39A4E3E-764A-20C7-E5E9-D7C7D1DA95FE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185594" y="2833404"/>
                <a:ext cx="102600" cy="11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9C747C3D-F494-C659-DCEA-9CA6F24E4292}"/>
              </a:ext>
            </a:extLst>
          </p:cNvPr>
          <p:cNvGrpSpPr/>
          <p:nvPr/>
        </p:nvGrpSpPr>
        <p:grpSpPr>
          <a:xfrm>
            <a:off x="1596514" y="2743764"/>
            <a:ext cx="229680" cy="232560"/>
            <a:chOff x="1596514" y="2743764"/>
            <a:chExt cx="229680" cy="23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47F3F67-E4CD-12B9-E255-1B0D01D7DCBE}"/>
                    </a:ext>
                  </a:extLst>
                </p14:cNvPr>
                <p14:cNvContentPartPr/>
                <p14:nvPr/>
              </p14:nvContentPartPr>
              <p14:xfrm>
                <a:off x="1711714" y="2743764"/>
                <a:ext cx="26640" cy="232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47F3F67-E4CD-12B9-E255-1B0D01D7DCB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702714" y="2735124"/>
                  <a:ext cx="442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0C417A3-419E-3FE0-726F-50B600AC17AA}"/>
                    </a:ext>
                  </a:extLst>
                </p14:cNvPr>
                <p14:cNvContentPartPr/>
                <p14:nvPr/>
              </p14:nvContentPartPr>
              <p14:xfrm>
                <a:off x="1596514" y="2746644"/>
                <a:ext cx="229680" cy="171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0C417A3-419E-3FE0-726F-50B600AC17A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587514" y="2737644"/>
                  <a:ext cx="24732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0A4B435-EEC1-22B9-7424-1AAD103F8776}"/>
              </a:ext>
            </a:extLst>
          </p:cNvPr>
          <p:cNvGrpSpPr/>
          <p:nvPr/>
        </p:nvGrpSpPr>
        <p:grpSpPr>
          <a:xfrm>
            <a:off x="2264674" y="2105124"/>
            <a:ext cx="404280" cy="747720"/>
            <a:chOff x="2264674" y="2105124"/>
            <a:chExt cx="404280" cy="74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609749D-DB0D-3B9C-7CC2-B0DD54DBF661}"/>
                    </a:ext>
                  </a:extLst>
                </p14:cNvPr>
                <p14:cNvContentPartPr/>
                <p14:nvPr/>
              </p14:nvContentPartPr>
              <p14:xfrm>
                <a:off x="2264674" y="2105124"/>
                <a:ext cx="200160" cy="2055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609749D-DB0D-3B9C-7CC2-B0DD54DBF66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256034" y="2096484"/>
                  <a:ext cx="2178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48898CD-DB70-A7E2-85BF-99650F7C14B2}"/>
                    </a:ext>
                  </a:extLst>
                </p14:cNvPr>
                <p14:cNvContentPartPr/>
                <p14:nvPr/>
              </p14:nvContentPartPr>
              <p14:xfrm>
                <a:off x="2459074" y="2381604"/>
                <a:ext cx="209880" cy="200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48898CD-DB70-A7E2-85BF-99650F7C14B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450074" y="2372604"/>
                  <a:ext cx="2275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3813B53-6145-0FF2-D028-0724667E2B87}"/>
                    </a:ext>
                  </a:extLst>
                </p14:cNvPr>
                <p14:cNvContentPartPr/>
                <p14:nvPr/>
              </p14:nvContentPartPr>
              <p14:xfrm>
                <a:off x="2375914" y="2668524"/>
                <a:ext cx="240480" cy="184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3813B53-6145-0FF2-D028-0724667E2B8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366914" y="2659884"/>
                  <a:ext cx="258120" cy="20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879B159-A92F-7379-C157-A1B7D4DE6554}"/>
                  </a:ext>
                </a:extLst>
              </p14:cNvPr>
              <p14:cNvContentPartPr/>
              <p14:nvPr/>
            </p14:nvContentPartPr>
            <p14:xfrm>
              <a:off x="4257274" y="3064884"/>
              <a:ext cx="194400" cy="1519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879B159-A92F-7379-C157-A1B7D4DE6554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248634" y="3055884"/>
                <a:ext cx="2120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ED51A26-52A8-0F3F-0894-FB62C03537E0}"/>
                  </a:ext>
                </a:extLst>
              </p14:cNvPr>
              <p14:cNvContentPartPr/>
              <p14:nvPr/>
            </p14:nvContentPartPr>
            <p14:xfrm>
              <a:off x="2477074" y="3302844"/>
              <a:ext cx="168120" cy="1530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ED51A26-52A8-0F3F-0894-FB62C03537E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468434" y="3293844"/>
                <a:ext cx="18576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96A3984E-2FD9-868D-AD3E-05A529B64CE5}"/>
                  </a:ext>
                </a:extLst>
              </p14:cNvPr>
              <p14:cNvContentPartPr/>
              <p14:nvPr/>
            </p14:nvContentPartPr>
            <p14:xfrm>
              <a:off x="4949914" y="3568164"/>
              <a:ext cx="190440" cy="1425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96A3984E-2FD9-868D-AD3E-05A529B64CE5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940914" y="3559524"/>
                <a:ext cx="20808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A80D70E-B18D-995D-05FA-14EEA560477E}"/>
                  </a:ext>
                </a:extLst>
              </p14:cNvPr>
              <p14:cNvContentPartPr/>
              <p14:nvPr/>
            </p14:nvContentPartPr>
            <p14:xfrm>
              <a:off x="121234" y="3766884"/>
              <a:ext cx="2948400" cy="4042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A80D70E-B18D-995D-05FA-14EEA560477E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12594" y="3758244"/>
                <a:ext cx="296604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C7A61A7-DD99-23A3-AA19-915264FA2AC1}"/>
                  </a:ext>
                </a:extLst>
              </p14:cNvPr>
              <p14:cNvContentPartPr/>
              <p14:nvPr/>
            </p14:nvContentPartPr>
            <p14:xfrm>
              <a:off x="7115314" y="3241284"/>
              <a:ext cx="649800" cy="468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C7A61A7-DD99-23A3-AA19-915264FA2AC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106674" y="3232644"/>
                <a:ext cx="667440" cy="6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BEB03F35-F067-1A75-BF9F-45DF6C164A70}"/>
              </a:ext>
            </a:extLst>
          </p:cNvPr>
          <p:cNvGrpSpPr/>
          <p:nvPr/>
        </p:nvGrpSpPr>
        <p:grpSpPr>
          <a:xfrm>
            <a:off x="5554714" y="3098724"/>
            <a:ext cx="1041120" cy="578160"/>
            <a:chOff x="5554714" y="3098724"/>
            <a:chExt cx="1041120" cy="57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B17C54C-EA91-063B-C32C-3F7A2EEEEFD7}"/>
                    </a:ext>
                  </a:extLst>
                </p14:cNvPr>
                <p14:cNvContentPartPr/>
                <p14:nvPr/>
              </p14:nvContentPartPr>
              <p14:xfrm>
                <a:off x="5554714" y="3098724"/>
                <a:ext cx="1041120" cy="578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B17C54C-EA91-063B-C32C-3F7A2EEEEFD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546074" y="3090084"/>
                  <a:ext cx="1058760" cy="59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3053DB2-6706-E977-D9AE-D2527FFBE120}"/>
                    </a:ext>
                  </a:extLst>
                </p14:cNvPr>
                <p14:cNvContentPartPr/>
                <p14:nvPr/>
              </p14:nvContentPartPr>
              <p14:xfrm>
                <a:off x="6133954" y="3519564"/>
                <a:ext cx="360" cy="64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3053DB2-6706-E977-D9AE-D2527FFBE120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124954" y="3510924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8643BED-8F40-B918-D579-84CEB4568DDD}"/>
              </a:ext>
            </a:extLst>
          </p:cNvPr>
          <p:cNvGrpSpPr/>
          <p:nvPr/>
        </p:nvGrpSpPr>
        <p:grpSpPr>
          <a:xfrm>
            <a:off x="8298994" y="3361524"/>
            <a:ext cx="673200" cy="822600"/>
            <a:chOff x="8298994" y="3361524"/>
            <a:chExt cx="673200" cy="82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CA8D899-A32C-4535-B3BD-8DDE690716AD}"/>
                    </a:ext>
                  </a:extLst>
                </p14:cNvPr>
                <p14:cNvContentPartPr/>
                <p14:nvPr/>
              </p14:nvContentPartPr>
              <p14:xfrm>
                <a:off x="8298994" y="3361524"/>
                <a:ext cx="244080" cy="412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CA8D899-A32C-4535-B3BD-8DDE690716A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289994" y="3352884"/>
                  <a:ext cx="26172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B9489EE-2A87-0C11-A995-CB506D1155E3}"/>
                    </a:ext>
                  </a:extLst>
                </p14:cNvPr>
                <p14:cNvContentPartPr/>
                <p14:nvPr/>
              </p14:nvContentPartPr>
              <p14:xfrm>
                <a:off x="8471074" y="3748164"/>
                <a:ext cx="501120" cy="435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B9489EE-2A87-0C11-A995-CB506D1155E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462434" y="3739164"/>
                  <a:ext cx="518760" cy="45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341B3476-BBAF-CA25-0CE1-78FFEF5F3DFB}"/>
                  </a:ext>
                </a:extLst>
              </p14:cNvPr>
              <p14:cNvContentPartPr/>
              <p14:nvPr/>
            </p14:nvContentPartPr>
            <p14:xfrm>
              <a:off x="5597914" y="4823844"/>
              <a:ext cx="1574280" cy="141372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341B3476-BBAF-CA25-0CE1-78FFEF5F3DF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588914" y="4814844"/>
                <a:ext cx="1591920" cy="14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C96B1B4C-3A2E-07CC-2165-7B46C03D88B4}"/>
                  </a:ext>
                </a:extLst>
              </p14:cNvPr>
              <p14:cNvContentPartPr/>
              <p14:nvPr/>
            </p14:nvContentPartPr>
            <p14:xfrm>
              <a:off x="6573154" y="5396964"/>
              <a:ext cx="173520" cy="1699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C96B1B4C-3A2E-07CC-2165-7B46C03D88B4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6564514" y="5387964"/>
                <a:ext cx="1911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4BEDB01C-8105-D79B-5EE3-78A858C72FF7}"/>
                  </a:ext>
                </a:extLst>
              </p14:cNvPr>
              <p14:cNvContentPartPr/>
              <p14:nvPr/>
            </p14:nvContentPartPr>
            <p14:xfrm>
              <a:off x="10183954" y="5280684"/>
              <a:ext cx="156240" cy="1371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4BEDB01C-8105-D79B-5EE3-78A858C72FF7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0174954" y="5271684"/>
                <a:ext cx="173880" cy="15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75A7421-FB10-7A79-1858-AEFB12A291E0}"/>
              </a:ext>
            </a:extLst>
          </p:cNvPr>
          <p:cNvGrpSpPr/>
          <p:nvPr/>
        </p:nvGrpSpPr>
        <p:grpSpPr>
          <a:xfrm>
            <a:off x="8036554" y="4886124"/>
            <a:ext cx="794520" cy="1535040"/>
            <a:chOff x="8036554" y="4886124"/>
            <a:chExt cx="794520" cy="153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4D383B1-5FBC-2D94-904E-81ADA731CE96}"/>
                    </a:ext>
                  </a:extLst>
                </p14:cNvPr>
                <p14:cNvContentPartPr/>
                <p14:nvPr/>
              </p14:nvContentPartPr>
              <p14:xfrm>
                <a:off x="8345434" y="5808084"/>
                <a:ext cx="195120" cy="234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4D383B1-5FBC-2D94-904E-81ADA731CE9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336434" y="5799084"/>
                  <a:ext cx="2127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FE7E50B-AB44-F5E1-E126-4E323682E28E}"/>
                    </a:ext>
                  </a:extLst>
                </p14:cNvPr>
                <p14:cNvContentPartPr/>
                <p14:nvPr/>
              </p14:nvContentPartPr>
              <p14:xfrm>
                <a:off x="8052754" y="5317404"/>
                <a:ext cx="208440" cy="2192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FE7E50B-AB44-F5E1-E126-4E323682E28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044114" y="5308404"/>
                  <a:ext cx="2260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C750488-8489-D8C3-19C1-5DE93DD4C3CE}"/>
                    </a:ext>
                  </a:extLst>
                </p14:cNvPr>
                <p14:cNvContentPartPr/>
                <p14:nvPr/>
              </p14:nvContentPartPr>
              <p14:xfrm>
                <a:off x="8036554" y="5021484"/>
                <a:ext cx="223920" cy="195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C750488-8489-D8C3-19C1-5DE93DD4C3C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027554" y="5012844"/>
                  <a:ext cx="2415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E716576-94DE-0E97-25EF-8E1387EA3165}"/>
                    </a:ext>
                  </a:extLst>
                </p14:cNvPr>
                <p14:cNvContentPartPr/>
                <p14:nvPr/>
              </p14:nvContentPartPr>
              <p14:xfrm>
                <a:off x="8367754" y="5129844"/>
                <a:ext cx="234000" cy="2012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E716576-94DE-0E97-25EF-8E1387EA316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358754" y="5120844"/>
                  <a:ext cx="2516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E9A380A-E6AA-3583-D6F6-40CE816BEB6C}"/>
                    </a:ext>
                  </a:extLst>
                </p14:cNvPr>
                <p14:cNvContentPartPr/>
                <p14:nvPr/>
              </p14:nvContentPartPr>
              <p14:xfrm>
                <a:off x="8361634" y="5232804"/>
                <a:ext cx="114120" cy="155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E9A380A-E6AA-3583-D6F6-40CE816BEB6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352634" y="5223804"/>
                  <a:ext cx="1317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1FD907A-8FF6-8514-A5A2-F90B3BDBBC5D}"/>
                    </a:ext>
                  </a:extLst>
                </p14:cNvPr>
                <p14:cNvContentPartPr/>
                <p14:nvPr/>
              </p14:nvContentPartPr>
              <p14:xfrm>
                <a:off x="8336434" y="4886124"/>
                <a:ext cx="194760" cy="144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1FD907A-8FF6-8514-A5A2-F90B3BDBBC5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327794" y="4877124"/>
                  <a:ext cx="2124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538EC14-AF44-924B-37EF-8D4DDD5E4BBD}"/>
                    </a:ext>
                  </a:extLst>
                </p14:cNvPr>
                <p14:cNvContentPartPr/>
                <p14:nvPr/>
              </p14:nvContentPartPr>
              <p14:xfrm>
                <a:off x="8325634" y="4919964"/>
                <a:ext cx="96120" cy="161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538EC14-AF44-924B-37EF-8D4DDD5E4BB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316634" y="4911324"/>
                  <a:ext cx="1137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D53D0D7-F996-7DB5-14EE-655F2826BD51}"/>
                    </a:ext>
                  </a:extLst>
                </p14:cNvPr>
                <p14:cNvContentPartPr/>
                <p14:nvPr/>
              </p14:nvContentPartPr>
              <p14:xfrm>
                <a:off x="8518594" y="6081324"/>
                <a:ext cx="79200" cy="304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D53D0D7-F996-7DB5-14EE-655F2826BD5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509594" y="6072684"/>
                  <a:ext cx="968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3EA0174-F9D4-A783-1304-2ADE3A12D418}"/>
                    </a:ext>
                  </a:extLst>
                </p14:cNvPr>
                <p14:cNvContentPartPr/>
                <p14:nvPr/>
              </p14:nvContentPartPr>
              <p14:xfrm>
                <a:off x="8515354" y="6079884"/>
                <a:ext cx="92520" cy="95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3EA0174-F9D4-A783-1304-2ADE3A12D41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506354" y="6071244"/>
                  <a:ext cx="1101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B8F788F-DCEA-5981-ECAF-EBDA51798CFA}"/>
                    </a:ext>
                  </a:extLst>
                </p14:cNvPr>
                <p14:cNvContentPartPr/>
                <p14:nvPr/>
              </p14:nvContentPartPr>
              <p14:xfrm>
                <a:off x="8104234" y="5291844"/>
                <a:ext cx="726840" cy="1129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B8F788F-DCEA-5981-ECAF-EBDA51798CF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095234" y="5282844"/>
                  <a:ext cx="744480" cy="114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B106858-5435-4582-E3B1-8FAEBBC77102}"/>
              </a:ext>
            </a:extLst>
          </p:cNvPr>
          <p:cNvGrpSpPr/>
          <p:nvPr/>
        </p:nvGrpSpPr>
        <p:grpSpPr>
          <a:xfrm>
            <a:off x="5509354" y="4759044"/>
            <a:ext cx="1649160" cy="1730880"/>
            <a:chOff x="5509354" y="4759044"/>
            <a:chExt cx="1649160" cy="173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F2CDB0A-3E63-27F6-660A-4D2DC28AEBC9}"/>
                    </a:ext>
                  </a:extLst>
                </p14:cNvPr>
                <p14:cNvContentPartPr/>
                <p14:nvPr/>
              </p14:nvContentPartPr>
              <p14:xfrm>
                <a:off x="6312154" y="5697564"/>
                <a:ext cx="59040" cy="309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F2CDB0A-3E63-27F6-660A-4D2DC28AEBC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303154" y="5688564"/>
                  <a:ext cx="766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7EF3EE5-4943-48F8-DDAA-556B776F328B}"/>
                    </a:ext>
                  </a:extLst>
                </p14:cNvPr>
                <p14:cNvContentPartPr/>
                <p14:nvPr/>
              </p14:nvContentPartPr>
              <p14:xfrm>
                <a:off x="6036754" y="5522244"/>
                <a:ext cx="60120" cy="403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7EF3EE5-4943-48F8-DDAA-556B776F328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027754" y="5513604"/>
                  <a:ext cx="777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0AB7CD7-DC41-BA02-D6BC-1AED51F84F63}"/>
                    </a:ext>
                  </a:extLst>
                </p14:cNvPr>
                <p14:cNvContentPartPr/>
                <p14:nvPr/>
              </p14:nvContentPartPr>
              <p14:xfrm>
                <a:off x="6260314" y="6053604"/>
                <a:ext cx="82800" cy="34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0AB7CD7-DC41-BA02-D6BC-1AED51F84F6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251674" y="6044604"/>
                  <a:ext cx="1004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47B1F4D-769F-427D-B665-D37B0C9411A0}"/>
                    </a:ext>
                  </a:extLst>
                </p14:cNvPr>
                <p14:cNvContentPartPr/>
                <p14:nvPr/>
              </p14:nvContentPartPr>
              <p14:xfrm>
                <a:off x="6387754" y="5404164"/>
                <a:ext cx="68040" cy="615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47B1F4D-769F-427D-B665-D37B0C9411A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379114" y="5395524"/>
                  <a:ext cx="856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2AC8DBC-4C56-F3E7-3766-084E279B0F2A}"/>
                    </a:ext>
                  </a:extLst>
                </p14:cNvPr>
                <p14:cNvContentPartPr/>
                <p14:nvPr/>
              </p14:nvContentPartPr>
              <p14:xfrm>
                <a:off x="6128194" y="5300844"/>
                <a:ext cx="89640" cy="961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2AC8DBC-4C56-F3E7-3766-084E279B0F2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119194" y="5292204"/>
                  <a:ext cx="1072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B0160F8-91B0-C79E-DE3A-6D400CFE4B64}"/>
                    </a:ext>
                  </a:extLst>
                </p14:cNvPr>
                <p14:cNvContentPartPr/>
                <p14:nvPr/>
              </p14:nvContentPartPr>
              <p14:xfrm>
                <a:off x="6152314" y="5780724"/>
                <a:ext cx="85680" cy="109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B0160F8-91B0-C79E-DE3A-6D400CFE4B6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143674" y="5771724"/>
                  <a:ext cx="1033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8689494-D936-2823-3972-A41C7920D616}"/>
                    </a:ext>
                  </a:extLst>
                </p14:cNvPr>
                <p14:cNvContentPartPr/>
                <p14:nvPr/>
              </p14:nvContentPartPr>
              <p14:xfrm>
                <a:off x="6952234" y="5427924"/>
                <a:ext cx="123120" cy="1033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8689494-D936-2823-3972-A41C7920D61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943234" y="5419284"/>
                  <a:ext cx="1407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BD4D287-5FD1-37A0-DEC6-585E44DFC274}"/>
                    </a:ext>
                  </a:extLst>
                </p14:cNvPr>
                <p14:cNvContentPartPr/>
                <p14:nvPr/>
              </p14:nvContentPartPr>
              <p14:xfrm>
                <a:off x="6837394" y="6028044"/>
                <a:ext cx="100800" cy="96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BD4D287-5FD1-37A0-DEC6-585E44DFC27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828394" y="6019404"/>
                  <a:ext cx="11844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A7C3131-B96E-0F00-45D3-2F44F73EA12D}"/>
                    </a:ext>
                  </a:extLst>
                </p14:cNvPr>
                <p14:cNvContentPartPr/>
                <p14:nvPr/>
              </p14:nvContentPartPr>
              <p14:xfrm>
                <a:off x="6596554" y="4959564"/>
                <a:ext cx="135000" cy="107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A7C3131-B96E-0F00-45D3-2F44F73EA12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587554" y="4950564"/>
                  <a:ext cx="1526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FD63E9C9-D683-09B9-620E-03C2CB84162B}"/>
                    </a:ext>
                  </a:extLst>
                </p14:cNvPr>
                <p14:cNvContentPartPr/>
                <p14:nvPr/>
              </p14:nvContentPartPr>
              <p14:xfrm>
                <a:off x="5509354" y="4759044"/>
                <a:ext cx="1649160" cy="1730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FD63E9C9-D683-09B9-620E-03C2CB84162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500354" y="4750044"/>
                  <a:ext cx="1666800" cy="174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F99582AC-4B54-38A8-C41E-9F847A0C1EA5}"/>
                  </a:ext>
                </a:extLst>
              </p14:cNvPr>
              <p14:cNvContentPartPr/>
              <p14:nvPr/>
            </p14:nvContentPartPr>
            <p14:xfrm>
              <a:off x="10507954" y="6088524"/>
              <a:ext cx="134640" cy="187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F99582AC-4B54-38A8-C41E-9F847A0C1EA5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10499314" y="6079884"/>
                <a:ext cx="1522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B8312016-75C1-5DD3-05CA-07C6454A79D2}"/>
                  </a:ext>
                </a:extLst>
              </p14:cNvPr>
              <p14:cNvContentPartPr/>
              <p14:nvPr/>
            </p14:nvContentPartPr>
            <p14:xfrm>
              <a:off x="10538194" y="6182844"/>
              <a:ext cx="132480" cy="208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B8312016-75C1-5DD3-05CA-07C6454A79D2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10529554" y="6174204"/>
                <a:ext cx="150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F61B42B-A52E-ABD4-3221-E458D0C0C092}"/>
                  </a:ext>
                </a:extLst>
              </p14:cNvPr>
              <p14:cNvContentPartPr/>
              <p14:nvPr/>
            </p14:nvContentPartPr>
            <p14:xfrm>
              <a:off x="9269554" y="4630164"/>
              <a:ext cx="1731240" cy="17586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F61B42B-A52E-ABD4-3221-E458D0C0C092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9260914" y="4621524"/>
                <a:ext cx="1748880" cy="177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9FE86660-17DF-2D10-6C3E-040E0016A95E}"/>
                  </a:ext>
                </a:extLst>
              </p14:cNvPr>
              <p14:cNvContentPartPr/>
              <p14:nvPr/>
            </p14:nvContentPartPr>
            <p14:xfrm>
              <a:off x="10667794" y="4032204"/>
              <a:ext cx="664560" cy="2664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9FE86660-17DF-2D10-6C3E-040E0016A95E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10658794" y="4023564"/>
                <a:ext cx="682200" cy="28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500C45B-F74E-B93B-1F39-08F21B60913D}"/>
              </a:ext>
            </a:extLst>
          </p:cNvPr>
          <p:cNvGrpSpPr/>
          <p:nvPr/>
        </p:nvGrpSpPr>
        <p:grpSpPr>
          <a:xfrm>
            <a:off x="8928274" y="2795964"/>
            <a:ext cx="3117600" cy="2236320"/>
            <a:chOff x="8928274" y="2795964"/>
            <a:chExt cx="3117600" cy="22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6AED88F-314E-6367-449D-65F971B441D1}"/>
                    </a:ext>
                  </a:extLst>
                </p14:cNvPr>
                <p14:cNvContentPartPr/>
                <p14:nvPr/>
              </p14:nvContentPartPr>
              <p14:xfrm>
                <a:off x="8928274" y="2795964"/>
                <a:ext cx="73800" cy="745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6AED88F-314E-6367-449D-65F971B441D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919274" y="2786964"/>
                  <a:ext cx="914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122D94F-1D2D-4D90-C9F9-2E1F14C4B85C}"/>
                    </a:ext>
                  </a:extLst>
                </p14:cNvPr>
                <p14:cNvContentPartPr/>
                <p14:nvPr/>
              </p14:nvContentPartPr>
              <p14:xfrm>
                <a:off x="9126634" y="2956884"/>
                <a:ext cx="52920" cy="1036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122D94F-1D2D-4D90-C9F9-2E1F14C4B85C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17634" y="2947884"/>
                  <a:ext cx="705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1DED29B-BC53-E5A0-1CB8-12D66A01989A}"/>
                    </a:ext>
                  </a:extLst>
                </p14:cNvPr>
                <p14:cNvContentPartPr/>
                <p14:nvPr/>
              </p14:nvContentPartPr>
              <p14:xfrm>
                <a:off x="9179554" y="2902164"/>
                <a:ext cx="149040" cy="146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1DED29B-BC53-E5A0-1CB8-12D66A01989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70914" y="2893164"/>
                  <a:ext cx="1666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0970960-372C-1E01-613E-A4C7D16BFDD3}"/>
                    </a:ext>
                  </a:extLst>
                </p14:cNvPr>
                <p14:cNvContentPartPr/>
                <p14:nvPr/>
              </p14:nvContentPartPr>
              <p14:xfrm>
                <a:off x="9362794" y="3013764"/>
                <a:ext cx="14400" cy="298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0970960-372C-1E01-613E-A4C7D16BFDD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354154" y="3005124"/>
                  <a:ext cx="320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2A65995-2074-5173-BD65-0C333F260970}"/>
                    </a:ext>
                  </a:extLst>
                </p14:cNvPr>
                <p14:cNvContentPartPr/>
                <p14:nvPr/>
              </p14:nvContentPartPr>
              <p14:xfrm>
                <a:off x="9135994" y="3909444"/>
                <a:ext cx="82080" cy="1843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2A65995-2074-5173-BD65-0C333F26097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126994" y="3900444"/>
                  <a:ext cx="997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97BFD3A-8D6C-CD16-9FCE-A4255E394599}"/>
                    </a:ext>
                  </a:extLst>
                </p14:cNvPr>
                <p14:cNvContentPartPr/>
                <p14:nvPr/>
              </p14:nvContentPartPr>
              <p14:xfrm>
                <a:off x="9098554" y="3905484"/>
                <a:ext cx="141840" cy="155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97BFD3A-8D6C-CD16-9FCE-A4255E394599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089914" y="3896844"/>
                  <a:ext cx="1594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35C740D-5877-B25B-1D67-97135ED32183}"/>
                    </a:ext>
                  </a:extLst>
                </p14:cNvPr>
                <p14:cNvContentPartPr/>
                <p14:nvPr/>
              </p14:nvContentPartPr>
              <p14:xfrm>
                <a:off x="9404554" y="3605964"/>
                <a:ext cx="527760" cy="4028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35C740D-5877-B25B-1D67-97135ED3218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395914" y="3596964"/>
                  <a:ext cx="54540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0603208-6864-102E-08AF-A0AC2AE0972F}"/>
                    </a:ext>
                  </a:extLst>
                </p14:cNvPr>
                <p14:cNvContentPartPr/>
                <p14:nvPr/>
              </p14:nvContentPartPr>
              <p14:xfrm>
                <a:off x="9949594" y="3567444"/>
                <a:ext cx="201240" cy="1393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0603208-6864-102E-08AF-A0AC2AE0972F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940594" y="3558444"/>
                  <a:ext cx="2188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82AAAB8-9940-971C-E6F0-C381DBA46FB3}"/>
                    </a:ext>
                  </a:extLst>
                </p14:cNvPr>
                <p14:cNvContentPartPr/>
                <p14:nvPr/>
              </p14:nvContentPartPr>
              <p14:xfrm>
                <a:off x="10333354" y="3358644"/>
                <a:ext cx="108360" cy="1512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82AAAB8-9940-971C-E6F0-C381DBA46FB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324354" y="3350004"/>
                  <a:ext cx="126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416DB7B-533A-6C21-EC2F-2F95A6952051}"/>
                    </a:ext>
                  </a:extLst>
                </p14:cNvPr>
                <p14:cNvContentPartPr/>
                <p14:nvPr/>
              </p14:nvContentPartPr>
              <p14:xfrm>
                <a:off x="10458634" y="3179364"/>
                <a:ext cx="187920" cy="2282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416DB7B-533A-6C21-EC2F-2F95A695205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449634" y="3170724"/>
                  <a:ext cx="2055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9E71B04-CDAD-27F5-2E59-86DDEE9F59D5}"/>
                    </a:ext>
                  </a:extLst>
                </p14:cNvPr>
                <p14:cNvContentPartPr/>
                <p14:nvPr/>
              </p14:nvContentPartPr>
              <p14:xfrm>
                <a:off x="10656274" y="3250644"/>
                <a:ext cx="75960" cy="100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9E71B04-CDAD-27F5-2E59-86DDEE9F59D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647634" y="3242004"/>
                  <a:ext cx="936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B6A832E-A4E2-CA82-1714-155B6CBC4E76}"/>
                    </a:ext>
                  </a:extLst>
                </p14:cNvPr>
                <p14:cNvContentPartPr/>
                <p14:nvPr/>
              </p14:nvContentPartPr>
              <p14:xfrm>
                <a:off x="10740154" y="3186564"/>
                <a:ext cx="73800" cy="972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B6A832E-A4E2-CA82-1714-155B6CBC4E7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0731154" y="3177564"/>
                  <a:ext cx="9144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17B41E-50ED-CC3B-6A8C-FD1C10519154}"/>
                    </a:ext>
                  </a:extLst>
                </p14:cNvPr>
                <p14:cNvContentPartPr/>
                <p14:nvPr/>
              </p14:nvContentPartPr>
              <p14:xfrm>
                <a:off x="10840594" y="3153084"/>
                <a:ext cx="93600" cy="74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17B41E-50ED-CC3B-6A8C-FD1C1051915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0831594" y="3144084"/>
                  <a:ext cx="1112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04A01A8-AE0B-E0B3-F068-5C889C87AA4B}"/>
                    </a:ext>
                  </a:extLst>
                </p14:cNvPr>
                <p14:cNvContentPartPr/>
                <p14:nvPr/>
              </p14:nvContentPartPr>
              <p14:xfrm>
                <a:off x="10974874" y="2960844"/>
                <a:ext cx="124920" cy="230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04A01A8-AE0B-E0B3-F068-5C889C87AA4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966234" y="2952204"/>
                  <a:ext cx="1425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F56761D-8020-F67C-B23C-760157DC2970}"/>
                    </a:ext>
                  </a:extLst>
                </p14:cNvPr>
                <p14:cNvContentPartPr/>
                <p14:nvPr/>
              </p14:nvContentPartPr>
              <p14:xfrm>
                <a:off x="11216434" y="3133284"/>
                <a:ext cx="30960" cy="25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F56761D-8020-F67C-B23C-760157DC297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1207434" y="3124284"/>
                  <a:ext cx="486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D64605B-BFC8-3D22-8B18-B8A92C5436E7}"/>
                    </a:ext>
                  </a:extLst>
                </p14:cNvPr>
                <p14:cNvContentPartPr/>
                <p14:nvPr/>
              </p14:nvContentPartPr>
              <p14:xfrm>
                <a:off x="9643594" y="4781004"/>
                <a:ext cx="244080" cy="220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D64605B-BFC8-3D22-8B18-B8A92C5436E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9634954" y="4772004"/>
                  <a:ext cx="2617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984CC83-81A6-0884-5362-BD3A3BF710DE}"/>
                    </a:ext>
                  </a:extLst>
                </p14:cNvPr>
                <p14:cNvContentPartPr/>
                <p14:nvPr/>
              </p14:nvContentPartPr>
              <p14:xfrm>
                <a:off x="10269274" y="4775244"/>
                <a:ext cx="237600" cy="257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984CC83-81A6-0884-5362-BD3A3BF710DE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0260274" y="4766244"/>
                  <a:ext cx="2552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C453933-ADE7-12A4-1FAA-21AE42793AD9}"/>
                    </a:ext>
                  </a:extLst>
                </p14:cNvPr>
                <p14:cNvContentPartPr/>
                <p14:nvPr/>
              </p14:nvContentPartPr>
              <p14:xfrm>
                <a:off x="9974074" y="3252804"/>
                <a:ext cx="2071800" cy="1749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C453933-ADE7-12A4-1FAA-21AE42793AD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965074" y="3244164"/>
                  <a:ext cx="2089440" cy="176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C799113-C2FF-1579-B069-1D97E5BE710D}"/>
              </a:ext>
            </a:extLst>
          </p:cNvPr>
          <p:cNvGrpSpPr/>
          <p:nvPr/>
        </p:nvGrpSpPr>
        <p:grpSpPr>
          <a:xfrm>
            <a:off x="10563034" y="3632964"/>
            <a:ext cx="889560" cy="745200"/>
            <a:chOff x="10563034" y="3632964"/>
            <a:chExt cx="889560" cy="74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B664C17-68CE-AE2F-F0E9-1C9AA10AC5F3}"/>
                    </a:ext>
                  </a:extLst>
                </p14:cNvPr>
                <p14:cNvContentPartPr/>
                <p14:nvPr/>
              </p14:nvContentPartPr>
              <p14:xfrm>
                <a:off x="10582114" y="4249644"/>
                <a:ext cx="142920" cy="128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B664C17-68CE-AE2F-F0E9-1C9AA10AC5F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0573114" y="4241004"/>
                  <a:ext cx="1605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A7DABBC-C00A-4661-1CC1-E9A20ED792D4}"/>
                    </a:ext>
                  </a:extLst>
                </p14:cNvPr>
                <p14:cNvContentPartPr/>
                <p14:nvPr/>
              </p14:nvContentPartPr>
              <p14:xfrm>
                <a:off x="10902874" y="3948324"/>
                <a:ext cx="147240" cy="1710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A7DABBC-C00A-4661-1CC1-E9A20ED792D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893874" y="3939324"/>
                  <a:ext cx="1648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DEBDAD2-CFC6-C4F0-3E6A-98C1B660CA66}"/>
                    </a:ext>
                  </a:extLst>
                </p14:cNvPr>
                <p14:cNvContentPartPr/>
                <p14:nvPr/>
              </p14:nvContentPartPr>
              <p14:xfrm>
                <a:off x="11292034" y="4148844"/>
                <a:ext cx="160560" cy="136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DEBDAD2-CFC6-C4F0-3E6A-98C1B660CA66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1283034" y="4139844"/>
                  <a:ext cx="1782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1F0FCD7-3E08-A5EE-84E3-BBD557F179A8}"/>
                    </a:ext>
                  </a:extLst>
                </p14:cNvPr>
                <p14:cNvContentPartPr/>
                <p14:nvPr/>
              </p14:nvContentPartPr>
              <p14:xfrm>
                <a:off x="10721434" y="3821604"/>
                <a:ext cx="236520" cy="1126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1F0FCD7-3E08-A5EE-84E3-BBD557F179A8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712434" y="3812604"/>
                  <a:ext cx="2541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78E3ADE-41F1-C3B8-A6EA-F14A2FABA2A0}"/>
                    </a:ext>
                  </a:extLst>
                </p14:cNvPr>
                <p14:cNvContentPartPr/>
                <p14:nvPr/>
              </p14:nvContentPartPr>
              <p14:xfrm>
                <a:off x="11001874" y="3632964"/>
                <a:ext cx="122040" cy="1303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78E3ADE-41F1-C3B8-A6EA-F14A2FABA2A0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992874" y="3623964"/>
                  <a:ext cx="139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CCCA1BA-5F86-2839-8468-AA2D60E5209D}"/>
                    </a:ext>
                  </a:extLst>
                </p14:cNvPr>
                <p14:cNvContentPartPr/>
                <p14:nvPr/>
              </p14:nvContentPartPr>
              <p14:xfrm>
                <a:off x="10563034" y="3766524"/>
                <a:ext cx="66600" cy="92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CCCA1BA-5F86-2839-8468-AA2D60E5209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554394" y="3757884"/>
                  <a:ext cx="842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5A7FF3B-A21E-3690-7507-84AA49BF4FE6}"/>
                    </a:ext>
                  </a:extLst>
                </p14:cNvPr>
                <p14:cNvContentPartPr/>
                <p14:nvPr/>
              </p14:nvContentPartPr>
              <p14:xfrm>
                <a:off x="10583914" y="3693084"/>
                <a:ext cx="142920" cy="120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5A7FF3B-A21E-3690-7507-84AA49BF4FE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574914" y="3684084"/>
                  <a:ext cx="16056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EF89EBC-650D-EAC0-1050-149DFA059110}"/>
              </a:ext>
            </a:extLst>
          </p:cNvPr>
          <p:cNvGrpSpPr/>
          <p:nvPr/>
        </p:nvGrpSpPr>
        <p:grpSpPr>
          <a:xfrm>
            <a:off x="11487514" y="4138404"/>
            <a:ext cx="283320" cy="237240"/>
            <a:chOff x="11487514" y="4138404"/>
            <a:chExt cx="283320" cy="23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B11652B-4F33-BBD4-979D-6215308FBFC0}"/>
                    </a:ext>
                  </a:extLst>
                </p14:cNvPr>
                <p14:cNvContentPartPr/>
                <p14:nvPr/>
              </p14:nvContentPartPr>
              <p14:xfrm>
                <a:off x="11487514" y="4184484"/>
                <a:ext cx="51120" cy="1112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B11652B-4F33-BBD4-979D-6215308FBFC0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1478874" y="4175844"/>
                  <a:ext cx="687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28C97AA-0948-68C9-6964-69E5D492A11F}"/>
                    </a:ext>
                  </a:extLst>
                </p14:cNvPr>
                <p14:cNvContentPartPr/>
                <p14:nvPr/>
              </p14:nvContentPartPr>
              <p14:xfrm>
                <a:off x="11518474" y="4138404"/>
                <a:ext cx="111600" cy="1119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28C97AA-0948-68C9-6964-69E5D492A11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509474" y="4129404"/>
                  <a:ext cx="1292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0C179E0-9609-E859-12BE-9C8971C94B00}"/>
                    </a:ext>
                  </a:extLst>
                </p14:cNvPr>
                <p14:cNvContentPartPr/>
                <p14:nvPr/>
              </p14:nvContentPartPr>
              <p14:xfrm>
                <a:off x="11659954" y="4215084"/>
                <a:ext cx="110880" cy="1605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0C179E0-9609-E859-12BE-9C8971C94B00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651314" y="4206084"/>
                  <a:ext cx="128520" cy="17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E5ACE2D-D1D7-AB9E-32C0-43E6B570F702}"/>
              </a:ext>
            </a:extLst>
          </p:cNvPr>
          <p:cNvGrpSpPr/>
          <p:nvPr/>
        </p:nvGrpSpPr>
        <p:grpSpPr>
          <a:xfrm>
            <a:off x="10426234" y="4375284"/>
            <a:ext cx="230760" cy="191160"/>
            <a:chOff x="10426234" y="4375284"/>
            <a:chExt cx="230760" cy="19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1BC7A15-2B43-97D9-E3BD-7328336B4013}"/>
                    </a:ext>
                  </a:extLst>
                </p14:cNvPr>
                <p14:cNvContentPartPr/>
                <p14:nvPr/>
              </p14:nvContentPartPr>
              <p14:xfrm>
                <a:off x="10426234" y="4410924"/>
                <a:ext cx="41400" cy="856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1BC7A15-2B43-97D9-E3BD-7328336B4013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417234" y="4401924"/>
                  <a:ext cx="5904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8B26F19-13B6-C68E-3F3A-513CF6F89118}"/>
                    </a:ext>
                  </a:extLst>
                </p14:cNvPr>
                <p14:cNvContentPartPr/>
                <p14:nvPr/>
              </p14:nvContentPartPr>
              <p14:xfrm>
                <a:off x="10453234" y="4375284"/>
                <a:ext cx="83160" cy="93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8B26F19-13B6-C68E-3F3A-513CF6F8911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444234" y="4366284"/>
                  <a:ext cx="1008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1242FE1-DDA1-BDC4-8A31-8EFE64D06452}"/>
                    </a:ext>
                  </a:extLst>
                </p14:cNvPr>
                <p14:cNvContentPartPr/>
                <p14:nvPr/>
              </p14:nvContentPartPr>
              <p14:xfrm>
                <a:off x="10566994" y="4456644"/>
                <a:ext cx="90000" cy="1098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1242FE1-DDA1-BDC4-8A31-8EFE64D06452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558354" y="4448004"/>
                  <a:ext cx="107640" cy="127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0506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79463"/>
            <a:ext cx="6527305" cy="5410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49B2D-C085-41B3-9963-E9D93D4473EE}"/>
              </a:ext>
            </a:extLst>
          </p:cNvPr>
          <p:cNvSpPr txBox="1"/>
          <p:nvPr/>
        </p:nvSpPr>
        <p:spPr>
          <a:xfrm>
            <a:off x="3352800" y="89554"/>
            <a:ext cx="4368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Representation of Molecules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A10A9-8A52-496C-9F6C-D5678BC4B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4B28-25A3-4ABB-AB31-61F411552A3B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AC532-8C88-45B5-8526-DD66EECF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0084F-6998-4CBA-B564-9E25E0E5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C6ED57-FACC-231B-6607-E8C1CC0909E6}"/>
                  </a:ext>
                </a:extLst>
              </p14:cNvPr>
              <p14:cNvContentPartPr/>
              <p14:nvPr/>
            </p14:nvContentPartPr>
            <p14:xfrm>
              <a:off x="4629514" y="1713804"/>
              <a:ext cx="342360" cy="49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C6ED57-FACC-231B-6607-E8C1CC0909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0874" y="1704804"/>
                <a:ext cx="36000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5462DE0-FDA0-F6D4-1FC0-F0602692FF94}"/>
                  </a:ext>
                </a:extLst>
              </p14:cNvPr>
              <p14:cNvContentPartPr/>
              <p14:nvPr/>
            </p14:nvContentPartPr>
            <p14:xfrm>
              <a:off x="2858674" y="3133644"/>
              <a:ext cx="886320" cy="37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5462DE0-FDA0-F6D4-1FC0-F0602692FF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0034" y="3124644"/>
                <a:ext cx="903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E367DDB-5E0B-9892-298D-E83DCA9D9632}"/>
                  </a:ext>
                </a:extLst>
              </p14:cNvPr>
              <p14:cNvContentPartPr/>
              <p14:nvPr/>
            </p14:nvContentPartPr>
            <p14:xfrm>
              <a:off x="2981074" y="4111404"/>
              <a:ext cx="885600" cy="30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E367DDB-5E0B-9892-298D-E83DCA9D96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2434" y="4102404"/>
                <a:ext cx="9032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564377-F09C-362A-99C0-CA4E0567EAD4}"/>
                  </a:ext>
                </a:extLst>
              </p14:cNvPr>
              <p14:cNvContentPartPr/>
              <p14:nvPr/>
            </p14:nvContentPartPr>
            <p14:xfrm>
              <a:off x="3067114" y="4482204"/>
              <a:ext cx="560880" cy="34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564377-F09C-362A-99C0-CA4E0567EA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58114" y="4473204"/>
                <a:ext cx="578520" cy="5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93B0034-9366-778A-0304-94C90471B958}"/>
              </a:ext>
            </a:extLst>
          </p:cNvPr>
          <p:cNvGrpSpPr/>
          <p:nvPr/>
        </p:nvGrpSpPr>
        <p:grpSpPr>
          <a:xfrm>
            <a:off x="1666354" y="3266484"/>
            <a:ext cx="966240" cy="1607760"/>
            <a:chOff x="1666354" y="3266484"/>
            <a:chExt cx="966240" cy="160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B4BC63A-1603-AFA4-4DD8-0BDA98A5043C}"/>
                    </a:ext>
                  </a:extLst>
                </p14:cNvPr>
                <p14:cNvContentPartPr/>
                <p14:nvPr/>
              </p14:nvContentPartPr>
              <p14:xfrm>
                <a:off x="2393194" y="3939684"/>
                <a:ext cx="239400" cy="92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B4BC63A-1603-AFA4-4DD8-0BDA98A5043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84554" y="3930684"/>
                  <a:ext cx="2570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85A8556-1E50-57E9-85C4-18EF211045E4}"/>
                    </a:ext>
                  </a:extLst>
                </p14:cNvPr>
                <p14:cNvContentPartPr/>
                <p14:nvPr/>
              </p14:nvContentPartPr>
              <p14:xfrm>
                <a:off x="1666354" y="3771204"/>
                <a:ext cx="237600" cy="330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85A8556-1E50-57E9-85C4-18EF211045E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57354" y="3762564"/>
                  <a:ext cx="2552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A24524D-7080-4532-15CB-259E6FD29BFF}"/>
                    </a:ext>
                  </a:extLst>
                </p14:cNvPr>
                <p14:cNvContentPartPr/>
                <p14:nvPr/>
              </p14:nvContentPartPr>
              <p14:xfrm>
                <a:off x="1793074" y="3741684"/>
                <a:ext cx="15120" cy="10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A24524D-7080-4532-15CB-259E6FD29BF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84434" y="3733044"/>
                  <a:ext cx="32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AB0E8F0-A539-652D-F3EB-4C4CACC06DB2}"/>
                    </a:ext>
                  </a:extLst>
                </p14:cNvPr>
                <p14:cNvContentPartPr/>
                <p14:nvPr/>
              </p14:nvContentPartPr>
              <p14:xfrm>
                <a:off x="1924474" y="3348924"/>
                <a:ext cx="331200" cy="462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AB0E8F0-A539-652D-F3EB-4C4CACC06DB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15474" y="3339924"/>
                  <a:ext cx="34884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DFC6843-F61A-7B23-C64F-078C58AC7C7B}"/>
                    </a:ext>
                  </a:extLst>
                </p14:cNvPr>
                <p14:cNvContentPartPr/>
                <p14:nvPr/>
              </p14:nvContentPartPr>
              <p14:xfrm>
                <a:off x="2165674" y="3312924"/>
                <a:ext cx="136440" cy="132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DFC6843-F61A-7B23-C64F-078C58AC7C7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56674" y="3303924"/>
                  <a:ext cx="1540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4DA4577-130F-D7A8-4D94-C95047FC0BC6}"/>
                    </a:ext>
                  </a:extLst>
                </p14:cNvPr>
                <p14:cNvContentPartPr/>
                <p14:nvPr/>
              </p14:nvContentPartPr>
              <p14:xfrm>
                <a:off x="2323714" y="3266484"/>
                <a:ext cx="137880" cy="135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4DA4577-130F-D7A8-4D94-C95047FC0BC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315074" y="3257844"/>
                  <a:ext cx="1555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C55438A-A886-BE6D-A751-2BE4CBEA60DE}"/>
                    </a:ext>
                  </a:extLst>
                </p14:cNvPr>
                <p14:cNvContentPartPr/>
                <p14:nvPr/>
              </p14:nvContentPartPr>
              <p14:xfrm>
                <a:off x="1821154" y="4158204"/>
                <a:ext cx="245880" cy="237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C55438A-A886-BE6D-A751-2BE4CBEA60D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12514" y="4149564"/>
                  <a:ext cx="2635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A65AE6C-230C-4054-BA39-0C6F48BA5035}"/>
                    </a:ext>
                  </a:extLst>
                </p14:cNvPr>
                <p14:cNvContentPartPr/>
                <p14:nvPr/>
              </p14:nvContentPartPr>
              <p14:xfrm>
                <a:off x="1893874" y="4124724"/>
                <a:ext cx="63720" cy="60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A65AE6C-230C-4054-BA39-0C6F48BA503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884874" y="4116084"/>
                  <a:ext cx="813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2E4EFFD-B4A3-C758-BD89-B72BADB2252C}"/>
                    </a:ext>
                  </a:extLst>
                </p14:cNvPr>
                <p14:cNvContentPartPr/>
                <p14:nvPr/>
              </p14:nvContentPartPr>
              <p14:xfrm>
                <a:off x="2116354" y="4009524"/>
                <a:ext cx="138240" cy="218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2E4EFFD-B4A3-C758-BD89-B72BADB2252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07714" y="4000884"/>
                  <a:ext cx="1558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816DBD-590B-D245-C7EF-5A9B0E77DA70}"/>
                    </a:ext>
                  </a:extLst>
                </p14:cNvPr>
                <p14:cNvContentPartPr/>
                <p14:nvPr/>
              </p14:nvContentPartPr>
              <p14:xfrm>
                <a:off x="2152354" y="3958404"/>
                <a:ext cx="117000" cy="18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816DBD-590B-D245-C7EF-5A9B0E77DA7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43714" y="3949764"/>
                  <a:ext cx="1346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F94BD85-970E-E532-1C62-6648DEF16336}"/>
                    </a:ext>
                  </a:extLst>
                </p14:cNvPr>
                <p14:cNvContentPartPr/>
                <p14:nvPr/>
              </p14:nvContentPartPr>
              <p14:xfrm>
                <a:off x="1918354" y="4704324"/>
                <a:ext cx="132840" cy="169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F94BD85-970E-E532-1C62-6648DEF1633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909714" y="4695324"/>
                  <a:ext cx="1504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94410AE-D3CE-CED9-2BA4-A6A5C02E7258}"/>
                    </a:ext>
                  </a:extLst>
                </p14:cNvPr>
                <p14:cNvContentPartPr/>
                <p14:nvPr/>
              </p14:nvContentPartPr>
              <p14:xfrm>
                <a:off x="2047234" y="4591644"/>
                <a:ext cx="163080" cy="212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94410AE-D3CE-CED9-2BA4-A6A5C02E725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038594" y="4583004"/>
                  <a:ext cx="1807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99472E8-8B0E-A6AC-3D96-C9843CBBE765}"/>
                    </a:ext>
                  </a:extLst>
                </p14:cNvPr>
                <p14:cNvContentPartPr/>
                <p14:nvPr/>
              </p14:nvContentPartPr>
              <p14:xfrm>
                <a:off x="2173594" y="4525764"/>
                <a:ext cx="118800" cy="104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99472E8-8B0E-A6AC-3D96-C9843CBBE76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164954" y="4517124"/>
                  <a:ext cx="1364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DACE2B2-4DFA-3C03-2E0A-EA41D6B4390F}"/>
                    </a:ext>
                  </a:extLst>
                </p14:cNvPr>
                <p14:cNvContentPartPr/>
                <p14:nvPr/>
              </p14:nvContentPartPr>
              <p14:xfrm>
                <a:off x="2267194" y="4300764"/>
                <a:ext cx="215640" cy="221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DACE2B2-4DFA-3C03-2E0A-EA41D6B4390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258554" y="4291764"/>
                  <a:ext cx="233280" cy="23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F575D0C-5B54-BB19-674F-989D7C19EF9D}"/>
                  </a:ext>
                </a:extLst>
              </p14:cNvPr>
              <p14:cNvContentPartPr/>
              <p14:nvPr/>
            </p14:nvContentPartPr>
            <p14:xfrm>
              <a:off x="5456434" y="3494724"/>
              <a:ext cx="1302840" cy="1132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F575D0C-5B54-BB19-674F-989D7C19EF9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447434" y="3486084"/>
                <a:ext cx="1320480" cy="115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A2BC477B-1D5A-2451-1860-C385190ADDB8}"/>
              </a:ext>
            </a:extLst>
          </p:cNvPr>
          <p:cNvGrpSpPr/>
          <p:nvPr/>
        </p:nvGrpSpPr>
        <p:grpSpPr>
          <a:xfrm>
            <a:off x="5747314" y="4003764"/>
            <a:ext cx="841680" cy="328680"/>
            <a:chOff x="5747314" y="4003764"/>
            <a:chExt cx="84168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36B9D01-6127-96A0-A347-A860FE9417AA}"/>
                    </a:ext>
                  </a:extLst>
                </p14:cNvPr>
                <p14:cNvContentPartPr/>
                <p14:nvPr/>
              </p14:nvContentPartPr>
              <p14:xfrm>
                <a:off x="6494314" y="4102044"/>
                <a:ext cx="94680" cy="114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36B9D01-6127-96A0-A347-A860FE9417A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485674" y="4093404"/>
                  <a:ext cx="1123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5E24C94-0157-65B7-AA8F-FC87D9643259}"/>
                    </a:ext>
                  </a:extLst>
                </p14:cNvPr>
                <p14:cNvContentPartPr/>
                <p14:nvPr/>
              </p14:nvContentPartPr>
              <p14:xfrm>
                <a:off x="5907874" y="4262604"/>
                <a:ext cx="35640" cy="69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5E24C94-0157-65B7-AA8F-FC87D964325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899234" y="4253964"/>
                  <a:ext cx="532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2E41D65-1493-8019-691B-E7CEBB80BF13}"/>
                    </a:ext>
                  </a:extLst>
                </p14:cNvPr>
                <p14:cNvContentPartPr/>
                <p14:nvPr/>
              </p14:nvContentPartPr>
              <p14:xfrm>
                <a:off x="5933794" y="4230204"/>
                <a:ext cx="109440" cy="75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2E41D65-1493-8019-691B-E7CEBB80BF1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924794" y="4221564"/>
                  <a:ext cx="12708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D9919A6-E3A6-AF99-89AA-D2E8FCF122FC}"/>
                    </a:ext>
                  </a:extLst>
                </p14:cNvPr>
                <p14:cNvContentPartPr/>
                <p14:nvPr/>
              </p14:nvContentPartPr>
              <p14:xfrm>
                <a:off x="5747314" y="4003764"/>
                <a:ext cx="84960" cy="127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D9919A6-E3A6-AF99-89AA-D2E8FCF122F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738314" y="3994764"/>
                  <a:ext cx="102600" cy="14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C6C0768-5551-CD4F-643A-BC5EB25F6993}"/>
                  </a:ext>
                </a:extLst>
              </p14:cNvPr>
              <p14:cNvContentPartPr/>
              <p14:nvPr/>
            </p14:nvContentPartPr>
            <p14:xfrm>
              <a:off x="2477434" y="5512884"/>
              <a:ext cx="168840" cy="1706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C6C0768-5551-CD4F-643A-BC5EB25F699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468794" y="5503884"/>
                <a:ext cx="186480" cy="18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58E18863-0326-B853-BD31-00D747475BFF}"/>
              </a:ext>
            </a:extLst>
          </p:cNvPr>
          <p:cNvGrpSpPr/>
          <p:nvPr/>
        </p:nvGrpSpPr>
        <p:grpSpPr>
          <a:xfrm>
            <a:off x="862474" y="5303724"/>
            <a:ext cx="1552680" cy="1300320"/>
            <a:chOff x="862474" y="5303724"/>
            <a:chExt cx="1552680" cy="130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818E2FB-12C0-065E-BB45-3425442F2FE6}"/>
                    </a:ext>
                  </a:extLst>
                </p14:cNvPr>
                <p14:cNvContentPartPr/>
                <p14:nvPr/>
              </p14:nvContentPartPr>
              <p14:xfrm>
                <a:off x="1758874" y="5740404"/>
                <a:ext cx="651240" cy="86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818E2FB-12C0-065E-BB45-3425442F2FE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749874" y="5731764"/>
                  <a:ext cx="6688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5A753B4-DCE9-5905-EF60-601C539E31A3}"/>
                    </a:ext>
                  </a:extLst>
                </p14:cNvPr>
                <p14:cNvContentPartPr/>
                <p14:nvPr/>
              </p14:nvContentPartPr>
              <p14:xfrm>
                <a:off x="862474" y="6104364"/>
                <a:ext cx="181080" cy="246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5A753B4-DCE9-5905-EF60-601C539E31A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53474" y="6095724"/>
                  <a:ext cx="1987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D3F955A-3500-5DA2-C200-2912841D0319}"/>
                    </a:ext>
                  </a:extLst>
                </p14:cNvPr>
                <p14:cNvContentPartPr/>
                <p14:nvPr/>
              </p14:nvContentPartPr>
              <p14:xfrm>
                <a:off x="992074" y="5842644"/>
                <a:ext cx="205560" cy="291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D3F955A-3500-5DA2-C200-2912841D031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83074" y="5834004"/>
                  <a:ext cx="2232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8C91E87-629F-D590-35E9-A744BA47217C}"/>
                    </a:ext>
                  </a:extLst>
                </p14:cNvPr>
                <p14:cNvContentPartPr/>
                <p14:nvPr/>
              </p14:nvContentPartPr>
              <p14:xfrm>
                <a:off x="1067674" y="5891964"/>
                <a:ext cx="106560" cy="11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8C91E87-629F-D590-35E9-A744BA47217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58674" y="5882964"/>
                  <a:ext cx="124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5165D94-CB0C-9952-E40A-C0850189045D}"/>
                    </a:ext>
                  </a:extLst>
                </p14:cNvPr>
                <p14:cNvContentPartPr/>
                <p14:nvPr/>
              </p14:nvContentPartPr>
              <p14:xfrm>
                <a:off x="1187914" y="5558604"/>
                <a:ext cx="317160" cy="401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5165D94-CB0C-9952-E40A-C0850189045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79274" y="5549604"/>
                  <a:ext cx="3348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4B96FBF-4AFC-58D6-78A4-56BE46B4083C}"/>
                    </a:ext>
                  </a:extLst>
                </p14:cNvPr>
                <p14:cNvContentPartPr/>
                <p14:nvPr/>
              </p14:nvContentPartPr>
              <p14:xfrm>
                <a:off x="1384474" y="5605044"/>
                <a:ext cx="94680" cy="97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4B96FBF-4AFC-58D6-78A4-56BE46B4083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375834" y="5596044"/>
                  <a:ext cx="1123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C61532B-0BB2-4F91-9983-DB7469D2B49F}"/>
                    </a:ext>
                  </a:extLst>
                </p14:cNvPr>
                <p14:cNvContentPartPr/>
                <p14:nvPr/>
              </p14:nvContentPartPr>
              <p14:xfrm>
                <a:off x="1688314" y="5303724"/>
                <a:ext cx="225720" cy="303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C61532B-0BB2-4F91-9983-DB7469D2B49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679314" y="5295084"/>
                  <a:ext cx="2433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344EBCD-93A3-12EC-F037-5AF76E5EA58D}"/>
                    </a:ext>
                  </a:extLst>
                </p14:cNvPr>
                <p14:cNvContentPartPr/>
                <p14:nvPr/>
              </p14:nvContentPartPr>
              <p14:xfrm>
                <a:off x="1324354" y="6079524"/>
                <a:ext cx="340200" cy="425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344EBCD-93A3-12EC-F037-5AF76E5EA58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315714" y="6070884"/>
                  <a:ext cx="35784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36863DB-6917-8127-3437-CD525AE6FC1E}"/>
                    </a:ext>
                  </a:extLst>
                </p14:cNvPr>
                <p14:cNvContentPartPr/>
                <p14:nvPr/>
              </p14:nvContentPartPr>
              <p14:xfrm>
                <a:off x="1671034" y="5883684"/>
                <a:ext cx="146520" cy="230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36863DB-6917-8127-3437-CD525AE6FC1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662394" y="5875044"/>
                  <a:ext cx="164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87375A-15E8-C739-2532-D99D0D394ABE}"/>
                    </a:ext>
                  </a:extLst>
                </p14:cNvPr>
                <p14:cNvContentPartPr/>
                <p14:nvPr/>
              </p14:nvContentPartPr>
              <p14:xfrm>
                <a:off x="1699114" y="5822844"/>
                <a:ext cx="148320" cy="145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87375A-15E8-C739-2532-D99D0D394AB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690114" y="5814204"/>
                  <a:ext cx="1659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1A3A9F1-D500-5D2B-8915-21299162A172}"/>
                    </a:ext>
                  </a:extLst>
                </p14:cNvPr>
                <p14:cNvContentPartPr/>
                <p14:nvPr/>
              </p14:nvContentPartPr>
              <p14:xfrm>
                <a:off x="1881274" y="5693604"/>
                <a:ext cx="234360" cy="192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1A3A9F1-D500-5D2B-8915-21299162A17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872634" y="5684964"/>
                  <a:ext cx="2520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2000A4D-0202-5B6C-8679-F33B3CBCB512}"/>
                    </a:ext>
                  </a:extLst>
                </p14:cNvPr>
                <p14:cNvContentPartPr/>
                <p14:nvPr/>
              </p14:nvContentPartPr>
              <p14:xfrm>
                <a:off x="1774714" y="6275724"/>
                <a:ext cx="300960" cy="328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2000A4D-0202-5B6C-8679-F33B3CBCB51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766074" y="6267084"/>
                  <a:ext cx="3186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1FC15CC-5538-C6A6-5D45-EB02EDA964EC}"/>
                    </a:ext>
                  </a:extLst>
                </p14:cNvPr>
                <p14:cNvContentPartPr/>
                <p14:nvPr/>
              </p14:nvContentPartPr>
              <p14:xfrm>
                <a:off x="2064514" y="5886564"/>
                <a:ext cx="286200" cy="398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1FC15CC-5538-C6A6-5D45-EB02EDA964E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055514" y="5877924"/>
                  <a:ext cx="3038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B4B38DD-5CF7-5EEA-25A5-5752AC2BD54A}"/>
                    </a:ext>
                  </a:extLst>
                </p14:cNvPr>
                <p14:cNvContentPartPr/>
                <p14:nvPr/>
              </p14:nvContentPartPr>
              <p14:xfrm>
                <a:off x="2375914" y="6001404"/>
                <a:ext cx="39240" cy="15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B4B38DD-5CF7-5EEA-25A5-5752AC2BD54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366914" y="5992764"/>
                  <a:ext cx="56880" cy="32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4161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69636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Electron Sharing and Bond Polarity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>
          <a:xfrm>
            <a:off x="6964402" y="3870059"/>
            <a:ext cx="4625033" cy="2225155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6099FC-FDE7-41D6-97D1-E3F0B8F12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556" b="6829"/>
          <a:stretch/>
        </p:blipFill>
        <p:spPr>
          <a:xfrm>
            <a:off x="602567" y="4405313"/>
            <a:ext cx="5975252" cy="213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B15C6C-1367-4968-B408-913604A96DC6}"/>
              </a:ext>
            </a:extLst>
          </p:cNvPr>
          <p:cNvSpPr/>
          <p:nvPr/>
        </p:nvSpPr>
        <p:spPr>
          <a:xfrm>
            <a:off x="3019153" y="4204192"/>
            <a:ext cx="2865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Electron Sharing Continuum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A2EB4-FB26-4A79-98C3-7CB19F319DDF}"/>
              </a:ext>
            </a:extLst>
          </p:cNvPr>
          <p:cNvSpPr txBox="1"/>
          <p:nvPr/>
        </p:nvSpPr>
        <p:spPr>
          <a:xfrm>
            <a:off x="152814" y="602424"/>
            <a:ext cx="42667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polarity of a bond depends on the electronegativity of the atoms.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Electronegativity - ability of atoms to pull electrons from other atoms.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Atoms with higher electronegativity will develop a partial negative charge, the atom they are bonded will have a partial positive charge.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The order of electronegativity is:</a:t>
            </a:r>
          </a:p>
          <a:p>
            <a:pPr lvl="2"/>
            <a:r>
              <a:rPr lang="en-US" dirty="0">
                <a:latin typeface="Calibri" panose="020F0502020204030204" pitchFamily="34" charset="0"/>
              </a:rPr>
              <a:t>H ~ C &lt; N &lt; 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2265CA-022E-4B31-ADFB-6EFBA24A83AA}"/>
              </a:ext>
            </a:extLst>
          </p:cNvPr>
          <p:cNvSpPr txBox="1"/>
          <p:nvPr/>
        </p:nvSpPr>
        <p:spPr>
          <a:xfrm>
            <a:off x="609601" y="3870059"/>
            <a:ext cx="327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</a:rPr>
              <a:t>Increased pos. charge of nucleus.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B88E9AC-8DE9-4BD4-8190-E7161DFB2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 b="70674"/>
          <a:stretch/>
        </p:blipFill>
        <p:spPr>
          <a:xfrm>
            <a:off x="4301960" y="1293257"/>
            <a:ext cx="7912901" cy="141301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89AF16-EA9D-403A-A0A3-6ECECC81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1A0D-9B1F-4875-A67D-98668FBF3BD5}" type="datetime1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3C287-F43F-432A-BEA7-395917A8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D8CFBD-0C4C-48D9-B922-563F2951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85252-A4DD-FD8B-DD11-9CB255A940B3}"/>
              </a:ext>
            </a:extLst>
          </p:cNvPr>
          <p:cNvGrpSpPr/>
          <p:nvPr/>
        </p:nvGrpSpPr>
        <p:grpSpPr>
          <a:xfrm>
            <a:off x="4021474" y="707604"/>
            <a:ext cx="4323240" cy="90360"/>
            <a:chOff x="4021474" y="707604"/>
            <a:chExt cx="4323240" cy="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404F055-ED70-351F-8654-0DC76724B398}"/>
                    </a:ext>
                  </a:extLst>
                </p14:cNvPr>
                <p14:cNvContentPartPr/>
                <p14:nvPr/>
              </p14:nvContentPartPr>
              <p14:xfrm>
                <a:off x="6819394" y="707604"/>
                <a:ext cx="1525320" cy="87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404F055-ED70-351F-8654-0DC76724B39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10394" y="698604"/>
                  <a:ext cx="15429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8D989B9-CB9B-F72B-D049-673EE3A0D060}"/>
                    </a:ext>
                  </a:extLst>
                </p14:cNvPr>
                <p14:cNvContentPartPr/>
                <p14:nvPr/>
              </p14:nvContentPartPr>
              <p14:xfrm>
                <a:off x="4021474" y="747564"/>
                <a:ext cx="1671480" cy="50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8D989B9-CB9B-F72B-D049-673EE3A0D06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12474" y="738564"/>
                  <a:ext cx="1689120" cy="6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6930464-4E70-348A-F686-2B0269183B5F}"/>
                  </a:ext>
                </a:extLst>
              </p14:cNvPr>
              <p14:cNvContentPartPr/>
              <p14:nvPr/>
            </p14:nvContentPartPr>
            <p14:xfrm>
              <a:off x="5618794" y="1220244"/>
              <a:ext cx="1963440" cy="484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6930464-4E70-348A-F686-2B0269183B5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9794" y="1211604"/>
                <a:ext cx="1981080" cy="50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83ED634-573D-3A01-8BCE-4FD79D47CCCA}"/>
              </a:ext>
            </a:extLst>
          </p:cNvPr>
          <p:cNvGrpSpPr/>
          <p:nvPr/>
        </p:nvGrpSpPr>
        <p:grpSpPr>
          <a:xfrm>
            <a:off x="7611754" y="1316004"/>
            <a:ext cx="369360" cy="293760"/>
            <a:chOff x="7611754" y="1316004"/>
            <a:chExt cx="369360" cy="29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2424E79-9B79-2482-C571-5D41A1A59E0D}"/>
                    </a:ext>
                  </a:extLst>
                </p14:cNvPr>
                <p14:cNvContentPartPr/>
                <p14:nvPr/>
              </p14:nvContentPartPr>
              <p14:xfrm>
                <a:off x="7646314" y="1316004"/>
                <a:ext cx="334800" cy="200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2424E79-9B79-2482-C571-5D41A1A59E0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37674" y="1307364"/>
                  <a:ext cx="3524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A0F3AD4-1CC5-E306-E473-50A995E52374}"/>
                    </a:ext>
                  </a:extLst>
                </p14:cNvPr>
                <p14:cNvContentPartPr/>
                <p14:nvPr/>
              </p14:nvContentPartPr>
              <p14:xfrm>
                <a:off x="7611754" y="1421124"/>
                <a:ext cx="124560" cy="134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A0F3AD4-1CC5-E306-E473-50A995E5237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602754" y="1412124"/>
                  <a:ext cx="1422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FD7BFB2-A909-85A3-2A22-92F0FEA4F115}"/>
                    </a:ext>
                  </a:extLst>
                </p14:cNvPr>
                <p14:cNvContentPartPr/>
                <p14:nvPr/>
              </p14:nvContentPartPr>
              <p14:xfrm>
                <a:off x="7642354" y="1470084"/>
                <a:ext cx="78840" cy="139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FD7BFB2-A909-85A3-2A22-92F0FEA4F11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33354" y="1461444"/>
                  <a:ext cx="96480" cy="15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88EF0C-6B63-C4CB-7854-BEEEFADB1EC7}"/>
              </a:ext>
            </a:extLst>
          </p:cNvPr>
          <p:cNvGrpSpPr/>
          <p:nvPr/>
        </p:nvGrpSpPr>
        <p:grpSpPr>
          <a:xfrm>
            <a:off x="8228794" y="602124"/>
            <a:ext cx="2301840" cy="1087920"/>
            <a:chOff x="8228794" y="602124"/>
            <a:chExt cx="2301840" cy="10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2A840CD-7A9B-5841-7DCA-AD64E13F4EE3}"/>
                    </a:ext>
                  </a:extLst>
                </p14:cNvPr>
                <p14:cNvContentPartPr/>
                <p14:nvPr/>
              </p14:nvContentPartPr>
              <p14:xfrm>
                <a:off x="8228794" y="1000284"/>
                <a:ext cx="282960" cy="401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2A840CD-7A9B-5841-7DCA-AD64E13F4EE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220154" y="991644"/>
                  <a:ext cx="30060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64A0669-35F9-735C-FF66-4C4E318622F1}"/>
                    </a:ext>
                  </a:extLst>
                </p14:cNvPr>
                <p14:cNvContentPartPr/>
                <p14:nvPr/>
              </p14:nvContentPartPr>
              <p14:xfrm>
                <a:off x="8415634" y="973284"/>
                <a:ext cx="225360" cy="216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64A0669-35F9-735C-FF66-4C4E318622F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406994" y="964644"/>
                  <a:ext cx="2430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6733EEE-28CB-A60F-4328-D56DABAEBD2A}"/>
                    </a:ext>
                  </a:extLst>
                </p14:cNvPr>
                <p14:cNvContentPartPr/>
                <p14:nvPr/>
              </p14:nvContentPartPr>
              <p14:xfrm>
                <a:off x="8559274" y="1015764"/>
                <a:ext cx="241200" cy="142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6733EEE-28CB-A60F-4328-D56DABAEBD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550274" y="1006764"/>
                  <a:ext cx="2588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7E495FE-67CC-8E2A-3A8A-0B9634BB5395}"/>
                    </a:ext>
                  </a:extLst>
                </p14:cNvPr>
                <p14:cNvContentPartPr/>
                <p14:nvPr/>
              </p14:nvContentPartPr>
              <p14:xfrm>
                <a:off x="8816674" y="778884"/>
                <a:ext cx="309240" cy="338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7E495FE-67CC-8E2A-3A8A-0B9634BB53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08034" y="770244"/>
                  <a:ext cx="3268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FCA3D5A-2EEB-C5AE-CC48-64420752A312}"/>
                    </a:ext>
                  </a:extLst>
                </p14:cNvPr>
                <p14:cNvContentPartPr/>
                <p14:nvPr/>
              </p14:nvContentPartPr>
              <p14:xfrm>
                <a:off x="9096394" y="816324"/>
                <a:ext cx="98640" cy="124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FCA3D5A-2EEB-C5AE-CC48-64420752A31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87754" y="807324"/>
                  <a:ext cx="1162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07D0FBC-9AF8-3B4D-71F4-ACC4946ACE6B}"/>
                    </a:ext>
                  </a:extLst>
                </p14:cNvPr>
                <p14:cNvContentPartPr/>
                <p14:nvPr/>
              </p14:nvContentPartPr>
              <p14:xfrm>
                <a:off x="9272434" y="809484"/>
                <a:ext cx="207000" cy="95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07D0FBC-9AF8-3B4D-71F4-ACC4946ACE6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263794" y="800844"/>
                  <a:ext cx="224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B9C42CD-780F-0224-7D62-22514797902C}"/>
                    </a:ext>
                  </a:extLst>
                </p14:cNvPr>
                <p14:cNvContentPartPr/>
                <p14:nvPr/>
              </p14:nvContentPartPr>
              <p14:xfrm>
                <a:off x="9568354" y="602124"/>
                <a:ext cx="152280" cy="308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B9C42CD-780F-0224-7D62-22514797902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559714" y="593124"/>
                  <a:ext cx="16992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C5F9C05-BE0F-41E9-0E2E-18474D78A1C4}"/>
                    </a:ext>
                  </a:extLst>
                </p14:cNvPr>
                <p14:cNvContentPartPr/>
                <p14:nvPr/>
              </p14:nvContentPartPr>
              <p14:xfrm>
                <a:off x="8885074" y="1265964"/>
                <a:ext cx="408600" cy="365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C5F9C05-BE0F-41E9-0E2E-18474D78A1C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876434" y="1256964"/>
                  <a:ext cx="42624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A8A463A-EB05-1B34-F310-BE4B98F9A49A}"/>
                    </a:ext>
                  </a:extLst>
                </p14:cNvPr>
                <p14:cNvContentPartPr/>
                <p14:nvPr/>
              </p14:nvContentPartPr>
              <p14:xfrm>
                <a:off x="9333274" y="1162644"/>
                <a:ext cx="181080" cy="280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A8A463A-EB05-1B34-F310-BE4B98F9A49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324634" y="1153644"/>
                  <a:ext cx="1987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859DB93-E267-76E0-0F3F-B0E884265F6E}"/>
                    </a:ext>
                  </a:extLst>
                </p14:cNvPr>
                <p14:cNvContentPartPr/>
                <p14:nvPr/>
              </p14:nvContentPartPr>
              <p14:xfrm>
                <a:off x="9395554" y="1188924"/>
                <a:ext cx="239760" cy="152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859DB93-E267-76E0-0F3F-B0E884265F6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386554" y="1179924"/>
                  <a:ext cx="2574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7C900EF-909D-4D9C-8962-0009D97374A9}"/>
                    </a:ext>
                  </a:extLst>
                </p14:cNvPr>
                <p14:cNvContentPartPr/>
                <p14:nvPr/>
              </p14:nvContentPartPr>
              <p14:xfrm>
                <a:off x="9681754" y="1125564"/>
                <a:ext cx="235440" cy="135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7C900EF-909D-4D9C-8962-0009D97374A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673114" y="1116564"/>
                  <a:ext cx="2530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53AB954-5600-BB98-2CCF-B8633C796076}"/>
                    </a:ext>
                  </a:extLst>
                </p14:cNvPr>
                <p14:cNvContentPartPr/>
                <p14:nvPr/>
              </p14:nvContentPartPr>
              <p14:xfrm>
                <a:off x="10082074" y="772764"/>
                <a:ext cx="74880" cy="261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53AB954-5600-BB98-2CCF-B8633C79607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073434" y="764124"/>
                  <a:ext cx="925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BE18830-4099-DFFB-26FB-23D8D5DDDC34}"/>
                    </a:ext>
                  </a:extLst>
                </p14:cNvPr>
                <p14:cNvContentPartPr/>
                <p14:nvPr/>
              </p14:nvContentPartPr>
              <p14:xfrm>
                <a:off x="10078114" y="867084"/>
                <a:ext cx="253440" cy="106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BE18830-4099-DFFB-26FB-23D8D5DDDC3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069474" y="858084"/>
                  <a:ext cx="2710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CCEDEF9-728E-8EE7-6B01-B30668A8B21A}"/>
                    </a:ext>
                  </a:extLst>
                </p14:cNvPr>
                <p14:cNvContentPartPr/>
                <p14:nvPr/>
              </p14:nvContentPartPr>
              <p14:xfrm>
                <a:off x="9679234" y="1334364"/>
                <a:ext cx="223560" cy="355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CCEDEF9-728E-8EE7-6B01-B30668A8B21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670234" y="1325724"/>
                  <a:ext cx="2412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FC5CE8D-E700-B42B-C00F-F871BAFBC847}"/>
                    </a:ext>
                  </a:extLst>
                </p14:cNvPr>
                <p14:cNvContentPartPr/>
                <p14:nvPr/>
              </p14:nvContentPartPr>
              <p14:xfrm>
                <a:off x="9798034" y="1402764"/>
                <a:ext cx="183960" cy="83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FC5CE8D-E700-B42B-C00F-F871BAFBC84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789034" y="1394124"/>
                  <a:ext cx="2016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4D7F496-AC45-B8D1-7D9D-AD9E42C0FD7A}"/>
                    </a:ext>
                  </a:extLst>
                </p14:cNvPr>
                <p14:cNvContentPartPr/>
                <p14:nvPr/>
              </p14:nvContentPartPr>
              <p14:xfrm>
                <a:off x="9971554" y="1401324"/>
                <a:ext cx="87480" cy="118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4D7F496-AC45-B8D1-7D9D-AD9E42C0FD7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962554" y="1392324"/>
                  <a:ext cx="1051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460CE94-2FB0-20D0-52C9-8393CC2BFE0B}"/>
                    </a:ext>
                  </a:extLst>
                </p14:cNvPr>
                <p14:cNvContentPartPr/>
                <p14:nvPr/>
              </p14:nvContentPartPr>
              <p14:xfrm>
                <a:off x="10073794" y="1280004"/>
                <a:ext cx="276480" cy="177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460CE94-2FB0-20D0-52C9-8393CC2BFE0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064794" y="1271004"/>
                  <a:ext cx="2941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1445F55-2669-2763-0E93-AFA568881994}"/>
                    </a:ext>
                  </a:extLst>
                </p14:cNvPr>
                <p14:cNvContentPartPr/>
                <p14:nvPr/>
              </p14:nvContentPartPr>
              <p14:xfrm>
                <a:off x="10505434" y="1313484"/>
                <a:ext cx="25200" cy="9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1445F55-2669-2763-0E93-AFA56888199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496794" y="1304844"/>
                  <a:ext cx="42840" cy="2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D4675FB-7123-7468-2E7D-40E06C27FCDA}"/>
                  </a:ext>
                </a:extLst>
              </p14:cNvPr>
              <p14:cNvContentPartPr/>
              <p14:nvPr/>
            </p14:nvContentPartPr>
            <p14:xfrm>
              <a:off x="5718154" y="1566564"/>
              <a:ext cx="399960" cy="4212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D4675FB-7123-7468-2E7D-40E06C27FCD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709154" y="1557564"/>
                <a:ext cx="41760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9F402CE-EBA2-2A8C-C7EA-7FF637540605}"/>
                  </a:ext>
                </a:extLst>
              </p14:cNvPr>
              <p14:cNvContentPartPr/>
              <p14:nvPr/>
            </p14:nvContentPartPr>
            <p14:xfrm>
              <a:off x="8182354" y="1522284"/>
              <a:ext cx="502920" cy="866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9F402CE-EBA2-2A8C-C7EA-7FF63754060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173714" y="1513284"/>
                <a:ext cx="520560" cy="88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959384C-791E-8955-26A3-B45A122FDE18}"/>
                  </a:ext>
                </a:extLst>
              </p14:cNvPr>
              <p14:cNvContentPartPr/>
              <p14:nvPr/>
            </p14:nvContentPartPr>
            <p14:xfrm>
              <a:off x="4255834" y="1582404"/>
              <a:ext cx="686880" cy="813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959384C-791E-8955-26A3-B45A122FDE1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246834" y="1573764"/>
                <a:ext cx="704520" cy="83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635D60DB-73C7-EB6B-8CD7-DD3A291D5EF7}"/>
              </a:ext>
            </a:extLst>
          </p:cNvPr>
          <p:cNvGrpSpPr/>
          <p:nvPr/>
        </p:nvGrpSpPr>
        <p:grpSpPr>
          <a:xfrm>
            <a:off x="10088554" y="3132924"/>
            <a:ext cx="991080" cy="126000"/>
            <a:chOff x="10088554" y="3132924"/>
            <a:chExt cx="991080" cy="1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4614675-2F58-B35F-B458-370DDA53AF98}"/>
                    </a:ext>
                  </a:extLst>
                </p14:cNvPr>
                <p14:cNvContentPartPr/>
                <p14:nvPr/>
              </p14:nvContentPartPr>
              <p14:xfrm>
                <a:off x="10088554" y="3176484"/>
                <a:ext cx="961560" cy="20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4614675-2F58-B35F-B458-370DDA53AF9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079914" y="3167484"/>
                  <a:ext cx="9792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41F56C2-6183-6506-0FD3-E8C7B634E297}"/>
                    </a:ext>
                  </a:extLst>
                </p14:cNvPr>
                <p14:cNvContentPartPr/>
                <p14:nvPr/>
              </p14:nvContentPartPr>
              <p14:xfrm>
                <a:off x="11006194" y="3132924"/>
                <a:ext cx="73440" cy="126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41F56C2-6183-6506-0FD3-E8C7B634E29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997554" y="3123924"/>
                  <a:ext cx="910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2E1C7FC-F590-DD6E-A89C-4B04D0D2667E}"/>
                    </a:ext>
                  </a:extLst>
                </p14:cNvPr>
                <p14:cNvContentPartPr/>
                <p14:nvPr/>
              </p14:nvContentPartPr>
              <p14:xfrm>
                <a:off x="10997194" y="3157404"/>
                <a:ext cx="14400" cy="85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2E1C7FC-F590-DD6E-A89C-4B04D0D2667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988194" y="3148764"/>
                  <a:ext cx="32040" cy="10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850D6FE-F9DF-1B71-DA76-6611F09B13FA}"/>
              </a:ext>
            </a:extLst>
          </p:cNvPr>
          <p:cNvGrpSpPr/>
          <p:nvPr/>
        </p:nvGrpSpPr>
        <p:grpSpPr>
          <a:xfrm>
            <a:off x="9961834" y="3367644"/>
            <a:ext cx="2122200" cy="582840"/>
            <a:chOff x="9961834" y="3367644"/>
            <a:chExt cx="212220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F45CF8A-F738-2170-A7CB-99A7CD0D5C85}"/>
                    </a:ext>
                  </a:extLst>
                </p14:cNvPr>
                <p14:cNvContentPartPr/>
                <p14:nvPr/>
              </p14:nvContentPartPr>
              <p14:xfrm>
                <a:off x="10030954" y="3625404"/>
                <a:ext cx="23400" cy="93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F45CF8A-F738-2170-A7CB-99A7CD0D5C8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021954" y="3616404"/>
                  <a:ext cx="410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2E94577-BAEB-5EB5-2694-E839948E3A90}"/>
                    </a:ext>
                  </a:extLst>
                </p14:cNvPr>
                <p14:cNvContentPartPr/>
                <p14:nvPr/>
              </p14:nvContentPartPr>
              <p14:xfrm>
                <a:off x="9961834" y="3566004"/>
                <a:ext cx="20880" cy="9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2E94577-BAEB-5EB5-2694-E839948E3A9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953194" y="3557364"/>
                  <a:ext cx="385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C490C9-2491-34CB-07EA-1C1612ECD8F7}"/>
                    </a:ext>
                  </a:extLst>
                </p14:cNvPr>
                <p14:cNvContentPartPr/>
                <p14:nvPr/>
              </p14:nvContentPartPr>
              <p14:xfrm>
                <a:off x="10105474" y="3576444"/>
                <a:ext cx="109440" cy="106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1C490C9-2491-34CB-07EA-1C1612ECD8F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096474" y="3567804"/>
                  <a:ext cx="1270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899313E-F1EA-4194-4C8F-751FA335C561}"/>
                    </a:ext>
                  </a:extLst>
                </p14:cNvPr>
                <p14:cNvContentPartPr/>
                <p14:nvPr/>
              </p14:nvContentPartPr>
              <p14:xfrm>
                <a:off x="10305994" y="3424884"/>
                <a:ext cx="586440" cy="204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899313E-F1EA-4194-4C8F-751FA335C56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296994" y="3416244"/>
                  <a:ext cx="6040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6793169-3EC1-E609-E067-35DCBA9BC93A}"/>
                    </a:ext>
                  </a:extLst>
                </p14:cNvPr>
                <p14:cNvContentPartPr/>
                <p14:nvPr/>
              </p14:nvContentPartPr>
              <p14:xfrm>
                <a:off x="10838794" y="3384564"/>
                <a:ext cx="18360" cy="30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6793169-3EC1-E609-E067-35DCBA9BC93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830154" y="3375924"/>
                  <a:ext cx="360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C2B7830-DD32-BD05-6F5E-51706B6C4854}"/>
                    </a:ext>
                  </a:extLst>
                </p14:cNvPr>
                <p14:cNvContentPartPr/>
                <p14:nvPr/>
              </p14:nvContentPartPr>
              <p14:xfrm>
                <a:off x="10892434" y="3367644"/>
                <a:ext cx="262080" cy="266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C2B7830-DD32-BD05-6F5E-51706B6C485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883794" y="3358644"/>
                  <a:ext cx="2797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6F60A48-6AD7-CBFA-6982-5A6A582C8E0A}"/>
                    </a:ext>
                  </a:extLst>
                </p14:cNvPr>
                <p14:cNvContentPartPr/>
                <p14:nvPr/>
              </p14:nvContentPartPr>
              <p14:xfrm>
                <a:off x="10926634" y="3680844"/>
                <a:ext cx="332640" cy="269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6F60A48-6AD7-CBFA-6982-5A6A582C8E0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917634" y="3672204"/>
                  <a:ext cx="3502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A6C1382-90EA-A7C9-83E8-946EF18E07AE}"/>
                    </a:ext>
                  </a:extLst>
                </p14:cNvPr>
                <p14:cNvContentPartPr/>
                <p14:nvPr/>
              </p14:nvContentPartPr>
              <p14:xfrm>
                <a:off x="11302474" y="3641244"/>
                <a:ext cx="140400" cy="190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A6C1382-90EA-A7C9-83E8-946EF18E07A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293834" y="3632604"/>
                  <a:ext cx="1580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577056A-D724-A7A3-F43B-5FD9C538AD57}"/>
                    </a:ext>
                  </a:extLst>
                </p14:cNvPr>
                <p14:cNvContentPartPr/>
                <p14:nvPr/>
              </p14:nvContentPartPr>
              <p14:xfrm>
                <a:off x="11359354" y="3647724"/>
                <a:ext cx="242640" cy="105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577056A-D724-A7A3-F43B-5FD9C538AD5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350714" y="3639084"/>
                  <a:ext cx="2602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B02A067-A35A-EA18-DA8E-BAAC65F528A1}"/>
                    </a:ext>
                  </a:extLst>
                </p14:cNvPr>
                <p14:cNvContentPartPr/>
                <p14:nvPr/>
              </p14:nvContentPartPr>
              <p14:xfrm>
                <a:off x="11648434" y="3516684"/>
                <a:ext cx="318240" cy="219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B02A067-A35A-EA18-DA8E-BAAC65F528A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639434" y="3508044"/>
                  <a:ext cx="3358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7D49564-C29E-7EB2-6231-C8F7031BC5BA}"/>
                    </a:ext>
                  </a:extLst>
                </p14:cNvPr>
                <p14:cNvContentPartPr/>
                <p14:nvPr/>
              </p14:nvContentPartPr>
              <p14:xfrm>
                <a:off x="12050914" y="3595524"/>
                <a:ext cx="33120" cy="15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7D49564-C29E-7EB2-6231-C8F7031BC5B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2042274" y="3586524"/>
                  <a:ext cx="50760" cy="3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699CCBC-9F46-7A8D-E115-23DBB8CC32EF}"/>
              </a:ext>
            </a:extLst>
          </p:cNvPr>
          <p:cNvGrpSpPr/>
          <p:nvPr/>
        </p:nvGrpSpPr>
        <p:grpSpPr>
          <a:xfrm>
            <a:off x="9918634" y="2476644"/>
            <a:ext cx="1130400" cy="415800"/>
            <a:chOff x="9918634" y="2476644"/>
            <a:chExt cx="113040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587A1F1-4E7F-5021-36AB-E4F8E4124240}"/>
                    </a:ext>
                  </a:extLst>
                </p14:cNvPr>
                <p14:cNvContentPartPr/>
                <p14:nvPr/>
              </p14:nvContentPartPr>
              <p14:xfrm>
                <a:off x="10018354" y="2822964"/>
                <a:ext cx="221760" cy="69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587A1F1-4E7F-5021-36AB-E4F8E412424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009714" y="2813964"/>
                  <a:ext cx="2394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D85519A-8F07-AB04-6B04-791F7CBA4655}"/>
                    </a:ext>
                  </a:extLst>
                </p14:cNvPr>
                <p14:cNvContentPartPr/>
                <p14:nvPr/>
              </p14:nvContentPartPr>
              <p14:xfrm>
                <a:off x="10433074" y="2838804"/>
                <a:ext cx="276840" cy="51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D85519A-8F07-AB04-6B04-791F7CBA465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424434" y="2829804"/>
                  <a:ext cx="2944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7A2FCBE-2839-252F-CE67-DAF2507AF28A}"/>
                    </a:ext>
                  </a:extLst>
                </p14:cNvPr>
                <p14:cNvContentPartPr/>
                <p14:nvPr/>
              </p14:nvContentPartPr>
              <p14:xfrm>
                <a:off x="10896754" y="2834484"/>
                <a:ext cx="152280" cy="38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7A2FCBE-2839-252F-CE67-DAF2507AF28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887754" y="2825484"/>
                  <a:ext cx="1699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143D4A5-23BC-3BB6-7F39-076676F0AB92}"/>
                    </a:ext>
                  </a:extLst>
                </p14:cNvPr>
                <p14:cNvContentPartPr/>
                <p14:nvPr/>
              </p14:nvContentPartPr>
              <p14:xfrm>
                <a:off x="9918634" y="2476644"/>
                <a:ext cx="324000" cy="313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143D4A5-23BC-3BB6-7F39-076676F0AB9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909994" y="2468004"/>
                  <a:ext cx="341640" cy="33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562478F5-2515-4609-81BE-0417A498776A}"/>
                  </a:ext>
                </a:extLst>
              </p14:cNvPr>
              <p14:cNvContentPartPr/>
              <p14:nvPr/>
            </p14:nvContentPartPr>
            <p14:xfrm>
              <a:off x="10532794" y="2698764"/>
              <a:ext cx="6840" cy="3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562478F5-2515-4609-81BE-0417A498776A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523794" y="2689764"/>
                <a:ext cx="24480" cy="2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75DFA9E-8DC5-0E4A-B84E-4C01F70F4556}"/>
              </a:ext>
            </a:extLst>
          </p:cNvPr>
          <p:cNvGrpSpPr/>
          <p:nvPr/>
        </p:nvGrpSpPr>
        <p:grpSpPr>
          <a:xfrm>
            <a:off x="5659834" y="2594364"/>
            <a:ext cx="3586320" cy="1118160"/>
            <a:chOff x="5659834" y="2594364"/>
            <a:chExt cx="3586320" cy="11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78E9F55-54C8-F6F8-C570-D2EE080CD78F}"/>
                    </a:ext>
                  </a:extLst>
                </p14:cNvPr>
                <p14:cNvContentPartPr/>
                <p14:nvPr/>
              </p14:nvContentPartPr>
              <p14:xfrm>
                <a:off x="5733274" y="2944284"/>
                <a:ext cx="274680" cy="242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78E9F55-54C8-F6F8-C570-D2EE080CD78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724634" y="2935644"/>
                  <a:ext cx="2923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60CEE31-8D99-38BB-30F9-3349182242AE}"/>
                    </a:ext>
                  </a:extLst>
                </p14:cNvPr>
                <p14:cNvContentPartPr/>
                <p14:nvPr/>
              </p14:nvContentPartPr>
              <p14:xfrm>
                <a:off x="6169954" y="3023124"/>
                <a:ext cx="380520" cy="68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60CEE31-8D99-38BB-30F9-3349182242A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161314" y="3014124"/>
                  <a:ext cx="3981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AAC9FBC-656F-527D-3CD1-CB6246BFD636}"/>
                    </a:ext>
                  </a:extLst>
                </p14:cNvPr>
                <p14:cNvContentPartPr/>
                <p14:nvPr/>
              </p14:nvContentPartPr>
              <p14:xfrm>
                <a:off x="6757114" y="2937084"/>
                <a:ext cx="251280" cy="254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AAC9FBC-656F-527D-3CD1-CB6246BFD63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748474" y="2928444"/>
                  <a:ext cx="2689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D3A8456-4B42-6C31-C65C-E66741351D6E}"/>
                    </a:ext>
                  </a:extLst>
                </p14:cNvPr>
                <p14:cNvContentPartPr/>
                <p14:nvPr/>
              </p14:nvContentPartPr>
              <p14:xfrm>
                <a:off x="5659834" y="3483564"/>
                <a:ext cx="146160" cy="228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D3A8456-4B42-6C31-C65C-E66741351D6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50834" y="3474564"/>
                  <a:ext cx="1638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A0AB77B-438C-DDDC-1DF1-97712A173BC7}"/>
                    </a:ext>
                  </a:extLst>
                </p14:cNvPr>
                <p14:cNvContentPartPr/>
                <p14:nvPr/>
              </p14:nvContentPartPr>
              <p14:xfrm>
                <a:off x="5881954" y="3605964"/>
                <a:ext cx="3240" cy="2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A0AB77B-438C-DDDC-1DF1-97712A173BC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872954" y="3597324"/>
                  <a:ext cx="20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227E3F1-357C-69F0-C68A-7AEF0892A715}"/>
                    </a:ext>
                  </a:extLst>
                </p14:cNvPr>
                <p14:cNvContentPartPr/>
                <p14:nvPr/>
              </p14:nvContentPartPr>
              <p14:xfrm>
                <a:off x="5938114" y="3386724"/>
                <a:ext cx="85680" cy="39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227E3F1-357C-69F0-C68A-7AEF0892A71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929114" y="3377724"/>
                  <a:ext cx="1033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A884FF1-FF8A-CC08-E46B-5301900EA237}"/>
                    </a:ext>
                  </a:extLst>
                </p14:cNvPr>
                <p14:cNvContentPartPr/>
                <p14:nvPr/>
              </p14:nvContentPartPr>
              <p14:xfrm>
                <a:off x="5936674" y="3415884"/>
                <a:ext cx="129960" cy="182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A884FF1-FF8A-CC08-E46B-5301900EA23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928034" y="3406884"/>
                  <a:ext cx="1476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6D089F4-7F61-26B1-346F-9387E5CA1B24}"/>
                    </a:ext>
                  </a:extLst>
                </p14:cNvPr>
                <p14:cNvContentPartPr/>
                <p14:nvPr/>
              </p14:nvContentPartPr>
              <p14:xfrm>
                <a:off x="6773674" y="3380964"/>
                <a:ext cx="136440" cy="208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6D089F4-7F61-26B1-346F-9387E5CA1B2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764674" y="3371964"/>
                  <a:ext cx="1540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D1FE472-13F8-F6E5-D964-58F8F102FFB3}"/>
                    </a:ext>
                  </a:extLst>
                </p14:cNvPr>
                <p14:cNvContentPartPr/>
                <p14:nvPr/>
              </p14:nvContentPartPr>
              <p14:xfrm>
                <a:off x="6992914" y="3512724"/>
                <a:ext cx="11520" cy="5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D1FE472-13F8-F6E5-D964-58F8F102FFB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983914" y="3504084"/>
                  <a:ext cx="291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5C7C81C-4E0F-C211-8939-23B516954078}"/>
                    </a:ext>
                  </a:extLst>
                </p14:cNvPr>
                <p14:cNvContentPartPr/>
                <p14:nvPr/>
              </p14:nvContentPartPr>
              <p14:xfrm>
                <a:off x="7013434" y="3315084"/>
                <a:ext cx="114840" cy="820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5C7C81C-4E0F-C211-8939-23B51695407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004794" y="3306444"/>
                  <a:ext cx="1324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D2A435D-B386-9031-D50C-219798FE6008}"/>
                    </a:ext>
                  </a:extLst>
                </p14:cNvPr>
                <p14:cNvContentPartPr/>
                <p14:nvPr/>
              </p14:nvContentPartPr>
              <p14:xfrm>
                <a:off x="7017754" y="3344964"/>
                <a:ext cx="143280" cy="1771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D2A435D-B386-9031-D50C-219798FE600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008754" y="3336324"/>
                  <a:ext cx="1609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DA14BA6-7309-194E-32D3-9AC7D90AFB20}"/>
                    </a:ext>
                  </a:extLst>
                </p14:cNvPr>
                <p14:cNvContentPartPr/>
                <p14:nvPr/>
              </p14:nvContentPartPr>
              <p14:xfrm>
                <a:off x="6968074" y="3580764"/>
                <a:ext cx="165960" cy="716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DA14BA6-7309-194E-32D3-9AC7D90AFB2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959074" y="3571764"/>
                  <a:ext cx="1836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ED0FBB2-E58B-B8A8-2074-D46EC3BB6092}"/>
                    </a:ext>
                  </a:extLst>
                </p14:cNvPr>
                <p14:cNvContentPartPr/>
                <p14:nvPr/>
              </p14:nvContentPartPr>
              <p14:xfrm>
                <a:off x="6847834" y="2634324"/>
                <a:ext cx="107640" cy="2426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ED0FBB2-E58B-B8A8-2074-D46EC3BB609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838834" y="2625324"/>
                  <a:ext cx="125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8CBE19D-CBD8-23B6-5C45-AB09DA82347B}"/>
                    </a:ext>
                  </a:extLst>
                </p14:cNvPr>
                <p14:cNvContentPartPr/>
                <p14:nvPr/>
              </p14:nvContentPartPr>
              <p14:xfrm>
                <a:off x="7065634" y="2659884"/>
                <a:ext cx="95040" cy="36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8CBE19D-CBD8-23B6-5C45-AB09DA82347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056994" y="2650884"/>
                  <a:ext cx="1126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36E4403-4DE6-BD0B-DC7F-C371EA3D219C}"/>
                    </a:ext>
                  </a:extLst>
                </p14:cNvPr>
                <p14:cNvContentPartPr/>
                <p14:nvPr/>
              </p14:nvContentPartPr>
              <p14:xfrm>
                <a:off x="5713114" y="2651964"/>
                <a:ext cx="71280" cy="239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6E4403-4DE6-BD0B-DC7F-C371EA3D219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704474" y="2642964"/>
                  <a:ext cx="889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3E1E890-B329-4CD1-9051-6E2A4BB97170}"/>
                    </a:ext>
                  </a:extLst>
                </p14:cNvPr>
                <p14:cNvContentPartPr/>
                <p14:nvPr/>
              </p14:nvContentPartPr>
              <p14:xfrm>
                <a:off x="5829754" y="2628204"/>
                <a:ext cx="112320" cy="53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3E1E890-B329-4CD1-9051-6E2A4BB9717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821114" y="2619564"/>
                  <a:ext cx="129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93D146F-0A9D-384F-99D4-6F966C23D61E}"/>
                    </a:ext>
                  </a:extLst>
                </p14:cNvPr>
                <p14:cNvContentPartPr/>
                <p14:nvPr/>
              </p14:nvContentPartPr>
              <p14:xfrm>
                <a:off x="5870074" y="2594364"/>
                <a:ext cx="63360" cy="1630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93D146F-0A9D-384F-99D4-6F966C23D61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861434" y="2585364"/>
                  <a:ext cx="81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0CFB711-1F56-7ABF-2C61-B6C4B7A95436}"/>
                    </a:ext>
                  </a:extLst>
                </p14:cNvPr>
                <p14:cNvContentPartPr/>
                <p14:nvPr/>
              </p14:nvContentPartPr>
              <p14:xfrm>
                <a:off x="7299634" y="2815044"/>
                <a:ext cx="155880" cy="299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0CFB711-1F56-7ABF-2C61-B6C4B7A9543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90994" y="2806044"/>
                  <a:ext cx="17352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432D672-BAEC-903E-6615-E3E5186E0942}"/>
                    </a:ext>
                  </a:extLst>
                </p14:cNvPr>
                <p14:cNvContentPartPr/>
                <p14:nvPr/>
              </p14:nvContentPartPr>
              <p14:xfrm>
                <a:off x="7302514" y="2813604"/>
                <a:ext cx="110520" cy="111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432D672-BAEC-903E-6615-E3E5186E094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293874" y="2804604"/>
                  <a:ext cx="1281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1428E86-4C9D-9E60-E39D-6A084D58124C}"/>
                    </a:ext>
                  </a:extLst>
                </p14:cNvPr>
                <p14:cNvContentPartPr/>
                <p14:nvPr/>
              </p14:nvContentPartPr>
              <p14:xfrm>
                <a:off x="7624714" y="3279084"/>
                <a:ext cx="92880" cy="201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1428E86-4C9D-9E60-E39D-6A084D58124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615714" y="3270444"/>
                  <a:ext cx="1105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526AF01-2BDE-F286-C3C9-4EC714E93F16}"/>
                    </a:ext>
                  </a:extLst>
                </p14:cNvPr>
                <p14:cNvContentPartPr/>
                <p14:nvPr/>
              </p14:nvContentPartPr>
              <p14:xfrm>
                <a:off x="7581154" y="3252444"/>
                <a:ext cx="113040" cy="123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526AF01-2BDE-F286-C3C9-4EC714E93F1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572514" y="3243444"/>
                  <a:ext cx="1306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1763F38-D247-4F85-0EC4-D3CAC3A10B19}"/>
                    </a:ext>
                  </a:extLst>
                </p14:cNvPr>
                <p14:cNvContentPartPr/>
                <p14:nvPr/>
              </p14:nvContentPartPr>
              <p14:xfrm>
                <a:off x="7755034" y="3208524"/>
                <a:ext cx="101520" cy="89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1763F38-D247-4F85-0EC4-D3CAC3A10B1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746034" y="3199884"/>
                  <a:ext cx="1191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FB4D90F-DE34-05E0-ECE8-FD67D6BEBCBB}"/>
                    </a:ext>
                  </a:extLst>
                </p14:cNvPr>
                <p14:cNvContentPartPr/>
                <p14:nvPr/>
              </p14:nvContentPartPr>
              <p14:xfrm>
                <a:off x="7864114" y="3151644"/>
                <a:ext cx="103320" cy="104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FB4D90F-DE34-05E0-ECE8-FD67D6BEBCB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855474" y="3143004"/>
                  <a:ext cx="1209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F55F9B5-948D-FD36-E92E-A815B625578C}"/>
                    </a:ext>
                  </a:extLst>
                </p14:cNvPr>
                <p14:cNvContentPartPr/>
                <p14:nvPr/>
              </p14:nvContentPartPr>
              <p14:xfrm>
                <a:off x="7943674" y="2960484"/>
                <a:ext cx="198720" cy="1990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F55F9B5-948D-FD36-E92E-A815B625578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934674" y="2951844"/>
                  <a:ext cx="2163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60F0C8B-338B-893D-EF42-2E69E247BF08}"/>
                    </a:ext>
                  </a:extLst>
                </p14:cNvPr>
                <p14:cNvContentPartPr/>
                <p14:nvPr/>
              </p14:nvContentPartPr>
              <p14:xfrm>
                <a:off x="8087314" y="3009444"/>
                <a:ext cx="42840" cy="2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60F0C8B-338B-893D-EF42-2E69E247BF08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078674" y="3000444"/>
                  <a:ext cx="604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6873F76-2DC5-79E9-E4F2-06D5F1FB13EB}"/>
                    </a:ext>
                  </a:extLst>
                </p14:cNvPr>
                <p14:cNvContentPartPr/>
                <p14:nvPr/>
              </p14:nvContentPartPr>
              <p14:xfrm>
                <a:off x="8170114" y="2892444"/>
                <a:ext cx="153360" cy="205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6873F76-2DC5-79E9-E4F2-06D5F1FB13E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161114" y="2883444"/>
                  <a:ext cx="1710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86D2905-8043-9202-0FF8-2C2A0F63883E}"/>
                    </a:ext>
                  </a:extLst>
                </p14:cNvPr>
                <p14:cNvContentPartPr/>
                <p14:nvPr/>
              </p14:nvContentPartPr>
              <p14:xfrm>
                <a:off x="7916674" y="3268284"/>
                <a:ext cx="495720" cy="3214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86D2905-8043-9202-0FF8-2C2A0F63883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907674" y="3259284"/>
                  <a:ext cx="5133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6564AB1-F32B-C70D-8A45-871649231B2A}"/>
                    </a:ext>
                  </a:extLst>
                </p14:cNvPr>
                <p14:cNvContentPartPr/>
                <p14:nvPr/>
              </p14:nvContentPartPr>
              <p14:xfrm>
                <a:off x="8379994" y="3072444"/>
                <a:ext cx="129240" cy="282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6564AB1-F32B-C70D-8A45-871649231B2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371354" y="3063804"/>
                  <a:ext cx="14688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D203144-6C33-F372-99EC-2F4CAA5AC761}"/>
                    </a:ext>
                  </a:extLst>
                </p14:cNvPr>
                <p14:cNvContentPartPr/>
                <p14:nvPr/>
              </p14:nvContentPartPr>
              <p14:xfrm>
                <a:off x="8492674" y="3119604"/>
                <a:ext cx="82800" cy="106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D203144-6C33-F372-99EC-2F4CAA5AC76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483674" y="3110604"/>
                  <a:ext cx="1004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D4D8460-EF03-E62B-89ED-5CF47DA0E0E0}"/>
                    </a:ext>
                  </a:extLst>
                </p14:cNvPr>
                <p14:cNvContentPartPr/>
                <p14:nvPr/>
              </p14:nvContentPartPr>
              <p14:xfrm>
                <a:off x="8572954" y="3037884"/>
                <a:ext cx="149040" cy="160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D4D8460-EF03-E62B-89ED-5CF47DA0E0E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563954" y="3029244"/>
                  <a:ext cx="166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A9CC642-6924-6CA8-4759-CE4EF8645939}"/>
                    </a:ext>
                  </a:extLst>
                </p14:cNvPr>
                <p14:cNvContentPartPr/>
                <p14:nvPr/>
              </p14:nvContentPartPr>
              <p14:xfrm>
                <a:off x="8441914" y="3427764"/>
                <a:ext cx="328680" cy="2642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A9CC642-6924-6CA8-4759-CE4EF864593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432914" y="3418764"/>
                  <a:ext cx="34632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3027A32-A551-D398-E833-539DEF4DB37C}"/>
                    </a:ext>
                  </a:extLst>
                </p14:cNvPr>
                <p14:cNvContentPartPr/>
                <p14:nvPr/>
              </p14:nvContentPartPr>
              <p14:xfrm>
                <a:off x="8777434" y="3238764"/>
                <a:ext cx="378360" cy="2862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3027A32-A551-D398-E833-539DEF4DB37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768794" y="3230124"/>
                  <a:ext cx="396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C66B110-90F2-B389-AF16-6F4791B51724}"/>
                    </a:ext>
                  </a:extLst>
                </p14:cNvPr>
                <p14:cNvContentPartPr/>
                <p14:nvPr/>
              </p14:nvContentPartPr>
              <p14:xfrm>
                <a:off x="9218794" y="3194844"/>
                <a:ext cx="27360" cy="360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C66B110-90F2-B389-AF16-6F4791B5172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209794" y="3185844"/>
                  <a:ext cx="4500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591757B-510F-0919-FD80-CB127AD97FA5}"/>
                  </a:ext>
                </a:extLst>
              </p14:cNvPr>
              <p14:cNvContentPartPr/>
              <p14:nvPr/>
            </p14:nvContentPartPr>
            <p14:xfrm>
              <a:off x="935554" y="6039564"/>
              <a:ext cx="766080" cy="3895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591757B-510F-0919-FD80-CB127AD97FA5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926554" y="6030924"/>
                <a:ext cx="78372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2EB5B5F-9B35-5888-CBD4-6E2E7FBFDEBB}"/>
                  </a:ext>
                </a:extLst>
              </p14:cNvPr>
              <p14:cNvContentPartPr/>
              <p14:nvPr/>
            </p14:nvContentPartPr>
            <p14:xfrm>
              <a:off x="1439914" y="5698284"/>
              <a:ext cx="39960" cy="403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2EB5B5F-9B35-5888-CBD4-6E2E7FBFDEB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431274" y="5689284"/>
                <a:ext cx="576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1453850-39C3-ACA5-AF35-C2396E012A35}"/>
                  </a:ext>
                </a:extLst>
              </p14:cNvPr>
              <p14:cNvContentPartPr/>
              <p14:nvPr/>
            </p14:nvContentPartPr>
            <p14:xfrm>
              <a:off x="2092954" y="6034164"/>
              <a:ext cx="775080" cy="4824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1453850-39C3-ACA5-AF35-C2396E012A35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2084314" y="6025524"/>
                <a:ext cx="792720" cy="5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C072658F-DD38-08CE-1E78-6E124B410321}"/>
                  </a:ext>
                </a:extLst>
              </p14:cNvPr>
              <p14:cNvContentPartPr/>
              <p14:nvPr/>
            </p14:nvContentPartPr>
            <p14:xfrm>
              <a:off x="4479034" y="5808444"/>
              <a:ext cx="12960" cy="2304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C072658F-DD38-08CE-1E78-6E124B410321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470394" y="5799444"/>
                <a:ext cx="306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99B56AEB-C8AC-490C-DB92-3F143479E7C2}"/>
                  </a:ext>
                </a:extLst>
              </p14:cNvPr>
              <p14:cNvContentPartPr/>
              <p14:nvPr/>
            </p14:nvContentPartPr>
            <p14:xfrm>
              <a:off x="4160074" y="5524764"/>
              <a:ext cx="240480" cy="2476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99B56AEB-C8AC-490C-DB92-3F143479E7C2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151074" y="5515764"/>
                <a:ext cx="25812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DBB07D05-9726-582F-1C8A-B16E297BF09C}"/>
                  </a:ext>
                </a:extLst>
              </p14:cNvPr>
              <p14:cNvContentPartPr/>
              <p14:nvPr/>
            </p14:nvContentPartPr>
            <p14:xfrm>
              <a:off x="4582714" y="5715564"/>
              <a:ext cx="111240" cy="27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DBB07D05-9726-582F-1C8A-B16E297BF09C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573714" y="5706924"/>
                <a:ext cx="128880" cy="4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7DFB167-EEDA-9072-752D-3BDFAF918B1B}"/>
              </a:ext>
            </a:extLst>
          </p:cNvPr>
          <p:cNvGrpSpPr/>
          <p:nvPr/>
        </p:nvGrpSpPr>
        <p:grpSpPr>
          <a:xfrm>
            <a:off x="4149274" y="5308044"/>
            <a:ext cx="614520" cy="246600"/>
            <a:chOff x="4149274" y="5308044"/>
            <a:chExt cx="614520" cy="24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9A284FF-A13E-BBA5-9069-C8A03BEEDB13}"/>
                    </a:ext>
                  </a:extLst>
                </p14:cNvPr>
                <p14:cNvContentPartPr/>
                <p14:nvPr/>
              </p14:nvContentPartPr>
              <p14:xfrm>
                <a:off x="4149274" y="5322444"/>
                <a:ext cx="237240" cy="226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9A284FF-A13E-BBA5-9069-C8A03BEEDB1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140634" y="5313804"/>
                  <a:ext cx="2548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9056800-4776-55CB-22A8-307DBFF7412C}"/>
                    </a:ext>
                  </a:extLst>
                </p14:cNvPr>
                <p14:cNvContentPartPr/>
                <p14:nvPr/>
              </p14:nvContentPartPr>
              <p14:xfrm>
                <a:off x="4512874" y="5308044"/>
                <a:ext cx="250920" cy="2466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9056800-4776-55CB-22A8-307DBFF7412C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503874" y="5299044"/>
                  <a:ext cx="268560" cy="26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84B4DF9C-AFA2-536A-8742-ADE86C14A6D8}"/>
                  </a:ext>
                </a:extLst>
              </p14:cNvPr>
              <p14:cNvContentPartPr/>
              <p14:nvPr/>
            </p14:nvContentPartPr>
            <p14:xfrm>
              <a:off x="5611954" y="5328924"/>
              <a:ext cx="234000" cy="23868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84B4DF9C-AFA2-536A-8742-ADE86C14A6D8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5603314" y="5319924"/>
                <a:ext cx="25164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FE6F9FB9-531E-F558-3348-8C0A254F7660}"/>
                  </a:ext>
                </a:extLst>
              </p14:cNvPr>
              <p14:cNvContentPartPr/>
              <p14:nvPr/>
            </p14:nvContentPartPr>
            <p14:xfrm>
              <a:off x="6122074" y="5713044"/>
              <a:ext cx="246960" cy="2584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FE6F9FB9-531E-F558-3348-8C0A254F7660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6113074" y="5704044"/>
                <a:ext cx="264600" cy="27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FA4535D-3184-3825-6BCF-16AF6B8298D3}"/>
              </a:ext>
            </a:extLst>
          </p:cNvPr>
          <p:cNvGrpSpPr/>
          <p:nvPr/>
        </p:nvGrpSpPr>
        <p:grpSpPr>
          <a:xfrm>
            <a:off x="2543314" y="4839684"/>
            <a:ext cx="949680" cy="1835640"/>
            <a:chOff x="2543314" y="4839684"/>
            <a:chExt cx="949680" cy="183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AD4295D-47C8-3771-BF83-6E773CFDD860}"/>
                    </a:ext>
                  </a:extLst>
                </p14:cNvPr>
                <p14:cNvContentPartPr/>
                <p14:nvPr/>
              </p14:nvContentPartPr>
              <p14:xfrm>
                <a:off x="2543314" y="5338284"/>
                <a:ext cx="209160" cy="2408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AD4295D-47C8-3771-BF83-6E773CFDD86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534674" y="5329284"/>
                  <a:ext cx="2268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4139A84-6843-CEE2-016A-74DD170432C3}"/>
                    </a:ext>
                  </a:extLst>
                </p14:cNvPr>
                <p14:cNvContentPartPr/>
                <p14:nvPr/>
              </p14:nvContentPartPr>
              <p14:xfrm>
                <a:off x="2780914" y="5182044"/>
                <a:ext cx="136080" cy="120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4139A84-6843-CEE2-016A-74DD170432C3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772274" y="5173404"/>
                  <a:ext cx="1537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4AA7415-8354-EAD3-6D12-44FA34AAFFEA}"/>
                    </a:ext>
                  </a:extLst>
                </p14:cNvPr>
                <p14:cNvContentPartPr/>
                <p14:nvPr/>
              </p14:nvContentPartPr>
              <p14:xfrm>
                <a:off x="2953354" y="5191764"/>
                <a:ext cx="36000" cy="35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4AA7415-8354-EAD3-6D12-44FA34AAFFE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944714" y="5183124"/>
                  <a:ext cx="536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622969D-E1F8-EA6C-2DD4-43DBA2A4CBD4}"/>
                    </a:ext>
                  </a:extLst>
                </p14:cNvPr>
                <p14:cNvContentPartPr/>
                <p14:nvPr/>
              </p14:nvContentPartPr>
              <p14:xfrm>
                <a:off x="2977834" y="5001324"/>
                <a:ext cx="92520" cy="2037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622969D-E1F8-EA6C-2DD4-43DBA2A4CBD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968834" y="4992324"/>
                  <a:ext cx="1101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0981CE6-32B3-1CEC-8311-D9E0429E50B9}"/>
                    </a:ext>
                  </a:extLst>
                </p14:cNvPr>
                <p14:cNvContentPartPr/>
                <p14:nvPr/>
              </p14:nvContentPartPr>
              <p14:xfrm>
                <a:off x="2962354" y="5494524"/>
                <a:ext cx="137160" cy="1314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0981CE6-32B3-1CEC-8311-D9E0429E50B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953714" y="5485884"/>
                  <a:ext cx="1548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0C15342-2335-37E0-A55C-3C0FFABD884C}"/>
                    </a:ext>
                  </a:extLst>
                </p14:cNvPr>
                <p14:cNvContentPartPr/>
                <p14:nvPr/>
              </p14:nvContentPartPr>
              <p14:xfrm>
                <a:off x="3141634" y="5384364"/>
                <a:ext cx="93600" cy="1170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0C15342-2335-37E0-A55C-3C0FFABD884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132634" y="5375724"/>
                  <a:ext cx="1112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6B768D7-293C-8EEC-13CA-1EB864A69D8E}"/>
                    </a:ext>
                  </a:extLst>
                </p14:cNvPr>
                <p14:cNvContentPartPr/>
                <p14:nvPr/>
              </p14:nvContentPartPr>
              <p14:xfrm>
                <a:off x="3274474" y="5448444"/>
                <a:ext cx="43200" cy="12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6B768D7-293C-8EEC-13CA-1EB864A69D8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265474" y="5439444"/>
                  <a:ext cx="60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CD9ADA0-F1E2-4AAC-9640-A55B7EB59F04}"/>
                    </a:ext>
                  </a:extLst>
                </p14:cNvPr>
                <p14:cNvContentPartPr/>
                <p14:nvPr/>
              </p14:nvContentPartPr>
              <p14:xfrm>
                <a:off x="3320194" y="5287164"/>
                <a:ext cx="92520" cy="132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CD9ADA0-F1E2-4AAC-9640-A55B7EB59F0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311194" y="5278524"/>
                  <a:ext cx="1101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048AAD9-F2F0-5C83-0F07-043E77D37C6A}"/>
                    </a:ext>
                  </a:extLst>
                </p14:cNvPr>
                <p14:cNvContentPartPr/>
                <p14:nvPr/>
              </p14:nvContentPartPr>
              <p14:xfrm>
                <a:off x="3396874" y="4839684"/>
                <a:ext cx="96120" cy="18356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048AAD9-F2F0-5C83-0F07-043E77D37C6A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387874" y="4831044"/>
                  <a:ext cx="113760" cy="18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36DC9B4-9A2A-8CB6-FD1E-D06CAFF33A81}"/>
              </a:ext>
            </a:extLst>
          </p:cNvPr>
          <p:cNvGrpSpPr/>
          <p:nvPr/>
        </p:nvGrpSpPr>
        <p:grpSpPr>
          <a:xfrm>
            <a:off x="1111594" y="5062884"/>
            <a:ext cx="856800" cy="456480"/>
            <a:chOff x="1111594" y="5062884"/>
            <a:chExt cx="856800" cy="45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CEC0E71-D498-3B69-A6C8-65852CF4A1AE}"/>
                    </a:ext>
                  </a:extLst>
                </p14:cNvPr>
                <p14:cNvContentPartPr/>
                <p14:nvPr/>
              </p14:nvContentPartPr>
              <p14:xfrm>
                <a:off x="1124914" y="5278884"/>
                <a:ext cx="76680" cy="115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CEC0E71-D498-3B69-A6C8-65852CF4A1AE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115914" y="5269884"/>
                  <a:ext cx="943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1B1AA07-F5DB-E428-4E8A-353D925BAC3F}"/>
                    </a:ext>
                  </a:extLst>
                </p14:cNvPr>
                <p14:cNvContentPartPr/>
                <p14:nvPr/>
              </p14:nvContentPartPr>
              <p14:xfrm>
                <a:off x="1111594" y="5288964"/>
                <a:ext cx="140400" cy="14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1B1AA07-F5DB-E428-4E8A-353D925BAC3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102954" y="5280324"/>
                  <a:ext cx="1580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95AD923-31B0-2674-D792-365328B29876}"/>
                    </a:ext>
                  </a:extLst>
                </p14:cNvPr>
                <p14:cNvContentPartPr/>
                <p14:nvPr/>
              </p14:nvContentPartPr>
              <p14:xfrm>
                <a:off x="1167754" y="5166204"/>
                <a:ext cx="120240" cy="1202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95AD923-31B0-2674-D792-365328B2987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158754" y="5157204"/>
                  <a:ext cx="1378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87CA8B6-B84D-08E3-4343-D5B6D345D3F4}"/>
                    </a:ext>
                  </a:extLst>
                </p14:cNvPr>
                <p14:cNvContentPartPr/>
                <p14:nvPr/>
              </p14:nvContentPartPr>
              <p14:xfrm>
                <a:off x="1326874" y="5066484"/>
                <a:ext cx="181440" cy="173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87CA8B6-B84D-08E3-4343-D5B6D345D3F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317874" y="5057484"/>
                  <a:ext cx="1990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20E039B-825C-2AFA-2C6A-E8D05109A91F}"/>
                    </a:ext>
                  </a:extLst>
                </p14:cNvPr>
                <p14:cNvContentPartPr/>
                <p14:nvPr/>
              </p14:nvContentPartPr>
              <p14:xfrm>
                <a:off x="1535674" y="5276364"/>
                <a:ext cx="90000" cy="2430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20E039B-825C-2AFA-2C6A-E8D05109A91F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527034" y="5267724"/>
                  <a:ext cx="1076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D78A168-6BFB-23CC-4A0A-121EB6122108}"/>
                    </a:ext>
                  </a:extLst>
                </p14:cNvPr>
                <p14:cNvContentPartPr/>
                <p14:nvPr/>
              </p14:nvContentPartPr>
              <p14:xfrm>
                <a:off x="1644034" y="5259444"/>
                <a:ext cx="75240" cy="61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D78A168-6BFB-23CC-4A0A-121EB612210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635394" y="5250804"/>
                  <a:ext cx="928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D72B4EC-1FB8-3444-07F2-C0B65F1C0E23}"/>
                    </a:ext>
                  </a:extLst>
                </p14:cNvPr>
                <p14:cNvContentPartPr/>
                <p14:nvPr/>
              </p14:nvContentPartPr>
              <p14:xfrm>
                <a:off x="1662034" y="5082684"/>
                <a:ext cx="118440" cy="176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D72B4EC-1FB8-3444-07F2-C0B65F1C0E23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653394" y="5074044"/>
                  <a:ext cx="1360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F465046-2BC6-9EB0-5A1C-612FFE5ECA22}"/>
                    </a:ext>
                  </a:extLst>
                </p14:cNvPr>
                <p14:cNvContentPartPr/>
                <p14:nvPr/>
              </p14:nvContentPartPr>
              <p14:xfrm>
                <a:off x="1807834" y="5146764"/>
                <a:ext cx="88920" cy="75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F465046-2BC6-9EB0-5A1C-612FFE5ECA22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799194" y="5137764"/>
                  <a:ext cx="1065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EBF378A-A839-80F2-79B0-9D9391E6FAE1}"/>
                    </a:ext>
                  </a:extLst>
                </p14:cNvPr>
                <p14:cNvContentPartPr/>
                <p14:nvPr/>
              </p14:nvContentPartPr>
              <p14:xfrm>
                <a:off x="1887034" y="5062884"/>
                <a:ext cx="81360" cy="1004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EBF378A-A839-80F2-79B0-9D9391E6FAE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878034" y="5054244"/>
                  <a:ext cx="9900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88956F2-BA69-1058-C9E5-E3AA52C50CB7}"/>
              </a:ext>
            </a:extLst>
          </p:cNvPr>
          <p:cNvGrpSpPr/>
          <p:nvPr/>
        </p:nvGrpSpPr>
        <p:grpSpPr>
          <a:xfrm>
            <a:off x="6081034" y="4836084"/>
            <a:ext cx="648720" cy="635760"/>
            <a:chOff x="6081034" y="4836084"/>
            <a:chExt cx="648720" cy="63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C52D085-CD99-7BC4-4369-EADC4B4FF6C7}"/>
                    </a:ext>
                  </a:extLst>
                </p14:cNvPr>
                <p14:cNvContentPartPr/>
                <p14:nvPr/>
              </p14:nvContentPartPr>
              <p14:xfrm>
                <a:off x="6143314" y="5229204"/>
                <a:ext cx="125280" cy="225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C52D085-CD99-7BC4-4369-EADC4B4FF6C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134674" y="5220204"/>
                  <a:ext cx="1429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C0ADB33-C4B7-92FA-628D-01CD12EE5B3D}"/>
                    </a:ext>
                  </a:extLst>
                </p14:cNvPr>
                <p14:cNvContentPartPr/>
                <p14:nvPr/>
              </p14:nvContentPartPr>
              <p14:xfrm>
                <a:off x="6081034" y="5159004"/>
                <a:ext cx="160920" cy="1483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C0ADB33-C4B7-92FA-628D-01CD12EE5B3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072394" y="5150004"/>
                  <a:ext cx="1785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DBF36E7-D137-774C-E221-9F2B69DDB566}"/>
                    </a:ext>
                  </a:extLst>
                </p14:cNvPr>
                <p14:cNvContentPartPr/>
                <p14:nvPr/>
              </p14:nvContentPartPr>
              <p14:xfrm>
                <a:off x="6314314" y="5113284"/>
                <a:ext cx="84960" cy="84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DBF36E7-D137-774C-E221-9F2B69DDB56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305314" y="5104644"/>
                  <a:ext cx="1026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AAB4ACC-672D-731C-659E-73F26D5B249B}"/>
                    </a:ext>
                  </a:extLst>
                </p14:cNvPr>
                <p14:cNvContentPartPr/>
                <p14:nvPr/>
              </p14:nvContentPartPr>
              <p14:xfrm>
                <a:off x="6339514" y="4943004"/>
                <a:ext cx="119160" cy="154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AAB4ACC-672D-731C-659E-73F26D5B249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330874" y="4934364"/>
                  <a:ext cx="1368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EDE70A0-7E87-9313-A12A-3358F91CB0A4}"/>
                    </a:ext>
                  </a:extLst>
                </p14:cNvPr>
                <p14:cNvContentPartPr/>
                <p14:nvPr/>
              </p14:nvContentPartPr>
              <p14:xfrm>
                <a:off x="6493594" y="4943724"/>
                <a:ext cx="106560" cy="97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EDE70A0-7E87-9313-A12A-3358F91CB0A4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484594" y="4935084"/>
                  <a:ext cx="1242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A23FFC1-5BCB-6D78-D829-4637F3611589}"/>
                    </a:ext>
                  </a:extLst>
                </p14:cNvPr>
                <p14:cNvContentPartPr/>
                <p14:nvPr/>
              </p14:nvContentPartPr>
              <p14:xfrm>
                <a:off x="6592594" y="4836084"/>
                <a:ext cx="86760" cy="1008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A23FFC1-5BCB-6D78-D829-4637F361158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583954" y="4827444"/>
                  <a:ext cx="1044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25E9C36-A735-9EA4-7611-01C2040FF10D}"/>
                    </a:ext>
                  </a:extLst>
                </p14:cNvPr>
                <p14:cNvContentPartPr/>
                <p14:nvPr/>
              </p14:nvContentPartPr>
              <p14:xfrm>
                <a:off x="6293434" y="5008524"/>
                <a:ext cx="420120" cy="443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25E9C36-A735-9EA4-7611-01C2040FF10D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284434" y="4999884"/>
                  <a:ext cx="43776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AFDB90C-D93D-17D7-50A3-7293FAF41E9B}"/>
                    </a:ext>
                  </a:extLst>
                </p14:cNvPr>
                <p14:cNvContentPartPr/>
                <p14:nvPr/>
              </p14:nvContentPartPr>
              <p14:xfrm>
                <a:off x="6467674" y="5177724"/>
                <a:ext cx="262080" cy="294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AFDB90C-D93D-17D7-50A3-7293FAF41E9B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459034" y="5169084"/>
                  <a:ext cx="279720" cy="31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7006B22-44B6-E461-C9C5-1EBF729B93E9}"/>
              </a:ext>
            </a:extLst>
          </p:cNvPr>
          <p:cNvGrpSpPr/>
          <p:nvPr/>
        </p:nvGrpSpPr>
        <p:grpSpPr>
          <a:xfrm>
            <a:off x="7331674" y="5468964"/>
            <a:ext cx="372240" cy="288720"/>
            <a:chOff x="7331674" y="5468964"/>
            <a:chExt cx="372240" cy="28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677E2E0-AF23-C9EE-892D-EEECC9D583F9}"/>
                    </a:ext>
                  </a:extLst>
                </p14:cNvPr>
                <p14:cNvContentPartPr/>
                <p14:nvPr/>
              </p14:nvContentPartPr>
              <p14:xfrm>
                <a:off x="7620034" y="5492004"/>
                <a:ext cx="41760" cy="590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677E2E0-AF23-C9EE-892D-EEECC9D583F9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611394" y="5483004"/>
                  <a:ext cx="594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2B646C6B-59DD-F99C-1A63-7F5797B7EFDF}"/>
                    </a:ext>
                  </a:extLst>
                </p14:cNvPr>
                <p14:cNvContentPartPr/>
                <p14:nvPr/>
              </p14:nvContentPartPr>
              <p14:xfrm>
                <a:off x="7331674" y="5508204"/>
                <a:ext cx="305280" cy="249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2B646C6B-59DD-F99C-1A63-7F5797B7EFDF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322674" y="5499564"/>
                  <a:ext cx="3229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F4E9458-7909-0428-FEFC-87153002E293}"/>
                    </a:ext>
                  </a:extLst>
                </p14:cNvPr>
                <p14:cNvContentPartPr/>
                <p14:nvPr/>
              </p14:nvContentPartPr>
              <p14:xfrm>
                <a:off x="7601674" y="5468964"/>
                <a:ext cx="102240" cy="132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F4E9458-7909-0428-FEFC-87153002E293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592674" y="5460324"/>
                  <a:ext cx="119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50FE360-13D3-D3B6-9011-780C029F351F}"/>
                    </a:ext>
                  </a:extLst>
                </p14:cNvPr>
                <p14:cNvContentPartPr/>
                <p14:nvPr/>
              </p14:nvContentPartPr>
              <p14:xfrm>
                <a:off x="7608874" y="5480484"/>
                <a:ext cx="56160" cy="720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50FE360-13D3-D3B6-9011-780C029F351F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599874" y="5471844"/>
                  <a:ext cx="7380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7072842-B969-02F1-E129-CC692C6B2555}"/>
              </a:ext>
            </a:extLst>
          </p:cNvPr>
          <p:cNvGrpSpPr/>
          <p:nvPr/>
        </p:nvGrpSpPr>
        <p:grpSpPr>
          <a:xfrm>
            <a:off x="8212954" y="5528364"/>
            <a:ext cx="315720" cy="317520"/>
            <a:chOff x="8212954" y="5528364"/>
            <a:chExt cx="31572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5B6CA83-7EB4-BB69-20E2-31C68D6C02AC}"/>
                    </a:ext>
                  </a:extLst>
                </p14:cNvPr>
                <p14:cNvContentPartPr/>
                <p14:nvPr/>
              </p14:nvContentPartPr>
              <p14:xfrm>
                <a:off x="8224834" y="5566524"/>
                <a:ext cx="303840" cy="279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5B6CA83-7EB4-BB69-20E2-31C68D6C02A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215834" y="5557524"/>
                  <a:ext cx="3214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9701EE96-82A4-8AD9-99CE-9D58B4CD86B1}"/>
                    </a:ext>
                  </a:extLst>
                </p14:cNvPr>
                <p14:cNvContentPartPr/>
                <p14:nvPr/>
              </p14:nvContentPartPr>
              <p14:xfrm>
                <a:off x="8212954" y="5528364"/>
                <a:ext cx="179640" cy="112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9701EE96-82A4-8AD9-99CE-9D58B4CD86B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203954" y="5519724"/>
                  <a:ext cx="197280" cy="13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10D0395-B565-08D6-9CD3-7C7AF91DB7B1}"/>
              </a:ext>
            </a:extLst>
          </p:cNvPr>
          <p:cNvGrpSpPr/>
          <p:nvPr/>
        </p:nvGrpSpPr>
        <p:grpSpPr>
          <a:xfrm>
            <a:off x="8128354" y="6085284"/>
            <a:ext cx="2702520" cy="679320"/>
            <a:chOff x="8128354" y="6085284"/>
            <a:chExt cx="2702520" cy="67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8836BA8-C113-9E80-4CB2-A584E9DB78A5}"/>
                    </a:ext>
                  </a:extLst>
                </p14:cNvPr>
                <p14:cNvContentPartPr/>
                <p14:nvPr/>
              </p14:nvContentPartPr>
              <p14:xfrm>
                <a:off x="8154634" y="6206604"/>
                <a:ext cx="439560" cy="3366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8836BA8-C113-9E80-4CB2-A584E9DB78A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145634" y="6197964"/>
                  <a:ext cx="4572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1A77B95-8A61-9ACB-EAEB-6E14FE736FB2}"/>
                    </a:ext>
                  </a:extLst>
                </p14:cNvPr>
                <p14:cNvContentPartPr/>
                <p14:nvPr/>
              </p14:nvContentPartPr>
              <p14:xfrm>
                <a:off x="8128354" y="6207324"/>
                <a:ext cx="217440" cy="147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1A77B95-8A61-9ACB-EAEB-6E14FE736FB2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119714" y="6198324"/>
                  <a:ext cx="2350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D42C985-A6D7-09D1-7DE4-CED2C8B154F0}"/>
                    </a:ext>
                  </a:extLst>
                </p14:cNvPr>
                <p14:cNvContentPartPr/>
                <p14:nvPr/>
              </p14:nvContentPartPr>
              <p14:xfrm>
                <a:off x="8702914" y="6530604"/>
                <a:ext cx="128880" cy="2340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D42C985-A6D7-09D1-7DE4-CED2C8B154F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8693914" y="6521964"/>
                  <a:ext cx="1465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5C709FB-D319-F008-EA50-E89051E50B50}"/>
                    </a:ext>
                  </a:extLst>
                </p14:cNvPr>
                <p14:cNvContentPartPr/>
                <p14:nvPr/>
              </p14:nvContentPartPr>
              <p14:xfrm>
                <a:off x="8664394" y="6468324"/>
                <a:ext cx="170640" cy="1843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5C709FB-D319-F008-EA50-E89051E50B50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655394" y="6459684"/>
                  <a:ext cx="1882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9925385-3C59-090D-D77A-3C7968541334}"/>
                    </a:ext>
                  </a:extLst>
                </p14:cNvPr>
                <p14:cNvContentPartPr/>
                <p14:nvPr/>
              </p14:nvContentPartPr>
              <p14:xfrm>
                <a:off x="8894794" y="6487044"/>
                <a:ext cx="111960" cy="716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9925385-3C59-090D-D77A-3C796854133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886154" y="6478404"/>
                  <a:ext cx="1296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3CC8E7E-A61A-ECB6-C6D4-7B4793D2E145}"/>
                    </a:ext>
                  </a:extLst>
                </p14:cNvPr>
                <p14:cNvContentPartPr/>
                <p14:nvPr/>
              </p14:nvContentPartPr>
              <p14:xfrm>
                <a:off x="8970034" y="6294444"/>
                <a:ext cx="151920" cy="210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3CC8E7E-A61A-ECB6-C6D4-7B4793D2E145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8961394" y="6285444"/>
                  <a:ext cx="1695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D025F28-4508-925B-D7C5-9E318770960F}"/>
                    </a:ext>
                  </a:extLst>
                </p14:cNvPr>
                <p14:cNvContentPartPr/>
                <p14:nvPr/>
              </p14:nvContentPartPr>
              <p14:xfrm>
                <a:off x="9161194" y="6327204"/>
                <a:ext cx="242280" cy="1767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D025F28-4508-925B-D7C5-9E318770960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9152194" y="6318564"/>
                  <a:ext cx="2599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C46C795-5D55-66DC-53CB-BF38F2BF63B7}"/>
                    </a:ext>
                  </a:extLst>
                </p14:cNvPr>
                <p14:cNvContentPartPr/>
                <p14:nvPr/>
              </p14:nvContentPartPr>
              <p14:xfrm>
                <a:off x="9622714" y="6346284"/>
                <a:ext cx="412200" cy="3229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C46C795-5D55-66DC-53CB-BF38F2BF63B7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9614074" y="6337284"/>
                  <a:ext cx="42984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D960D1C-ACBF-BC01-6649-119F3217F6C8}"/>
                    </a:ext>
                  </a:extLst>
                </p14:cNvPr>
                <p14:cNvContentPartPr/>
                <p14:nvPr/>
              </p14:nvContentPartPr>
              <p14:xfrm>
                <a:off x="10008634" y="6182844"/>
                <a:ext cx="112320" cy="227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D960D1C-ACBF-BC01-6649-119F3217F6C8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9999994" y="6173844"/>
                  <a:ext cx="129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52F0373-742E-2C9B-C562-673E21630A31}"/>
                    </a:ext>
                  </a:extLst>
                </p14:cNvPr>
                <p14:cNvContentPartPr/>
                <p14:nvPr/>
              </p14:nvContentPartPr>
              <p14:xfrm>
                <a:off x="10158394" y="6293004"/>
                <a:ext cx="94320" cy="1026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52F0373-742E-2C9B-C562-673E21630A3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0149754" y="6284364"/>
                  <a:ext cx="1119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405203F-C039-0009-98D8-3BB24A14D8A4}"/>
                    </a:ext>
                  </a:extLst>
                </p14:cNvPr>
                <p14:cNvContentPartPr/>
                <p14:nvPr/>
              </p14:nvContentPartPr>
              <p14:xfrm>
                <a:off x="10306714" y="6085284"/>
                <a:ext cx="450720" cy="2642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405203F-C039-0009-98D8-3BB24A14D8A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0297714" y="6076644"/>
                  <a:ext cx="46836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3B0A7EB-EA28-F915-4E67-9D6A739CB6FB}"/>
                    </a:ext>
                  </a:extLst>
                </p14:cNvPr>
                <p14:cNvContentPartPr/>
                <p14:nvPr/>
              </p14:nvContentPartPr>
              <p14:xfrm>
                <a:off x="10791994" y="6209124"/>
                <a:ext cx="38880" cy="698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3B0A7EB-EA28-F915-4E67-9D6A739CB6FB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0783354" y="6200124"/>
                  <a:ext cx="56520" cy="87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746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12"/>
          <a:stretch/>
        </p:blipFill>
        <p:spPr>
          <a:xfrm>
            <a:off x="803200" y="299844"/>
            <a:ext cx="4136797" cy="6042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C6542-6BDF-4A74-B089-405A349D9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" b="35062"/>
          <a:stretch/>
        </p:blipFill>
        <p:spPr>
          <a:xfrm>
            <a:off x="4946184" y="359568"/>
            <a:ext cx="3779319" cy="38559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69369-BFEB-44CD-A8A7-F3264A78588D}"/>
              </a:ext>
            </a:extLst>
          </p:cNvPr>
          <p:cNvSpPr txBox="1"/>
          <p:nvPr/>
        </p:nvSpPr>
        <p:spPr>
          <a:xfrm>
            <a:off x="5105400" y="4181862"/>
            <a:ext cx="324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C–S </a:t>
            </a:r>
            <a:r>
              <a:rPr lang="en-US" sz="1600" cap="small" dirty="0">
                <a:latin typeface="Calibri" panose="020F0502020204030204" pitchFamily="34" charset="0"/>
                <a:cs typeface="Calibri" panose="020F0502020204030204" pitchFamily="34" charset="0"/>
              </a:rPr>
              <a:t>Compounds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F8C041E-9B10-40AD-B889-CD5BD8E2EB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3713" y="4724402"/>
          <a:ext cx="1505047" cy="1279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1136286" imgH="965019" progId="MDLDrawOLE.MDLDrawObject.1">
                  <p:embed/>
                </p:oleObj>
              </mc:Choice>
              <mc:Fallback>
                <p:oleObj name="MDLDrawObject Class" r:id="rId4" imgW="1136286" imgH="965019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F8C041E-9B10-40AD-B889-CD5BD8E2EB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3713" y="4724402"/>
                        <a:ext cx="1505047" cy="1279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F7F581-5F43-4773-A8B9-A3DE30B16861}"/>
              </a:ext>
            </a:extLst>
          </p:cNvPr>
          <p:cNvSpPr txBox="1"/>
          <p:nvPr/>
        </p:nvSpPr>
        <p:spPr>
          <a:xfrm>
            <a:off x="5872357" y="6003801"/>
            <a:ext cx="2209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Cysteine (amino acid)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791DF4-596C-401A-823C-202542E0867A}"/>
              </a:ext>
            </a:extLst>
          </p:cNvPr>
          <p:cNvSpPr/>
          <p:nvPr/>
        </p:nvSpPr>
        <p:spPr>
          <a:xfrm>
            <a:off x="5228339" y="4622408"/>
            <a:ext cx="575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thiol</a:t>
            </a:r>
            <a:endParaRPr lang="en-US" sz="1600" b="1" dirty="0">
              <a:solidFill>
                <a:srgbClr val="FF66CC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AB613-F178-4ECF-9E02-C25DA661D132}"/>
              </a:ext>
            </a:extLst>
          </p:cNvPr>
          <p:cNvSpPr txBox="1"/>
          <p:nvPr/>
        </p:nvSpPr>
        <p:spPr>
          <a:xfrm>
            <a:off x="9067800" y="598648"/>
            <a:ext cx="324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C–H </a:t>
            </a:r>
            <a:r>
              <a:rPr lang="en-US" sz="1400" b="1" cap="small" dirty="0"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</a:p>
          <a:p>
            <a:r>
              <a:rPr lang="en-US" sz="1400" b="1" cap="small" dirty="0">
                <a:latin typeface="Calibri" panose="020F0502020204030204" pitchFamily="34" charset="0"/>
                <a:cs typeface="Calibri" panose="020F0502020204030204" pitchFamily="34" charset="0"/>
              </a:rPr>
              <a:t>(hydrophobic)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A0CA18F-2920-48E8-AF2D-34174016E4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77400" y="914401"/>
          <a:ext cx="1379539" cy="1448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1751860" imgH="1838259" progId="MDLDrawOLE.MDLDrawObject.1">
                  <p:embed/>
                </p:oleObj>
              </mc:Choice>
              <mc:Fallback>
                <p:oleObj name="MDLDrawObject Class" r:id="rId6" imgW="1751860" imgH="1838259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A0CA18F-2920-48E8-AF2D-34174016E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77400" y="914401"/>
                        <a:ext cx="1379539" cy="1448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53A28B2-9A68-4A67-947A-77AE53667DFB}"/>
              </a:ext>
            </a:extLst>
          </p:cNvPr>
          <p:cNvSpPr txBox="1"/>
          <p:nvPr/>
        </p:nvSpPr>
        <p:spPr>
          <a:xfrm>
            <a:off x="9394353" y="2362822"/>
            <a:ext cx="2209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Isoleucine (amino acid)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D65DA4-2FF0-496B-9FD7-DCF12C4F1617}"/>
              </a:ext>
            </a:extLst>
          </p:cNvPr>
          <p:cNvSpPr/>
          <p:nvPr/>
        </p:nvSpPr>
        <p:spPr>
          <a:xfrm>
            <a:off x="1905000" y="-57556"/>
            <a:ext cx="9028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Functional Groups – You should Become Familiar with These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4DE244-E688-4E47-B668-18CF58B629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480366"/>
            <a:ext cx="2359715" cy="19906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286BA3-F6D1-4892-B24B-08AD1CE5755E}"/>
              </a:ext>
            </a:extLst>
          </p:cNvPr>
          <p:cNvSpPr txBox="1"/>
          <p:nvPr/>
        </p:nvSpPr>
        <p:spPr>
          <a:xfrm>
            <a:off x="9427617" y="3131938"/>
            <a:ext cx="2045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Aromatic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– planer rings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CDA8D7-BA60-4CDA-9E90-F7E6AA5093A9}"/>
              </a:ext>
            </a:extLst>
          </p:cNvPr>
          <p:cNvSpPr/>
          <p:nvPr/>
        </p:nvSpPr>
        <p:spPr>
          <a:xfrm>
            <a:off x="841361" y="1219201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9456F9-59C9-4D9F-B0D4-835D3026D6F2}"/>
              </a:ext>
            </a:extLst>
          </p:cNvPr>
          <p:cNvSpPr/>
          <p:nvPr/>
        </p:nvSpPr>
        <p:spPr>
          <a:xfrm>
            <a:off x="803201" y="3749208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B8CC57-AAB7-45EB-97C3-D718D6566DCC}"/>
              </a:ext>
            </a:extLst>
          </p:cNvPr>
          <p:cNvSpPr/>
          <p:nvPr/>
        </p:nvSpPr>
        <p:spPr>
          <a:xfrm>
            <a:off x="5049579" y="1178441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F89024-C4B5-4705-A1A1-2A30A01228C9}"/>
              </a:ext>
            </a:extLst>
          </p:cNvPr>
          <p:cNvSpPr/>
          <p:nvPr/>
        </p:nvSpPr>
        <p:spPr>
          <a:xfrm>
            <a:off x="5049579" y="2321441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9B416-52AE-4738-9E23-144C8F53E3B9}"/>
              </a:ext>
            </a:extLst>
          </p:cNvPr>
          <p:cNvSpPr/>
          <p:nvPr/>
        </p:nvSpPr>
        <p:spPr>
          <a:xfrm>
            <a:off x="5045708" y="4664257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6D76C7-BC00-4796-9675-AA20BF2120FF}"/>
              </a:ext>
            </a:extLst>
          </p:cNvPr>
          <p:cNvSpPr/>
          <p:nvPr/>
        </p:nvSpPr>
        <p:spPr>
          <a:xfrm>
            <a:off x="9020812" y="635166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F39336-346C-46DF-9370-09C65A15FB1F}"/>
              </a:ext>
            </a:extLst>
          </p:cNvPr>
          <p:cNvSpPr/>
          <p:nvPr/>
        </p:nvSpPr>
        <p:spPr>
          <a:xfrm>
            <a:off x="9175148" y="3166534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0305AB-6264-4F58-A4DE-5F79326D3C4B}"/>
              </a:ext>
            </a:extLst>
          </p:cNvPr>
          <p:cNvSpPr/>
          <p:nvPr/>
        </p:nvSpPr>
        <p:spPr>
          <a:xfrm>
            <a:off x="3291440" y="6096689"/>
            <a:ext cx="1205635" cy="2693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3A3AC-7085-4787-956E-9A336869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3D50F-21D3-4F82-AC3C-814A77A70951}" type="datetime1">
              <a:rPr lang="en-US" smtClean="0"/>
              <a:t>8/13/2023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8FEE75F-6EF9-4A80-9CCD-2403CD9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71DB627-8765-4963-8025-E664314E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0610D4B-11A8-44CA-580C-1C37B555152F}"/>
                  </a:ext>
                </a:extLst>
              </p14:cNvPr>
              <p14:cNvContentPartPr/>
              <p14:nvPr/>
            </p14:nvContentPartPr>
            <p14:xfrm>
              <a:off x="2152650" y="436524"/>
              <a:ext cx="2117880" cy="85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0610D4B-11A8-44CA-580C-1C37B55515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4010" y="427884"/>
                <a:ext cx="2135520" cy="10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7CB6E3E0-0905-59CE-B722-712F38D00F25}"/>
              </a:ext>
            </a:extLst>
          </p:cNvPr>
          <p:cNvGrpSpPr/>
          <p:nvPr/>
        </p:nvGrpSpPr>
        <p:grpSpPr>
          <a:xfrm>
            <a:off x="845490" y="1164444"/>
            <a:ext cx="2150280" cy="663120"/>
            <a:chOff x="845490" y="1164444"/>
            <a:chExt cx="215028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21936D2-7678-8A82-EB00-F1DFF9833D9A}"/>
                    </a:ext>
                  </a:extLst>
                </p14:cNvPr>
                <p14:cNvContentPartPr/>
                <p14:nvPr/>
              </p14:nvContentPartPr>
              <p14:xfrm>
                <a:off x="845490" y="1164444"/>
                <a:ext cx="749880" cy="44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21936D2-7678-8A82-EB00-F1DFF9833D9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6850" y="1155804"/>
                  <a:ext cx="76752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3DE7B9C-47AC-F991-1DB5-E6817321A08D}"/>
                    </a:ext>
                  </a:extLst>
                </p14:cNvPr>
                <p14:cNvContentPartPr/>
                <p14:nvPr/>
              </p14:nvContentPartPr>
              <p14:xfrm>
                <a:off x="2760330" y="1756284"/>
                <a:ext cx="108720" cy="11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3DE7B9C-47AC-F991-1DB5-E6817321A08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51690" y="1747644"/>
                  <a:ext cx="1263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094F04-DE03-E514-99DE-2759D8482195}"/>
                    </a:ext>
                  </a:extLst>
                </p14:cNvPr>
                <p14:cNvContentPartPr/>
                <p14:nvPr/>
              </p14:nvContentPartPr>
              <p14:xfrm>
                <a:off x="2352450" y="1476204"/>
                <a:ext cx="643320" cy="351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094F04-DE03-E514-99DE-2759D848219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343810" y="1467204"/>
                  <a:ext cx="660960" cy="36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E41504D-F015-240A-DB7A-306B19094B78}"/>
              </a:ext>
            </a:extLst>
          </p:cNvPr>
          <p:cNvGrpSpPr/>
          <p:nvPr/>
        </p:nvGrpSpPr>
        <p:grpSpPr>
          <a:xfrm>
            <a:off x="3561690" y="608964"/>
            <a:ext cx="1353600" cy="678600"/>
            <a:chOff x="3561690" y="608964"/>
            <a:chExt cx="1353600" cy="6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36E3E97-F431-7771-7D38-D414E8D4F3B5}"/>
                    </a:ext>
                  </a:extLst>
                </p14:cNvPr>
                <p14:cNvContentPartPr/>
                <p14:nvPr/>
              </p14:nvContentPartPr>
              <p14:xfrm>
                <a:off x="3561690" y="1191084"/>
                <a:ext cx="154440" cy="96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36E3E97-F431-7771-7D38-D414E8D4F3B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53050" y="1182084"/>
                  <a:ext cx="1720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05664FE-636B-1E86-2960-09F0A05DEE04}"/>
                    </a:ext>
                  </a:extLst>
                </p14:cNvPr>
                <p14:cNvContentPartPr/>
                <p14:nvPr/>
              </p14:nvContentPartPr>
              <p14:xfrm>
                <a:off x="3775170" y="1095324"/>
                <a:ext cx="140400" cy="118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05664FE-636B-1E86-2960-09F0A05DEE0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66530" y="1086684"/>
                  <a:ext cx="1580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4CE9B17-DD92-16B9-389A-789D02066757}"/>
                    </a:ext>
                  </a:extLst>
                </p14:cNvPr>
                <p14:cNvContentPartPr/>
                <p14:nvPr/>
              </p14:nvContentPartPr>
              <p14:xfrm>
                <a:off x="4029690" y="1133844"/>
                <a:ext cx="205560" cy="5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4CE9B17-DD92-16B9-389A-789D0206675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20690" y="1125204"/>
                  <a:ext cx="2232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AB6632E-4A89-D3F0-9BFE-A7EF93899DC1}"/>
                    </a:ext>
                  </a:extLst>
                </p14:cNvPr>
                <p14:cNvContentPartPr/>
                <p14:nvPr/>
              </p14:nvContentPartPr>
              <p14:xfrm>
                <a:off x="4312290" y="1052844"/>
                <a:ext cx="148320" cy="114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AB6632E-4A89-D3F0-9BFE-A7EF93899DC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03290" y="1044204"/>
                  <a:ext cx="1659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F44737F-C118-0225-770A-E644C2A78F31}"/>
                    </a:ext>
                  </a:extLst>
                </p14:cNvPr>
                <p14:cNvContentPartPr/>
                <p14:nvPr/>
              </p14:nvContentPartPr>
              <p14:xfrm>
                <a:off x="4525770" y="1046364"/>
                <a:ext cx="15120" cy="71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F44737F-C118-0225-770A-E644C2A78F3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16770" y="1037364"/>
                  <a:ext cx="327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D3C9EAF-58F0-3115-2D3E-359DB56679CF}"/>
                    </a:ext>
                  </a:extLst>
                </p14:cNvPr>
                <p14:cNvContentPartPr/>
                <p14:nvPr/>
              </p14:nvContentPartPr>
              <p14:xfrm>
                <a:off x="4502010" y="1107204"/>
                <a:ext cx="196920" cy="25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D3C9EAF-58F0-3115-2D3E-359DB56679C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493370" y="1098204"/>
                  <a:ext cx="214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EA5CAE4-AC42-AB3A-729D-4CFD63EDC71F}"/>
                    </a:ext>
                  </a:extLst>
                </p14:cNvPr>
                <p14:cNvContentPartPr/>
                <p14:nvPr/>
              </p14:nvContentPartPr>
              <p14:xfrm>
                <a:off x="4755810" y="1021524"/>
                <a:ext cx="46080" cy="133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EA5CAE4-AC42-AB3A-729D-4CFD63EDC71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46810" y="1012524"/>
                  <a:ext cx="637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0C184ED-6B0D-A3FC-B956-588AD53DA041}"/>
                    </a:ext>
                  </a:extLst>
                </p14:cNvPr>
                <p14:cNvContentPartPr/>
                <p14:nvPr/>
              </p14:nvContentPartPr>
              <p14:xfrm>
                <a:off x="4791810" y="977964"/>
                <a:ext cx="123480" cy="178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0C184ED-6B0D-A3FC-B956-588AD53DA04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83170" y="968964"/>
                  <a:ext cx="1411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0DDA91D-4D4D-FA1E-E7E1-D4E59CAFE475}"/>
                    </a:ext>
                  </a:extLst>
                </p14:cNvPr>
                <p14:cNvContentPartPr/>
                <p14:nvPr/>
              </p14:nvContentPartPr>
              <p14:xfrm>
                <a:off x="4186650" y="802644"/>
                <a:ext cx="77400" cy="203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0DDA91D-4D4D-FA1E-E7E1-D4E59CAFE47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78010" y="794004"/>
                  <a:ext cx="950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6F44B6A-7136-AE2B-0B70-D56DB7E4C061}"/>
                    </a:ext>
                  </a:extLst>
                </p14:cNvPr>
                <p14:cNvContentPartPr/>
                <p14:nvPr/>
              </p14:nvContentPartPr>
              <p14:xfrm>
                <a:off x="4291770" y="783924"/>
                <a:ext cx="66960" cy="52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6F44B6A-7136-AE2B-0B70-D56DB7E4C06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82770" y="775284"/>
                  <a:ext cx="846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0A3CDA0-0855-F9A1-4F70-84AD29FB8E96}"/>
                    </a:ext>
                  </a:extLst>
                </p14:cNvPr>
                <p14:cNvContentPartPr/>
                <p14:nvPr/>
              </p14:nvContentPartPr>
              <p14:xfrm>
                <a:off x="4678770" y="723804"/>
                <a:ext cx="86760" cy="236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0A3CDA0-0855-F9A1-4F70-84AD29FB8E9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70130" y="715164"/>
                  <a:ext cx="1044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D5646D4-4EFD-C4EC-4DC1-5A8E4E33B291}"/>
                    </a:ext>
                  </a:extLst>
                </p14:cNvPr>
                <p14:cNvContentPartPr/>
                <p14:nvPr/>
              </p14:nvContentPartPr>
              <p14:xfrm>
                <a:off x="4797930" y="648564"/>
                <a:ext cx="73080" cy="84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D5646D4-4EFD-C4EC-4DC1-5A8E4E33B29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89290" y="639564"/>
                  <a:ext cx="907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B87AE1-A728-A3FF-3B2E-44602B863089}"/>
                    </a:ext>
                  </a:extLst>
                </p14:cNvPr>
                <p14:cNvContentPartPr/>
                <p14:nvPr/>
              </p14:nvContentPartPr>
              <p14:xfrm>
                <a:off x="4807650" y="608964"/>
                <a:ext cx="45000" cy="155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B87AE1-A728-A3FF-3B2E-44602B86308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99010" y="599964"/>
                  <a:ext cx="62640" cy="17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567F83-01B5-22E0-C45F-2BF4536BDFD9}"/>
                  </a:ext>
                </a:extLst>
              </p14:cNvPr>
              <p14:cNvContentPartPr/>
              <p14:nvPr/>
            </p14:nvContentPartPr>
            <p14:xfrm>
              <a:off x="4221570" y="1297284"/>
              <a:ext cx="550800" cy="471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567F83-01B5-22E0-C45F-2BF4536BDFD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212930" y="1288284"/>
                <a:ext cx="56844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728CC4F-7033-E463-F76A-C0177542FA0A}"/>
                  </a:ext>
                </a:extLst>
              </p14:cNvPr>
              <p14:cNvContentPartPr/>
              <p14:nvPr/>
            </p14:nvContentPartPr>
            <p14:xfrm>
              <a:off x="1735050" y="4085484"/>
              <a:ext cx="20160" cy="2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728CC4F-7033-E463-F76A-C0177542FA0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26410" y="4076484"/>
                <a:ext cx="378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72B6D0-2FB2-7F6D-70EE-67A701A2159A}"/>
                  </a:ext>
                </a:extLst>
              </p14:cNvPr>
              <p14:cNvContentPartPr/>
              <p14:nvPr/>
            </p14:nvContentPartPr>
            <p14:xfrm>
              <a:off x="2360010" y="3613524"/>
              <a:ext cx="675000" cy="963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72B6D0-2FB2-7F6D-70EE-67A701A2159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351370" y="3604524"/>
                <a:ext cx="692640" cy="9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1F87929-748B-E664-518C-22C941903EFB}"/>
                  </a:ext>
                </a:extLst>
              </p14:cNvPr>
              <p14:cNvContentPartPr/>
              <p14:nvPr/>
            </p14:nvContentPartPr>
            <p14:xfrm>
              <a:off x="2390970" y="3751764"/>
              <a:ext cx="407160" cy="487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1F87929-748B-E664-518C-22C941903EF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381970" y="3742764"/>
                <a:ext cx="424800" cy="50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511A55B5-BF33-1E19-5991-30BCF7AE8774}"/>
              </a:ext>
            </a:extLst>
          </p:cNvPr>
          <p:cNvGrpSpPr/>
          <p:nvPr/>
        </p:nvGrpSpPr>
        <p:grpSpPr>
          <a:xfrm>
            <a:off x="2318250" y="3609924"/>
            <a:ext cx="797400" cy="1064520"/>
            <a:chOff x="2318250" y="3609924"/>
            <a:chExt cx="797400" cy="106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47C0998-B79F-B09A-5DF9-CB582CF39BC1}"/>
                    </a:ext>
                  </a:extLst>
                </p14:cNvPr>
                <p14:cNvContentPartPr/>
                <p14:nvPr/>
              </p14:nvContentPartPr>
              <p14:xfrm>
                <a:off x="2749530" y="3933924"/>
                <a:ext cx="216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47C0998-B79F-B09A-5DF9-CB582CF39BC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740890" y="3924924"/>
                  <a:ext cx="19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10DA75A-7380-E4FA-D1F8-E19659ED99B4}"/>
                    </a:ext>
                  </a:extLst>
                </p14:cNvPr>
                <p14:cNvContentPartPr/>
                <p14:nvPr/>
              </p14:nvContentPartPr>
              <p14:xfrm>
                <a:off x="2668170" y="4328484"/>
                <a:ext cx="9360" cy="11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10DA75A-7380-E4FA-D1F8-E19659ED99B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659530" y="4319484"/>
                  <a:ext cx="270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70526A9-4480-56C6-9060-726258D6D6A5}"/>
                    </a:ext>
                  </a:extLst>
                </p14:cNvPr>
                <p14:cNvContentPartPr/>
                <p14:nvPr/>
              </p14:nvContentPartPr>
              <p14:xfrm>
                <a:off x="2318250" y="3609924"/>
                <a:ext cx="797400" cy="1064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70526A9-4480-56C6-9060-726258D6D6A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309250" y="3601284"/>
                  <a:ext cx="815040" cy="10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42CABC-73B6-AD6F-2B14-F827DC51CCCD}"/>
              </a:ext>
            </a:extLst>
          </p:cNvPr>
          <p:cNvGrpSpPr/>
          <p:nvPr/>
        </p:nvGrpSpPr>
        <p:grpSpPr>
          <a:xfrm>
            <a:off x="1364970" y="4353684"/>
            <a:ext cx="769320" cy="149040"/>
            <a:chOff x="1364970" y="4353684"/>
            <a:chExt cx="769320" cy="1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249CF9F-CED1-7466-7423-22A2FCCA3BA2}"/>
                    </a:ext>
                  </a:extLst>
                </p14:cNvPr>
                <p14:cNvContentPartPr/>
                <p14:nvPr/>
              </p14:nvContentPartPr>
              <p14:xfrm>
                <a:off x="1364970" y="4375284"/>
                <a:ext cx="748800" cy="73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249CF9F-CED1-7466-7423-22A2FCCA3BA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56330" y="4366284"/>
                  <a:ext cx="7664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F9B92AC-36D4-DD2F-5EFD-F5321C3F7A2A}"/>
                    </a:ext>
                  </a:extLst>
                </p14:cNvPr>
                <p14:cNvContentPartPr/>
                <p14:nvPr/>
              </p14:nvContentPartPr>
              <p14:xfrm>
                <a:off x="1939170" y="4353684"/>
                <a:ext cx="195120" cy="147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F9B92AC-36D4-DD2F-5EFD-F5321C3F7A2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930530" y="4345044"/>
                  <a:ext cx="2127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A9C4545-C1A9-BF45-AE1B-B12AB8A37383}"/>
                    </a:ext>
                  </a:extLst>
                </p14:cNvPr>
                <p14:cNvContentPartPr/>
                <p14:nvPr/>
              </p14:nvContentPartPr>
              <p14:xfrm>
                <a:off x="1975530" y="4389324"/>
                <a:ext cx="78840" cy="113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A9C4545-C1A9-BF45-AE1B-B12AB8A373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966530" y="4380684"/>
                  <a:ext cx="96480" cy="13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478FD48-4F63-49B7-0A37-AAE04A533ED7}"/>
              </a:ext>
            </a:extLst>
          </p:cNvPr>
          <p:cNvGrpSpPr/>
          <p:nvPr/>
        </p:nvGrpSpPr>
        <p:grpSpPr>
          <a:xfrm>
            <a:off x="181290" y="4226244"/>
            <a:ext cx="711360" cy="598320"/>
            <a:chOff x="181290" y="4226244"/>
            <a:chExt cx="711360" cy="59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ECEDFD0-A767-2BA6-6BB3-15B72898F8D5}"/>
                    </a:ext>
                  </a:extLst>
                </p14:cNvPr>
                <p14:cNvContentPartPr/>
                <p14:nvPr/>
              </p14:nvContentPartPr>
              <p14:xfrm>
                <a:off x="193890" y="4700364"/>
                <a:ext cx="147600" cy="124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ECEDFD0-A767-2BA6-6BB3-15B72898F8D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85250" y="4691724"/>
                  <a:ext cx="1652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439EA95-FED4-1BDE-A642-049A9B3224C3}"/>
                    </a:ext>
                  </a:extLst>
                </p14:cNvPr>
                <p14:cNvContentPartPr/>
                <p14:nvPr/>
              </p14:nvContentPartPr>
              <p14:xfrm>
                <a:off x="181290" y="4625484"/>
                <a:ext cx="40320" cy="25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439EA95-FED4-1BDE-A642-049A9B3224C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72290" y="4616844"/>
                  <a:ext cx="57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F20424E-8910-636F-1391-48A00B346805}"/>
                    </a:ext>
                  </a:extLst>
                </p14:cNvPr>
                <p14:cNvContentPartPr/>
                <p14:nvPr/>
              </p14:nvContentPartPr>
              <p14:xfrm>
                <a:off x="323490" y="4438644"/>
                <a:ext cx="306360" cy="2822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F20424E-8910-636F-1391-48A00B34680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14850" y="4429644"/>
                  <a:ext cx="3240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BF5B839-5F04-11B0-EEE1-4B3D5465D0F2}"/>
                    </a:ext>
                  </a:extLst>
                </p14:cNvPr>
                <p14:cNvContentPartPr/>
                <p14:nvPr/>
              </p14:nvContentPartPr>
              <p14:xfrm>
                <a:off x="521850" y="4367724"/>
                <a:ext cx="11160" cy="6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BF5B839-5F04-11B0-EEE1-4B3D5465D0F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13210" y="4359084"/>
                  <a:ext cx="28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DDADF9C-CDC4-D5CA-2349-9824AA10C22B}"/>
                    </a:ext>
                  </a:extLst>
                </p14:cNvPr>
                <p14:cNvContentPartPr/>
                <p14:nvPr/>
              </p14:nvContentPartPr>
              <p14:xfrm>
                <a:off x="620130" y="4226244"/>
                <a:ext cx="272520" cy="318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DDADF9C-CDC4-D5CA-2349-9824AA10C22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1130" y="4217244"/>
                  <a:ext cx="290160" cy="33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D9D44B8-1BA5-C760-A472-6270E7DE1343}"/>
                  </a:ext>
                </a:extLst>
              </p14:cNvPr>
              <p14:cNvContentPartPr/>
              <p14:nvPr/>
            </p14:nvContentPartPr>
            <p14:xfrm>
              <a:off x="3479250" y="5949204"/>
              <a:ext cx="683640" cy="6073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D9D44B8-1BA5-C760-A472-6270E7DE134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470250" y="5940204"/>
                <a:ext cx="701280" cy="62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FEEC1509-F225-79BD-38B2-EEED670163DC}"/>
              </a:ext>
            </a:extLst>
          </p:cNvPr>
          <p:cNvGrpSpPr/>
          <p:nvPr/>
        </p:nvGrpSpPr>
        <p:grpSpPr>
          <a:xfrm>
            <a:off x="3669690" y="5180964"/>
            <a:ext cx="771480" cy="883800"/>
            <a:chOff x="3669690" y="5180964"/>
            <a:chExt cx="771480" cy="88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9287943-C751-1D1B-D80E-872919FA02A7}"/>
                    </a:ext>
                  </a:extLst>
                </p14:cNvPr>
                <p14:cNvContentPartPr/>
                <p14:nvPr/>
              </p14:nvContentPartPr>
              <p14:xfrm>
                <a:off x="3887490" y="5763804"/>
                <a:ext cx="235800" cy="232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9287943-C751-1D1B-D80E-872919FA02A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878490" y="5754804"/>
                  <a:ext cx="2534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6340CE2-6748-D87B-B4FD-9A6ADDD9336E}"/>
                    </a:ext>
                  </a:extLst>
                </p14:cNvPr>
                <p14:cNvContentPartPr/>
                <p14:nvPr/>
              </p14:nvContentPartPr>
              <p14:xfrm>
                <a:off x="4163970" y="5776404"/>
                <a:ext cx="250920" cy="225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6340CE2-6748-D87B-B4FD-9A6ADDD9336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154970" y="5767764"/>
                  <a:ext cx="2685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B0CA342-439A-4178-C6B3-B448BA36AD66}"/>
                    </a:ext>
                  </a:extLst>
                </p14:cNvPr>
                <p14:cNvContentPartPr/>
                <p14:nvPr/>
              </p14:nvContentPartPr>
              <p14:xfrm>
                <a:off x="3669690" y="5180964"/>
                <a:ext cx="771480" cy="883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B0CA342-439A-4178-C6B3-B448BA36AD6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660690" y="5171964"/>
                  <a:ext cx="789120" cy="90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B95BBA0-A883-44E0-3A98-D81CC059B286}"/>
                  </a:ext>
                </a:extLst>
              </p14:cNvPr>
              <p14:cNvContentPartPr/>
              <p14:nvPr/>
            </p14:nvContentPartPr>
            <p14:xfrm>
              <a:off x="5479050" y="1552164"/>
              <a:ext cx="19080" cy="10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B95BBA0-A883-44E0-3A98-D81CC059B28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470050" y="1543164"/>
                <a:ext cx="3672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73F96DE-50D2-A637-2699-74A1D0A98FE8}"/>
                  </a:ext>
                </a:extLst>
              </p14:cNvPr>
              <p14:cNvContentPartPr/>
              <p14:nvPr/>
            </p14:nvContentPartPr>
            <p14:xfrm>
              <a:off x="5113290" y="1478004"/>
              <a:ext cx="460440" cy="460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73F96DE-50D2-A637-2699-74A1D0A98FE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104650" y="1469004"/>
                <a:ext cx="478080" cy="6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83E98E4B-8BD8-F10E-CDA5-32F86E14868E}"/>
              </a:ext>
            </a:extLst>
          </p:cNvPr>
          <p:cNvGrpSpPr/>
          <p:nvPr/>
        </p:nvGrpSpPr>
        <p:grpSpPr>
          <a:xfrm>
            <a:off x="5774250" y="1669524"/>
            <a:ext cx="754560" cy="638640"/>
            <a:chOff x="5774250" y="1669524"/>
            <a:chExt cx="754560" cy="63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4939167-262B-1DC5-F548-294C31C754BC}"/>
                    </a:ext>
                  </a:extLst>
                </p14:cNvPr>
                <p14:cNvContentPartPr/>
                <p14:nvPr/>
              </p14:nvContentPartPr>
              <p14:xfrm>
                <a:off x="5857770" y="2094324"/>
                <a:ext cx="254160" cy="42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4939167-262B-1DC5-F548-294C31C754B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848770" y="2085684"/>
                  <a:ext cx="2718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CE59082-4EA1-467F-B4A9-DB3DB2F826E3}"/>
                    </a:ext>
                  </a:extLst>
                </p14:cNvPr>
                <p14:cNvContentPartPr/>
                <p14:nvPr/>
              </p14:nvContentPartPr>
              <p14:xfrm>
                <a:off x="5774250" y="1669524"/>
                <a:ext cx="754560" cy="638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CE59082-4EA1-467F-B4A9-DB3DB2F826E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765610" y="1660884"/>
                  <a:ext cx="772200" cy="65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FCD142C-AC95-259A-E787-452C5A618070}"/>
              </a:ext>
            </a:extLst>
          </p:cNvPr>
          <p:cNvGrpSpPr/>
          <p:nvPr/>
        </p:nvGrpSpPr>
        <p:grpSpPr>
          <a:xfrm>
            <a:off x="6538170" y="2076324"/>
            <a:ext cx="102960" cy="68040"/>
            <a:chOff x="6538170" y="2076324"/>
            <a:chExt cx="102960" cy="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BAE71FC-10BF-2093-0F85-C2D4D87618E0}"/>
                    </a:ext>
                  </a:extLst>
                </p14:cNvPr>
                <p14:cNvContentPartPr/>
                <p14:nvPr/>
              </p14:nvContentPartPr>
              <p14:xfrm>
                <a:off x="6589290" y="2076324"/>
                <a:ext cx="27360" cy="2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BAE71FC-10BF-2093-0F85-C2D4D87618E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580650" y="2067684"/>
                  <a:ext cx="45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3F87701-66F0-EC28-7ABD-555DDE982D56}"/>
                    </a:ext>
                  </a:extLst>
                </p14:cNvPr>
                <p14:cNvContentPartPr/>
                <p14:nvPr/>
              </p14:nvContentPartPr>
              <p14:xfrm>
                <a:off x="6538170" y="2100444"/>
                <a:ext cx="102960" cy="43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3F87701-66F0-EC28-7ABD-555DDE982D5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529170" y="2091804"/>
                  <a:ext cx="12060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28F9B57-E37E-0A4A-D6FD-ADE3B9D4CD1D}"/>
                  </a:ext>
                </a:extLst>
              </p14:cNvPr>
              <p14:cNvContentPartPr/>
              <p14:nvPr/>
            </p14:nvContentPartPr>
            <p14:xfrm>
              <a:off x="5373930" y="4000524"/>
              <a:ext cx="5040" cy="432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28F9B57-E37E-0A4A-D6FD-ADE3B9D4CD1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364930" y="3991884"/>
                <a:ext cx="2268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689DA2A-7AC7-501A-2C77-86F81699F68C}"/>
                  </a:ext>
                </a:extLst>
              </p14:cNvPr>
              <p14:cNvContentPartPr/>
              <p14:nvPr/>
            </p14:nvContentPartPr>
            <p14:xfrm>
              <a:off x="5932650" y="3532884"/>
              <a:ext cx="226800" cy="21564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689DA2A-7AC7-501A-2C77-86F81699F68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923650" y="3524244"/>
                <a:ext cx="2444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F38FA5A0-86B8-CC9F-2D0D-79DD88A6FEF3}"/>
                  </a:ext>
                </a:extLst>
              </p14:cNvPr>
              <p14:cNvContentPartPr/>
              <p14:nvPr/>
            </p14:nvContentPartPr>
            <p14:xfrm>
              <a:off x="5283930" y="3555204"/>
              <a:ext cx="217080" cy="1738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F38FA5A0-86B8-CC9F-2D0D-79DD88A6FEF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274930" y="3546204"/>
                <a:ext cx="2347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DEC165BE-A97F-DA7F-3BBD-54EA411D0A03}"/>
                  </a:ext>
                </a:extLst>
              </p14:cNvPr>
              <p14:cNvContentPartPr/>
              <p14:nvPr/>
            </p14:nvContentPartPr>
            <p14:xfrm>
              <a:off x="7942530" y="3836364"/>
              <a:ext cx="609840" cy="4165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DEC165BE-A97F-DA7F-3BBD-54EA411D0A0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933530" y="3827724"/>
                <a:ext cx="627480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6C04F653-A6C7-E168-AD90-462F31C159FE}"/>
                  </a:ext>
                </a:extLst>
              </p14:cNvPr>
              <p14:cNvContentPartPr/>
              <p14:nvPr/>
            </p14:nvContentPartPr>
            <p14:xfrm>
              <a:off x="7280130" y="3442884"/>
              <a:ext cx="453960" cy="8287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6C04F653-A6C7-E168-AD90-462F31C159F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271490" y="3433884"/>
                <a:ext cx="471600" cy="84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4C535957-A0B0-BA64-ABCF-497E620200B4}"/>
                  </a:ext>
                </a:extLst>
              </p14:cNvPr>
              <p14:cNvContentPartPr/>
              <p14:nvPr/>
            </p14:nvContentPartPr>
            <p14:xfrm>
              <a:off x="7618530" y="4167204"/>
              <a:ext cx="615600" cy="3326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4C535957-A0B0-BA64-ABCF-497E620200B4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609890" y="4158204"/>
                <a:ext cx="633240" cy="35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D365DEA-3A31-D426-BF60-CA5E1425422F}"/>
              </a:ext>
            </a:extLst>
          </p:cNvPr>
          <p:cNvGrpSpPr/>
          <p:nvPr/>
        </p:nvGrpSpPr>
        <p:grpSpPr>
          <a:xfrm>
            <a:off x="8017050" y="1274604"/>
            <a:ext cx="1361520" cy="1583640"/>
            <a:chOff x="8017050" y="1274604"/>
            <a:chExt cx="1361520" cy="158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2C84B3F-5617-2926-801B-3E250B2066E4}"/>
                    </a:ext>
                  </a:extLst>
                </p14:cNvPr>
                <p14:cNvContentPartPr/>
                <p14:nvPr/>
              </p14:nvContentPartPr>
              <p14:xfrm>
                <a:off x="8243490" y="1577004"/>
                <a:ext cx="310680" cy="279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2C84B3F-5617-2926-801B-3E250B2066E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234490" y="1568004"/>
                  <a:ext cx="3283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75B55C5-8704-8994-D414-E487B7DFC93F}"/>
                    </a:ext>
                  </a:extLst>
                </p14:cNvPr>
                <p14:cNvContentPartPr/>
                <p14:nvPr/>
              </p14:nvContentPartPr>
              <p14:xfrm>
                <a:off x="8552370" y="1274604"/>
                <a:ext cx="539640" cy="495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75B55C5-8704-8994-D414-E487B7DFC93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543370" y="1265964"/>
                  <a:ext cx="55728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C5411F-0577-5925-F586-ABC396534D0A}"/>
                    </a:ext>
                  </a:extLst>
                </p14:cNvPr>
                <p14:cNvContentPartPr/>
                <p14:nvPr/>
              </p14:nvContentPartPr>
              <p14:xfrm>
                <a:off x="8222250" y="2185044"/>
                <a:ext cx="176040" cy="165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C5411F-0577-5925-F586-ABC396534D0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213250" y="2176404"/>
                  <a:ext cx="1936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2AB93BA-7DC8-45B2-CBA7-130BD162B523}"/>
                    </a:ext>
                  </a:extLst>
                </p14:cNvPr>
                <p14:cNvContentPartPr/>
                <p14:nvPr/>
              </p14:nvContentPartPr>
              <p14:xfrm>
                <a:off x="8411250" y="2044284"/>
                <a:ext cx="277560" cy="183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2AB93BA-7DC8-45B2-CBA7-130BD162B52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402610" y="2035644"/>
                  <a:ext cx="295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C2FE0D4-1B82-6619-0B82-F0EF61CBE983}"/>
                    </a:ext>
                  </a:extLst>
                </p14:cNvPr>
                <p14:cNvContentPartPr/>
                <p14:nvPr/>
              </p14:nvContentPartPr>
              <p14:xfrm>
                <a:off x="8580450" y="1982724"/>
                <a:ext cx="11160" cy="5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C2FE0D4-1B82-6619-0B82-F0EF61CBE98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571450" y="1973724"/>
                  <a:ext cx="288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49F4C33-8D6C-0BBD-23E8-DDE81954B037}"/>
                    </a:ext>
                  </a:extLst>
                </p14:cNvPr>
                <p14:cNvContentPartPr/>
                <p14:nvPr/>
              </p14:nvContentPartPr>
              <p14:xfrm>
                <a:off x="8689890" y="1954284"/>
                <a:ext cx="133200" cy="146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49F4C33-8D6C-0BBD-23E8-DDE81954B03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681250" y="1945284"/>
                  <a:ext cx="1508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3B87146-CB67-5E86-3B13-45705274EF92}"/>
                    </a:ext>
                  </a:extLst>
                </p14:cNvPr>
                <p14:cNvContentPartPr/>
                <p14:nvPr/>
              </p14:nvContentPartPr>
              <p14:xfrm>
                <a:off x="8814090" y="1912164"/>
                <a:ext cx="129240" cy="117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3B87146-CB67-5E86-3B13-45705274EF9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805450" y="1903524"/>
                  <a:ext cx="1468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D0736F6-90A9-EF9E-F187-24770B50BF92}"/>
                    </a:ext>
                  </a:extLst>
                </p14:cNvPr>
                <p14:cNvContentPartPr/>
                <p14:nvPr/>
              </p14:nvContentPartPr>
              <p14:xfrm>
                <a:off x="8017050" y="1778604"/>
                <a:ext cx="1027440" cy="771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D0736F6-90A9-EF9E-F187-24770B50BF9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008410" y="1769604"/>
                  <a:ext cx="1045080" cy="78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3108F82-2976-4718-B0D6-FB6213E77DCD}"/>
                    </a:ext>
                  </a:extLst>
                </p14:cNvPr>
                <p14:cNvContentPartPr/>
                <p14:nvPr/>
              </p14:nvContentPartPr>
              <p14:xfrm>
                <a:off x="8319450" y="2173524"/>
                <a:ext cx="491760" cy="363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3108F82-2976-4718-B0D6-FB6213E77DCD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310450" y="2164524"/>
                  <a:ext cx="50940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159FEED-1B2C-3DD5-3C7A-3A27C73CB842}"/>
                    </a:ext>
                  </a:extLst>
                </p14:cNvPr>
                <p14:cNvContentPartPr/>
                <p14:nvPr/>
              </p14:nvContentPartPr>
              <p14:xfrm>
                <a:off x="8493690" y="2725764"/>
                <a:ext cx="135000" cy="132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159FEED-1B2C-3DD5-3C7A-3A27C73CB84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485050" y="2716764"/>
                  <a:ext cx="1526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88C066-C9F2-F75A-CB9E-C8D627A417FA}"/>
                    </a:ext>
                  </a:extLst>
                </p14:cNvPr>
                <p14:cNvContentPartPr/>
                <p14:nvPr/>
              </p14:nvContentPartPr>
              <p14:xfrm>
                <a:off x="8673330" y="2595444"/>
                <a:ext cx="189720" cy="120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88C066-C9F2-F75A-CB9E-C8D627A417F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664690" y="2586804"/>
                  <a:ext cx="2073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9AA3986-1A5A-4BA8-6650-8DFAB038C14D}"/>
                    </a:ext>
                  </a:extLst>
                </p14:cNvPr>
                <p14:cNvContentPartPr/>
                <p14:nvPr/>
              </p14:nvContentPartPr>
              <p14:xfrm>
                <a:off x="8819850" y="2506884"/>
                <a:ext cx="99360" cy="1015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9AA3986-1A5A-4BA8-6650-8DFAB038C14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811210" y="2498244"/>
                  <a:ext cx="1170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27124CD-2992-7C61-2155-85362FC55805}"/>
                    </a:ext>
                  </a:extLst>
                </p14:cNvPr>
                <p14:cNvContentPartPr/>
                <p14:nvPr/>
              </p14:nvContentPartPr>
              <p14:xfrm>
                <a:off x="8939730" y="2443884"/>
                <a:ext cx="135360" cy="849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27124CD-2992-7C61-2155-85362FC5580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930730" y="2434884"/>
                  <a:ext cx="153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C0465E5-62E0-F239-D96F-A6E6B5A77ED0}"/>
                    </a:ext>
                  </a:extLst>
                </p14:cNvPr>
                <p14:cNvContentPartPr/>
                <p14:nvPr/>
              </p14:nvContentPartPr>
              <p14:xfrm>
                <a:off x="9001290" y="2295204"/>
                <a:ext cx="123840" cy="172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C0465E5-62E0-F239-D96F-A6E6B5A77ED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992650" y="2286204"/>
                  <a:ext cx="1414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A0EC2D3-D9EA-FA80-3774-E6F27D9C6FFD}"/>
                    </a:ext>
                  </a:extLst>
                </p14:cNvPr>
                <p14:cNvContentPartPr/>
                <p14:nvPr/>
              </p14:nvContentPartPr>
              <p14:xfrm>
                <a:off x="9081570" y="2210244"/>
                <a:ext cx="127080" cy="154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A0EC2D3-D9EA-FA80-3774-E6F27D9C6FF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072570" y="2201604"/>
                  <a:ext cx="1447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D63E26F-7930-0478-6B0B-9D08C7688960}"/>
                    </a:ext>
                  </a:extLst>
                </p14:cNvPr>
                <p14:cNvContentPartPr/>
                <p14:nvPr/>
              </p14:nvContentPartPr>
              <p14:xfrm>
                <a:off x="9219450" y="2280804"/>
                <a:ext cx="159120" cy="141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D63E26F-7930-0478-6B0B-9D08C768896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210450" y="2272164"/>
                  <a:ext cx="1767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F46B491-1878-20C5-44EB-59571C0B86C5}"/>
                    </a:ext>
                  </a:extLst>
                </p14:cNvPr>
                <p14:cNvContentPartPr/>
                <p14:nvPr/>
              </p14:nvContentPartPr>
              <p14:xfrm>
                <a:off x="9141690" y="2505084"/>
                <a:ext cx="187920" cy="161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F46B491-1878-20C5-44EB-59571C0B86C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132690" y="2496444"/>
                  <a:ext cx="2055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A817DE3-76EF-171B-EC43-7071E3D86099}"/>
                    </a:ext>
                  </a:extLst>
                </p14:cNvPr>
                <p14:cNvContentPartPr/>
                <p14:nvPr/>
              </p14:nvContentPartPr>
              <p14:xfrm>
                <a:off x="8024610" y="1782924"/>
                <a:ext cx="1036440" cy="723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A817DE3-76EF-171B-EC43-7071E3D8609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015610" y="1774284"/>
                  <a:ext cx="1054080" cy="74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C4FC0AC-79C3-1E71-B65B-E6FD59EC19C3}"/>
                  </a:ext>
                </a:extLst>
              </p14:cNvPr>
              <p14:cNvContentPartPr/>
              <p14:nvPr/>
            </p14:nvContentPartPr>
            <p14:xfrm>
              <a:off x="7590090" y="1820724"/>
              <a:ext cx="276840" cy="270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C4FC0AC-79C3-1E71-B65B-E6FD59EC19C3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581450" y="1811724"/>
                <a:ext cx="2944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DFE2252E-92C3-5E16-801F-9EE7C9A91D8E}"/>
                  </a:ext>
                </a:extLst>
              </p14:cNvPr>
              <p14:cNvContentPartPr/>
              <p14:nvPr/>
            </p14:nvContentPartPr>
            <p14:xfrm>
              <a:off x="7504410" y="3709284"/>
              <a:ext cx="183240" cy="2415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DFE2252E-92C3-5E16-801F-9EE7C9A91D8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95410" y="3700644"/>
                <a:ext cx="200880" cy="25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9A16220-1907-9DDA-ECD5-EFCC6117E3F3}"/>
              </a:ext>
            </a:extLst>
          </p:cNvPr>
          <p:cNvGrpSpPr/>
          <p:nvPr/>
        </p:nvGrpSpPr>
        <p:grpSpPr>
          <a:xfrm>
            <a:off x="7329810" y="3193764"/>
            <a:ext cx="446400" cy="374760"/>
            <a:chOff x="7329810" y="3193764"/>
            <a:chExt cx="446400" cy="37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6A92F99-4942-C969-2598-5C3FE190AACA}"/>
                    </a:ext>
                  </a:extLst>
                </p14:cNvPr>
                <p14:cNvContentPartPr/>
                <p14:nvPr/>
              </p14:nvContentPartPr>
              <p14:xfrm>
                <a:off x="7332330" y="3417684"/>
                <a:ext cx="6120" cy="266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6A92F99-4942-C969-2598-5C3FE190AAC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323330" y="3409044"/>
                  <a:ext cx="237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91DECA3-7961-36DA-52AC-AF690BE7A9DF}"/>
                    </a:ext>
                  </a:extLst>
                </p14:cNvPr>
                <p14:cNvContentPartPr/>
                <p14:nvPr/>
              </p14:nvContentPartPr>
              <p14:xfrm>
                <a:off x="7329810" y="3224364"/>
                <a:ext cx="446400" cy="3441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91DECA3-7961-36DA-52AC-AF690BE7A9D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321170" y="3215724"/>
                  <a:ext cx="4640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BC9EF22-70E7-3831-1ECA-C6521F143AC1}"/>
                    </a:ext>
                  </a:extLst>
                </p14:cNvPr>
                <p14:cNvContentPartPr/>
                <p14:nvPr/>
              </p14:nvContentPartPr>
              <p14:xfrm>
                <a:off x="7504050" y="3193764"/>
                <a:ext cx="203400" cy="291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BC9EF22-70E7-3831-1ECA-C6521F143AC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495410" y="3184764"/>
                  <a:ext cx="221040" cy="30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D5CF1A9-0F5C-3259-990D-6F63D41ECFD1}"/>
              </a:ext>
            </a:extLst>
          </p:cNvPr>
          <p:cNvGrpSpPr/>
          <p:nvPr/>
        </p:nvGrpSpPr>
        <p:grpSpPr>
          <a:xfrm>
            <a:off x="6209850" y="4729524"/>
            <a:ext cx="830880" cy="441720"/>
            <a:chOff x="6209850" y="4729524"/>
            <a:chExt cx="830880" cy="44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BDAAE7E-7FC6-F1B0-67F5-5D1C89C67528}"/>
                    </a:ext>
                  </a:extLst>
                </p14:cNvPr>
                <p14:cNvContentPartPr/>
                <p14:nvPr/>
              </p14:nvContentPartPr>
              <p14:xfrm>
                <a:off x="6362130" y="4991244"/>
                <a:ext cx="108360" cy="17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BDAAE7E-7FC6-F1B0-67F5-5D1C89C6752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353130" y="4982244"/>
                  <a:ext cx="1260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C4A37C2-4D3A-EF23-1DB6-EB3A042513FD}"/>
                    </a:ext>
                  </a:extLst>
                </p14:cNvPr>
                <p14:cNvContentPartPr/>
                <p14:nvPr/>
              </p14:nvContentPartPr>
              <p14:xfrm>
                <a:off x="6209850" y="4729524"/>
                <a:ext cx="830880" cy="4417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C4A37C2-4D3A-EF23-1DB6-EB3A042513F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201210" y="4720884"/>
                  <a:ext cx="848520" cy="45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6085204-D194-B708-E96E-0225A8132786}"/>
              </a:ext>
            </a:extLst>
          </p:cNvPr>
          <p:cNvGrpSpPr/>
          <p:nvPr/>
        </p:nvGrpSpPr>
        <p:grpSpPr>
          <a:xfrm>
            <a:off x="6519090" y="4519644"/>
            <a:ext cx="189360" cy="278640"/>
            <a:chOff x="6519090" y="4519644"/>
            <a:chExt cx="18936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E2E904C-6B1F-2E5E-231A-A7C0B0D011AD}"/>
                    </a:ext>
                  </a:extLst>
                </p14:cNvPr>
                <p14:cNvContentPartPr/>
                <p14:nvPr/>
              </p14:nvContentPartPr>
              <p14:xfrm>
                <a:off x="6519090" y="4519644"/>
                <a:ext cx="189360" cy="2786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E2E904C-6B1F-2E5E-231A-A7C0B0D011A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510090" y="4511004"/>
                  <a:ext cx="2070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1CF0967-5A24-A241-493A-3AC5F3D1FAC5}"/>
                    </a:ext>
                  </a:extLst>
                </p14:cNvPr>
                <p14:cNvContentPartPr/>
                <p14:nvPr/>
              </p14:nvContentPartPr>
              <p14:xfrm>
                <a:off x="6529530" y="4708644"/>
                <a:ext cx="48960" cy="788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1CF0967-5A24-A241-493A-3AC5F3D1FAC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520530" y="4699644"/>
                  <a:ext cx="66600" cy="9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47E263F-54D3-C5EA-DAD1-C534D09EFF1C}"/>
              </a:ext>
            </a:extLst>
          </p:cNvPr>
          <p:cNvGrpSpPr/>
          <p:nvPr/>
        </p:nvGrpSpPr>
        <p:grpSpPr>
          <a:xfrm>
            <a:off x="7375170" y="4640604"/>
            <a:ext cx="1888200" cy="1941840"/>
            <a:chOff x="7375170" y="4640604"/>
            <a:chExt cx="1888200" cy="19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45B3B2B-4B6D-7607-2AE9-C74795EA214C}"/>
                    </a:ext>
                  </a:extLst>
                </p14:cNvPr>
                <p14:cNvContentPartPr/>
                <p14:nvPr/>
              </p14:nvContentPartPr>
              <p14:xfrm>
                <a:off x="7375170" y="4903764"/>
                <a:ext cx="219240" cy="191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45B3B2B-4B6D-7607-2AE9-C74795EA214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366170" y="4895124"/>
                  <a:ext cx="23688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2CC5C65-D847-A77B-D77A-40E78A8066C0}"/>
                    </a:ext>
                  </a:extLst>
                </p14:cNvPr>
                <p14:cNvContentPartPr/>
                <p14:nvPr/>
              </p14:nvContentPartPr>
              <p14:xfrm>
                <a:off x="7631130" y="4640604"/>
                <a:ext cx="580320" cy="3142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2CC5C65-D847-A77B-D77A-40E78A8066C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622490" y="4631964"/>
                  <a:ext cx="59796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824F44A-B96D-E677-1A58-77FC157D4FC8}"/>
                    </a:ext>
                  </a:extLst>
                </p14:cNvPr>
                <p14:cNvContentPartPr/>
                <p14:nvPr/>
              </p14:nvContentPartPr>
              <p14:xfrm>
                <a:off x="7820130" y="5148924"/>
                <a:ext cx="126720" cy="296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824F44A-B96D-E677-1A58-77FC157D4FC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811130" y="5140284"/>
                  <a:ext cx="14436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B42B918-97E7-E145-F210-0C6DBC2F522E}"/>
                    </a:ext>
                  </a:extLst>
                </p14:cNvPr>
                <p14:cNvContentPartPr/>
                <p14:nvPr/>
              </p14:nvContentPartPr>
              <p14:xfrm>
                <a:off x="8010210" y="5143524"/>
                <a:ext cx="83880" cy="741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B42B918-97E7-E145-F210-0C6DBC2F522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001210" y="5134524"/>
                  <a:ext cx="1015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E0CDF85-54F0-5AAB-B371-3F6950E39BDB}"/>
                    </a:ext>
                  </a:extLst>
                </p14:cNvPr>
                <p14:cNvContentPartPr/>
                <p14:nvPr/>
              </p14:nvContentPartPr>
              <p14:xfrm>
                <a:off x="8037210" y="4998084"/>
                <a:ext cx="145440" cy="158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E0CDF85-54F0-5AAB-B371-3F6950E39BD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028570" y="4989084"/>
                  <a:ext cx="1630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0FB2BF7-3B70-095C-8D65-CA0E8F4EC391}"/>
                    </a:ext>
                  </a:extLst>
                </p14:cNvPr>
                <p14:cNvContentPartPr/>
                <p14:nvPr/>
              </p14:nvContentPartPr>
              <p14:xfrm>
                <a:off x="8210370" y="5030844"/>
                <a:ext cx="108720" cy="1022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0FB2BF7-3B70-095C-8D65-CA0E8F4EC39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201370" y="5022204"/>
                  <a:ext cx="1263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AAC2E6D-4A39-2B57-E4BE-67A408018A27}"/>
                    </a:ext>
                  </a:extLst>
                </p14:cNvPr>
                <p14:cNvContentPartPr/>
                <p14:nvPr/>
              </p14:nvContentPartPr>
              <p14:xfrm>
                <a:off x="8321610" y="4936884"/>
                <a:ext cx="183960" cy="1036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AAC2E6D-4A39-2B57-E4BE-67A408018A2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312610" y="4928244"/>
                  <a:ext cx="2016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6CB8E31-0610-6CF6-44F4-74D3B1055DD3}"/>
                    </a:ext>
                  </a:extLst>
                </p14:cNvPr>
                <p14:cNvContentPartPr/>
                <p14:nvPr/>
              </p14:nvContentPartPr>
              <p14:xfrm>
                <a:off x="8049810" y="5702604"/>
                <a:ext cx="67320" cy="156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6CB8E31-0610-6CF6-44F4-74D3B1055DD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041170" y="5693604"/>
                  <a:ext cx="849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27C1F0F-2DA1-86BA-51B1-0210A15645F5}"/>
                    </a:ext>
                  </a:extLst>
                </p14:cNvPr>
                <p14:cNvContentPartPr/>
                <p14:nvPr/>
              </p14:nvContentPartPr>
              <p14:xfrm>
                <a:off x="8090850" y="5634924"/>
                <a:ext cx="142920" cy="171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27C1F0F-2DA1-86BA-51B1-0210A15645F5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082210" y="5626284"/>
                  <a:ext cx="1605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93C3A1F-33DB-29BB-9844-6AC817F6A5D4}"/>
                    </a:ext>
                  </a:extLst>
                </p14:cNvPr>
                <p14:cNvContentPartPr/>
                <p14:nvPr/>
              </p14:nvContentPartPr>
              <p14:xfrm>
                <a:off x="8256090" y="5669124"/>
                <a:ext cx="132480" cy="56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93C3A1F-33DB-29BB-9844-6AC817F6A5D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247090" y="5660484"/>
                  <a:ext cx="1501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91A1337-612B-367B-D084-0EBBFBEBCD7D}"/>
                    </a:ext>
                  </a:extLst>
                </p14:cNvPr>
                <p14:cNvContentPartPr/>
                <p14:nvPr/>
              </p14:nvContentPartPr>
              <p14:xfrm>
                <a:off x="8455170" y="5484444"/>
                <a:ext cx="110880" cy="1965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91A1337-612B-367B-D084-0EBBFBEBCD7D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446530" y="5475804"/>
                  <a:ext cx="1285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24A40E9-96B3-45FA-8F35-E17E35D0C3E5}"/>
                    </a:ext>
                  </a:extLst>
                </p14:cNvPr>
                <p14:cNvContentPartPr/>
                <p14:nvPr/>
              </p14:nvContentPartPr>
              <p14:xfrm>
                <a:off x="8668290" y="5508204"/>
                <a:ext cx="206280" cy="57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24A40E9-96B3-45FA-8F35-E17E35D0C3E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659290" y="5499564"/>
                  <a:ext cx="2239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F38A9C3-F4BA-1524-C526-D3C30518922D}"/>
                    </a:ext>
                  </a:extLst>
                </p14:cNvPr>
                <p14:cNvContentPartPr/>
                <p14:nvPr/>
              </p14:nvContentPartPr>
              <p14:xfrm>
                <a:off x="8995890" y="5367444"/>
                <a:ext cx="145440" cy="150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F38A9C3-F4BA-1524-C526-D3C3051892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987250" y="5358804"/>
                  <a:ext cx="1630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D7A2B0A-ED25-D01B-66B9-3252BFEC9E21}"/>
                    </a:ext>
                  </a:extLst>
                </p14:cNvPr>
                <p14:cNvContentPartPr/>
                <p14:nvPr/>
              </p14:nvContentPartPr>
              <p14:xfrm>
                <a:off x="8681970" y="6097164"/>
                <a:ext cx="172440" cy="153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D7A2B0A-ED25-D01B-66B9-3252BFEC9E2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673330" y="6088164"/>
                  <a:ext cx="1900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B708C49-4099-7120-3C8C-6F4A6A343975}"/>
                    </a:ext>
                  </a:extLst>
                </p14:cNvPr>
                <p14:cNvContentPartPr/>
                <p14:nvPr/>
              </p14:nvContentPartPr>
              <p14:xfrm>
                <a:off x="8941890" y="6067644"/>
                <a:ext cx="133560" cy="54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B708C49-4099-7120-3C8C-6F4A6A34397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933250" y="6059004"/>
                  <a:ext cx="1512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AB51E0E-897A-DB6F-DB65-9B18C46E2281}"/>
                    </a:ext>
                  </a:extLst>
                </p14:cNvPr>
                <p14:cNvContentPartPr/>
                <p14:nvPr/>
              </p14:nvContentPartPr>
              <p14:xfrm>
                <a:off x="9144570" y="5958204"/>
                <a:ext cx="118800" cy="1324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AB51E0E-897A-DB6F-DB65-9B18C46E228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135930" y="5949204"/>
                  <a:ext cx="1364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416388D-B634-F3B7-BA89-31A99CA1242D}"/>
                    </a:ext>
                  </a:extLst>
                </p14:cNvPr>
                <p14:cNvContentPartPr/>
                <p14:nvPr/>
              </p14:nvContentPartPr>
              <p14:xfrm>
                <a:off x="8376330" y="6295884"/>
                <a:ext cx="150840" cy="51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416388D-B634-F3B7-BA89-31A99CA1242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367330" y="6287244"/>
                  <a:ext cx="1684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0A21746-D4A3-551F-E55A-608EBF045E89}"/>
                    </a:ext>
                  </a:extLst>
                </p14:cNvPr>
                <p14:cNvContentPartPr/>
                <p14:nvPr/>
              </p14:nvContentPartPr>
              <p14:xfrm>
                <a:off x="8141970" y="6353124"/>
                <a:ext cx="64800" cy="1242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0A21746-D4A3-551F-E55A-608EBF045E8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132970" y="6344124"/>
                  <a:ext cx="824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1FA9ED1-05AF-7388-5A12-D956C9C53A9B}"/>
                    </a:ext>
                  </a:extLst>
                </p14:cNvPr>
                <p14:cNvContentPartPr/>
                <p14:nvPr/>
              </p14:nvContentPartPr>
              <p14:xfrm>
                <a:off x="8194890" y="6284364"/>
                <a:ext cx="136440" cy="171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1FA9ED1-05AF-7388-5A12-D956C9C53A9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186250" y="6275364"/>
                  <a:ext cx="1540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0411561-4403-60D9-DBBD-AF647F16E93C}"/>
                    </a:ext>
                  </a:extLst>
                </p14:cNvPr>
                <p14:cNvContentPartPr/>
                <p14:nvPr/>
              </p14:nvContentPartPr>
              <p14:xfrm>
                <a:off x="8236650" y="6090324"/>
                <a:ext cx="78120" cy="2077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0411561-4403-60D9-DBBD-AF647F16E93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227650" y="6081324"/>
                  <a:ext cx="957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71A314C7-8F70-AFD5-4F8C-FFE319E96BD9}"/>
                    </a:ext>
                  </a:extLst>
                </p14:cNvPr>
                <p14:cNvContentPartPr/>
                <p14:nvPr/>
              </p14:nvContentPartPr>
              <p14:xfrm>
                <a:off x="8370210" y="6028764"/>
                <a:ext cx="66600" cy="666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71A314C7-8F70-AFD5-4F8C-FFE319E96BD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361210" y="6019764"/>
                  <a:ext cx="842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C7A4144-9088-A38A-2C6F-BF422347D1FB}"/>
                    </a:ext>
                  </a:extLst>
                </p14:cNvPr>
                <p14:cNvContentPartPr/>
                <p14:nvPr/>
              </p14:nvContentPartPr>
              <p14:xfrm>
                <a:off x="8717610" y="5849484"/>
                <a:ext cx="78480" cy="211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C7A4144-9088-A38A-2C6F-BF422347D1F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708970" y="5840844"/>
                  <a:ext cx="961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4B6AAF8-BD4A-5D9F-11FF-11FED8CD8BA1}"/>
                    </a:ext>
                  </a:extLst>
                </p14:cNvPr>
                <p14:cNvContentPartPr/>
                <p14:nvPr/>
              </p14:nvContentPartPr>
              <p14:xfrm>
                <a:off x="8846490" y="5801604"/>
                <a:ext cx="66600" cy="34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4B6AAF8-BD4A-5D9F-11FF-11FED8CD8BA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837490" y="5792604"/>
                  <a:ext cx="842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F64BB0C-8123-84D2-6A30-C7B32914F3D4}"/>
                    </a:ext>
                  </a:extLst>
                </p14:cNvPr>
                <p14:cNvContentPartPr/>
                <p14:nvPr/>
              </p14:nvContentPartPr>
              <p14:xfrm>
                <a:off x="8975370" y="5776764"/>
                <a:ext cx="55800" cy="6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F64BB0C-8123-84D2-6A30-C7B32914F3D4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966370" y="5767764"/>
                  <a:ext cx="734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1879AEE-0E42-F70F-95DA-337D4E626227}"/>
                    </a:ext>
                  </a:extLst>
                </p14:cNvPr>
                <p14:cNvContentPartPr/>
                <p14:nvPr/>
              </p14:nvContentPartPr>
              <p14:xfrm>
                <a:off x="8460570" y="5994204"/>
                <a:ext cx="54000" cy="34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91879AEE-0E42-F70F-95DA-337D4E62622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451570" y="5985564"/>
                  <a:ext cx="716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47B516-7E63-E1A8-0F6C-BAB67622B7A1}"/>
                    </a:ext>
                  </a:extLst>
                </p14:cNvPr>
                <p14:cNvContentPartPr/>
                <p14:nvPr/>
              </p14:nvContentPartPr>
              <p14:xfrm>
                <a:off x="8477490" y="5978004"/>
                <a:ext cx="45720" cy="795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47B516-7E63-E1A8-0F6C-BAB67622B7A1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468490" y="5969004"/>
                  <a:ext cx="6336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3B3C8FB-4E46-F5FD-BD1F-D817E1656EE3}"/>
                    </a:ext>
                  </a:extLst>
                </p14:cNvPr>
                <p14:cNvContentPartPr/>
                <p14:nvPr/>
              </p14:nvContentPartPr>
              <p14:xfrm>
                <a:off x="8969610" y="5911044"/>
                <a:ext cx="73080" cy="331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3B3C8FB-4E46-F5FD-BD1F-D817E1656EE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960970" y="5902404"/>
                  <a:ext cx="907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EF75135-EE76-43D0-E09A-BF4A8528EA4C}"/>
                    </a:ext>
                  </a:extLst>
                </p14:cNvPr>
                <p14:cNvContentPartPr/>
                <p14:nvPr/>
              </p14:nvContentPartPr>
              <p14:xfrm>
                <a:off x="8431050" y="6526644"/>
                <a:ext cx="64080" cy="558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EF75135-EE76-43D0-E09A-BF4A8528EA4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422410" y="6517644"/>
                  <a:ext cx="817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51E1030-5510-E045-DD1E-2DF9DDDCA28C}"/>
                    </a:ext>
                  </a:extLst>
                </p14:cNvPr>
                <p14:cNvContentPartPr/>
                <p14:nvPr/>
              </p14:nvContentPartPr>
              <p14:xfrm>
                <a:off x="8091930" y="5355564"/>
                <a:ext cx="68040" cy="248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51E1030-5510-E045-DD1E-2DF9DDDCA28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082930" y="5346924"/>
                  <a:ext cx="856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5C43A7F-8A79-9BB6-1D70-994737740E9E}"/>
                    </a:ext>
                  </a:extLst>
                </p14:cNvPr>
                <p14:cNvContentPartPr/>
                <p14:nvPr/>
              </p14:nvContentPartPr>
              <p14:xfrm>
                <a:off x="8193090" y="5350524"/>
                <a:ext cx="55080" cy="568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5C43A7F-8A79-9BB6-1D70-994737740E9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184450" y="5341884"/>
                  <a:ext cx="7272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9773227-2AB7-25BC-E671-0A3ADAD05D20}"/>
                    </a:ext>
                  </a:extLst>
                </p14:cNvPr>
                <p14:cNvContentPartPr/>
                <p14:nvPr/>
              </p14:nvContentPartPr>
              <p14:xfrm>
                <a:off x="8204610" y="5319564"/>
                <a:ext cx="46800" cy="770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9773227-2AB7-25BC-E671-0A3ADAD05D20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195610" y="5310564"/>
                  <a:ext cx="644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3C09602-4C1E-BC84-2BC7-7D026F17FF26}"/>
                    </a:ext>
                  </a:extLst>
                </p14:cNvPr>
                <p14:cNvContentPartPr/>
                <p14:nvPr/>
              </p14:nvContentPartPr>
              <p14:xfrm>
                <a:off x="8498730" y="5201484"/>
                <a:ext cx="76680" cy="2404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43C09602-4C1E-BC84-2BC7-7D026F17FF2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489730" y="5192484"/>
                  <a:ext cx="943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1544023-64BF-4A74-1DA6-DEB7879A553B}"/>
                    </a:ext>
                  </a:extLst>
                </p14:cNvPr>
                <p14:cNvContentPartPr/>
                <p14:nvPr/>
              </p14:nvContentPartPr>
              <p14:xfrm>
                <a:off x="8608530" y="5183484"/>
                <a:ext cx="68760" cy="468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1544023-64BF-4A74-1DA6-DEB7879A553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599890" y="5174484"/>
                  <a:ext cx="86400" cy="6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E8899A50-4015-3E51-BF0D-BC87AADAA6BA}"/>
                  </a:ext>
                </a:extLst>
              </p14:cNvPr>
              <p14:cNvContentPartPr/>
              <p14:nvPr/>
            </p14:nvContentPartPr>
            <p14:xfrm>
              <a:off x="8503410" y="5206524"/>
              <a:ext cx="176760" cy="9252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E8899A50-4015-3E51-BF0D-BC87AADAA6BA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8449410" y="5098884"/>
                <a:ext cx="2844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49E73B58-2367-D882-8B1B-31011BEF2419}"/>
                  </a:ext>
                </a:extLst>
              </p14:cNvPr>
              <p14:cNvContentPartPr/>
              <p14:nvPr/>
            </p14:nvContentPartPr>
            <p14:xfrm>
              <a:off x="8671170" y="5766324"/>
              <a:ext cx="373680" cy="2314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49E73B58-2367-D882-8B1B-31011BEF2419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8617170" y="5658684"/>
                <a:ext cx="48132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4A6038F1-6E33-C60C-1384-412A91113624}"/>
                  </a:ext>
                </a:extLst>
              </p14:cNvPr>
              <p14:cNvContentPartPr/>
              <p14:nvPr/>
            </p14:nvContentPartPr>
            <p14:xfrm>
              <a:off x="9733808" y="915457"/>
              <a:ext cx="1165680" cy="74952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4A6038F1-6E33-C60C-1384-412A91113624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9724808" y="906457"/>
                <a:ext cx="1183320" cy="76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23B1E91-7F9D-45DD-3996-46B8CED6B4EE}"/>
              </a:ext>
            </a:extLst>
          </p:cNvPr>
          <p:cNvGrpSpPr/>
          <p:nvPr/>
        </p:nvGrpSpPr>
        <p:grpSpPr>
          <a:xfrm>
            <a:off x="10786088" y="-9743"/>
            <a:ext cx="1544040" cy="1383480"/>
            <a:chOff x="10786088" y="-9743"/>
            <a:chExt cx="1544040" cy="138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F610F0BE-E11D-508B-385D-15171F5F3F08}"/>
                    </a:ext>
                  </a:extLst>
                </p14:cNvPr>
                <p14:cNvContentPartPr/>
                <p14:nvPr/>
              </p14:nvContentPartPr>
              <p14:xfrm>
                <a:off x="10786088" y="442777"/>
                <a:ext cx="577080" cy="4820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F610F0BE-E11D-508B-385D-15171F5F3F0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777448" y="434137"/>
                  <a:ext cx="59472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CBDD4CBB-9CA7-8F8E-6DE1-46C17E791B7E}"/>
                    </a:ext>
                  </a:extLst>
                </p14:cNvPr>
                <p14:cNvContentPartPr/>
                <p14:nvPr/>
              </p14:nvContentPartPr>
              <p14:xfrm>
                <a:off x="11446688" y="230737"/>
                <a:ext cx="219240" cy="3096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CBDD4CBB-9CA7-8F8E-6DE1-46C17E791B7E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1438048" y="221737"/>
                  <a:ext cx="2368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4B7AFFB-25C1-2053-7902-97E6D3B290BB}"/>
                    </a:ext>
                  </a:extLst>
                </p14:cNvPr>
                <p14:cNvContentPartPr/>
                <p14:nvPr/>
              </p14:nvContentPartPr>
              <p14:xfrm>
                <a:off x="11717408" y="188977"/>
                <a:ext cx="92880" cy="1180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4B7AFFB-25C1-2053-7902-97E6D3B290B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1708408" y="179977"/>
                  <a:ext cx="1105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5E9EF1F-F9C7-767F-6EAF-AB80E2A64B66}"/>
                    </a:ext>
                  </a:extLst>
                </p14:cNvPr>
                <p14:cNvContentPartPr/>
                <p14:nvPr/>
              </p14:nvContentPartPr>
              <p14:xfrm>
                <a:off x="11794808" y="-2183"/>
                <a:ext cx="97920" cy="2404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5E9EF1F-F9C7-767F-6EAF-AB80E2A64B6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1785808" y="-11183"/>
                  <a:ext cx="11556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3133467-3FCF-686C-E361-DACED61E4830}"/>
                    </a:ext>
                  </a:extLst>
                </p14:cNvPr>
                <p14:cNvContentPartPr/>
                <p14:nvPr/>
              </p14:nvContentPartPr>
              <p14:xfrm>
                <a:off x="11946728" y="82057"/>
                <a:ext cx="115200" cy="1411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3133467-3FCF-686C-E361-DACED61E4830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1938088" y="73417"/>
                  <a:ext cx="1328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B4A5158B-DA96-7DC5-E205-9598B5813C3F}"/>
                    </a:ext>
                  </a:extLst>
                </p14:cNvPr>
                <p14:cNvContentPartPr/>
                <p14:nvPr/>
              </p14:nvContentPartPr>
              <p14:xfrm>
                <a:off x="12063368" y="-9743"/>
                <a:ext cx="266760" cy="1605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B4A5158B-DA96-7DC5-E205-9598B5813C3F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054728" y="-18383"/>
                  <a:ext cx="2844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2D533D60-0A8D-407B-71F5-66AC224AAACA}"/>
                    </a:ext>
                  </a:extLst>
                </p14:cNvPr>
                <p14:cNvContentPartPr/>
                <p14:nvPr/>
              </p14:nvContentPartPr>
              <p14:xfrm>
                <a:off x="11122328" y="1181857"/>
                <a:ext cx="117720" cy="756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2D533D60-0A8D-407B-71F5-66AC224AAACA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113688" y="1172857"/>
                  <a:ext cx="13536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086902A-AE38-033C-87D2-DC3B67CFF28E}"/>
                    </a:ext>
                  </a:extLst>
                </p14:cNvPr>
                <p14:cNvContentPartPr/>
                <p14:nvPr/>
              </p14:nvContentPartPr>
              <p14:xfrm>
                <a:off x="11322128" y="1042537"/>
                <a:ext cx="169920" cy="1368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086902A-AE38-033C-87D2-DC3B67CFF28E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313488" y="1033537"/>
                  <a:ext cx="1875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645CA58-8934-404F-E614-F1E66AC8AA51}"/>
                    </a:ext>
                  </a:extLst>
                </p14:cNvPr>
                <p14:cNvContentPartPr/>
                <p14:nvPr/>
              </p14:nvContentPartPr>
              <p14:xfrm>
                <a:off x="11498528" y="1000417"/>
                <a:ext cx="106560" cy="493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645CA58-8934-404F-E614-F1E66AC8AA5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1489888" y="991417"/>
                  <a:ext cx="1242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6DAC409-5E2F-1ADF-11F4-4F8E9D47B8DC}"/>
                    </a:ext>
                  </a:extLst>
                </p14:cNvPr>
                <p14:cNvContentPartPr/>
                <p14:nvPr/>
              </p14:nvContentPartPr>
              <p14:xfrm>
                <a:off x="11625608" y="827617"/>
                <a:ext cx="143280" cy="181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6DAC409-5E2F-1ADF-11F4-4F8E9D47B8D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1616968" y="818977"/>
                  <a:ext cx="1609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CE9EB4C-FF5F-C5EB-3D85-B1BDF46E16F7}"/>
                    </a:ext>
                  </a:extLst>
                </p14:cNvPr>
                <p14:cNvContentPartPr/>
                <p14:nvPr/>
              </p14:nvContentPartPr>
              <p14:xfrm>
                <a:off x="11483048" y="1136857"/>
                <a:ext cx="368640" cy="2368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CE9EB4C-FF5F-C5EB-3D85-B1BDF46E16F7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1474408" y="1127857"/>
                  <a:ext cx="38628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5FAF4A1F-014F-C024-A29E-E9AF2F7555A4}"/>
                    </a:ext>
                  </a:extLst>
                </p14:cNvPr>
                <p14:cNvContentPartPr/>
                <p14:nvPr/>
              </p14:nvContentPartPr>
              <p14:xfrm>
                <a:off x="11000648" y="326137"/>
                <a:ext cx="1121400" cy="5101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5FAF4A1F-014F-C024-A29E-E9AF2F7555A4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0992008" y="317497"/>
                  <a:ext cx="1139040" cy="52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D1B8AF0F-F1FE-AB0F-335A-BAEEBF37ABF4}"/>
              </a:ext>
            </a:extLst>
          </p:cNvPr>
          <p:cNvGrpSpPr/>
          <p:nvPr/>
        </p:nvGrpSpPr>
        <p:grpSpPr>
          <a:xfrm>
            <a:off x="10377488" y="3521857"/>
            <a:ext cx="1939320" cy="1949760"/>
            <a:chOff x="10377488" y="3521857"/>
            <a:chExt cx="1939320" cy="19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D0A83FD-7A15-052C-B208-81DFFD3C0E1F}"/>
                    </a:ext>
                  </a:extLst>
                </p14:cNvPr>
                <p14:cNvContentPartPr/>
                <p14:nvPr/>
              </p14:nvContentPartPr>
              <p14:xfrm>
                <a:off x="10812008" y="4002457"/>
                <a:ext cx="238320" cy="1720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D0A83FD-7A15-052C-B208-81DFFD3C0E1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0803008" y="3993817"/>
                  <a:ext cx="2559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1E6C0A2-85A1-91B5-4082-D52B4EE5C6D6}"/>
                    </a:ext>
                  </a:extLst>
                </p14:cNvPr>
                <p14:cNvContentPartPr/>
                <p14:nvPr/>
              </p14:nvContentPartPr>
              <p14:xfrm>
                <a:off x="11087048" y="3877177"/>
                <a:ext cx="119520" cy="2012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1E6C0A2-85A1-91B5-4082-D52B4EE5C6D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1078048" y="3868537"/>
                  <a:ext cx="1371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B62163C-2026-B4EC-0319-77967A737844}"/>
                    </a:ext>
                  </a:extLst>
                </p14:cNvPr>
                <p14:cNvContentPartPr/>
                <p14:nvPr/>
              </p14:nvContentPartPr>
              <p14:xfrm>
                <a:off x="10786808" y="3760177"/>
                <a:ext cx="271080" cy="2037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B62163C-2026-B4EC-0319-77967A737844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0778168" y="3751177"/>
                  <a:ext cx="2887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5A3E1B1-99F1-A36B-5113-8D7E75494052}"/>
                    </a:ext>
                  </a:extLst>
                </p14:cNvPr>
                <p14:cNvContentPartPr/>
                <p14:nvPr/>
              </p14:nvContentPartPr>
              <p14:xfrm>
                <a:off x="10901288" y="4277857"/>
                <a:ext cx="200520" cy="1558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5A3E1B1-99F1-A36B-5113-8D7E7549405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0892648" y="4268857"/>
                  <a:ext cx="2181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CB9220A-2BBC-D5F9-3BFA-08E9DF31DCD1}"/>
                    </a:ext>
                  </a:extLst>
                </p14:cNvPr>
                <p14:cNvContentPartPr/>
                <p14:nvPr/>
              </p14:nvContentPartPr>
              <p14:xfrm>
                <a:off x="10590608" y="4072297"/>
                <a:ext cx="149040" cy="1706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CB9220A-2BBC-D5F9-3BFA-08E9DF31DCD1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0581968" y="4063297"/>
                  <a:ext cx="16668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3E3C692-D2BA-5025-FA38-49D53A950ED2}"/>
                    </a:ext>
                  </a:extLst>
                </p14:cNvPr>
                <p14:cNvContentPartPr/>
                <p14:nvPr/>
              </p14:nvContentPartPr>
              <p14:xfrm>
                <a:off x="10605368" y="3753697"/>
                <a:ext cx="169920" cy="1458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3E3C692-D2BA-5025-FA38-49D53A950ED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0596368" y="3745057"/>
                  <a:ext cx="1875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E92FF82-8F27-28D3-926E-BCF39BB2AF2D}"/>
                    </a:ext>
                  </a:extLst>
                </p14:cNvPr>
                <p14:cNvContentPartPr/>
                <p14:nvPr/>
              </p14:nvContentPartPr>
              <p14:xfrm>
                <a:off x="10921808" y="3521857"/>
                <a:ext cx="131760" cy="1461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E92FF82-8F27-28D3-926E-BCF39BB2AF2D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0912808" y="3512857"/>
                  <a:ext cx="1494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D1559847-EDEB-230C-A171-D3CF6ED7B9A2}"/>
                    </a:ext>
                  </a:extLst>
                </p14:cNvPr>
                <p14:cNvContentPartPr/>
                <p14:nvPr/>
              </p14:nvContentPartPr>
              <p14:xfrm>
                <a:off x="11238968" y="3678097"/>
                <a:ext cx="157320" cy="1328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1559847-EDEB-230C-A171-D3CF6ED7B9A2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1229968" y="3669457"/>
                  <a:ext cx="1749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5E1E44A-B941-CD83-F314-D125EA97D6A6}"/>
                    </a:ext>
                  </a:extLst>
                </p14:cNvPr>
                <p14:cNvContentPartPr/>
                <p14:nvPr/>
              </p14:nvContentPartPr>
              <p14:xfrm>
                <a:off x="11294408" y="4084537"/>
                <a:ext cx="129960" cy="1648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5E1E44A-B941-CD83-F314-D125EA97D6A6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1285408" y="4075897"/>
                  <a:ext cx="1476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E5AD540-2A5F-7E14-DE47-9111537FCEFF}"/>
                    </a:ext>
                  </a:extLst>
                </p14:cNvPr>
                <p14:cNvContentPartPr/>
                <p14:nvPr/>
              </p14:nvContentPartPr>
              <p14:xfrm>
                <a:off x="10414208" y="4257697"/>
                <a:ext cx="779040" cy="7729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E5AD540-2A5F-7E14-DE47-9111537FCEFF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0405208" y="4248697"/>
                  <a:ext cx="796680" cy="79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82E8B79-7A27-8E09-64D6-A76296EEDD52}"/>
                    </a:ext>
                  </a:extLst>
                </p14:cNvPr>
                <p14:cNvContentPartPr/>
                <p14:nvPr/>
              </p14:nvContentPartPr>
              <p14:xfrm>
                <a:off x="10377488" y="4973737"/>
                <a:ext cx="163440" cy="928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82E8B79-7A27-8E09-64D6-A76296EEDD52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368488" y="4964737"/>
                  <a:ext cx="1810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28B5FE87-00BC-D26D-3334-33323EC24D8D}"/>
                    </a:ext>
                  </a:extLst>
                </p14:cNvPr>
                <p14:cNvContentPartPr/>
                <p14:nvPr/>
              </p14:nvContentPartPr>
              <p14:xfrm>
                <a:off x="10930808" y="4747657"/>
                <a:ext cx="462240" cy="3988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28B5FE87-00BC-D26D-3334-33323EC24D8D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0922168" y="4738657"/>
                  <a:ext cx="4798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01AF85F-8A3A-B0A0-95A0-E45C2D4B63A0}"/>
                    </a:ext>
                  </a:extLst>
                </p14:cNvPr>
                <p14:cNvContentPartPr/>
                <p14:nvPr/>
              </p14:nvContentPartPr>
              <p14:xfrm>
                <a:off x="11376128" y="4854937"/>
                <a:ext cx="93960" cy="1101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01AF85F-8A3A-B0A0-95A0-E45C2D4B63A0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1367128" y="4846297"/>
                  <a:ext cx="1116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8CC1E7D8-A5DA-F65F-BB57-756C34EBE92D}"/>
                    </a:ext>
                  </a:extLst>
                </p14:cNvPr>
                <p14:cNvContentPartPr/>
                <p14:nvPr/>
              </p14:nvContentPartPr>
              <p14:xfrm>
                <a:off x="11510768" y="4562257"/>
                <a:ext cx="431640" cy="3124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8CC1E7D8-A5DA-F65F-BB57-756C34EBE92D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1502128" y="4553257"/>
                  <a:ext cx="44928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B282309-83C3-6B3D-7C35-15DA0814AA0B}"/>
                    </a:ext>
                  </a:extLst>
                </p14:cNvPr>
                <p14:cNvContentPartPr/>
                <p14:nvPr/>
              </p14:nvContentPartPr>
              <p14:xfrm>
                <a:off x="11868608" y="4583857"/>
                <a:ext cx="15120" cy="14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B282309-83C3-6B3D-7C35-15DA0814AA0B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1859968" y="4574857"/>
                  <a:ext cx="3276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7BB5A774-576A-0C28-599C-922C4FBFBD99}"/>
                    </a:ext>
                  </a:extLst>
                </p14:cNvPr>
                <p14:cNvContentPartPr/>
                <p14:nvPr/>
              </p14:nvContentPartPr>
              <p14:xfrm>
                <a:off x="11928368" y="4372897"/>
                <a:ext cx="283680" cy="4356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7BB5A774-576A-0C28-599C-922C4FBFBD99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1919728" y="4364257"/>
                  <a:ext cx="30132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AEC306A-7CF9-EA77-44AB-D175F6D9F20D}"/>
                    </a:ext>
                  </a:extLst>
                </p14:cNvPr>
                <p14:cNvContentPartPr/>
                <p14:nvPr/>
              </p14:nvContentPartPr>
              <p14:xfrm>
                <a:off x="11177768" y="5219257"/>
                <a:ext cx="471240" cy="2523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AEC306A-7CF9-EA77-44AB-D175F6D9F20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1168768" y="5210617"/>
                  <a:ext cx="4888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E6EE6ED-BF8D-F5C0-C645-803F6BF29FCE}"/>
                    </a:ext>
                  </a:extLst>
                </p14:cNvPr>
                <p14:cNvContentPartPr/>
                <p14:nvPr/>
              </p14:nvContentPartPr>
              <p14:xfrm>
                <a:off x="11785808" y="5069497"/>
                <a:ext cx="231120" cy="1522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E6EE6ED-BF8D-F5C0-C645-803F6BF29FCE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1776808" y="5060857"/>
                  <a:ext cx="2487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6AB4774-42AC-0FE7-0D85-6E8F335B8478}"/>
                    </a:ext>
                  </a:extLst>
                </p14:cNvPr>
                <p14:cNvContentPartPr/>
                <p14:nvPr/>
              </p14:nvContentPartPr>
              <p14:xfrm>
                <a:off x="11946368" y="5018377"/>
                <a:ext cx="39600" cy="194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6AB4774-42AC-0FE7-0D85-6E8F335B847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1937368" y="5009737"/>
                  <a:ext cx="572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0D8F3A4-A6E2-B9D8-7B02-4EAA6E640770}"/>
                    </a:ext>
                  </a:extLst>
                </p14:cNvPr>
                <p14:cNvContentPartPr/>
                <p14:nvPr/>
              </p14:nvContentPartPr>
              <p14:xfrm>
                <a:off x="12014768" y="5012617"/>
                <a:ext cx="153000" cy="871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0D8F3A4-A6E2-B9D8-7B02-4EAA6E640770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2005768" y="5003977"/>
                  <a:ext cx="1706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B3DCC2D-6C87-DD93-4626-2969E08EC673}"/>
                    </a:ext>
                  </a:extLst>
                </p14:cNvPr>
                <p14:cNvContentPartPr/>
                <p14:nvPr/>
              </p14:nvContentPartPr>
              <p14:xfrm>
                <a:off x="12164888" y="4945297"/>
                <a:ext cx="151920" cy="2419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B3DCC2D-6C87-DD93-4626-2969E08EC673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2155888" y="4936657"/>
                  <a:ext cx="16956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7BEE17F-FD4B-3F31-2BAA-36D64193F7EB}"/>
              </a:ext>
            </a:extLst>
          </p:cNvPr>
          <p:cNvGrpSpPr/>
          <p:nvPr/>
        </p:nvGrpSpPr>
        <p:grpSpPr>
          <a:xfrm>
            <a:off x="10015328" y="2965297"/>
            <a:ext cx="1413720" cy="560880"/>
            <a:chOff x="10015328" y="2965297"/>
            <a:chExt cx="1413720" cy="56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11EB9D0-5B42-5135-CF52-8CC1ACF06B09}"/>
                    </a:ext>
                  </a:extLst>
                </p14:cNvPr>
                <p14:cNvContentPartPr/>
                <p14:nvPr/>
              </p14:nvContentPartPr>
              <p14:xfrm>
                <a:off x="10018928" y="2965297"/>
                <a:ext cx="308160" cy="2127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11EB9D0-5B42-5135-CF52-8CC1ACF06B09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010288" y="2956297"/>
                  <a:ext cx="3258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E2EC97B-54CF-D40E-D60C-F5ED2F471984}"/>
                    </a:ext>
                  </a:extLst>
                </p14:cNvPr>
                <p14:cNvContentPartPr/>
                <p14:nvPr/>
              </p14:nvContentPartPr>
              <p14:xfrm>
                <a:off x="10015328" y="3049177"/>
                <a:ext cx="177480" cy="1504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E2EC97B-54CF-D40E-D60C-F5ED2F47198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0006328" y="3040177"/>
                  <a:ext cx="19512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685181B-5BD9-D363-9D39-851CE8AFEEA1}"/>
                    </a:ext>
                  </a:extLst>
                </p14:cNvPr>
                <p14:cNvContentPartPr/>
                <p14:nvPr/>
              </p14:nvContentPartPr>
              <p14:xfrm>
                <a:off x="10370648" y="2980057"/>
                <a:ext cx="1058400" cy="5461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685181B-5BD9-D363-9D39-851CE8AFEEA1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0361648" y="2971417"/>
                  <a:ext cx="1076040" cy="56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60A60FF2-4FF5-B118-3477-F96BF0ADE22E}"/>
              </a:ext>
            </a:extLst>
          </p:cNvPr>
          <p:cNvGrpSpPr/>
          <p:nvPr/>
        </p:nvGrpSpPr>
        <p:grpSpPr>
          <a:xfrm>
            <a:off x="10206488" y="5811457"/>
            <a:ext cx="2271600" cy="882360"/>
            <a:chOff x="10206488" y="5811457"/>
            <a:chExt cx="2271600" cy="8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65916B7-C456-3916-8ED1-D22391C08B1B}"/>
                    </a:ext>
                  </a:extLst>
                </p14:cNvPr>
                <p14:cNvContentPartPr/>
                <p14:nvPr/>
              </p14:nvContentPartPr>
              <p14:xfrm>
                <a:off x="10449488" y="6070657"/>
                <a:ext cx="77760" cy="2311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65916B7-C456-3916-8ED1-D22391C08B1B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10440488" y="6062017"/>
                  <a:ext cx="954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38D09AF-DF80-0DD8-A4CF-1E4EE74CC2A8}"/>
                    </a:ext>
                  </a:extLst>
                </p14:cNvPr>
                <p14:cNvContentPartPr/>
                <p14:nvPr/>
              </p14:nvContentPartPr>
              <p14:xfrm>
                <a:off x="10424288" y="6075337"/>
                <a:ext cx="115920" cy="1274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38D09AF-DF80-0DD8-A4CF-1E4EE74CC2A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0415648" y="6066697"/>
                  <a:ext cx="1335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B714C680-5344-8ED7-5E3F-262F12EB4826}"/>
                    </a:ext>
                  </a:extLst>
                </p14:cNvPr>
                <p14:cNvContentPartPr/>
                <p14:nvPr/>
              </p14:nvContentPartPr>
              <p14:xfrm>
                <a:off x="10556408" y="5912977"/>
                <a:ext cx="81720" cy="1900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B714C680-5344-8ED7-5E3F-262F12EB4826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547408" y="5904337"/>
                  <a:ext cx="993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8DEDA964-7B5F-8948-F10B-74BB5D2384D8}"/>
                    </a:ext>
                  </a:extLst>
                </p14:cNvPr>
                <p14:cNvContentPartPr/>
                <p14:nvPr/>
              </p14:nvContentPartPr>
              <p14:xfrm>
                <a:off x="10678088" y="5995417"/>
                <a:ext cx="134280" cy="993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8DEDA964-7B5F-8948-F10B-74BB5D2384D8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0669448" y="5986777"/>
                  <a:ext cx="1519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6DD1837E-D4A3-A4CD-171E-4C8398CF4A1A}"/>
                    </a:ext>
                  </a:extLst>
                </p14:cNvPr>
                <p14:cNvContentPartPr/>
                <p14:nvPr/>
              </p14:nvContentPartPr>
              <p14:xfrm>
                <a:off x="10823888" y="5927377"/>
                <a:ext cx="123840" cy="1090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6DD1837E-D4A3-A4CD-171E-4C8398CF4A1A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0814888" y="5918737"/>
                  <a:ext cx="1414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4FBAD9A9-E411-F2FC-4471-287871AB2AE3}"/>
                    </a:ext>
                  </a:extLst>
                </p14:cNvPr>
                <p14:cNvContentPartPr/>
                <p14:nvPr/>
              </p14:nvContentPartPr>
              <p14:xfrm>
                <a:off x="10997408" y="5858977"/>
                <a:ext cx="127440" cy="943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4FBAD9A9-E411-F2FC-4471-287871AB2AE3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0988408" y="5850337"/>
                  <a:ext cx="1450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34DC7CA-6064-D68E-6D43-DA62796B1248}"/>
                    </a:ext>
                  </a:extLst>
                </p14:cNvPr>
                <p14:cNvContentPartPr/>
                <p14:nvPr/>
              </p14:nvContentPartPr>
              <p14:xfrm>
                <a:off x="11128088" y="5811457"/>
                <a:ext cx="140040" cy="964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34DC7CA-6064-D68E-6D43-DA62796B1248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1119088" y="5802457"/>
                  <a:ext cx="1576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DAA5E5A4-70FD-4195-17CF-145F965311AB}"/>
                    </a:ext>
                  </a:extLst>
                </p14:cNvPr>
                <p14:cNvContentPartPr/>
                <p14:nvPr/>
              </p14:nvContentPartPr>
              <p14:xfrm>
                <a:off x="10206488" y="6238057"/>
                <a:ext cx="87840" cy="8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DAA5E5A4-70FD-4195-17CF-145F965311AB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0197488" y="6229057"/>
                  <a:ext cx="1054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4BE0E30-32A9-1851-F37D-B52E67D5910C}"/>
                    </a:ext>
                  </a:extLst>
                </p14:cNvPr>
                <p14:cNvContentPartPr/>
                <p14:nvPr/>
              </p14:nvContentPartPr>
              <p14:xfrm>
                <a:off x="10420688" y="6449737"/>
                <a:ext cx="120600" cy="406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4BE0E30-32A9-1851-F37D-B52E67D5910C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0412048" y="6441097"/>
                  <a:ext cx="13824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9209B3B-16FD-5F38-0D4F-7B6F34A0E990}"/>
                    </a:ext>
                  </a:extLst>
                </p14:cNvPr>
                <p14:cNvContentPartPr/>
                <p14:nvPr/>
              </p14:nvContentPartPr>
              <p14:xfrm>
                <a:off x="10774208" y="6189457"/>
                <a:ext cx="391680" cy="3700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9209B3B-16FD-5F38-0D4F-7B6F34A0E990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0765208" y="6180457"/>
                  <a:ext cx="40932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B180B206-8BDD-CD03-5561-CBCC97417354}"/>
                    </a:ext>
                  </a:extLst>
                </p14:cNvPr>
                <p14:cNvContentPartPr/>
                <p14:nvPr/>
              </p14:nvContentPartPr>
              <p14:xfrm>
                <a:off x="11186408" y="6267937"/>
                <a:ext cx="82800" cy="1000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B180B206-8BDD-CD03-5561-CBCC97417354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1177408" y="6259297"/>
                  <a:ext cx="1004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43280A1D-958C-C0FB-B730-F3FA7B02530B}"/>
                    </a:ext>
                  </a:extLst>
                </p14:cNvPr>
                <p14:cNvContentPartPr/>
                <p14:nvPr/>
              </p14:nvContentPartPr>
              <p14:xfrm>
                <a:off x="11321768" y="6040777"/>
                <a:ext cx="318240" cy="2653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43280A1D-958C-C0FB-B730-F3FA7B02530B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11313128" y="6032137"/>
                  <a:ext cx="3358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85909B99-FA1A-B934-0A7E-F8BAF263D398}"/>
                    </a:ext>
                  </a:extLst>
                </p14:cNvPr>
                <p14:cNvContentPartPr/>
                <p14:nvPr/>
              </p14:nvContentPartPr>
              <p14:xfrm>
                <a:off x="11566568" y="6023497"/>
                <a:ext cx="40680" cy="100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85909B99-FA1A-B934-0A7E-F8BAF263D398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11557568" y="6014857"/>
                  <a:ext cx="583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FCEF498B-1FA2-C2D4-00E4-27B92B56C704}"/>
                    </a:ext>
                  </a:extLst>
                </p14:cNvPr>
                <p14:cNvContentPartPr/>
                <p14:nvPr/>
              </p14:nvContentPartPr>
              <p14:xfrm>
                <a:off x="11653328" y="5861137"/>
                <a:ext cx="278640" cy="3934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FCEF498B-1FA2-C2D4-00E4-27B92B56C704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11644688" y="5852137"/>
                  <a:ext cx="29628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1049DC4-D5B3-BB37-7898-BCD4A0CCBB19}"/>
                    </a:ext>
                  </a:extLst>
                </p14:cNvPr>
                <p14:cNvContentPartPr/>
                <p14:nvPr/>
              </p14:nvContentPartPr>
              <p14:xfrm>
                <a:off x="11618408" y="6248857"/>
                <a:ext cx="463680" cy="4449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1049DC4-D5B3-BB37-7898-BCD4A0CCBB19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11609768" y="6239857"/>
                  <a:ext cx="48132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526B82D-F7F4-8630-9B1E-84F5C236806E}"/>
                    </a:ext>
                  </a:extLst>
                </p14:cNvPr>
                <p14:cNvContentPartPr/>
                <p14:nvPr/>
              </p14:nvContentPartPr>
              <p14:xfrm>
                <a:off x="12010808" y="6286297"/>
                <a:ext cx="147600" cy="1296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526B82D-F7F4-8630-9B1E-84F5C236806E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12002168" y="6277297"/>
                  <a:ext cx="165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889D9A7C-D9CD-D125-8D56-82D0000E0FBF}"/>
                    </a:ext>
                  </a:extLst>
                </p14:cNvPr>
                <p14:cNvContentPartPr/>
                <p14:nvPr/>
              </p14:nvContentPartPr>
              <p14:xfrm>
                <a:off x="12198008" y="6198457"/>
                <a:ext cx="141120" cy="1519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889D9A7C-D9CD-D125-8D56-82D0000E0FBF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12189008" y="6189457"/>
                  <a:ext cx="1587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1FB74E4-C5ED-609F-2889-E4B6A3F3AD13}"/>
                    </a:ext>
                  </a:extLst>
                </p14:cNvPr>
                <p14:cNvContentPartPr/>
                <p14:nvPr/>
              </p14:nvContentPartPr>
              <p14:xfrm>
                <a:off x="12426968" y="6190537"/>
                <a:ext cx="51120" cy="302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1FB74E4-C5ED-609F-2889-E4B6A3F3AD1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12417968" y="6181537"/>
                  <a:ext cx="6876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9897C8E8-E092-0CA3-578C-758D5CE64EF0}"/>
              </a:ext>
            </a:extLst>
          </p:cNvPr>
          <p:cNvGrpSpPr/>
          <p:nvPr/>
        </p:nvGrpSpPr>
        <p:grpSpPr>
          <a:xfrm>
            <a:off x="9552008" y="4163737"/>
            <a:ext cx="951480" cy="572040"/>
            <a:chOff x="9552008" y="4163737"/>
            <a:chExt cx="951480" cy="57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14C925DF-7B59-B005-4870-E248ACE1188B}"/>
                    </a:ext>
                  </a:extLst>
                </p14:cNvPr>
                <p14:cNvContentPartPr/>
                <p14:nvPr/>
              </p14:nvContentPartPr>
              <p14:xfrm>
                <a:off x="9590888" y="4604017"/>
                <a:ext cx="39600" cy="1317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14C925DF-7B59-B005-4870-E248ACE1188B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9581888" y="4595017"/>
                  <a:ext cx="572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40CB5B6-1DF1-5EB2-37F2-61884667D703}"/>
                    </a:ext>
                  </a:extLst>
                </p14:cNvPr>
                <p14:cNvContentPartPr/>
                <p14:nvPr/>
              </p14:nvContentPartPr>
              <p14:xfrm>
                <a:off x="9552008" y="4479097"/>
                <a:ext cx="240120" cy="150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40CB5B6-1DF1-5EB2-37F2-61884667D703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9543008" y="4470457"/>
                  <a:ext cx="2577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F09A429-9516-92D5-4222-2418457F358C}"/>
                    </a:ext>
                  </a:extLst>
                </p14:cNvPr>
                <p14:cNvContentPartPr/>
                <p14:nvPr/>
              </p14:nvContentPartPr>
              <p14:xfrm>
                <a:off x="9836768" y="4456417"/>
                <a:ext cx="216360" cy="1270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F09A429-9516-92D5-4222-2418457F358C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9827768" y="4447417"/>
                  <a:ext cx="234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383CDE83-6F47-2133-7EA2-492E860CBEDF}"/>
                    </a:ext>
                  </a:extLst>
                </p14:cNvPr>
                <p14:cNvContentPartPr/>
                <p14:nvPr/>
              </p14:nvContentPartPr>
              <p14:xfrm>
                <a:off x="10084448" y="4303777"/>
                <a:ext cx="79560" cy="2361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383CDE83-6F47-2133-7EA2-492E860CBEDF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10075448" y="4294777"/>
                  <a:ext cx="972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D57A5F75-E8BB-8066-E710-54D52559D412}"/>
                    </a:ext>
                  </a:extLst>
                </p14:cNvPr>
                <p14:cNvContentPartPr/>
                <p14:nvPr/>
              </p14:nvContentPartPr>
              <p14:xfrm>
                <a:off x="10167968" y="4300897"/>
                <a:ext cx="98640" cy="1044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D57A5F75-E8BB-8066-E710-54D52559D412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10158968" y="4291897"/>
                  <a:ext cx="11628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0E469B0-B77C-D189-7F26-0CB811582352}"/>
                    </a:ext>
                  </a:extLst>
                </p14:cNvPr>
                <p14:cNvContentPartPr/>
                <p14:nvPr/>
              </p14:nvContentPartPr>
              <p14:xfrm>
                <a:off x="10223048" y="4163737"/>
                <a:ext cx="87840" cy="2098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0E469B0-B77C-D189-7F26-0CB811582352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10214048" y="4154737"/>
                  <a:ext cx="1054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4871D602-D50F-2157-6280-33081060CAF0}"/>
                    </a:ext>
                  </a:extLst>
                </p14:cNvPr>
                <p14:cNvContentPartPr/>
                <p14:nvPr/>
              </p14:nvContentPartPr>
              <p14:xfrm>
                <a:off x="10348328" y="4232857"/>
                <a:ext cx="155160" cy="1288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4871D602-D50F-2157-6280-33081060CAF0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10339688" y="4223857"/>
                  <a:ext cx="172800" cy="146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6546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4859C-A024-76D0-5E8C-1BE49A7A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0CE3-E573-4DF0-A629-089E6F20B770}" type="datetime1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8374E-E51B-C995-7664-8D13A026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67662"/>
            <a:ext cx="3860800" cy="365125"/>
          </a:xfrm>
        </p:spPr>
        <p:txBody>
          <a:bodyPr/>
          <a:lstStyle/>
          <a:p>
            <a:r>
              <a:rPr lang="en-US"/>
              <a:t>Lecture 1 - D &amp; 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8A7F7-F6E0-4FB8-4C6F-85B96A0C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C7F2D-9962-9239-8751-188E5A3AE25B}"/>
              </a:ext>
            </a:extLst>
          </p:cNvPr>
          <p:cNvSpPr txBox="1"/>
          <p:nvPr/>
        </p:nvSpPr>
        <p:spPr>
          <a:xfrm flipH="1">
            <a:off x="391329" y="487276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Electrostatic interactions </a:t>
            </a:r>
            <a:r>
              <a:rPr lang="en-US" dirty="0">
                <a:latin typeface="Calibri" panose="020F0502020204030204" pitchFamily="34" charset="0"/>
              </a:rPr>
              <a:t>between fully charged molecules (ionic interactions)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Like charges repel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Opposite charges attract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van der Waals </a:t>
            </a:r>
            <a:r>
              <a:rPr lang="en-US" dirty="0">
                <a:latin typeface="Calibri" panose="020F0502020204030204" pitchFamily="34" charset="0"/>
              </a:rPr>
              <a:t>interactions between: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Molecules with partial charges (polar)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Molecules with no charge (non-polar)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Hydrogen bond: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3A4A4-9AC4-750D-13AD-9BD792466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12055"/>
            <a:ext cx="2647339" cy="258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70D0F-4381-CCBE-5565-4F753DBC8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77" y="2295028"/>
            <a:ext cx="3243223" cy="2270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5192F-4869-00D7-1C0A-B409FD4787E7}"/>
              </a:ext>
            </a:extLst>
          </p:cNvPr>
          <p:cNvSpPr txBox="1"/>
          <p:nvPr/>
        </p:nvSpPr>
        <p:spPr>
          <a:xfrm>
            <a:off x="653486" y="4953246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X &amp; Y are electronegative (N and O usually)</a:t>
            </a:r>
          </a:p>
          <a:p>
            <a:r>
              <a:rPr lang="en-US" b="1" dirty="0">
                <a:latin typeface="Calibri" panose="020F0502020204030204" pitchFamily="34" charset="0"/>
              </a:rPr>
              <a:t>X-H = </a:t>
            </a:r>
            <a:r>
              <a:rPr lang="en-US" b="1" i="1" dirty="0">
                <a:latin typeface="Calibri" panose="020F0502020204030204" pitchFamily="34" charset="0"/>
              </a:rPr>
              <a:t>Donor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of the hydrogen bond, it provides the hydrogen</a:t>
            </a:r>
          </a:p>
          <a:p>
            <a:r>
              <a:rPr lang="en-US" dirty="0">
                <a:latin typeface="Calibri" panose="020F0502020204030204" pitchFamily="34" charset="0"/>
              </a:rPr>
              <a:t>	(the hydrogen remains in a covalent bond to X)</a:t>
            </a:r>
          </a:p>
          <a:p>
            <a:r>
              <a:rPr lang="en-US" b="1" dirty="0">
                <a:latin typeface="Calibri" panose="020F0502020204030204" pitchFamily="34" charset="0"/>
              </a:rPr>
              <a:t>Y = </a:t>
            </a:r>
            <a:r>
              <a:rPr lang="en-US" b="1" i="1" dirty="0">
                <a:latin typeface="Calibri" panose="020F0502020204030204" pitchFamily="34" charset="0"/>
              </a:rPr>
              <a:t>Acceptor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of the hydrogen bond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C3F09-11AA-DE2C-1DBA-BAB9BF338F62}"/>
              </a:ext>
            </a:extLst>
          </p:cNvPr>
          <p:cNvSpPr txBox="1"/>
          <p:nvPr/>
        </p:nvSpPr>
        <p:spPr>
          <a:xfrm>
            <a:off x="6867974" y="5267582"/>
            <a:ext cx="121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</a:rPr>
              <a:t>X-H     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9EFF4-1F68-D96E-87F0-E80725297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68" t="16867" r="38365"/>
          <a:stretch/>
        </p:blipFill>
        <p:spPr>
          <a:xfrm>
            <a:off x="9778182" y="4876800"/>
            <a:ext cx="713381" cy="231662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955FA45-1628-7C89-4FD9-64A4B66CC991}"/>
              </a:ext>
            </a:extLst>
          </p:cNvPr>
          <p:cNvGrpSpPr/>
          <p:nvPr/>
        </p:nvGrpSpPr>
        <p:grpSpPr>
          <a:xfrm>
            <a:off x="9067800" y="4688426"/>
            <a:ext cx="2362200" cy="1619975"/>
            <a:chOff x="7391400" y="1345224"/>
            <a:chExt cx="2362200" cy="16199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A00B12-0DC8-B5AE-9BA3-4DF9554BE286}"/>
                </a:ext>
              </a:extLst>
            </p:cNvPr>
            <p:cNvSpPr txBox="1"/>
            <p:nvPr/>
          </p:nvSpPr>
          <p:spPr>
            <a:xfrm>
              <a:off x="7391400" y="1345224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Hydrogen bond between NH and O=C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F4D9DA-6308-09ED-D85E-BCCAA34EA359}"/>
                </a:ext>
              </a:extLst>
            </p:cNvPr>
            <p:cNvSpPr txBox="1"/>
            <p:nvPr/>
          </p:nvSpPr>
          <p:spPr>
            <a:xfrm>
              <a:off x="8138247" y="2400437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d</a:t>
              </a:r>
              <a:r>
                <a:rPr lang="en-US" baseline="30000" dirty="0"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6C876B-3CBA-90D7-BF6C-D02616615154}"/>
                </a:ext>
              </a:extLst>
            </p:cNvPr>
            <p:cNvSpPr txBox="1"/>
            <p:nvPr/>
          </p:nvSpPr>
          <p:spPr>
            <a:xfrm>
              <a:off x="8519247" y="2154969"/>
              <a:ext cx="449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d</a:t>
              </a:r>
              <a:r>
                <a:rPr lang="en-US" baseline="30000" dirty="0">
                  <a:latin typeface="Calibri" panose="020F0502020204030204" pitchFamily="34" charset="0"/>
                </a:rPr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C43AE-0511-2050-F541-32E1E71E2264}"/>
                </a:ext>
              </a:extLst>
            </p:cNvPr>
            <p:cNvSpPr txBox="1"/>
            <p:nvPr/>
          </p:nvSpPr>
          <p:spPr>
            <a:xfrm>
              <a:off x="7647072" y="2595867"/>
              <a:ext cx="449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d</a:t>
              </a:r>
              <a:r>
                <a:rPr lang="en-US" baseline="30000" dirty="0">
                  <a:latin typeface="Calibri" panose="020F0502020204030204" pitchFamily="34" charset="0"/>
                </a:rPr>
                <a:t>-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2F5A184-9256-595C-F579-68C148812941}"/>
              </a:ext>
            </a:extLst>
          </p:cNvPr>
          <p:cNvSpPr txBox="1"/>
          <p:nvPr/>
        </p:nvSpPr>
        <p:spPr>
          <a:xfrm>
            <a:off x="4531213" y="25595"/>
            <a:ext cx="541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Inter-molecular Interactions in Biology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AAB238-2646-14A4-CAC4-13FFD719984B}"/>
                  </a:ext>
                </a:extLst>
              </p14:cNvPr>
              <p14:cNvContentPartPr/>
              <p14:nvPr/>
            </p14:nvContentPartPr>
            <p14:xfrm>
              <a:off x="4729808" y="503036"/>
              <a:ext cx="4847400" cy="110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AAB238-2646-14A4-CAC4-13FFD71998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21168" y="494396"/>
                <a:ext cx="4865040" cy="12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ACF9F30E-0BC8-072C-A79A-3ACC28896B0B}"/>
              </a:ext>
            </a:extLst>
          </p:cNvPr>
          <p:cNvGrpSpPr/>
          <p:nvPr/>
        </p:nvGrpSpPr>
        <p:grpSpPr>
          <a:xfrm>
            <a:off x="462728" y="176876"/>
            <a:ext cx="298800" cy="349920"/>
            <a:chOff x="462728" y="176876"/>
            <a:chExt cx="298800" cy="34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A387D2A-3007-5306-D754-05262E6E56C5}"/>
                    </a:ext>
                  </a:extLst>
                </p14:cNvPr>
                <p14:cNvContentPartPr/>
                <p14:nvPr/>
              </p14:nvContentPartPr>
              <p14:xfrm>
                <a:off x="586568" y="252836"/>
                <a:ext cx="25200" cy="160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A387D2A-3007-5306-D754-05262E6E56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7568" y="243836"/>
                  <a:ext cx="428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1FAFB9F-FDEC-0097-9F36-473F6F1AA663}"/>
                    </a:ext>
                  </a:extLst>
                </p14:cNvPr>
                <p14:cNvContentPartPr/>
                <p14:nvPr/>
              </p14:nvContentPartPr>
              <p14:xfrm>
                <a:off x="462728" y="176876"/>
                <a:ext cx="298800" cy="349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1FAFB9F-FDEC-0097-9F36-473F6F1AA66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3728" y="167876"/>
                  <a:ext cx="316440" cy="36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2A40C34-30DC-088F-15C9-C878A3CCFF2B}"/>
                  </a:ext>
                </a:extLst>
              </p14:cNvPr>
              <p14:cNvContentPartPr/>
              <p14:nvPr/>
            </p14:nvContentPartPr>
            <p14:xfrm>
              <a:off x="1274528" y="830276"/>
              <a:ext cx="1339560" cy="910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2A40C34-30DC-088F-15C9-C878A3CCFF2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65888" y="821636"/>
                <a:ext cx="1357200" cy="10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359E0930-C225-D6D7-2B21-38C6B903F9D5}"/>
              </a:ext>
            </a:extLst>
          </p:cNvPr>
          <p:cNvGrpSpPr/>
          <p:nvPr/>
        </p:nvGrpSpPr>
        <p:grpSpPr>
          <a:xfrm>
            <a:off x="10773128" y="939716"/>
            <a:ext cx="1160640" cy="722160"/>
            <a:chOff x="10773128" y="939716"/>
            <a:chExt cx="1160640" cy="72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47EE531-3527-0B7E-7244-F643DCD0405E}"/>
                    </a:ext>
                  </a:extLst>
                </p14:cNvPr>
                <p14:cNvContentPartPr/>
                <p14:nvPr/>
              </p14:nvContentPartPr>
              <p14:xfrm>
                <a:off x="10806608" y="1572956"/>
                <a:ext cx="69840" cy="88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47EE531-3527-0B7E-7244-F643DCD0405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797968" y="1563956"/>
                  <a:ext cx="874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4173FE5-AD32-6B99-870F-817EAD730177}"/>
                    </a:ext>
                  </a:extLst>
                </p14:cNvPr>
                <p14:cNvContentPartPr/>
                <p14:nvPr/>
              </p14:nvContentPartPr>
              <p14:xfrm>
                <a:off x="10773128" y="1502036"/>
                <a:ext cx="52200" cy="11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4173FE5-AD32-6B99-870F-817EAD73017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64128" y="1493036"/>
                  <a:ext cx="698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CD2CDF7-ACE1-885C-E28A-E4EE23F8EE15}"/>
                    </a:ext>
                  </a:extLst>
                </p14:cNvPr>
                <p14:cNvContentPartPr/>
                <p14:nvPr/>
              </p14:nvContentPartPr>
              <p14:xfrm>
                <a:off x="10876448" y="1288556"/>
                <a:ext cx="261720" cy="329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CD2CDF7-ACE1-885C-E28A-E4EE23F8EE1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867448" y="1279556"/>
                  <a:ext cx="27936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5EB234D-4B60-6055-7FD2-47D708771945}"/>
                    </a:ext>
                  </a:extLst>
                </p14:cNvPr>
                <p14:cNvContentPartPr/>
                <p14:nvPr/>
              </p14:nvContentPartPr>
              <p14:xfrm>
                <a:off x="11012528" y="1346876"/>
                <a:ext cx="126720" cy="42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5EB234D-4B60-6055-7FD2-47D70877194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003528" y="1338236"/>
                  <a:ext cx="1443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5CAB252-5F0B-9AED-8470-45E337AA498E}"/>
                    </a:ext>
                  </a:extLst>
                </p14:cNvPr>
                <p14:cNvContentPartPr/>
                <p14:nvPr/>
              </p14:nvContentPartPr>
              <p14:xfrm>
                <a:off x="11160488" y="1289996"/>
                <a:ext cx="250560" cy="182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5CAB252-5F0B-9AED-8470-45E337AA498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151848" y="1280996"/>
                  <a:ext cx="2682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14B8572-0D0D-EB9E-AB9E-AAC37F2B0476}"/>
                    </a:ext>
                  </a:extLst>
                </p14:cNvPr>
                <p14:cNvContentPartPr/>
                <p14:nvPr/>
              </p14:nvContentPartPr>
              <p14:xfrm>
                <a:off x="11400248" y="973556"/>
                <a:ext cx="244080" cy="345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14B8572-0D0D-EB9E-AB9E-AAC37F2B047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391608" y="964916"/>
                  <a:ext cx="26172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D1810AA-A0AD-B93A-1F84-03221B0C047B}"/>
                    </a:ext>
                  </a:extLst>
                </p14:cNvPr>
                <p14:cNvContentPartPr/>
                <p14:nvPr/>
              </p14:nvContentPartPr>
              <p14:xfrm>
                <a:off x="11605448" y="986516"/>
                <a:ext cx="111240" cy="175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D1810AA-A0AD-B93A-1F84-03221B0C047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596808" y="977876"/>
                  <a:ext cx="1288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1CB1E6F-DEAB-52D2-3C0B-89DA851B717A}"/>
                    </a:ext>
                  </a:extLst>
                </p14:cNvPr>
                <p14:cNvContentPartPr/>
                <p14:nvPr/>
              </p14:nvContentPartPr>
              <p14:xfrm>
                <a:off x="11777168" y="1010276"/>
                <a:ext cx="156600" cy="84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1CB1E6F-DEAB-52D2-3C0B-89DA851B717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768168" y="1001276"/>
                  <a:ext cx="1742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5DC68DD-10BC-E4AD-6A83-B8DDDE63C949}"/>
                    </a:ext>
                  </a:extLst>
                </p14:cNvPr>
                <p14:cNvContentPartPr/>
                <p14:nvPr/>
              </p14:nvContentPartPr>
              <p14:xfrm>
                <a:off x="11460728" y="939716"/>
                <a:ext cx="341640" cy="177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5DC68DD-10BC-E4AD-6A83-B8DDDE63C94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452088" y="930716"/>
                  <a:ext cx="359280" cy="19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1138C23-AF2D-156D-B151-0927146A17FF}"/>
                  </a:ext>
                </a:extLst>
              </p14:cNvPr>
              <p14:cNvContentPartPr/>
              <p14:nvPr/>
            </p14:nvContentPartPr>
            <p14:xfrm>
              <a:off x="550928" y="2683556"/>
              <a:ext cx="246960" cy="1792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1138C23-AF2D-156D-B151-0927146A17F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2288" y="2674916"/>
                <a:ext cx="2646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9CD7A18D-63CC-4BDE-6486-43DB9815C40C}"/>
                  </a:ext>
                </a:extLst>
              </p14:cNvPr>
              <p14:cNvContentPartPr/>
              <p14:nvPr/>
            </p14:nvContentPartPr>
            <p14:xfrm>
              <a:off x="3134648" y="3212756"/>
              <a:ext cx="1418040" cy="1036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9CD7A18D-63CC-4BDE-6486-43DB9815C40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25648" y="3204116"/>
                <a:ext cx="143568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B87BCBD9-43A1-692C-1238-8A14F624F4D1}"/>
                  </a:ext>
                </a:extLst>
              </p14:cNvPr>
              <p14:cNvContentPartPr/>
              <p14:nvPr/>
            </p14:nvContentPartPr>
            <p14:xfrm>
              <a:off x="3199448" y="3528476"/>
              <a:ext cx="1170360" cy="838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B87BCBD9-43A1-692C-1238-8A14F624F4D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90808" y="3519476"/>
                <a:ext cx="11880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C1C1935-0EA8-E1FD-852C-916DE148AF82}"/>
                  </a:ext>
                </a:extLst>
              </p14:cNvPr>
              <p14:cNvContentPartPr/>
              <p14:nvPr/>
            </p14:nvContentPartPr>
            <p14:xfrm>
              <a:off x="536528" y="4397156"/>
              <a:ext cx="128160" cy="199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C1C1935-0EA8-E1FD-852C-916DE148AF8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7528" y="4388156"/>
                <a:ext cx="14580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3629043-385C-8116-BFC5-8CC1337BB269}"/>
                  </a:ext>
                </a:extLst>
              </p14:cNvPr>
              <p14:cNvContentPartPr/>
              <p14:nvPr/>
            </p14:nvContentPartPr>
            <p14:xfrm>
              <a:off x="370208" y="4268996"/>
              <a:ext cx="395280" cy="427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3629043-385C-8116-BFC5-8CC1337BB269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61568" y="4259996"/>
                <a:ext cx="41292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9688AFF0-9A9D-950F-DDF4-0D77F29E27AE}"/>
                  </a:ext>
                </a:extLst>
              </p14:cNvPr>
              <p14:cNvContentPartPr/>
              <p14:nvPr/>
            </p14:nvContentPartPr>
            <p14:xfrm>
              <a:off x="1932248" y="3799196"/>
              <a:ext cx="561960" cy="54252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9688AFF0-9A9D-950F-DDF4-0D77F29E27A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923608" y="3790556"/>
                <a:ext cx="57960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E1CD5460-9748-E8B8-7D1B-AD20C035EF2B}"/>
                  </a:ext>
                </a:extLst>
              </p14:cNvPr>
              <p14:cNvContentPartPr/>
              <p14:nvPr/>
            </p14:nvContentPartPr>
            <p14:xfrm>
              <a:off x="2192888" y="4064516"/>
              <a:ext cx="46440" cy="5508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E1CD5460-9748-E8B8-7D1B-AD20C035EF2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83888" y="4055516"/>
                <a:ext cx="640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BB21E50E-F756-323D-F5DE-2BE6A4C6488F}"/>
                  </a:ext>
                </a:extLst>
              </p14:cNvPr>
              <p14:cNvContentPartPr/>
              <p14:nvPr/>
            </p14:nvContentPartPr>
            <p14:xfrm>
              <a:off x="1254728" y="3978836"/>
              <a:ext cx="470160" cy="579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BB21E50E-F756-323D-F5DE-2BE6A4C6488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45728" y="3969836"/>
                <a:ext cx="4878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7C366AE9-F0DB-878F-10F2-03848B1DE198}"/>
                  </a:ext>
                </a:extLst>
              </p14:cNvPr>
              <p14:cNvContentPartPr/>
              <p14:nvPr/>
            </p14:nvContentPartPr>
            <p14:xfrm>
              <a:off x="1275608" y="4059116"/>
              <a:ext cx="162720" cy="2628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7C366AE9-F0DB-878F-10F2-03848B1DE1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266608" y="4050116"/>
                <a:ext cx="1803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A9E0F2F9-E32F-196C-4B32-417A57029C5D}"/>
                  </a:ext>
                </a:extLst>
              </p14:cNvPr>
              <p14:cNvContentPartPr/>
              <p14:nvPr/>
            </p14:nvContentPartPr>
            <p14:xfrm>
              <a:off x="1399088" y="4297436"/>
              <a:ext cx="371160" cy="5544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A9E0F2F9-E32F-196C-4B32-417A57029C5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390448" y="4288436"/>
                <a:ext cx="3888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27AE92EF-68DE-7303-EC60-0FD7D8507CCE}"/>
                  </a:ext>
                </a:extLst>
              </p14:cNvPr>
              <p14:cNvContentPartPr/>
              <p14:nvPr/>
            </p14:nvContentPartPr>
            <p14:xfrm>
              <a:off x="614648" y="3705956"/>
              <a:ext cx="491040" cy="54864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27AE92EF-68DE-7303-EC60-0FD7D8507CC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6008" y="3696956"/>
                <a:ext cx="50868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2F490D73-6ACB-FDE1-BB4F-2E83AC99FEA5}"/>
                  </a:ext>
                </a:extLst>
              </p14:cNvPr>
              <p14:cNvContentPartPr/>
              <p14:nvPr/>
            </p14:nvContentPartPr>
            <p14:xfrm>
              <a:off x="699968" y="3868316"/>
              <a:ext cx="52920" cy="342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2F490D73-6ACB-FDE1-BB4F-2E83AC99FEA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91328" y="3859676"/>
                <a:ext cx="7056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80BC7442-5F51-81A8-B18B-32B202A2CD11}"/>
                  </a:ext>
                </a:extLst>
              </p14:cNvPr>
              <p14:cNvContentPartPr/>
              <p14:nvPr/>
            </p14:nvContentPartPr>
            <p14:xfrm>
              <a:off x="718328" y="3929876"/>
              <a:ext cx="45000" cy="345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80BC7442-5F51-81A8-B18B-32B202A2CD1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9328" y="3921236"/>
                <a:ext cx="62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1B7C154C-4B85-B33C-29BD-C68B38A8248C}"/>
                  </a:ext>
                </a:extLst>
              </p14:cNvPr>
              <p14:cNvContentPartPr/>
              <p14:nvPr/>
            </p14:nvContentPartPr>
            <p14:xfrm>
              <a:off x="742088" y="4056956"/>
              <a:ext cx="58320" cy="180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1B7C154C-4B85-B33C-29BD-C68B38A8248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3448" y="4048316"/>
                <a:ext cx="759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9AC460E6-E0AC-2D59-7C0D-32D1076BDE97}"/>
                  </a:ext>
                </a:extLst>
              </p14:cNvPr>
              <p14:cNvContentPartPr/>
              <p14:nvPr/>
            </p14:nvContentPartPr>
            <p14:xfrm>
              <a:off x="969968" y="3863636"/>
              <a:ext cx="81000" cy="7488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9AC460E6-E0AC-2D59-7C0D-32D1076BDE9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60968" y="3854636"/>
                <a:ext cx="986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C732FCD7-1D0C-D339-2C15-F3BC0E6ECD5C}"/>
                  </a:ext>
                </a:extLst>
              </p14:cNvPr>
              <p14:cNvContentPartPr/>
              <p14:nvPr/>
            </p14:nvContentPartPr>
            <p14:xfrm>
              <a:off x="964928" y="4002236"/>
              <a:ext cx="68040" cy="662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C732FCD7-1D0C-D339-2C15-F3BC0E6ECD5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56288" y="3993236"/>
                <a:ext cx="856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A67608D4-F441-1867-4B02-253BA8E22D11}"/>
                  </a:ext>
                </a:extLst>
              </p14:cNvPr>
              <p14:cNvContentPartPr/>
              <p14:nvPr/>
            </p14:nvContentPartPr>
            <p14:xfrm>
              <a:off x="959528" y="4110236"/>
              <a:ext cx="60840" cy="5760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A67608D4-F441-1867-4B02-253BA8E22D1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50528" y="4101236"/>
                <a:ext cx="7848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591B1165-8ABB-D464-8262-D78847175BF9}"/>
                  </a:ext>
                </a:extLst>
              </p14:cNvPr>
              <p14:cNvContentPartPr/>
              <p14:nvPr/>
            </p14:nvContentPartPr>
            <p14:xfrm>
              <a:off x="7092488" y="3062636"/>
              <a:ext cx="804960" cy="51084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591B1165-8ABB-D464-8262-D78847175BF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083848" y="3053636"/>
                <a:ext cx="822600" cy="52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F015CFCA-3A65-42B5-82B5-6B11E53B3517}"/>
                  </a:ext>
                </a:extLst>
              </p14:cNvPr>
              <p14:cNvContentPartPr/>
              <p14:nvPr/>
            </p14:nvContentPartPr>
            <p14:xfrm>
              <a:off x="5942288" y="3362156"/>
              <a:ext cx="703440" cy="12060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F015CFCA-3A65-42B5-82B5-6B11E53B351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933648" y="3353516"/>
                <a:ext cx="72108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183BD456-28BE-C40F-4583-8AC11D657EB8}"/>
                  </a:ext>
                </a:extLst>
              </p14:cNvPr>
              <p14:cNvContentPartPr/>
              <p14:nvPr/>
            </p14:nvContentPartPr>
            <p14:xfrm>
              <a:off x="5541968" y="3737996"/>
              <a:ext cx="324000" cy="7268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183BD456-28BE-C40F-4583-8AC11D657EB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532968" y="3728996"/>
                <a:ext cx="34164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B145F630-3E30-04FE-AFBC-887BB730EC0C}"/>
                  </a:ext>
                </a:extLst>
              </p14:cNvPr>
              <p14:cNvContentPartPr/>
              <p14:nvPr/>
            </p14:nvContentPartPr>
            <p14:xfrm>
              <a:off x="9679808" y="4392476"/>
              <a:ext cx="425160" cy="27756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B145F630-3E30-04FE-AFBC-887BB730EC0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670808" y="4383476"/>
                <a:ext cx="442800" cy="29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Group 228">
            <a:extLst>
              <a:ext uri="{FF2B5EF4-FFF2-40B4-BE49-F238E27FC236}">
                <a16:creationId xmlns:a16="http://schemas.microsoft.com/office/drawing/2014/main" id="{AD450625-7874-7A72-624A-F9ED83757603}"/>
              </a:ext>
            </a:extLst>
          </p:cNvPr>
          <p:cNvGrpSpPr/>
          <p:nvPr/>
        </p:nvGrpSpPr>
        <p:grpSpPr>
          <a:xfrm>
            <a:off x="10918208" y="3416156"/>
            <a:ext cx="968400" cy="741600"/>
            <a:chOff x="10918208" y="3416156"/>
            <a:chExt cx="968400" cy="74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6BBC4901-86D3-EDF1-A560-5DEAA2F2119E}"/>
                    </a:ext>
                  </a:extLst>
                </p14:cNvPr>
                <p14:cNvContentPartPr/>
                <p14:nvPr/>
              </p14:nvContentPartPr>
              <p14:xfrm>
                <a:off x="10918208" y="3421556"/>
                <a:ext cx="240120" cy="1886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6BBC4901-86D3-EDF1-A560-5DEAA2F2119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909568" y="3412916"/>
                  <a:ext cx="2577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785101E-E6FE-6871-3F18-18970B3630BB}"/>
                    </a:ext>
                  </a:extLst>
                </p14:cNvPr>
                <p14:cNvContentPartPr/>
                <p14:nvPr/>
              </p14:nvContentPartPr>
              <p14:xfrm>
                <a:off x="11587448" y="3416156"/>
                <a:ext cx="299160" cy="2120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785101E-E6FE-6871-3F18-18970B3630B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578448" y="3407156"/>
                  <a:ext cx="3168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E5A08DB-4C3D-6560-6656-B5BD5A6F8C47}"/>
                    </a:ext>
                  </a:extLst>
                </p14:cNvPr>
                <p14:cNvContentPartPr/>
                <p14:nvPr/>
              </p14:nvContentPartPr>
              <p14:xfrm>
                <a:off x="11056808" y="3563756"/>
                <a:ext cx="687240" cy="2944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E5A08DB-4C3D-6560-6656-B5BD5A6F8C4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048168" y="3555116"/>
                  <a:ext cx="7048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1F46E69-D666-0A46-1CDF-9B9C73221BBB}"/>
                    </a:ext>
                  </a:extLst>
                </p14:cNvPr>
                <p14:cNvContentPartPr/>
                <p14:nvPr/>
              </p14:nvContentPartPr>
              <p14:xfrm>
                <a:off x="11330408" y="3972356"/>
                <a:ext cx="93960" cy="763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1F46E69-D666-0A46-1CDF-9B9C73221BB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321408" y="3963356"/>
                  <a:ext cx="1116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7B0DDD64-F1A9-3B6B-D23D-5EE1620D7672}"/>
                    </a:ext>
                  </a:extLst>
                </p14:cNvPr>
                <p14:cNvContentPartPr/>
                <p14:nvPr/>
              </p14:nvContentPartPr>
              <p14:xfrm>
                <a:off x="11371808" y="4041836"/>
                <a:ext cx="92520" cy="1159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7B0DDD64-F1A9-3B6B-D23D-5EE1620D767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363168" y="4033196"/>
                  <a:ext cx="1101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28503994-CCC1-2520-0880-F22B4740E99E}"/>
                    </a:ext>
                  </a:extLst>
                </p14:cNvPr>
                <p14:cNvContentPartPr/>
                <p14:nvPr/>
              </p14:nvContentPartPr>
              <p14:xfrm>
                <a:off x="11608688" y="3967316"/>
                <a:ext cx="84240" cy="1461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28503994-CCC1-2520-0880-F22B4740E99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599688" y="3958676"/>
                  <a:ext cx="101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E2B7CD7-30B1-6F5E-64AA-D2DD11222730}"/>
                    </a:ext>
                  </a:extLst>
                </p14:cNvPr>
                <p14:cNvContentPartPr/>
                <p14:nvPr/>
              </p14:nvContentPartPr>
              <p14:xfrm>
                <a:off x="11598608" y="4030676"/>
                <a:ext cx="57240" cy="36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E2B7CD7-30B1-6F5E-64AA-D2DD112227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589968" y="4022036"/>
                  <a:ext cx="748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C3916C03-6138-8997-0731-6CC58607078E}"/>
                    </a:ext>
                  </a:extLst>
                </p14:cNvPr>
                <p14:cNvContentPartPr/>
                <p14:nvPr/>
              </p14:nvContentPartPr>
              <p14:xfrm>
                <a:off x="11621288" y="3902876"/>
                <a:ext cx="15840" cy="259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C3916C03-6138-8997-0731-6CC58607078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612648" y="3893876"/>
                  <a:ext cx="33480" cy="4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8834B161-6942-1DB9-BADF-5CA5FDD6B943}"/>
                  </a:ext>
                </a:extLst>
              </p14:cNvPr>
              <p14:cNvContentPartPr/>
              <p14:nvPr/>
            </p14:nvContentPartPr>
            <p14:xfrm>
              <a:off x="10138808" y="3376916"/>
              <a:ext cx="29160" cy="237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8834B161-6942-1DB9-BADF-5CA5FDD6B943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0129808" y="3367916"/>
                <a:ext cx="468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740704D8-7930-5A62-F95F-730D43171C6A}"/>
                  </a:ext>
                </a:extLst>
              </p14:cNvPr>
              <p14:cNvContentPartPr/>
              <p14:nvPr/>
            </p14:nvContentPartPr>
            <p14:xfrm>
              <a:off x="8912648" y="4125716"/>
              <a:ext cx="279720" cy="6156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740704D8-7930-5A62-F95F-730D43171C6A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904008" y="4117076"/>
                <a:ext cx="2973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9EBC91EE-2E04-3781-DD46-81530849E8E7}"/>
                  </a:ext>
                </a:extLst>
              </p14:cNvPr>
              <p14:cNvContentPartPr/>
              <p14:nvPr/>
            </p14:nvContentPartPr>
            <p14:xfrm>
              <a:off x="8963768" y="2906396"/>
              <a:ext cx="32760" cy="2160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9EBC91EE-2E04-3781-DD46-81530849E8E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954768" y="2897756"/>
                <a:ext cx="50400" cy="3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7" name="Group 266">
            <a:extLst>
              <a:ext uri="{FF2B5EF4-FFF2-40B4-BE49-F238E27FC236}">
                <a16:creationId xmlns:a16="http://schemas.microsoft.com/office/drawing/2014/main" id="{7F38581B-9095-D172-3EA6-77CE42F378FC}"/>
              </a:ext>
            </a:extLst>
          </p:cNvPr>
          <p:cNvGrpSpPr/>
          <p:nvPr/>
        </p:nvGrpSpPr>
        <p:grpSpPr>
          <a:xfrm>
            <a:off x="483248" y="2367836"/>
            <a:ext cx="1690200" cy="699480"/>
            <a:chOff x="483248" y="2367836"/>
            <a:chExt cx="1690200" cy="69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15AE8D0-8098-54FD-D2EC-6245B144F1A9}"/>
                    </a:ext>
                  </a:extLst>
                </p14:cNvPr>
                <p14:cNvContentPartPr/>
                <p14:nvPr/>
              </p14:nvContentPartPr>
              <p14:xfrm>
                <a:off x="626528" y="2441996"/>
                <a:ext cx="147600" cy="182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15AE8D0-8098-54FD-D2EC-6245B144F1A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17888" y="2432996"/>
                  <a:ext cx="1652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DEDA4B8-A375-2A50-7C00-7A0D232FF1DC}"/>
                    </a:ext>
                  </a:extLst>
                </p14:cNvPr>
                <p14:cNvContentPartPr/>
                <p14:nvPr/>
              </p14:nvContentPartPr>
              <p14:xfrm>
                <a:off x="483248" y="2367836"/>
                <a:ext cx="383040" cy="378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DEDA4B8-A375-2A50-7C00-7A0D232FF1D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74248" y="2359196"/>
                  <a:ext cx="40068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E7005915-05D1-AED9-E1E0-AE13DB333F84}"/>
                    </a:ext>
                  </a:extLst>
                </p14:cNvPr>
                <p14:cNvContentPartPr/>
                <p14:nvPr/>
              </p14:nvContentPartPr>
              <p14:xfrm>
                <a:off x="812648" y="2621276"/>
                <a:ext cx="1360800" cy="4460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E7005915-05D1-AED9-E1E0-AE13DB333F8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03648" y="2612276"/>
                  <a:ext cx="1378440" cy="46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97351CD-74E4-5ADC-B4DC-69E9563EA63D}"/>
              </a:ext>
            </a:extLst>
          </p:cNvPr>
          <p:cNvGrpSpPr/>
          <p:nvPr/>
        </p:nvGrpSpPr>
        <p:grpSpPr>
          <a:xfrm>
            <a:off x="2601128" y="610316"/>
            <a:ext cx="7940160" cy="4633560"/>
            <a:chOff x="2601128" y="610316"/>
            <a:chExt cx="7940160" cy="463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644F0A0-FCF9-D588-9674-D38CB3694E29}"/>
                    </a:ext>
                  </a:extLst>
                </p14:cNvPr>
                <p14:cNvContentPartPr/>
                <p14:nvPr/>
              </p14:nvContentPartPr>
              <p14:xfrm>
                <a:off x="9599888" y="1376396"/>
                <a:ext cx="113400" cy="177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644F0A0-FCF9-D588-9674-D38CB3694E2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591248" y="1367396"/>
                  <a:ext cx="1310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63BDD1C-8DF0-F4AB-CF4B-8035A178D27C}"/>
                    </a:ext>
                  </a:extLst>
                </p14:cNvPr>
                <p14:cNvContentPartPr/>
                <p14:nvPr/>
              </p14:nvContentPartPr>
              <p14:xfrm>
                <a:off x="9353648" y="1641356"/>
                <a:ext cx="84960" cy="117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63BDD1C-8DF0-F4AB-CF4B-8035A178D27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344648" y="1632356"/>
                  <a:ext cx="1026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B2DAA9F-249F-5035-CEFD-E3BE012F660D}"/>
                    </a:ext>
                  </a:extLst>
                </p14:cNvPr>
                <p14:cNvContentPartPr/>
                <p14:nvPr/>
              </p14:nvContentPartPr>
              <p14:xfrm>
                <a:off x="9401888" y="1559636"/>
                <a:ext cx="145800" cy="118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B2DAA9F-249F-5035-CEFD-E3BE012F660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393248" y="1550996"/>
                  <a:ext cx="1634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9150541-2A69-AB28-6F45-5B4B24BD27D9}"/>
                    </a:ext>
                  </a:extLst>
                </p14:cNvPr>
                <p14:cNvContentPartPr/>
                <p14:nvPr/>
              </p14:nvContentPartPr>
              <p14:xfrm>
                <a:off x="9731288" y="1097756"/>
                <a:ext cx="156240" cy="192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9150541-2A69-AB28-6F45-5B4B24BD27D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722648" y="1089116"/>
                  <a:ext cx="1738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ED91751-C357-6243-416C-C9835923C76B}"/>
                    </a:ext>
                  </a:extLst>
                </p14:cNvPr>
                <p14:cNvContentPartPr/>
                <p14:nvPr/>
              </p14:nvContentPartPr>
              <p14:xfrm>
                <a:off x="9859448" y="1039796"/>
                <a:ext cx="73080" cy="204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ED91751-C357-6243-416C-C9835923C76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850808" y="1030796"/>
                  <a:ext cx="907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4EB5096-92F3-FA59-0414-8A9AF42438A7}"/>
                    </a:ext>
                  </a:extLst>
                </p14:cNvPr>
                <p14:cNvContentPartPr/>
                <p14:nvPr/>
              </p14:nvContentPartPr>
              <p14:xfrm>
                <a:off x="10053128" y="1103876"/>
                <a:ext cx="237960" cy="57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4EB5096-92F3-FA59-0414-8A9AF42438A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044488" y="1094876"/>
                  <a:ext cx="2556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CB967A5-5D41-CF7A-B195-4F49D320C67D}"/>
                    </a:ext>
                  </a:extLst>
                </p14:cNvPr>
                <p14:cNvContentPartPr/>
                <p14:nvPr/>
              </p14:nvContentPartPr>
              <p14:xfrm>
                <a:off x="9351848" y="1089116"/>
                <a:ext cx="176040" cy="31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CB967A5-5D41-CF7A-B195-4F49D320C67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342848" y="1080476"/>
                  <a:ext cx="1936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C989132-741C-DF0C-9AC6-BBED6422B67A}"/>
                    </a:ext>
                  </a:extLst>
                </p14:cNvPr>
                <p14:cNvContentPartPr/>
                <p14:nvPr/>
              </p14:nvContentPartPr>
              <p14:xfrm>
                <a:off x="9137648" y="1036556"/>
                <a:ext cx="66600" cy="155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C989132-741C-DF0C-9AC6-BBED6422B67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129008" y="1027916"/>
                  <a:ext cx="842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02CD72F-787A-02CA-019A-8741FCBEF697}"/>
                    </a:ext>
                  </a:extLst>
                </p14:cNvPr>
                <p14:cNvContentPartPr/>
                <p14:nvPr/>
              </p14:nvContentPartPr>
              <p14:xfrm>
                <a:off x="9165008" y="1013156"/>
                <a:ext cx="185040" cy="137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02CD72F-787A-02CA-019A-8741FCBEF69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156008" y="1004156"/>
                  <a:ext cx="2026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EF666F1-D9AF-532A-FBD9-227D9DA4D5D8}"/>
                    </a:ext>
                  </a:extLst>
                </p14:cNvPr>
                <p14:cNvContentPartPr/>
                <p14:nvPr/>
              </p14:nvContentPartPr>
              <p14:xfrm>
                <a:off x="9684488" y="842876"/>
                <a:ext cx="70200" cy="141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EF666F1-D9AF-532A-FBD9-227D9DA4D5D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675848" y="833876"/>
                  <a:ext cx="878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BD96886-368B-F896-3393-817BA3515ECB}"/>
                    </a:ext>
                  </a:extLst>
                </p14:cNvPr>
                <p14:cNvContentPartPr/>
                <p14:nvPr/>
              </p14:nvContentPartPr>
              <p14:xfrm>
                <a:off x="9722288" y="632276"/>
                <a:ext cx="41760" cy="165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BD96886-368B-F896-3393-817BA3515ECB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713288" y="623636"/>
                  <a:ext cx="594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96F414A-7376-A6BE-8265-8A9355D805A5}"/>
                    </a:ext>
                  </a:extLst>
                </p14:cNvPr>
                <p14:cNvContentPartPr/>
                <p14:nvPr/>
              </p14:nvContentPartPr>
              <p14:xfrm>
                <a:off x="9749288" y="610316"/>
                <a:ext cx="127080" cy="154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96F414A-7376-A6BE-8265-8A9355D805A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740648" y="601316"/>
                  <a:ext cx="1447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37D06DC-47DA-28B6-E968-73AB2AF3E4AB}"/>
                    </a:ext>
                  </a:extLst>
                </p14:cNvPr>
                <p14:cNvContentPartPr/>
                <p14:nvPr/>
              </p14:nvContentPartPr>
              <p14:xfrm>
                <a:off x="9907688" y="952316"/>
                <a:ext cx="131760" cy="50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37D06DC-47DA-28B6-E968-73AB2AF3E4A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899048" y="943676"/>
                  <a:ext cx="1494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6E5ECDB-B632-C659-1D6B-37BE297BA3B3}"/>
                    </a:ext>
                  </a:extLst>
                </p14:cNvPr>
                <p14:cNvContentPartPr/>
                <p14:nvPr/>
              </p14:nvContentPartPr>
              <p14:xfrm>
                <a:off x="9967088" y="896156"/>
                <a:ext cx="44280" cy="176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6E5ECDB-B632-C659-1D6B-37BE297BA3B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958088" y="887516"/>
                  <a:ext cx="619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8CB559F-4D95-D73E-5348-D8522D0D4A26}"/>
                    </a:ext>
                  </a:extLst>
                </p14:cNvPr>
                <p14:cNvContentPartPr/>
                <p14:nvPr/>
              </p14:nvContentPartPr>
              <p14:xfrm>
                <a:off x="9154568" y="1532996"/>
                <a:ext cx="756000" cy="489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8CB559F-4D95-D73E-5348-D8522D0D4A2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145928" y="1524356"/>
                  <a:ext cx="77364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BCFC192-65D5-AA09-D045-1974E42E283D}"/>
                    </a:ext>
                  </a:extLst>
                </p14:cNvPr>
                <p14:cNvContentPartPr/>
                <p14:nvPr/>
              </p14:nvContentPartPr>
              <p14:xfrm>
                <a:off x="9135848" y="1549556"/>
                <a:ext cx="136440" cy="194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BCFC192-65D5-AA09-D045-1974E42E283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127208" y="1540916"/>
                  <a:ext cx="1540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C5DC901-8479-1FAB-FF54-BB7B80253761}"/>
                    </a:ext>
                  </a:extLst>
                </p14:cNvPr>
                <p14:cNvContentPartPr/>
                <p14:nvPr/>
              </p14:nvContentPartPr>
              <p14:xfrm>
                <a:off x="10132688" y="1604996"/>
                <a:ext cx="80640" cy="402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C5DC901-8479-1FAB-FF54-BB7B8025376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124048" y="1596356"/>
                  <a:ext cx="9828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BB709C3-4F9A-EF6D-D87E-9BA3DE05CE7C}"/>
                    </a:ext>
                  </a:extLst>
                </p14:cNvPr>
                <p14:cNvContentPartPr/>
                <p14:nvPr/>
              </p14:nvContentPartPr>
              <p14:xfrm>
                <a:off x="10031168" y="1836836"/>
                <a:ext cx="209880" cy="93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BB709C3-4F9A-EF6D-D87E-9BA3DE05CE7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022168" y="1827836"/>
                  <a:ext cx="2275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D12B019-E704-9D3F-757E-3436405394B0}"/>
                    </a:ext>
                  </a:extLst>
                </p14:cNvPr>
                <p14:cNvContentPartPr/>
                <p14:nvPr/>
              </p14:nvContentPartPr>
              <p14:xfrm>
                <a:off x="10273088" y="1797236"/>
                <a:ext cx="154080" cy="120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D12B019-E704-9D3F-757E-3436405394B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264448" y="1788596"/>
                  <a:ext cx="1717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4BF2E15-719F-15C1-CE70-D0A9D7E79D86}"/>
                    </a:ext>
                  </a:extLst>
                </p14:cNvPr>
                <p14:cNvContentPartPr/>
                <p14:nvPr/>
              </p14:nvContentPartPr>
              <p14:xfrm>
                <a:off x="10428248" y="1665116"/>
                <a:ext cx="113040" cy="155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4BF2E15-719F-15C1-CE70-D0A9D7E79D8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419248" y="1656116"/>
                  <a:ext cx="1306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1C4A4A2-9123-06F1-480A-6E6DF76B26F8}"/>
                    </a:ext>
                  </a:extLst>
                </p14:cNvPr>
                <p14:cNvContentPartPr/>
                <p14:nvPr/>
              </p14:nvContentPartPr>
              <p14:xfrm>
                <a:off x="4853648" y="1025036"/>
                <a:ext cx="137880" cy="33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1C4A4A2-9123-06F1-480A-6E6DF76B26F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845008" y="1016396"/>
                  <a:ext cx="1555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5BF5C10-08E8-7401-CE9B-956A62472233}"/>
                    </a:ext>
                  </a:extLst>
                </p14:cNvPr>
                <p14:cNvContentPartPr/>
                <p14:nvPr/>
              </p14:nvContentPartPr>
              <p14:xfrm>
                <a:off x="4877408" y="1031516"/>
                <a:ext cx="117360" cy="29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5BF5C10-08E8-7401-CE9B-956A62472233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868768" y="1022516"/>
                  <a:ext cx="1350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59CC155-E162-4F46-D8EC-562A8399A49F}"/>
                    </a:ext>
                  </a:extLst>
                </p14:cNvPr>
                <p14:cNvContentPartPr/>
                <p14:nvPr/>
              </p14:nvContentPartPr>
              <p14:xfrm>
                <a:off x="5234168" y="770156"/>
                <a:ext cx="83520" cy="479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59CC155-E162-4F46-D8EC-562A8399A49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225168" y="761516"/>
                  <a:ext cx="10116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D4B0E3C-61BA-7078-3FB1-A441999B02D6}"/>
                    </a:ext>
                  </a:extLst>
                </p14:cNvPr>
                <p14:cNvContentPartPr/>
                <p14:nvPr/>
              </p14:nvContentPartPr>
              <p14:xfrm>
                <a:off x="5145248" y="1032956"/>
                <a:ext cx="172080" cy="123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D4B0E3C-61BA-7078-3FB1-A441999B02D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136248" y="1024316"/>
                  <a:ext cx="1897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3667DB-9D36-6FDD-27F1-B575F5B9CA55}"/>
                    </a:ext>
                  </a:extLst>
                </p14:cNvPr>
                <p14:cNvContentPartPr/>
                <p14:nvPr/>
              </p14:nvContentPartPr>
              <p14:xfrm>
                <a:off x="5390768" y="845396"/>
                <a:ext cx="451440" cy="323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3667DB-9D36-6FDD-27F1-B575F5B9CA5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381768" y="836756"/>
                  <a:ext cx="4690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9D7ACB6-FD9C-A9D8-D608-137D6722FDCD}"/>
                    </a:ext>
                  </a:extLst>
                </p14:cNvPr>
                <p14:cNvContentPartPr/>
                <p14:nvPr/>
              </p14:nvContentPartPr>
              <p14:xfrm>
                <a:off x="6105008" y="855116"/>
                <a:ext cx="400320" cy="294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9D7ACB6-FD9C-A9D8-D608-137D6722FDC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96368" y="846476"/>
                  <a:ext cx="4179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541D5B6-E40D-161B-1160-7FF37C6389F3}"/>
                    </a:ext>
                  </a:extLst>
                </p14:cNvPr>
                <p14:cNvContentPartPr/>
                <p14:nvPr/>
              </p14:nvContentPartPr>
              <p14:xfrm>
                <a:off x="6506408" y="940796"/>
                <a:ext cx="500040" cy="371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541D5B6-E40D-161B-1160-7FF37C6389F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97408" y="932156"/>
                  <a:ext cx="51768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B05720F-50B9-2842-E40D-492A1B23A9E5}"/>
                    </a:ext>
                  </a:extLst>
                </p14:cNvPr>
                <p14:cNvContentPartPr/>
                <p14:nvPr/>
              </p14:nvContentPartPr>
              <p14:xfrm>
                <a:off x="7606928" y="1251836"/>
                <a:ext cx="279720" cy="26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B05720F-50B9-2842-E40D-492A1B23A9E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598288" y="1243196"/>
                  <a:ext cx="2973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A1CCF8C-07F8-09B0-3C03-78A322DE4F1F}"/>
                    </a:ext>
                  </a:extLst>
                </p14:cNvPr>
                <p14:cNvContentPartPr/>
                <p14:nvPr/>
              </p14:nvContentPartPr>
              <p14:xfrm>
                <a:off x="8092208" y="1146716"/>
                <a:ext cx="131760" cy="155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A1CCF8C-07F8-09B0-3C03-78A322DE4F1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083208" y="1138076"/>
                  <a:ext cx="1494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15E8544-E04D-F64C-5CF5-573DC67346D8}"/>
                    </a:ext>
                  </a:extLst>
                </p14:cNvPr>
                <p14:cNvContentPartPr/>
                <p14:nvPr/>
              </p14:nvContentPartPr>
              <p14:xfrm>
                <a:off x="8208848" y="918476"/>
                <a:ext cx="138960" cy="125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15E8544-E04D-F64C-5CF5-573DC67346D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200208" y="909836"/>
                  <a:ext cx="1566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EE09AB9-EA6D-B571-4FA8-8A5B25102C85}"/>
                    </a:ext>
                  </a:extLst>
                </p14:cNvPr>
                <p14:cNvContentPartPr/>
                <p14:nvPr/>
              </p14:nvContentPartPr>
              <p14:xfrm>
                <a:off x="8267528" y="998756"/>
                <a:ext cx="106200" cy="73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EE09AB9-EA6D-B571-4FA8-8A5B25102C85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258528" y="990116"/>
                  <a:ext cx="1238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1ABAE6F-DAAF-BB86-C149-74F5F6BFC95B}"/>
                    </a:ext>
                  </a:extLst>
                </p14:cNvPr>
                <p14:cNvContentPartPr/>
                <p14:nvPr/>
              </p14:nvContentPartPr>
              <p14:xfrm>
                <a:off x="8415128" y="827396"/>
                <a:ext cx="126000" cy="145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1ABAE6F-DAAF-BB86-C149-74F5F6BFC95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406488" y="818396"/>
                  <a:ext cx="1436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54E3B70-899D-AB9A-7482-60A8F7EF0C76}"/>
                    </a:ext>
                  </a:extLst>
                </p14:cNvPr>
                <p14:cNvContentPartPr/>
                <p14:nvPr/>
              </p14:nvContentPartPr>
              <p14:xfrm>
                <a:off x="8243048" y="1384676"/>
                <a:ext cx="121320" cy="148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54E3B70-899D-AB9A-7482-60A8F7EF0C7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234408" y="1376036"/>
                  <a:ext cx="1389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82AA76F-00BC-CB52-207B-CC471BC390CF}"/>
                    </a:ext>
                  </a:extLst>
                </p14:cNvPr>
                <p14:cNvContentPartPr/>
                <p14:nvPr/>
              </p14:nvContentPartPr>
              <p14:xfrm>
                <a:off x="8479568" y="1572236"/>
                <a:ext cx="96840" cy="176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82AA76F-00BC-CB52-207B-CC471BC390C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470568" y="1563236"/>
                  <a:ext cx="1144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B59E2BE-C7BA-9FF7-34FE-4628092CB136}"/>
                    </a:ext>
                  </a:extLst>
                </p14:cNvPr>
                <p14:cNvContentPartPr/>
                <p14:nvPr/>
              </p14:nvContentPartPr>
              <p14:xfrm>
                <a:off x="8602688" y="1544156"/>
                <a:ext cx="132840" cy="23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B59E2BE-C7BA-9FF7-34FE-4628092CB13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594048" y="1535516"/>
                  <a:ext cx="1504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2AE457B-A502-317B-D7B2-725ACA6ED456}"/>
                    </a:ext>
                  </a:extLst>
                </p14:cNvPr>
                <p14:cNvContentPartPr/>
                <p14:nvPr/>
              </p14:nvContentPartPr>
              <p14:xfrm>
                <a:off x="2601128" y="2170556"/>
                <a:ext cx="140040" cy="687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2AE457B-A502-317B-D7B2-725ACA6ED45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592128" y="2161916"/>
                  <a:ext cx="1576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52E34D8-72AA-9890-64A7-DB802ED0F07D}"/>
                    </a:ext>
                  </a:extLst>
                </p14:cNvPr>
                <p14:cNvContentPartPr/>
                <p14:nvPr/>
              </p14:nvContentPartPr>
              <p14:xfrm>
                <a:off x="2851328" y="2074076"/>
                <a:ext cx="172080" cy="1699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52E34D8-72AA-9890-64A7-DB802ED0F07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842328" y="2065436"/>
                  <a:ext cx="1897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DBD3C1D-97AC-C44A-F5F5-5D2E4BC00F12}"/>
                    </a:ext>
                  </a:extLst>
                </p14:cNvPr>
                <p14:cNvContentPartPr/>
                <p14:nvPr/>
              </p14:nvContentPartPr>
              <p14:xfrm>
                <a:off x="2986688" y="1912436"/>
                <a:ext cx="78480" cy="147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DBD3C1D-97AC-C44A-F5F5-5D2E4BC00F1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977688" y="1903436"/>
                  <a:ext cx="961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6D0D1BA-40C2-2225-EEED-2023948E3B6E}"/>
                    </a:ext>
                  </a:extLst>
                </p14:cNvPr>
                <p14:cNvContentPartPr/>
                <p14:nvPr/>
              </p14:nvContentPartPr>
              <p14:xfrm>
                <a:off x="3043928" y="1793276"/>
                <a:ext cx="176040" cy="240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6D0D1BA-40C2-2225-EEED-2023948E3B6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034928" y="1784276"/>
                  <a:ext cx="19368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EAC00DC-DC42-D154-0717-0177C0095D79}"/>
                    </a:ext>
                  </a:extLst>
                </p14:cNvPr>
                <p14:cNvContentPartPr/>
                <p14:nvPr/>
              </p14:nvContentPartPr>
              <p14:xfrm>
                <a:off x="3112328" y="2238596"/>
                <a:ext cx="119520" cy="414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EAC00DC-DC42-D154-0717-0177C0095D7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103328" y="2229596"/>
                  <a:ext cx="1371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4C4BEFE-B825-6E38-E2AB-AB3A497203C5}"/>
                    </a:ext>
                  </a:extLst>
                </p14:cNvPr>
                <p14:cNvContentPartPr/>
                <p14:nvPr/>
              </p14:nvContentPartPr>
              <p14:xfrm>
                <a:off x="3343088" y="2279996"/>
                <a:ext cx="122400" cy="114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4C4BEFE-B825-6E38-E2AB-AB3A497203C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334088" y="2271356"/>
                  <a:ext cx="1400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3266ACA-C8D3-27E4-A6CA-B31C243F9687}"/>
                    </a:ext>
                  </a:extLst>
                </p14:cNvPr>
                <p14:cNvContentPartPr/>
                <p14:nvPr/>
              </p14:nvContentPartPr>
              <p14:xfrm>
                <a:off x="3484208" y="2190356"/>
                <a:ext cx="79920" cy="59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3266ACA-C8D3-27E4-A6CA-B31C243F968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475208" y="2181356"/>
                  <a:ext cx="975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CB7D790-AA37-7812-67A6-9295FFCD86D7}"/>
                    </a:ext>
                  </a:extLst>
                </p14:cNvPr>
                <p14:cNvContentPartPr/>
                <p14:nvPr/>
              </p14:nvContentPartPr>
              <p14:xfrm>
                <a:off x="3663488" y="2495636"/>
                <a:ext cx="62640" cy="20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CB7D790-AA37-7812-67A6-9295FFCD86D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654848" y="2486636"/>
                  <a:ext cx="802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CE7ED89-1820-2934-2794-C2F27DBB9EF8}"/>
                    </a:ext>
                  </a:extLst>
                </p14:cNvPr>
                <p14:cNvContentPartPr/>
                <p14:nvPr/>
              </p14:nvContentPartPr>
              <p14:xfrm>
                <a:off x="4543688" y="1698596"/>
                <a:ext cx="122400" cy="73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CE7ED89-1820-2934-2794-C2F27DBB9EF8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534688" y="1689956"/>
                  <a:ext cx="1400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9DC6541-5522-6282-515B-BAAA93FFEE20}"/>
                    </a:ext>
                  </a:extLst>
                </p14:cNvPr>
                <p14:cNvContentPartPr/>
                <p14:nvPr/>
              </p14:nvContentPartPr>
              <p14:xfrm>
                <a:off x="4424888" y="1775996"/>
                <a:ext cx="163800" cy="70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9DC6541-5522-6282-515B-BAAA93FFEE2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415888" y="1767356"/>
                  <a:ext cx="1814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2BD7E1B-80DE-A04D-8005-D9BB544409B1}"/>
                    </a:ext>
                  </a:extLst>
                </p14:cNvPr>
                <p14:cNvContentPartPr/>
                <p14:nvPr/>
              </p14:nvContentPartPr>
              <p14:xfrm>
                <a:off x="4136888" y="1672676"/>
                <a:ext cx="143280" cy="604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2BD7E1B-80DE-A04D-8005-D9BB544409B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127888" y="1664036"/>
                  <a:ext cx="1609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0CC19D6-C002-1F03-C601-F47D42A4F94F}"/>
                    </a:ext>
                  </a:extLst>
                </p14:cNvPr>
                <p14:cNvContentPartPr/>
                <p14:nvPr/>
              </p14:nvContentPartPr>
              <p14:xfrm>
                <a:off x="4218608" y="1625516"/>
                <a:ext cx="114480" cy="63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0CC19D6-C002-1F03-C601-F47D42A4F94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209968" y="1616516"/>
                  <a:ext cx="1321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BC5A468-BD84-21CF-928E-810472C81E48}"/>
                    </a:ext>
                  </a:extLst>
                </p14:cNvPr>
                <p14:cNvContentPartPr/>
                <p14:nvPr/>
              </p14:nvContentPartPr>
              <p14:xfrm>
                <a:off x="3990368" y="1543436"/>
                <a:ext cx="101880" cy="115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BC5A468-BD84-21CF-928E-810472C81E48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981728" y="1534436"/>
                  <a:ext cx="1195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EB7B1B7-6F13-3E6E-1F7A-916DDE006565}"/>
                    </a:ext>
                  </a:extLst>
                </p14:cNvPr>
                <p14:cNvContentPartPr/>
                <p14:nvPr/>
              </p14:nvContentPartPr>
              <p14:xfrm>
                <a:off x="4344608" y="1898036"/>
                <a:ext cx="69120" cy="172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EB7B1B7-6F13-3E6E-1F7A-916DDE00656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335608" y="1889396"/>
                  <a:ext cx="867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F5AB70C-68CC-29A8-983F-5CC0BF0E84AB}"/>
                    </a:ext>
                  </a:extLst>
                </p14:cNvPr>
                <p14:cNvContentPartPr/>
                <p14:nvPr/>
              </p14:nvContentPartPr>
              <p14:xfrm>
                <a:off x="4256048" y="2123396"/>
                <a:ext cx="124560" cy="1548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F5AB70C-68CC-29A8-983F-5CC0BF0E84AB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247408" y="2114396"/>
                  <a:ext cx="1422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CB42E82-BCE3-C88E-4CAE-BB21EF8D955E}"/>
                    </a:ext>
                  </a:extLst>
                </p14:cNvPr>
                <p14:cNvContentPartPr/>
                <p14:nvPr/>
              </p14:nvContentPartPr>
              <p14:xfrm>
                <a:off x="4059848" y="2182436"/>
                <a:ext cx="99360" cy="65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CB42E82-BCE3-C88E-4CAE-BB21EF8D955E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051208" y="2173436"/>
                  <a:ext cx="1170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F0EEF35-21C9-902B-8FC5-D669E92EE038}"/>
                    </a:ext>
                  </a:extLst>
                </p14:cNvPr>
                <p14:cNvContentPartPr/>
                <p14:nvPr/>
              </p14:nvContentPartPr>
              <p14:xfrm>
                <a:off x="4112408" y="2424716"/>
                <a:ext cx="2880" cy="32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F0EEF35-21C9-902B-8FC5-D669E92EE03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103768" y="2416076"/>
                  <a:ext cx="205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615EEFE-7B24-80D0-8AE7-65EFEDD58D26}"/>
                    </a:ext>
                  </a:extLst>
                </p14:cNvPr>
                <p14:cNvContentPartPr/>
                <p14:nvPr/>
              </p14:nvContentPartPr>
              <p14:xfrm>
                <a:off x="3983528" y="2549996"/>
                <a:ext cx="202320" cy="105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615EEFE-7B24-80D0-8AE7-65EFEDD58D2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974528" y="2540996"/>
                  <a:ext cx="2199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74A39D9-FB6C-E437-8F3E-BB5C350C30EB}"/>
                    </a:ext>
                  </a:extLst>
                </p14:cNvPr>
                <p14:cNvContentPartPr/>
                <p14:nvPr/>
              </p14:nvContentPartPr>
              <p14:xfrm>
                <a:off x="3960488" y="2465396"/>
                <a:ext cx="135360" cy="163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74A39D9-FB6C-E437-8F3E-BB5C350C30EB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951488" y="2456396"/>
                  <a:ext cx="1530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F96CDD8-3178-E840-24F9-4FD5A75343AE}"/>
                    </a:ext>
                  </a:extLst>
                </p14:cNvPr>
                <p14:cNvContentPartPr/>
                <p14:nvPr/>
              </p14:nvContentPartPr>
              <p14:xfrm>
                <a:off x="4334888" y="1976876"/>
                <a:ext cx="680400" cy="688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F96CDD8-3178-E840-24F9-4FD5A75343AE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325888" y="1968236"/>
                  <a:ext cx="698040" cy="70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9336749-6076-3F17-E5ED-BFD8BD6B330C}"/>
                    </a:ext>
                  </a:extLst>
                </p14:cNvPr>
                <p14:cNvContentPartPr/>
                <p14:nvPr/>
              </p14:nvContentPartPr>
              <p14:xfrm>
                <a:off x="5040128" y="2070476"/>
                <a:ext cx="26640" cy="356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9336749-6076-3F17-E5ED-BFD8BD6B330C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031128" y="2061836"/>
                  <a:ext cx="442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66AA177-3954-29FF-85A1-BAF10FCB2412}"/>
                    </a:ext>
                  </a:extLst>
                </p14:cNvPr>
                <p14:cNvContentPartPr/>
                <p14:nvPr/>
              </p14:nvContentPartPr>
              <p14:xfrm>
                <a:off x="5734928" y="1954196"/>
                <a:ext cx="204120" cy="1627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66AA177-3954-29FF-85A1-BAF10FCB2412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725928" y="1945556"/>
                  <a:ext cx="2217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F0803AB-9AF6-798D-B103-D05C50855D8B}"/>
                    </a:ext>
                  </a:extLst>
                </p14:cNvPr>
                <p14:cNvContentPartPr/>
                <p14:nvPr/>
              </p14:nvContentPartPr>
              <p14:xfrm>
                <a:off x="5721248" y="2033756"/>
                <a:ext cx="93600" cy="107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F0803AB-9AF6-798D-B103-D05C50855D8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712608" y="2025116"/>
                  <a:ext cx="1112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ED0B573-31C5-94DC-ACDE-74250081921C}"/>
                    </a:ext>
                  </a:extLst>
                </p14:cNvPr>
                <p14:cNvContentPartPr/>
                <p14:nvPr/>
              </p14:nvContentPartPr>
              <p14:xfrm>
                <a:off x="6069008" y="1629836"/>
                <a:ext cx="615240" cy="597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ED0B573-31C5-94DC-ACDE-74250081921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060368" y="1620836"/>
                  <a:ext cx="632880" cy="61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30BEF76-D4B2-6CC3-D5CC-B63EAA1356AE}"/>
                    </a:ext>
                  </a:extLst>
                </p14:cNvPr>
                <p14:cNvContentPartPr/>
                <p14:nvPr/>
              </p14:nvContentPartPr>
              <p14:xfrm>
                <a:off x="6710888" y="1507436"/>
                <a:ext cx="235440" cy="1940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30BEF76-D4B2-6CC3-D5CC-B63EAA1356A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701888" y="1498436"/>
                  <a:ext cx="2530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E103399-3D02-F15B-D982-0423BC2766D2}"/>
                    </a:ext>
                  </a:extLst>
                </p14:cNvPr>
                <p14:cNvContentPartPr/>
                <p14:nvPr/>
              </p14:nvContentPartPr>
              <p14:xfrm>
                <a:off x="5598128" y="2363516"/>
                <a:ext cx="468720" cy="91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E103399-3D02-F15B-D982-0423BC2766D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589488" y="2354876"/>
                  <a:ext cx="4863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56220DC-04CE-1376-6B76-D6600CA78677}"/>
                    </a:ext>
                  </a:extLst>
                </p14:cNvPr>
                <p14:cNvContentPartPr/>
                <p14:nvPr/>
              </p14:nvContentPartPr>
              <p14:xfrm>
                <a:off x="5594168" y="2349116"/>
                <a:ext cx="104040" cy="680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56220DC-04CE-1376-6B76-D6600CA7867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585528" y="2340476"/>
                  <a:ext cx="1216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57057F8-FCA2-151F-D36D-30DAE5F86459}"/>
                    </a:ext>
                  </a:extLst>
                </p14:cNvPr>
                <p14:cNvContentPartPr/>
                <p14:nvPr/>
              </p14:nvContentPartPr>
              <p14:xfrm>
                <a:off x="6311648" y="2198996"/>
                <a:ext cx="420120" cy="3448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57057F8-FCA2-151F-D36D-30DAE5F8645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303008" y="2190356"/>
                  <a:ext cx="4377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99ADB0A-074E-430B-E8BE-1E88F562979E}"/>
                    </a:ext>
                  </a:extLst>
                </p14:cNvPr>
                <p14:cNvContentPartPr/>
                <p14:nvPr/>
              </p14:nvContentPartPr>
              <p14:xfrm>
                <a:off x="6712328" y="2065796"/>
                <a:ext cx="199440" cy="2556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99ADB0A-074E-430B-E8BE-1E88F562979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703688" y="2057156"/>
                  <a:ext cx="2170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1688FA1-5729-347B-A4F3-C8D6B98AB44D}"/>
                    </a:ext>
                  </a:extLst>
                </p14:cNvPr>
                <p14:cNvContentPartPr/>
                <p14:nvPr/>
              </p14:nvContentPartPr>
              <p14:xfrm>
                <a:off x="6820328" y="2093516"/>
                <a:ext cx="171720" cy="118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1688FA1-5729-347B-A4F3-C8D6B98AB44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811328" y="2084876"/>
                  <a:ext cx="189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4F81E8F-68E1-873E-6C27-4EC589696BEB}"/>
                    </a:ext>
                  </a:extLst>
                </p14:cNvPr>
                <p14:cNvContentPartPr/>
                <p14:nvPr/>
              </p14:nvContentPartPr>
              <p14:xfrm>
                <a:off x="7017968" y="2037356"/>
                <a:ext cx="203760" cy="124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4F81E8F-68E1-873E-6C27-4EC589696BE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009328" y="2028716"/>
                  <a:ext cx="2214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7830E4C-F951-8C7B-360C-E63C7203953E}"/>
                    </a:ext>
                  </a:extLst>
                </p14:cNvPr>
                <p14:cNvContentPartPr/>
                <p14:nvPr/>
              </p14:nvContentPartPr>
              <p14:xfrm>
                <a:off x="6875048" y="2375396"/>
                <a:ext cx="342000" cy="291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7830E4C-F951-8C7B-360C-E63C7203953E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866048" y="2366756"/>
                  <a:ext cx="35964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C0659A0-8680-8DEC-47A6-40A89F6E90E6}"/>
                    </a:ext>
                  </a:extLst>
                </p14:cNvPr>
                <p14:cNvContentPartPr/>
                <p14:nvPr/>
              </p14:nvContentPartPr>
              <p14:xfrm>
                <a:off x="7200128" y="2133476"/>
                <a:ext cx="338760" cy="288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C0659A0-8680-8DEC-47A6-40A89F6E90E6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191128" y="2124836"/>
                  <a:ext cx="3564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4D2392B-2A81-7472-FE4F-D869A8D57674}"/>
                    </a:ext>
                  </a:extLst>
                </p14:cNvPr>
                <p14:cNvContentPartPr/>
                <p14:nvPr/>
              </p14:nvContentPartPr>
              <p14:xfrm>
                <a:off x="7603688" y="2190356"/>
                <a:ext cx="44280" cy="16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4D2392B-2A81-7472-FE4F-D869A8D57674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595048" y="2181356"/>
                  <a:ext cx="619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E7DB13A-F201-1D7F-4669-A68DBA69C117}"/>
                    </a:ext>
                  </a:extLst>
                </p14:cNvPr>
                <p14:cNvContentPartPr/>
                <p14:nvPr/>
              </p14:nvContentPartPr>
              <p14:xfrm>
                <a:off x="4565648" y="3364676"/>
                <a:ext cx="555480" cy="5234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E7DB13A-F201-1D7F-4669-A68DBA69C117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557008" y="3356036"/>
                  <a:ext cx="57312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B7735A9-AA1E-B626-A3A2-80A53C26AEF4}"/>
                    </a:ext>
                  </a:extLst>
                </p14:cNvPr>
                <p14:cNvContentPartPr/>
                <p14:nvPr/>
              </p14:nvContentPartPr>
              <p14:xfrm>
                <a:off x="5042648" y="3381596"/>
                <a:ext cx="60840" cy="68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B7735A9-AA1E-B626-A3A2-80A53C26AEF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033648" y="3372956"/>
                  <a:ext cx="784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65C1378-363F-AE83-580C-14121764C45B}"/>
                    </a:ext>
                  </a:extLst>
                </p14:cNvPr>
                <p14:cNvContentPartPr/>
                <p14:nvPr/>
              </p14:nvContentPartPr>
              <p14:xfrm>
                <a:off x="5475008" y="2872556"/>
                <a:ext cx="370080" cy="618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65C1378-363F-AE83-580C-14121764C45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466008" y="2863916"/>
                  <a:ext cx="387720" cy="63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F1F737C-3571-D8F4-CFA4-FEDF6E8986E9}"/>
                    </a:ext>
                  </a:extLst>
                </p14:cNvPr>
                <p14:cNvContentPartPr/>
                <p14:nvPr/>
              </p14:nvContentPartPr>
              <p14:xfrm>
                <a:off x="5829608" y="2931236"/>
                <a:ext cx="259200" cy="63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F1F737C-3571-D8F4-CFA4-FEDF6E8986E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820968" y="2922596"/>
                  <a:ext cx="27684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F939944-F9D4-05F1-35A5-9DF053DBA821}"/>
                    </a:ext>
                  </a:extLst>
                </p14:cNvPr>
                <p14:cNvContentPartPr/>
                <p14:nvPr/>
              </p14:nvContentPartPr>
              <p14:xfrm>
                <a:off x="6287528" y="2940956"/>
                <a:ext cx="122400" cy="1810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F939944-F9D4-05F1-35A5-9DF053DBA82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278888" y="2931956"/>
                  <a:ext cx="1400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4C1C963-8EF7-817D-178C-D38A421AA60E}"/>
                    </a:ext>
                  </a:extLst>
                </p14:cNvPr>
                <p14:cNvContentPartPr/>
                <p14:nvPr/>
              </p14:nvContentPartPr>
              <p14:xfrm>
                <a:off x="6270608" y="2904236"/>
                <a:ext cx="148320" cy="108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4C1C963-8EF7-817D-178C-D38A421AA60E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61968" y="2895236"/>
                  <a:ext cx="1659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D745B5D-B752-727F-CA14-7F0649165EFA}"/>
                    </a:ext>
                  </a:extLst>
                </p14:cNvPr>
                <p14:cNvContentPartPr/>
                <p14:nvPr/>
              </p14:nvContentPartPr>
              <p14:xfrm>
                <a:off x="6512168" y="2872916"/>
                <a:ext cx="5040" cy="9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D745B5D-B752-727F-CA14-7F0649165EFA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503168" y="2864276"/>
                  <a:ext cx="226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00241AE-AD07-8691-E9DF-A242ED752267}"/>
                    </a:ext>
                  </a:extLst>
                </p14:cNvPr>
                <p14:cNvContentPartPr/>
                <p14:nvPr/>
              </p14:nvContentPartPr>
              <p14:xfrm>
                <a:off x="6498848" y="2709476"/>
                <a:ext cx="186840" cy="261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00241AE-AD07-8691-E9DF-A242ED752267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490208" y="2700836"/>
                  <a:ext cx="2044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6FDFE89-BA72-B81D-F810-33614F2F58CC}"/>
                    </a:ext>
                  </a:extLst>
                </p14:cNvPr>
                <p14:cNvContentPartPr/>
                <p14:nvPr/>
              </p14:nvContentPartPr>
              <p14:xfrm>
                <a:off x="6300128" y="2858876"/>
                <a:ext cx="353160" cy="1900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6FDFE89-BA72-B81D-F810-33614F2F58CC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291128" y="2850236"/>
                  <a:ext cx="3708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5358725-94AA-A32D-5B7F-AD20B3C89438}"/>
                    </a:ext>
                  </a:extLst>
                </p14:cNvPr>
                <p14:cNvContentPartPr/>
                <p14:nvPr/>
              </p14:nvContentPartPr>
              <p14:xfrm>
                <a:off x="6912488" y="2813156"/>
                <a:ext cx="130680" cy="2145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5358725-94AA-A32D-5B7F-AD20B3C8943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903488" y="2804156"/>
                  <a:ext cx="1483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0C6F780-7AE4-6060-BF2F-CDBE2E83DD24}"/>
                    </a:ext>
                  </a:extLst>
                </p14:cNvPr>
                <p14:cNvContentPartPr/>
                <p14:nvPr/>
              </p14:nvContentPartPr>
              <p14:xfrm>
                <a:off x="7098968" y="2733236"/>
                <a:ext cx="247320" cy="1512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0C6F780-7AE4-6060-BF2F-CDBE2E83DD24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089968" y="2724236"/>
                  <a:ext cx="2649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204EA58-5607-794A-07DE-E5F2274F5A90}"/>
                    </a:ext>
                  </a:extLst>
                </p14:cNvPr>
                <p14:cNvContentPartPr/>
                <p14:nvPr/>
              </p14:nvContentPartPr>
              <p14:xfrm>
                <a:off x="7330088" y="2607956"/>
                <a:ext cx="102600" cy="114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204EA58-5607-794A-07DE-E5F2274F5A90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7321448" y="2598956"/>
                  <a:ext cx="1202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604BB68-9AE7-8ACD-48B0-7418CCD15466}"/>
                    </a:ext>
                  </a:extLst>
                </p14:cNvPr>
                <p14:cNvContentPartPr/>
                <p14:nvPr/>
              </p14:nvContentPartPr>
              <p14:xfrm>
                <a:off x="7385528" y="2605436"/>
                <a:ext cx="122040" cy="1047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604BB68-9AE7-8ACD-48B0-7418CCD15466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376528" y="2596796"/>
                  <a:ext cx="1396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588A0B6-DCA1-B976-20B4-B4CF9C4E7491}"/>
                    </a:ext>
                  </a:extLst>
                </p14:cNvPr>
                <p14:cNvContentPartPr/>
                <p14:nvPr/>
              </p14:nvContentPartPr>
              <p14:xfrm>
                <a:off x="7557248" y="2441636"/>
                <a:ext cx="163440" cy="260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588A0B6-DCA1-B976-20B4-B4CF9C4E749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548248" y="2432996"/>
                  <a:ext cx="18108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65733BA-BA95-ADE8-715F-DCA846DBD28B}"/>
                    </a:ext>
                  </a:extLst>
                </p14:cNvPr>
                <p14:cNvContentPartPr/>
                <p14:nvPr/>
              </p14:nvContentPartPr>
              <p14:xfrm>
                <a:off x="2679968" y="3970916"/>
                <a:ext cx="224640" cy="705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65733BA-BA95-ADE8-715F-DCA846DBD28B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670968" y="3962276"/>
                  <a:ext cx="2422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DB58B95-96EF-25E9-978D-C2DB1BCC46B9}"/>
                    </a:ext>
                  </a:extLst>
                </p14:cNvPr>
                <p14:cNvContentPartPr/>
                <p14:nvPr/>
              </p14:nvContentPartPr>
              <p14:xfrm>
                <a:off x="2697248" y="4235516"/>
                <a:ext cx="233280" cy="53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DB58B95-96EF-25E9-978D-C2DB1BCC46B9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688248" y="4226516"/>
                  <a:ext cx="2509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752E7E0-69B1-1613-4F9E-43302651D382}"/>
                    </a:ext>
                  </a:extLst>
                </p14:cNvPr>
                <p14:cNvContentPartPr/>
                <p14:nvPr/>
              </p14:nvContentPartPr>
              <p14:xfrm>
                <a:off x="3413288" y="4470956"/>
                <a:ext cx="183600" cy="2016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752E7E0-69B1-1613-4F9E-43302651D38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404288" y="4462316"/>
                  <a:ext cx="2012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D15AC89-9FE2-8D0A-AB7B-0D2DD97CC318}"/>
                    </a:ext>
                  </a:extLst>
                </p14:cNvPr>
                <p14:cNvContentPartPr/>
                <p14:nvPr/>
              </p14:nvContentPartPr>
              <p14:xfrm>
                <a:off x="3549728" y="4379516"/>
                <a:ext cx="166680" cy="1166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D15AC89-9FE2-8D0A-AB7B-0D2DD97CC31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541088" y="4370516"/>
                  <a:ext cx="1843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EF39E96-689C-95B0-1E00-DB595B24313C}"/>
                    </a:ext>
                  </a:extLst>
                </p14:cNvPr>
                <p14:cNvContentPartPr/>
                <p14:nvPr/>
              </p14:nvContentPartPr>
              <p14:xfrm>
                <a:off x="3741968" y="4086116"/>
                <a:ext cx="383040" cy="3074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EF39E96-689C-95B0-1E00-DB595B24313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732968" y="4077116"/>
                  <a:ext cx="4006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352ECD2-D147-70B7-7603-B2B465B2A3BA}"/>
                    </a:ext>
                  </a:extLst>
                </p14:cNvPr>
                <p14:cNvContentPartPr/>
                <p14:nvPr/>
              </p14:nvContentPartPr>
              <p14:xfrm>
                <a:off x="3717488" y="4357916"/>
                <a:ext cx="495000" cy="577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352ECD2-D147-70B7-7603-B2B465B2A3BA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708488" y="4348916"/>
                  <a:ext cx="51264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270AB46-BE4B-0B88-B3BF-4FA93875A7BA}"/>
                    </a:ext>
                  </a:extLst>
                </p14:cNvPr>
                <p14:cNvContentPartPr/>
                <p14:nvPr/>
              </p14:nvContentPartPr>
              <p14:xfrm>
                <a:off x="4109528" y="4325156"/>
                <a:ext cx="158760" cy="172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270AB46-BE4B-0B88-B3BF-4FA93875A7BA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100888" y="4316156"/>
                  <a:ext cx="1764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43EB1A0-7775-725A-7847-440BC288F781}"/>
                    </a:ext>
                  </a:extLst>
                </p14:cNvPr>
                <p14:cNvContentPartPr/>
                <p14:nvPr/>
              </p14:nvContentPartPr>
              <p14:xfrm>
                <a:off x="4311848" y="4239836"/>
                <a:ext cx="189360" cy="152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43EB1A0-7775-725A-7847-440BC288F781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302848" y="4231196"/>
                  <a:ext cx="2070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921293F-D0EA-88A6-3333-40B29057D8DA}"/>
                    </a:ext>
                  </a:extLst>
                </p14:cNvPr>
                <p14:cNvContentPartPr/>
                <p14:nvPr/>
              </p14:nvContentPartPr>
              <p14:xfrm>
                <a:off x="4219328" y="4489676"/>
                <a:ext cx="457560" cy="460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921293F-D0EA-88A6-3333-40B29057D8DA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210688" y="4480676"/>
                  <a:ext cx="47520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7C7A851-6B8F-70C5-E448-F38956684DDB}"/>
                    </a:ext>
                  </a:extLst>
                </p14:cNvPr>
                <p14:cNvContentPartPr/>
                <p14:nvPr/>
              </p14:nvContentPartPr>
              <p14:xfrm>
                <a:off x="4624688" y="4232996"/>
                <a:ext cx="114840" cy="200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7C7A851-6B8F-70C5-E448-F38956684DDB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616048" y="4223996"/>
                  <a:ext cx="1324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B3A5538-09B2-1914-E4ED-FF3158FF83BD}"/>
                    </a:ext>
                  </a:extLst>
                </p14:cNvPr>
                <p14:cNvContentPartPr/>
                <p14:nvPr/>
              </p14:nvContentPartPr>
              <p14:xfrm>
                <a:off x="4688048" y="4301036"/>
                <a:ext cx="274680" cy="3686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B3A5538-09B2-1914-E4ED-FF3158FF83B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679048" y="4292036"/>
                  <a:ext cx="29232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FA0A172-C7D7-3A88-8DA8-08C2E8A7598D}"/>
                    </a:ext>
                  </a:extLst>
                </p14:cNvPr>
                <p14:cNvContentPartPr/>
                <p14:nvPr/>
              </p14:nvContentPartPr>
              <p14:xfrm>
                <a:off x="3238328" y="3770396"/>
                <a:ext cx="504000" cy="4950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FA0A172-C7D7-3A88-8DA8-08C2E8A7598D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229328" y="3761396"/>
                  <a:ext cx="52164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AA5F1D8-D72B-C396-6C4D-43B28F598DDA}"/>
                    </a:ext>
                  </a:extLst>
                </p14:cNvPr>
                <p14:cNvContentPartPr/>
                <p14:nvPr/>
              </p14:nvContentPartPr>
              <p14:xfrm>
                <a:off x="3291608" y="3967316"/>
                <a:ext cx="123840" cy="194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AA5F1D8-D72B-C396-6C4D-43B28F598DDA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282968" y="3958316"/>
                  <a:ext cx="1414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FCF1363-94EE-47E3-D7A6-2B2985971208}"/>
                    </a:ext>
                  </a:extLst>
                </p14:cNvPr>
                <p14:cNvContentPartPr/>
                <p14:nvPr/>
              </p14:nvContentPartPr>
              <p14:xfrm>
                <a:off x="3339848" y="3875516"/>
                <a:ext cx="61560" cy="1328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FCF1363-94EE-47E3-D7A6-2B2985971208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331208" y="3866876"/>
                  <a:ext cx="792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4122FCC-1C77-1A30-7EA6-9F1B7B3446B8}"/>
                    </a:ext>
                  </a:extLst>
                </p14:cNvPr>
                <p14:cNvContentPartPr/>
                <p14:nvPr/>
              </p14:nvContentPartPr>
              <p14:xfrm>
                <a:off x="3345968" y="4094756"/>
                <a:ext cx="83520" cy="680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4122FCC-1C77-1A30-7EA6-9F1B7B3446B8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337328" y="4086116"/>
                  <a:ext cx="1011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11DAB26F-4074-2B55-054A-CA0005D2D975}"/>
                    </a:ext>
                  </a:extLst>
                </p14:cNvPr>
                <p14:cNvContentPartPr/>
                <p14:nvPr/>
              </p14:nvContentPartPr>
              <p14:xfrm>
                <a:off x="3621008" y="3952196"/>
                <a:ext cx="88920" cy="126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11DAB26F-4074-2B55-054A-CA0005D2D97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612008" y="3943196"/>
                  <a:ext cx="1065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EF88320A-C567-26F4-7677-1EB6FC66683E}"/>
                    </a:ext>
                  </a:extLst>
                </p14:cNvPr>
                <p14:cNvContentPartPr/>
                <p14:nvPr/>
              </p14:nvContentPartPr>
              <p14:xfrm>
                <a:off x="3622088" y="4013756"/>
                <a:ext cx="87840" cy="766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EF88320A-C567-26F4-7677-1EB6FC66683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613088" y="4004756"/>
                  <a:ext cx="1054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FEDACE5-87A0-653E-8D3A-8F9EB6989493}"/>
                    </a:ext>
                  </a:extLst>
                </p14:cNvPr>
                <p14:cNvContentPartPr/>
                <p14:nvPr/>
              </p14:nvContentPartPr>
              <p14:xfrm>
                <a:off x="6067568" y="3991436"/>
                <a:ext cx="243000" cy="1105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FEDACE5-87A0-653E-8D3A-8F9EB6989493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058568" y="3982796"/>
                  <a:ext cx="2606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3079DA2-0143-4D5C-15BB-7B3BE3A987AC}"/>
                    </a:ext>
                  </a:extLst>
                </p14:cNvPr>
                <p14:cNvContentPartPr/>
                <p14:nvPr/>
              </p14:nvContentPartPr>
              <p14:xfrm>
                <a:off x="5796128" y="3605516"/>
                <a:ext cx="456480" cy="7617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3079DA2-0143-4D5C-15BB-7B3BE3A987AC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787488" y="3596516"/>
                  <a:ext cx="474120" cy="77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A56CFEB6-FA01-A638-48A3-3300A14E1153}"/>
                    </a:ext>
                  </a:extLst>
                </p14:cNvPr>
                <p14:cNvContentPartPr/>
                <p14:nvPr/>
              </p14:nvContentPartPr>
              <p14:xfrm>
                <a:off x="9866648" y="3513356"/>
                <a:ext cx="183600" cy="1850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A56CFEB6-FA01-A638-48A3-3300A14E1153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9858008" y="3504716"/>
                  <a:ext cx="2012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EDAFD0E-2314-0779-E6C0-E2CF607B3E73}"/>
                    </a:ext>
                  </a:extLst>
                </p14:cNvPr>
                <p14:cNvContentPartPr/>
                <p14:nvPr/>
              </p14:nvContentPartPr>
              <p14:xfrm>
                <a:off x="10221608" y="3498236"/>
                <a:ext cx="211320" cy="1850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EDAFD0E-2314-0779-E6C0-E2CF607B3E73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0212608" y="3489596"/>
                  <a:ext cx="2289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C634BF39-B5DA-1B24-D152-2D79E9E806EB}"/>
                    </a:ext>
                  </a:extLst>
                </p14:cNvPr>
                <p14:cNvContentPartPr/>
                <p14:nvPr/>
              </p14:nvContentPartPr>
              <p14:xfrm>
                <a:off x="9962768" y="3223196"/>
                <a:ext cx="421920" cy="2941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634BF39-B5DA-1B24-D152-2D79E9E806E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9954128" y="3214556"/>
                  <a:ext cx="4395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F4545DF-4D66-A90F-1706-4C5251F1C144}"/>
                    </a:ext>
                  </a:extLst>
                </p14:cNvPr>
                <p14:cNvContentPartPr/>
                <p14:nvPr/>
              </p14:nvContentPartPr>
              <p14:xfrm>
                <a:off x="10122968" y="2898836"/>
                <a:ext cx="140760" cy="1904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F4545DF-4D66-A90F-1706-4C5251F1C144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0114328" y="2889836"/>
                  <a:ext cx="1584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9D86767A-BE06-CC7C-8B08-054477E6E466}"/>
                    </a:ext>
                  </a:extLst>
                </p14:cNvPr>
                <p14:cNvContentPartPr/>
                <p14:nvPr/>
              </p14:nvContentPartPr>
              <p14:xfrm>
                <a:off x="9006248" y="4180436"/>
                <a:ext cx="28080" cy="1807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9D86767A-BE06-CC7C-8B08-054477E6E466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997248" y="4171796"/>
                  <a:ext cx="457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A864DD7-F35D-5917-3B46-4CA4969A8611}"/>
                    </a:ext>
                  </a:extLst>
                </p14:cNvPr>
                <p14:cNvContentPartPr/>
                <p14:nvPr/>
              </p14:nvContentPartPr>
              <p14:xfrm>
                <a:off x="7937048" y="2366756"/>
                <a:ext cx="67680" cy="2019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A864DD7-F35D-5917-3B46-4CA4969A861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7928048" y="2357756"/>
                  <a:ext cx="853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4AA4C4D-63C7-505C-18EB-E1550A161456}"/>
                    </a:ext>
                  </a:extLst>
                </p14:cNvPr>
                <p14:cNvContentPartPr/>
                <p14:nvPr/>
              </p14:nvContentPartPr>
              <p14:xfrm>
                <a:off x="8042168" y="2347676"/>
                <a:ext cx="93960" cy="103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4AA4C4D-63C7-505C-18EB-E1550A161456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033528" y="2339036"/>
                  <a:ext cx="1116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A926539-4DE7-1FEB-CB92-3953405CB96F}"/>
                    </a:ext>
                  </a:extLst>
                </p14:cNvPr>
                <p14:cNvContentPartPr/>
                <p14:nvPr/>
              </p14:nvContentPartPr>
              <p14:xfrm>
                <a:off x="8174288" y="2260556"/>
                <a:ext cx="70920" cy="1476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A926539-4DE7-1FEB-CB92-3953405CB96F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165288" y="2251556"/>
                  <a:ext cx="885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D28D99F-AD98-3310-29E8-3ACB0775EAB2}"/>
                    </a:ext>
                  </a:extLst>
                </p14:cNvPr>
                <p14:cNvContentPartPr/>
                <p14:nvPr/>
              </p14:nvContentPartPr>
              <p14:xfrm>
                <a:off x="8260328" y="2211596"/>
                <a:ext cx="63720" cy="1339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D28D99F-AD98-3310-29E8-3ACB0775EAB2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8251328" y="2202956"/>
                  <a:ext cx="813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1173C556-E4EA-6C2E-3E26-B62C8A5A09E6}"/>
                    </a:ext>
                  </a:extLst>
                </p14:cNvPr>
                <p14:cNvContentPartPr/>
                <p14:nvPr/>
              </p14:nvContentPartPr>
              <p14:xfrm>
                <a:off x="8230088" y="2041316"/>
                <a:ext cx="164160" cy="225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1173C556-E4EA-6C2E-3E26-B62C8A5A09E6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8221448" y="2032316"/>
                  <a:ext cx="1818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929E6C0-421A-CDAA-D7D8-20DB701F8465}"/>
                    </a:ext>
                  </a:extLst>
                </p14:cNvPr>
                <p14:cNvContentPartPr/>
                <p14:nvPr/>
              </p14:nvContentPartPr>
              <p14:xfrm>
                <a:off x="8378768" y="2161556"/>
                <a:ext cx="109080" cy="432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929E6C0-421A-CDAA-D7D8-20DB701F8465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8369768" y="2152556"/>
                  <a:ext cx="1267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DBB20B2-438F-0448-55A0-717D470236B3}"/>
                    </a:ext>
                  </a:extLst>
                </p14:cNvPr>
                <p14:cNvContentPartPr/>
                <p14:nvPr/>
              </p14:nvContentPartPr>
              <p14:xfrm>
                <a:off x="8410448" y="2042396"/>
                <a:ext cx="260640" cy="1573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DBB20B2-438F-0448-55A0-717D470236B3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8401448" y="2033396"/>
                  <a:ext cx="27828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0D36968D-F13A-A178-053E-D643424674A7}"/>
                    </a:ext>
                  </a:extLst>
                </p14:cNvPr>
                <p14:cNvContentPartPr/>
                <p14:nvPr/>
              </p14:nvContentPartPr>
              <p14:xfrm>
                <a:off x="8010128" y="2635316"/>
                <a:ext cx="506520" cy="13071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0D36968D-F13A-A178-053E-D643424674A7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8001128" y="2626676"/>
                  <a:ext cx="524160" cy="13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24F4215-1BF9-9A7F-A88C-B27F2958B87D}"/>
                    </a:ext>
                  </a:extLst>
                </p14:cNvPr>
                <p14:cNvContentPartPr/>
                <p14:nvPr/>
              </p14:nvContentPartPr>
              <p14:xfrm>
                <a:off x="8455808" y="2546756"/>
                <a:ext cx="51480" cy="1828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24F4215-1BF9-9A7F-A88C-B27F2958B87D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8446808" y="2538116"/>
                  <a:ext cx="691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7C27129D-3F8E-C052-8498-77B7F8A4D8B6}"/>
                    </a:ext>
                  </a:extLst>
                </p14:cNvPr>
                <p14:cNvContentPartPr/>
                <p14:nvPr/>
              </p14:nvContentPartPr>
              <p14:xfrm>
                <a:off x="8456168" y="2479436"/>
                <a:ext cx="102240" cy="1155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7C27129D-3F8E-C052-8498-77B7F8A4D8B6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8447168" y="2470436"/>
                  <a:ext cx="1198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3D6BC630-8A2A-DBEF-DDC6-84D87612F18E}"/>
                    </a:ext>
                  </a:extLst>
                </p14:cNvPr>
                <p14:cNvContentPartPr/>
                <p14:nvPr/>
              </p14:nvContentPartPr>
              <p14:xfrm>
                <a:off x="8488208" y="2600756"/>
                <a:ext cx="72360" cy="651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3D6BC630-8A2A-DBEF-DDC6-84D87612F18E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8479208" y="2591756"/>
                  <a:ext cx="900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FDD979C-4378-3B4C-86CE-AD8E1F6D63F6}"/>
                    </a:ext>
                  </a:extLst>
                </p14:cNvPr>
                <p14:cNvContentPartPr/>
                <p14:nvPr/>
              </p14:nvContentPartPr>
              <p14:xfrm>
                <a:off x="8513048" y="2660516"/>
                <a:ext cx="97560" cy="85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FDD979C-4378-3B4C-86CE-AD8E1F6D63F6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8504048" y="2651516"/>
                  <a:ext cx="1152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3FEF5E22-BC3A-E1EB-1A74-E1954D1DE8F5}"/>
                    </a:ext>
                  </a:extLst>
                </p14:cNvPr>
                <p14:cNvContentPartPr/>
                <p14:nvPr/>
              </p14:nvContentPartPr>
              <p14:xfrm>
                <a:off x="8847128" y="3749876"/>
                <a:ext cx="234720" cy="2088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3FEF5E22-BC3A-E1EB-1A74-E1954D1DE8F5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8838488" y="3741236"/>
                  <a:ext cx="2523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D96CE812-633E-C770-C808-14166CA5210F}"/>
                    </a:ext>
                  </a:extLst>
                </p14:cNvPr>
                <p14:cNvContentPartPr/>
                <p14:nvPr/>
              </p14:nvContentPartPr>
              <p14:xfrm>
                <a:off x="9074648" y="3739436"/>
                <a:ext cx="282600" cy="2026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D96CE812-633E-C770-C808-14166CA5210F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9066008" y="3730796"/>
                  <a:ext cx="3002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3D34B8C-DAAA-5655-D578-3F9C9ACD866B}"/>
                    </a:ext>
                  </a:extLst>
                </p14:cNvPr>
                <p14:cNvContentPartPr/>
                <p14:nvPr/>
              </p14:nvContentPartPr>
              <p14:xfrm>
                <a:off x="9082928" y="3499316"/>
                <a:ext cx="133200" cy="1612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3D34B8C-DAAA-5655-D578-3F9C9ACD866B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9073928" y="3490316"/>
                  <a:ext cx="1508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92BAFCF5-A39B-D675-ED4C-2A6B35DDF508}"/>
                    </a:ext>
                  </a:extLst>
                </p14:cNvPr>
                <p14:cNvContentPartPr/>
                <p14:nvPr/>
              </p14:nvContentPartPr>
              <p14:xfrm>
                <a:off x="9307568" y="3556916"/>
                <a:ext cx="3960" cy="39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92BAFCF5-A39B-D675-ED4C-2A6B35DDF508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9298568" y="3547916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D3010B3E-E5E4-EA02-EF98-52988D014868}"/>
                    </a:ext>
                  </a:extLst>
                </p14:cNvPr>
                <p14:cNvContentPartPr/>
                <p14:nvPr/>
              </p14:nvContentPartPr>
              <p14:xfrm>
                <a:off x="9315128" y="3364316"/>
                <a:ext cx="69480" cy="867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D3010B3E-E5E4-EA02-EF98-52988D014868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9306128" y="3355316"/>
                  <a:ext cx="871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13B20C76-809F-4049-58F6-ED0D30B01D12}"/>
                    </a:ext>
                  </a:extLst>
                </p14:cNvPr>
                <p14:cNvContentPartPr/>
                <p14:nvPr/>
              </p14:nvContentPartPr>
              <p14:xfrm>
                <a:off x="9361928" y="3426956"/>
                <a:ext cx="75600" cy="950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13B20C76-809F-4049-58F6-ED0D30B01D12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9352928" y="3417956"/>
                  <a:ext cx="932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102E9BF4-9852-D1B9-3904-201EFAB1A602}"/>
                    </a:ext>
                  </a:extLst>
                </p14:cNvPr>
                <p14:cNvContentPartPr/>
                <p14:nvPr/>
              </p14:nvContentPartPr>
              <p14:xfrm>
                <a:off x="9496928" y="3293396"/>
                <a:ext cx="91800" cy="1530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102E9BF4-9852-D1B9-3904-201EFAB1A602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9487928" y="3284756"/>
                  <a:ext cx="1094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D31507DA-33FD-D1AA-4B16-87EE5A92D955}"/>
                    </a:ext>
                  </a:extLst>
                </p14:cNvPr>
                <p14:cNvContentPartPr/>
                <p14:nvPr/>
              </p14:nvContentPartPr>
              <p14:xfrm>
                <a:off x="9422408" y="3131396"/>
                <a:ext cx="111960" cy="2905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D31507DA-33FD-D1AA-4B16-87EE5A92D955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9413408" y="3122396"/>
                  <a:ext cx="1296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EF6ADA1-F369-AE42-06E0-803E3FC514F4}"/>
                    </a:ext>
                  </a:extLst>
                </p14:cNvPr>
                <p14:cNvContentPartPr/>
                <p14:nvPr/>
              </p14:nvContentPartPr>
              <p14:xfrm>
                <a:off x="8730848" y="2755196"/>
                <a:ext cx="275760" cy="2872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EF6ADA1-F369-AE42-06E0-803E3FC514F4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8721848" y="2746196"/>
                  <a:ext cx="2934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5B4FA5C-355A-23FD-E07A-A5D8B2FFBFA2}"/>
                    </a:ext>
                  </a:extLst>
                </p14:cNvPr>
                <p14:cNvContentPartPr/>
                <p14:nvPr/>
              </p14:nvContentPartPr>
              <p14:xfrm>
                <a:off x="8936048" y="2699396"/>
                <a:ext cx="307440" cy="3315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5B4FA5C-355A-23FD-E07A-A5D8B2FFBFA2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8927408" y="2690756"/>
                  <a:ext cx="32508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71682B1D-79B9-2C04-09D0-B74B76070E0F}"/>
                    </a:ext>
                  </a:extLst>
                </p14:cNvPr>
                <p14:cNvContentPartPr/>
                <p14:nvPr/>
              </p14:nvContentPartPr>
              <p14:xfrm>
                <a:off x="8954048" y="2836196"/>
                <a:ext cx="63360" cy="1486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71682B1D-79B9-2C04-09D0-B74B76070E0F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8945408" y="2827556"/>
                  <a:ext cx="81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1BD9F46C-A1E8-DCB7-07D6-027091F4E189}"/>
                    </a:ext>
                  </a:extLst>
                </p14:cNvPr>
                <p14:cNvContentPartPr/>
                <p14:nvPr/>
              </p14:nvContentPartPr>
              <p14:xfrm>
                <a:off x="8812928" y="2517236"/>
                <a:ext cx="221040" cy="1407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1BD9F46C-A1E8-DCB7-07D6-027091F4E189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8804288" y="2508236"/>
                  <a:ext cx="2386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14A67D75-C353-EAD7-D75E-7B1546ECBF92}"/>
                    </a:ext>
                  </a:extLst>
                </p14:cNvPr>
                <p14:cNvContentPartPr/>
                <p14:nvPr/>
              </p14:nvContentPartPr>
              <p14:xfrm>
                <a:off x="8807888" y="2551796"/>
                <a:ext cx="149040" cy="1249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14A67D75-C353-EAD7-D75E-7B1546ECBF92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8798888" y="2543156"/>
                  <a:ext cx="1666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575BC60A-04C3-1F85-469C-B844D2DFDD4C}"/>
                    </a:ext>
                  </a:extLst>
                </p14:cNvPr>
                <p14:cNvContentPartPr/>
                <p14:nvPr/>
              </p14:nvContentPartPr>
              <p14:xfrm>
                <a:off x="8984288" y="2563316"/>
                <a:ext cx="289080" cy="777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575BC60A-04C3-1F85-469C-B844D2DFDD4C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8975648" y="2554676"/>
                  <a:ext cx="3067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B1056026-3430-34FA-6B93-4454FD72F5AE}"/>
                    </a:ext>
                  </a:extLst>
                </p14:cNvPr>
                <p14:cNvContentPartPr/>
                <p14:nvPr/>
              </p14:nvContentPartPr>
              <p14:xfrm>
                <a:off x="9386408" y="2624516"/>
                <a:ext cx="88200" cy="1213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B1056026-3430-34FA-6B93-4454FD72F5AE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9377408" y="2615876"/>
                  <a:ext cx="1058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3C24F45-3F5A-D924-D459-0A42548CA65B}"/>
                    </a:ext>
                  </a:extLst>
                </p14:cNvPr>
                <p14:cNvContentPartPr/>
                <p14:nvPr/>
              </p14:nvContentPartPr>
              <p14:xfrm>
                <a:off x="9520688" y="2617316"/>
                <a:ext cx="221760" cy="1850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3C24F45-3F5A-D924-D459-0A42548CA65B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9511688" y="2608676"/>
                  <a:ext cx="2394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EBFEA42D-ABFA-35AF-7B90-6F7729BBB251}"/>
                    </a:ext>
                  </a:extLst>
                </p14:cNvPr>
                <p14:cNvContentPartPr/>
                <p14:nvPr/>
              </p14:nvContentPartPr>
              <p14:xfrm>
                <a:off x="9739208" y="2462156"/>
                <a:ext cx="342720" cy="1882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EBFEA42D-ABFA-35AF-7B90-6F7729BBB251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9730568" y="2453156"/>
                  <a:ext cx="3603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D9E14FF-97CC-E0F2-CF47-6AEBBF2068B3}"/>
                    </a:ext>
                  </a:extLst>
                </p14:cNvPr>
                <p14:cNvContentPartPr/>
                <p14:nvPr/>
              </p14:nvContentPartPr>
              <p14:xfrm>
                <a:off x="10065368" y="2461436"/>
                <a:ext cx="18720" cy="118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D9E14FF-97CC-E0F2-CF47-6AEBBF2068B3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10056368" y="2452436"/>
                  <a:ext cx="363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EB564C18-C73D-900C-382B-49A6A4DE60B4}"/>
                    </a:ext>
                  </a:extLst>
                </p14:cNvPr>
                <p14:cNvContentPartPr/>
                <p14:nvPr/>
              </p14:nvContentPartPr>
              <p14:xfrm>
                <a:off x="10112888" y="2437316"/>
                <a:ext cx="297720" cy="1220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EB564C18-C73D-900C-382B-49A6A4DE60B4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10104248" y="2428676"/>
                  <a:ext cx="3153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C6BF7A0-09A2-CF4A-3BF8-F3BBD17EE255}"/>
                    </a:ext>
                  </a:extLst>
                </p14:cNvPr>
                <p14:cNvContentPartPr/>
                <p14:nvPr/>
              </p14:nvContentPartPr>
              <p14:xfrm>
                <a:off x="6009608" y="4374476"/>
                <a:ext cx="553320" cy="3420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C6BF7A0-09A2-CF4A-3BF8-F3BBD17EE255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000608" y="4365836"/>
                  <a:ext cx="57096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88F7FBE6-CAC9-068E-4057-CF365A23A567}"/>
                    </a:ext>
                  </a:extLst>
                </p14:cNvPr>
                <p14:cNvContentPartPr/>
                <p14:nvPr/>
              </p14:nvContentPartPr>
              <p14:xfrm>
                <a:off x="6646448" y="4518836"/>
                <a:ext cx="205200" cy="1778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88F7FBE6-CAC9-068E-4057-CF365A23A567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6637448" y="4510196"/>
                  <a:ext cx="2228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B766F50-55BA-8AFC-92A3-C6EAF647E0AC}"/>
                    </a:ext>
                  </a:extLst>
                </p14:cNvPr>
                <p14:cNvContentPartPr/>
                <p14:nvPr/>
              </p14:nvContentPartPr>
              <p14:xfrm>
                <a:off x="6901688" y="4223276"/>
                <a:ext cx="263520" cy="3168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B766F50-55BA-8AFC-92A3-C6EAF647E0AC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6893048" y="4214636"/>
                  <a:ext cx="2811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743BCCA-AD08-4D6E-8E63-411A1357A5C3}"/>
                    </a:ext>
                  </a:extLst>
                </p14:cNvPr>
                <p14:cNvContentPartPr/>
                <p14:nvPr/>
              </p14:nvContentPartPr>
              <p14:xfrm>
                <a:off x="7138928" y="4239476"/>
                <a:ext cx="90720" cy="119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743BCCA-AD08-4D6E-8E63-411A1357A5C3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130288" y="4230836"/>
                  <a:ext cx="1083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B1F190A-8436-4649-131D-A5048860267A}"/>
                    </a:ext>
                  </a:extLst>
                </p14:cNvPr>
                <p14:cNvContentPartPr/>
                <p14:nvPr/>
              </p14:nvContentPartPr>
              <p14:xfrm>
                <a:off x="6820328" y="4757516"/>
                <a:ext cx="146520" cy="2577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B1F190A-8436-4649-131D-A5048860267A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6811328" y="4748516"/>
                  <a:ext cx="1641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2E68580-DC54-DF3A-F255-7E06E3249A5C}"/>
                    </a:ext>
                  </a:extLst>
                </p14:cNvPr>
                <p14:cNvContentPartPr/>
                <p14:nvPr/>
              </p14:nvContentPartPr>
              <p14:xfrm>
                <a:off x="6804488" y="4846076"/>
                <a:ext cx="142560" cy="1310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2E68580-DC54-DF3A-F255-7E06E3249A5C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6795488" y="4837076"/>
                  <a:ext cx="1602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9B7E66E-E2A9-348A-28A7-DDBE61874498}"/>
                    </a:ext>
                  </a:extLst>
                </p14:cNvPr>
                <p14:cNvContentPartPr/>
                <p14:nvPr/>
              </p14:nvContentPartPr>
              <p14:xfrm>
                <a:off x="6993488" y="4774436"/>
                <a:ext cx="114840" cy="997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9B7E66E-E2A9-348A-28A7-DDBE61874498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6984848" y="4765796"/>
                  <a:ext cx="1324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50F79E5-3406-46F4-CC31-3CBFF22BFD32}"/>
                    </a:ext>
                  </a:extLst>
                </p14:cNvPr>
                <p14:cNvContentPartPr/>
                <p14:nvPr/>
              </p14:nvContentPartPr>
              <p14:xfrm>
                <a:off x="7100048" y="4609556"/>
                <a:ext cx="103680" cy="1544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50F79E5-3406-46F4-CC31-3CBFF22BFD32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7091048" y="4600916"/>
                  <a:ext cx="1213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44E4F88-E165-7FEB-1B72-B1468D786DA2}"/>
                    </a:ext>
                  </a:extLst>
                </p14:cNvPr>
                <p14:cNvContentPartPr/>
                <p14:nvPr/>
              </p14:nvContentPartPr>
              <p14:xfrm>
                <a:off x="7110488" y="4885676"/>
                <a:ext cx="350280" cy="3582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44E4F88-E165-7FEB-1B72-B1468D786DA2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7101488" y="4876676"/>
                  <a:ext cx="3679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0BD858E0-FC7C-C5E6-4916-0E8A26FC03D9}"/>
                    </a:ext>
                  </a:extLst>
                </p14:cNvPr>
                <p14:cNvContentPartPr/>
                <p14:nvPr/>
              </p14:nvContentPartPr>
              <p14:xfrm>
                <a:off x="7468688" y="4707836"/>
                <a:ext cx="113400" cy="2833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0BD858E0-FC7C-C5E6-4916-0E8A26FC03D9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7459688" y="4699196"/>
                  <a:ext cx="1310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4DE5DFD-B8AC-FC0C-552B-A7F4C5B8B420}"/>
                    </a:ext>
                  </a:extLst>
                </p14:cNvPr>
                <p14:cNvContentPartPr/>
                <p14:nvPr/>
              </p14:nvContentPartPr>
              <p14:xfrm>
                <a:off x="7458248" y="4759676"/>
                <a:ext cx="145800" cy="1072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4DE5DFD-B8AC-FC0C-552B-A7F4C5B8B420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7449248" y="4751036"/>
                  <a:ext cx="1634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5BEF032-89FC-4007-9EF7-A2041E3CBF98}"/>
                    </a:ext>
                  </a:extLst>
                </p14:cNvPr>
                <p14:cNvContentPartPr/>
                <p14:nvPr/>
              </p14:nvContentPartPr>
              <p14:xfrm>
                <a:off x="7640768" y="4741676"/>
                <a:ext cx="68760" cy="910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5BEF032-89FC-4007-9EF7-A2041E3CBF98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7632128" y="4732676"/>
                  <a:ext cx="864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56AB1BB8-50D8-71F3-5FFB-ED28FA13918B}"/>
                    </a:ext>
                  </a:extLst>
                </p14:cNvPr>
                <p14:cNvContentPartPr/>
                <p14:nvPr/>
              </p14:nvContentPartPr>
              <p14:xfrm>
                <a:off x="7716008" y="4643756"/>
                <a:ext cx="95040" cy="1278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56AB1BB8-50D8-71F3-5FFB-ED28FA13918B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7707368" y="4635116"/>
                  <a:ext cx="1126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EC8ECA81-E92F-66CB-2E9E-63BFF15E09A0}"/>
                    </a:ext>
                  </a:extLst>
                </p14:cNvPr>
                <p14:cNvContentPartPr/>
                <p14:nvPr/>
              </p14:nvContentPartPr>
              <p14:xfrm>
                <a:off x="7753448" y="4496156"/>
                <a:ext cx="117360" cy="1522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C8ECA81-E92F-66CB-2E9E-63BFF15E09A0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7744808" y="4487156"/>
                  <a:ext cx="1350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E1DDD232-875E-76EE-90DA-03E6B54D00B9}"/>
                    </a:ext>
                  </a:extLst>
                </p14:cNvPr>
                <p14:cNvContentPartPr/>
                <p14:nvPr/>
              </p14:nvContentPartPr>
              <p14:xfrm>
                <a:off x="7786208" y="4528556"/>
                <a:ext cx="117720" cy="85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E1DDD232-875E-76EE-90DA-03E6B54D00B9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7777568" y="4519556"/>
                  <a:ext cx="1353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F3D76CE-165E-79B8-C3E4-124DDF805806}"/>
                    </a:ext>
                  </a:extLst>
                </p14:cNvPr>
                <p14:cNvContentPartPr/>
                <p14:nvPr/>
              </p14:nvContentPartPr>
              <p14:xfrm>
                <a:off x="7919408" y="4330196"/>
                <a:ext cx="136440" cy="3031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F3D76CE-165E-79B8-C3E4-124DDF805806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7910408" y="4321196"/>
                  <a:ext cx="15408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5B89811D-AEDB-B545-48FA-3876436F6CDA}"/>
                    </a:ext>
                  </a:extLst>
                </p14:cNvPr>
                <p14:cNvContentPartPr/>
                <p14:nvPr/>
              </p14:nvContentPartPr>
              <p14:xfrm>
                <a:off x="7996448" y="4328756"/>
                <a:ext cx="114840" cy="1598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5B89811D-AEDB-B545-48FA-3876436F6CDA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7987808" y="4320116"/>
                  <a:ext cx="1324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3BAB51A-FDC4-6F84-F002-597D2CBA8F77}"/>
                    </a:ext>
                  </a:extLst>
                </p14:cNvPr>
                <p14:cNvContentPartPr/>
                <p14:nvPr/>
              </p14:nvContentPartPr>
              <p14:xfrm>
                <a:off x="8159888" y="4353956"/>
                <a:ext cx="101880" cy="864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3BAB51A-FDC4-6F84-F002-597D2CBA8F77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8151248" y="4344956"/>
                  <a:ext cx="1195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2A9C420-4A4C-6CE8-1BF3-5B20F63EDBBE}"/>
                    </a:ext>
                  </a:extLst>
                </p14:cNvPr>
                <p14:cNvContentPartPr/>
                <p14:nvPr/>
              </p14:nvContentPartPr>
              <p14:xfrm>
                <a:off x="7628168" y="5043716"/>
                <a:ext cx="90720" cy="1090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2A9C420-4A4C-6CE8-1BF3-5B20F63EDBBE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7619168" y="5035076"/>
                  <a:ext cx="1083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4E9C112-18ED-AC36-2080-4A4266DB31E2}"/>
                    </a:ext>
                  </a:extLst>
                </p14:cNvPr>
                <p14:cNvContentPartPr/>
                <p14:nvPr/>
              </p14:nvContentPartPr>
              <p14:xfrm>
                <a:off x="7766768" y="4784876"/>
                <a:ext cx="206280" cy="3128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4E9C112-18ED-AC36-2080-4A4266DB31E2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7757768" y="4776236"/>
                  <a:ext cx="2239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ABCF35D-9215-C330-2838-CCF844E377E0}"/>
                    </a:ext>
                  </a:extLst>
                </p14:cNvPr>
                <p14:cNvContentPartPr/>
                <p14:nvPr/>
              </p14:nvContentPartPr>
              <p14:xfrm>
                <a:off x="7860728" y="4853996"/>
                <a:ext cx="85680" cy="406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ABCF35D-9215-C330-2838-CCF844E377E0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7852088" y="4844996"/>
                  <a:ext cx="1033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7ED19EA-D9EA-B841-80C6-E9370616EDC9}"/>
                    </a:ext>
                  </a:extLst>
                </p14:cNvPr>
                <p14:cNvContentPartPr/>
                <p14:nvPr/>
              </p14:nvContentPartPr>
              <p14:xfrm>
                <a:off x="7980248" y="4463756"/>
                <a:ext cx="428400" cy="4572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7ED19EA-D9EA-B841-80C6-E9370616EDC9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7971608" y="4454756"/>
                  <a:ext cx="44604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9DFB49CC-8368-1229-D09C-16CEBB99EC5C}"/>
                    </a:ext>
                  </a:extLst>
                </p14:cNvPr>
                <p14:cNvContentPartPr/>
                <p14:nvPr/>
              </p14:nvContentPartPr>
              <p14:xfrm>
                <a:off x="8339888" y="4478876"/>
                <a:ext cx="122760" cy="1321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9DFB49CC-8368-1229-D09C-16CEBB99EC5C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8331248" y="4470236"/>
                  <a:ext cx="1404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D1321A3-1BAB-87A8-5EB8-59C0B0A99C56}"/>
                    </a:ext>
                  </a:extLst>
                </p14:cNvPr>
                <p14:cNvContentPartPr/>
                <p14:nvPr/>
              </p14:nvContentPartPr>
              <p14:xfrm>
                <a:off x="8483888" y="4485356"/>
                <a:ext cx="113040" cy="684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D1321A3-1BAB-87A8-5EB8-59C0B0A99C56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8474888" y="4476356"/>
                  <a:ext cx="1306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92C4815-4B99-7DAC-047E-9C6E73C0945C}"/>
                    </a:ext>
                  </a:extLst>
                </p14:cNvPr>
                <p14:cNvContentPartPr/>
                <p14:nvPr/>
              </p14:nvContentPartPr>
              <p14:xfrm>
                <a:off x="8578208" y="4463036"/>
                <a:ext cx="43560" cy="626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92C4815-4B99-7DAC-047E-9C6E73C0945C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8569568" y="4454396"/>
                  <a:ext cx="6120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85D7F9D5-1028-03AF-94FC-3566CB54ECCC}"/>
                    </a:ext>
                  </a:extLst>
                </p14:cNvPr>
                <p14:cNvContentPartPr/>
                <p14:nvPr/>
              </p14:nvContentPartPr>
              <p14:xfrm>
                <a:off x="9006968" y="4243076"/>
                <a:ext cx="55800" cy="4748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85D7F9D5-1028-03AF-94FC-3566CB54ECCC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8998328" y="4234076"/>
                  <a:ext cx="7344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25978D4C-4FFE-4FB2-7E9C-44959EE8ED5A}"/>
                    </a:ext>
                  </a:extLst>
                </p14:cNvPr>
                <p14:cNvContentPartPr/>
                <p14:nvPr/>
              </p14:nvContentPartPr>
              <p14:xfrm>
                <a:off x="9004088" y="4237316"/>
                <a:ext cx="118080" cy="1285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25978D4C-4FFE-4FB2-7E9C-44959EE8ED5A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8995088" y="4228676"/>
                  <a:ext cx="1357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9D728C03-96F9-04BC-2AAC-1580925F5FAC}"/>
                    </a:ext>
                  </a:extLst>
                </p14:cNvPr>
                <p14:cNvContentPartPr/>
                <p14:nvPr/>
              </p14:nvContentPartPr>
              <p14:xfrm>
                <a:off x="8625008" y="4975676"/>
                <a:ext cx="94320" cy="1123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9D728C03-96F9-04BC-2AAC-1580925F5FAC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8616368" y="4966676"/>
                  <a:ext cx="1119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FFB4BE36-E974-26BE-A4DD-5E341DA129E9}"/>
                    </a:ext>
                  </a:extLst>
                </p14:cNvPr>
                <p14:cNvContentPartPr/>
                <p14:nvPr/>
              </p14:nvContentPartPr>
              <p14:xfrm>
                <a:off x="8756768" y="4883876"/>
                <a:ext cx="86040" cy="1742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FFB4BE36-E974-26BE-A4DD-5E341DA129E9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8748128" y="4874876"/>
                  <a:ext cx="1036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6B4C9C44-3FAF-EF38-29FA-861CBD09F58C}"/>
                    </a:ext>
                  </a:extLst>
                </p14:cNvPr>
                <p14:cNvContentPartPr/>
                <p14:nvPr/>
              </p14:nvContentPartPr>
              <p14:xfrm>
                <a:off x="8790608" y="4705316"/>
                <a:ext cx="104400" cy="1987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6B4C9C44-3FAF-EF38-29FA-861CBD09F58C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8781968" y="4696316"/>
                  <a:ext cx="1220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336C605B-625C-98AC-F265-5C035510D758}"/>
                    </a:ext>
                  </a:extLst>
                </p14:cNvPr>
                <p14:cNvContentPartPr/>
                <p14:nvPr/>
              </p14:nvContentPartPr>
              <p14:xfrm>
                <a:off x="8817968" y="4712156"/>
                <a:ext cx="124200" cy="15012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336C605B-625C-98AC-F265-5C035510D758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8808968" y="4703516"/>
                  <a:ext cx="1418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5053E6B2-F732-8DE7-9284-5ED5D8071172}"/>
                    </a:ext>
                  </a:extLst>
                </p14:cNvPr>
                <p14:cNvContentPartPr/>
                <p14:nvPr/>
              </p14:nvContentPartPr>
              <p14:xfrm>
                <a:off x="8928848" y="4470956"/>
                <a:ext cx="479160" cy="3747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5053E6B2-F732-8DE7-9284-5ED5D8071172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8920208" y="4462316"/>
                  <a:ext cx="4968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80784AF1-7F1A-54B2-E06D-35AEC874FCA6}"/>
                    </a:ext>
                  </a:extLst>
                </p14:cNvPr>
                <p14:cNvContentPartPr/>
                <p14:nvPr/>
              </p14:nvContentPartPr>
              <p14:xfrm>
                <a:off x="9421688" y="4552316"/>
                <a:ext cx="2160" cy="10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80784AF1-7F1A-54B2-E06D-35AEC874FCA6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9413048" y="4543316"/>
                  <a:ext cx="198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ABDAB5EB-4282-86DD-4C72-3D86661F9F71}"/>
                    </a:ext>
                  </a:extLst>
                </p14:cNvPr>
                <p14:cNvContentPartPr/>
                <p14:nvPr/>
              </p14:nvContentPartPr>
              <p14:xfrm>
                <a:off x="9492968" y="2669876"/>
                <a:ext cx="762840" cy="2469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ABDAB5EB-4282-86DD-4C72-3D86661F9F71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9484328" y="2661236"/>
                  <a:ext cx="780480" cy="26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3A758BD5-E804-2976-02B3-B00B137F0ED3}"/>
                  </a:ext>
                </a:extLst>
              </p14:cNvPr>
              <p14:cNvContentPartPr/>
              <p14:nvPr/>
            </p14:nvContentPartPr>
            <p14:xfrm>
              <a:off x="908408" y="4830236"/>
              <a:ext cx="1026720" cy="10980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3A758BD5-E804-2976-02B3-B00B137F0ED3}"/>
                  </a:ext>
                </a:extLst>
              </p:cNvPr>
              <p:cNvPicPr/>
              <p:nvPr/>
            </p:nvPicPr>
            <p:blipFill>
              <a:blip r:embed="rId446"/>
              <a:stretch>
                <a:fillRect/>
              </a:stretch>
            </p:blipFill>
            <p:spPr>
              <a:xfrm>
                <a:off x="899408" y="4821236"/>
                <a:ext cx="1044360" cy="12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0A4F290-6FBA-E97D-2123-513AD9D33E14}"/>
              </a:ext>
            </a:extLst>
          </p:cNvPr>
          <p:cNvGrpSpPr/>
          <p:nvPr/>
        </p:nvGrpSpPr>
        <p:grpSpPr>
          <a:xfrm>
            <a:off x="6907088" y="5712596"/>
            <a:ext cx="215640" cy="228240"/>
            <a:chOff x="6907088" y="5712596"/>
            <a:chExt cx="215640" cy="22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D72F980F-2C4D-D310-7528-40D37FAAAABB}"/>
                    </a:ext>
                  </a:extLst>
                </p14:cNvPr>
                <p14:cNvContentPartPr/>
                <p14:nvPr/>
              </p14:nvContentPartPr>
              <p14:xfrm>
                <a:off x="6907088" y="5712596"/>
                <a:ext cx="171000" cy="2282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D72F980F-2C4D-D310-7528-40D37FAAAABB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6898088" y="5703596"/>
                  <a:ext cx="1886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3F812C82-339A-3CA0-1D80-FD1BEC96248E}"/>
                    </a:ext>
                  </a:extLst>
                </p14:cNvPr>
                <p14:cNvContentPartPr/>
                <p14:nvPr/>
              </p14:nvContentPartPr>
              <p14:xfrm>
                <a:off x="7007528" y="5714036"/>
                <a:ext cx="115200" cy="590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3F812C82-339A-3CA0-1D80-FD1BEC96248E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6998888" y="5705396"/>
                  <a:ext cx="132840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A3CB069E-4F38-CF0A-6097-204536FAB86E}"/>
              </a:ext>
            </a:extLst>
          </p:cNvPr>
          <p:cNvGrpSpPr/>
          <p:nvPr/>
        </p:nvGrpSpPr>
        <p:grpSpPr>
          <a:xfrm>
            <a:off x="8278328" y="5642036"/>
            <a:ext cx="571680" cy="656280"/>
            <a:chOff x="8278328" y="5642036"/>
            <a:chExt cx="571680" cy="65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8C1952BB-1D37-8A52-54C8-740A23E44946}"/>
                    </a:ext>
                  </a:extLst>
                </p14:cNvPr>
                <p14:cNvContentPartPr/>
                <p14:nvPr/>
              </p14:nvContentPartPr>
              <p14:xfrm>
                <a:off x="8278328" y="5828876"/>
                <a:ext cx="301680" cy="3308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8C1952BB-1D37-8A52-54C8-740A23E44946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8269328" y="5820236"/>
                  <a:ext cx="3193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72A6004D-B7B9-A4F5-725D-E3861D3A631D}"/>
                    </a:ext>
                  </a:extLst>
                </p14:cNvPr>
                <p14:cNvContentPartPr/>
                <p14:nvPr/>
              </p14:nvContentPartPr>
              <p14:xfrm>
                <a:off x="8583608" y="5668676"/>
                <a:ext cx="94680" cy="25920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72A6004D-B7B9-A4F5-725D-E3861D3A631D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8574968" y="5660036"/>
                  <a:ext cx="1123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4BC30C71-1D1F-BF2D-9FD4-E90E8AF2A673}"/>
                    </a:ext>
                  </a:extLst>
                </p14:cNvPr>
                <p14:cNvContentPartPr/>
                <p14:nvPr/>
              </p14:nvContentPartPr>
              <p14:xfrm>
                <a:off x="8610248" y="5667236"/>
                <a:ext cx="173520" cy="12780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4BC30C71-1D1F-BF2D-9FD4-E90E8AF2A673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8601608" y="5658596"/>
                  <a:ext cx="1911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9AA89625-D9C0-05D9-E167-D7313FE05322}"/>
                    </a:ext>
                  </a:extLst>
                </p14:cNvPr>
                <p14:cNvContentPartPr/>
                <p14:nvPr/>
              </p14:nvContentPartPr>
              <p14:xfrm>
                <a:off x="8776208" y="5642036"/>
                <a:ext cx="73800" cy="705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9AA89625-D9C0-05D9-E167-D7313FE05322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8767208" y="5633396"/>
                  <a:ext cx="914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E08F5281-5CCD-0F5F-8D2E-6219A1E56311}"/>
                    </a:ext>
                  </a:extLst>
                </p14:cNvPr>
                <p14:cNvContentPartPr/>
                <p14:nvPr/>
              </p14:nvContentPartPr>
              <p14:xfrm>
                <a:off x="8423048" y="6007796"/>
                <a:ext cx="358560" cy="2905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E08F5281-5CCD-0F5F-8D2E-6219A1E56311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8414408" y="5999156"/>
                  <a:ext cx="376200" cy="30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09698065-30DF-9C1E-1714-6C51CE2CA92A}"/>
              </a:ext>
            </a:extLst>
          </p:cNvPr>
          <p:cNvGrpSpPr/>
          <p:nvPr/>
        </p:nvGrpSpPr>
        <p:grpSpPr>
          <a:xfrm>
            <a:off x="6436208" y="5989796"/>
            <a:ext cx="640080" cy="565560"/>
            <a:chOff x="6436208" y="5989796"/>
            <a:chExt cx="640080" cy="5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056E1C69-4C1E-4B28-8E8C-0D5D74F06E31}"/>
                    </a:ext>
                  </a:extLst>
                </p14:cNvPr>
                <p14:cNvContentPartPr/>
                <p14:nvPr/>
              </p14:nvContentPartPr>
              <p14:xfrm>
                <a:off x="6436208" y="5993396"/>
                <a:ext cx="460440" cy="3906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056E1C69-4C1E-4B28-8E8C-0D5D74F06E31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6427208" y="5984396"/>
                  <a:ext cx="47808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3E7B2804-6A69-0B9A-A8E8-5166607EBF0A}"/>
                    </a:ext>
                  </a:extLst>
                </p14:cNvPr>
                <p14:cNvContentPartPr/>
                <p14:nvPr/>
              </p14:nvContentPartPr>
              <p14:xfrm>
                <a:off x="6844808" y="5989796"/>
                <a:ext cx="220680" cy="12852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3E7B2804-6A69-0B9A-A8E8-5166607EBF0A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6835808" y="5980796"/>
                  <a:ext cx="2383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EB7AC038-A5AB-3E35-A3B3-8C23F7FBFEED}"/>
                    </a:ext>
                  </a:extLst>
                </p14:cNvPr>
                <p14:cNvContentPartPr/>
                <p14:nvPr/>
              </p14:nvContentPartPr>
              <p14:xfrm>
                <a:off x="6741128" y="6313436"/>
                <a:ext cx="335160" cy="2419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EB7AC038-A5AB-3E35-A3B3-8C23F7FBFEED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6732488" y="6304436"/>
                  <a:ext cx="35280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AE15D92C-2E56-367F-EE6B-214E4E55A3A6}"/>
              </a:ext>
            </a:extLst>
          </p:cNvPr>
          <p:cNvGrpSpPr/>
          <p:nvPr/>
        </p:nvGrpSpPr>
        <p:grpSpPr>
          <a:xfrm>
            <a:off x="6804128" y="5312276"/>
            <a:ext cx="136080" cy="238320"/>
            <a:chOff x="6804128" y="5312276"/>
            <a:chExt cx="13608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2AD9657-5947-F094-73A2-982186A8AE8A}"/>
                    </a:ext>
                  </a:extLst>
                </p14:cNvPr>
                <p14:cNvContentPartPr/>
                <p14:nvPr/>
              </p14:nvContentPartPr>
              <p14:xfrm>
                <a:off x="6804128" y="5312276"/>
                <a:ext cx="82800" cy="2383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2AD9657-5947-F094-73A2-982186A8AE8A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6795128" y="5303276"/>
                  <a:ext cx="1004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99F4E26E-B4E8-1292-AD19-4A89CDDDD72C}"/>
                    </a:ext>
                  </a:extLst>
                </p14:cNvPr>
                <p14:cNvContentPartPr/>
                <p14:nvPr/>
              </p14:nvContentPartPr>
              <p14:xfrm>
                <a:off x="6895928" y="5349356"/>
                <a:ext cx="44280" cy="248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99F4E26E-B4E8-1292-AD19-4A89CDDDD72C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6886928" y="5340356"/>
                  <a:ext cx="6192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E8F84B23-F765-E3E1-7940-A38FF81580DE}"/>
              </a:ext>
            </a:extLst>
          </p:cNvPr>
          <p:cNvGrpSpPr/>
          <p:nvPr/>
        </p:nvGrpSpPr>
        <p:grpSpPr>
          <a:xfrm>
            <a:off x="7475888" y="5294276"/>
            <a:ext cx="201600" cy="271080"/>
            <a:chOff x="7475888" y="5294276"/>
            <a:chExt cx="2016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032E27BC-FDCD-E2ED-6BA8-593267BFC374}"/>
                    </a:ext>
                  </a:extLst>
                </p14:cNvPr>
                <p14:cNvContentPartPr/>
                <p14:nvPr/>
              </p14:nvContentPartPr>
              <p14:xfrm>
                <a:off x="7475888" y="5338916"/>
                <a:ext cx="79920" cy="2264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032E27BC-FDCD-E2ED-6BA8-593267BFC374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7466888" y="5330276"/>
                  <a:ext cx="975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2DA0E1CB-E95E-93B8-AAB5-C8B0683AC8D4}"/>
                    </a:ext>
                  </a:extLst>
                </p14:cNvPr>
                <p14:cNvContentPartPr/>
                <p14:nvPr/>
              </p14:nvContentPartPr>
              <p14:xfrm>
                <a:off x="7564088" y="5294276"/>
                <a:ext cx="113400" cy="1083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2DA0E1CB-E95E-93B8-AAB5-C8B0683AC8D4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7555088" y="5285276"/>
                  <a:ext cx="13104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34329000-C3F1-A449-FCDA-E1D14DB74B3F}"/>
              </a:ext>
            </a:extLst>
          </p:cNvPr>
          <p:cNvGrpSpPr/>
          <p:nvPr/>
        </p:nvGrpSpPr>
        <p:grpSpPr>
          <a:xfrm>
            <a:off x="7965488" y="5235596"/>
            <a:ext cx="197280" cy="192600"/>
            <a:chOff x="7965488" y="5235596"/>
            <a:chExt cx="197280" cy="19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3EDC0CBA-D0CF-C1FD-6925-A9A3F2A46263}"/>
                    </a:ext>
                  </a:extLst>
                </p14:cNvPr>
                <p14:cNvContentPartPr/>
                <p14:nvPr/>
              </p14:nvContentPartPr>
              <p14:xfrm>
                <a:off x="7965488" y="5235596"/>
                <a:ext cx="88560" cy="1926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3EDC0CBA-D0CF-C1FD-6925-A9A3F2A46263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7956488" y="5226956"/>
                  <a:ext cx="1062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24B81879-76F5-C4E7-479F-77891F11EF98}"/>
                    </a:ext>
                  </a:extLst>
                </p14:cNvPr>
                <p14:cNvContentPartPr/>
                <p14:nvPr/>
              </p14:nvContentPartPr>
              <p14:xfrm>
                <a:off x="8079968" y="5251436"/>
                <a:ext cx="82800" cy="3204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24B81879-76F5-C4E7-479F-77891F11EF98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8071328" y="5242796"/>
                  <a:ext cx="10044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DC3BC5C-744F-AF33-09B1-435AA00B16E3}"/>
              </a:ext>
            </a:extLst>
          </p:cNvPr>
          <p:cNvGrpSpPr/>
          <p:nvPr/>
        </p:nvGrpSpPr>
        <p:grpSpPr>
          <a:xfrm>
            <a:off x="7349168" y="5670476"/>
            <a:ext cx="780840" cy="564480"/>
            <a:chOff x="7349168" y="5670476"/>
            <a:chExt cx="780840" cy="56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8CF8529C-31FA-CA82-7DF1-33D78BFB0548}"/>
                    </a:ext>
                  </a:extLst>
                </p14:cNvPr>
                <p14:cNvContentPartPr/>
                <p14:nvPr/>
              </p14:nvContentPartPr>
              <p14:xfrm>
                <a:off x="7349168" y="5671916"/>
                <a:ext cx="110880" cy="500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8CF8529C-31FA-CA82-7DF1-33D78BFB0548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7340168" y="5662916"/>
                  <a:ext cx="1285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645C9704-5233-7562-B052-A9C954A0AD5B}"/>
                    </a:ext>
                  </a:extLst>
                </p14:cNvPr>
                <p14:cNvContentPartPr/>
                <p14:nvPr/>
              </p14:nvContentPartPr>
              <p14:xfrm>
                <a:off x="7836248" y="5707196"/>
                <a:ext cx="119520" cy="212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645C9704-5233-7562-B052-A9C954A0AD5B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7827608" y="5698196"/>
                  <a:ext cx="137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918D46E7-DE80-CC7F-3DB9-326444752450}"/>
                    </a:ext>
                  </a:extLst>
                </p14:cNvPr>
                <p14:cNvContentPartPr/>
                <p14:nvPr/>
              </p14:nvContentPartPr>
              <p14:xfrm>
                <a:off x="7949648" y="5801156"/>
                <a:ext cx="180360" cy="24660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918D46E7-DE80-CC7F-3DB9-326444752450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7940648" y="5792156"/>
                  <a:ext cx="198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6DA4A5D5-6474-7ED8-4CD8-04089DED621A}"/>
                    </a:ext>
                  </a:extLst>
                </p14:cNvPr>
                <p14:cNvContentPartPr/>
                <p14:nvPr/>
              </p14:nvContentPartPr>
              <p14:xfrm>
                <a:off x="7954328" y="5802956"/>
                <a:ext cx="79920" cy="975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6DA4A5D5-6474-7ED8-4CD8-04089DED621A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7945328" y="5793956"/>
                  <a:ext cx="975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3E516D25-87B2-A906-90D7-41F44DD5BBCE}"/>
                    </a:ext>
                  </a:extLst>
                </p14:cNvPr>
                <p14:cNvContentPartPr/>
                <p14:nvPr/>
              </p14:nvContentPartPr>
              <p14:xfrm>
                <a:off x="7659128" y="5693516"/>
                <a:ext cx="33480" cy="5414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E516D25-87B2-A906-90D7-41F44DD5BBCE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7650488" y="5684876"/>
                  <a:ext cx="51120" cy="55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15BB626F-7067-2EF6-82AB-0CA220262B7C}"/>
                    </a:ext>
                  </a:extLst>
                </p14:cNvPr>
                <p14:cNvContentPartPr/>
                <p14:nvPr/>
              </p14:nvContentPartPr>
              <p14:xfrm>
                <a:off x="7667048" y="5670476"/>
                <a:ext cx="109800" cy="1490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15BB626F-7067-2EF6-82AB-0CA220262B7C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7658408" y="5661476"/>
                  <a:ext cx="127440" cy="16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C3C2F168-E494-B58E-A33E-5905F80537F7}"/>
              </a:ext>
            </a:extLst>
          </p:cNvPr>
          <p:cNvGrpSpPr/>
          <p:nvPr/>
        </p:nvGrpSpPr>
        <p:grpSpPr>
          <a:xfrm>
            <a:off x="7313888" y="6361316"/>
            <a:ext cx="1774800" cy="455040"/>
            <a:chOff x="7313888" y="6361316"/>
            <a:chExt cx="177480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915A16E7-A8E6-908A-D968-9DB918435F2A}"/>
                    </a:ext>
                  </a:extLst>
                </p14:cNvPr>
                <p14:cNvContentPartPr/>
                <p14:nvPr/>
              </p14:nvContentPartPr>
              <p14:xfrm>
                <a:off x="7406048" y="6454916"/>
                <a:ext cx="65880" cy="29880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915A16E7-A8E6-908A-D968-9DB918435F2A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7397408" y="6445916"/>
                  <a:ext cx="8352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C90F9DB5-340C-493B-4C67-A314BFE98148}"/>
                    </a:ext>
                  </a:extLst>
                </p14:cNvPr>
                <p14:cNvContentPartPr/>
                <p14:nvPr/>
              </p14:nvContentPartPr>
              <p14:xfrm>
                <a:off x="7313888" y="6633476"/>
                <a:ext cx="153000" cy="12132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C90F9DB5-340C-493B-4C67-A314BFE98148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7304888" y="6624476"/>
                  <a:ext cx="1706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1742281A-CFE0-F9E9-10D1-ACC9CDF49075}"/>
                    </a:ext>
                  </a:extLst>
                </p14:cNvPr>
                <p14:cNvContentPartPr/>
                <p14:nvPr/>
              </p14:nvContentPartPr>
              <p14:xfrm>
                <a:off x="7534568" y="6607196"/>
                <a:ext cx="126720" cy="878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1742281A-CFE0-F9E9-10D1-ACC9CDF49075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7525928" y="6598196"/>
                  <a:ext cx="1443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29CC8088-D318-E4DD-BF16-B7CDF8D1FB9D}"/>
                    </a:ext>
                  </a:extLst>
                </p14:cNvPr>
                <p14:cNvContentPartPr/>
                <p14:nvPr/>
              </p14:nvContentPartPr>
              <p14:xfrm>
                <a:off x="7664168" y="6473996"/>
                <a:ext cx="61200" cy="1476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29CC8088-D318-E4DD-BF16-B7CDF8D1FB9D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7655168" y="6465356"/>
                  <a:ext cx="788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CF698967-7B1F-8B38-94A2-4638CC8EA35F}"/>
                    </a:ext>
                  </a:extLst>
                </p14:cNvPr>
                <p14:cNvContentPartPr/>
                <p14:nvPr/>
              </p14:nvContentPartPr>
              <p14:xfrm>
                <a:off x="7854968" y="6511796"/>
                <a:ext cx="279360" cy="3045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CF698967-7B1F-8B38-94A2-4638CC8EA35F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7845968" y="6502796"/>
                  <a:ext cx="2970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8135180-2E68-6A89-F791-E2EB96549558}"/>
                    </a:ext>
                  </a:extLst>
                </p14:cNvPr>
                <p14:cNvContentPartPr/>
                <p14:nvPr/>
              </p14:nvContentPartPr>
              <p14:xfrm>
                <a:off x="8128568" y="6483716"/>
                <a:ext cx="114120" cy="2296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8135180-2E68-6A89-F791-E2EB96549558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8119568" y="6475076"/>
                  <a:ext cx="1317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2C0CC980-623B-1323-C9D7-AE9795B469D6}"/>
                    </a:ext>
                  </a:extLst>
                </p14:cNvPr>
                <p14:cNvContentPartPr/>
                <p14:nvPr/>
              </p14:nvContentPartPr>
              <p14:xfrm>
                <a:off x="8113808" y="6662276"/>
                <a:ext cx="42480" cy="514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2C0CC980-623B-1323-C9D7-AE9795B469D6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8105168" y="6653276"/>
                  <a:ext cx="601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EFAB808A-36AC-BB9D-246B-DC4C0CE0BE3A}"/>
                    </a:ext>
                  </a:extLst>
                </p14:cNvPr>
                <p14:cNvContentPartPr/>
                <p14:nvPr/>
              </p14:nvContentPartPr>
              <p14:xfrm>
                <a:off x="8120648" y="6639236"/>
                <a:ext cx="102240" cy="856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EFAB808A-36AC-BB9D-246B-DC4C0CE0BE3A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8111648" y="6630236"/>
                  <a:ext cx="11988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FF2E924D-0085-EE79-47A6-22D14DF53C56}"/>
                    </a:ext>
                  </a:extLst>
                </p14:cNvPr>
                <p14:cNvContentPartPr/>
                <p14:nvPr/>
              </p14:nvContentPartPr>
              <p14:xfrm>
                <a:off x="8223968" y="6508196"/>
                <a:ext cx="108720" cy="21600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FF2E924D-0085-EE79-47A6-22D14DF53C56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8215328" y="6499556"/>
                  <a:ext cx="1263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36918CE0-4C5E-FAA6-B09B-700E62B260D0}"/>
                    </a:ext>
                  </a:extLst>
                </p14:cNvPr>
                <p14:cNvContentPartPr/>
                <p14:nvPr/>
              </p14:nvContentPartPr>
              <p14:xfrm>
                <a:off x="8266808" y="6512876"/>
                <a:ext cx="243360" cy="1353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36918CE0-4C5E-FAA6-B09B-700E62B260D0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8257808" y="6503876"/>
                  <a:ext cx="2610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7C4F5418-965D-8423-FD30-5EF92423E8F7}"/>
                    </a:ext>
                  </a:extLst>
                </p14:cNvPr>
                <p14:cNvContentPartPr/>
                <p14:nvPr/>
              </p14:nvContentPartPr>
              <p14:xfrm>
                <a:off x="8557688" y="6535556"/>
                <a:ext cx="73440" cy="12132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7C4F5418-965D-8423-FD30-5EF92423E8F7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8548688" y="6526556"/>
                  <a:ext cx="910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7F71F77E-3DAB-DB88-FAD3-207BD56589B2}"/>
                    </a:ext>
                  </a:extLst>
                </p14:cNvPr>
                <p14:cNvContentPartPr/>
                <p14:nvPr/>
              </p14:nvContentPartPr>
              <p14:xfrm>
                <a:off x="8616008" y="6460316"/>
                <a:ext cx="86760" cy="13428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7F71F77E-3DAB-DB88-FAD3-207BD56589B2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8607368" y="6451676"/>
                  <a:ext cx="1044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0443BD49-89A2-A4D2-744A-5BA12ED09FAD}"/>
                    </a:ext>
                  </a:extLst>
                </p14:cNvPr>
                <p14:cNvContentPartPr/>
                <p14:nvPr/>
              </p14:nvContentPartPr>
              <p14:xfrm>
                <a:off x="8622488" y="6494156"/>
                <a:ext cx="101160" cy="576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0443BD49-89A2-A4D2-744A-5BA12ED09FAD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8613488" y="6485516"/>
                  <a:ext cx="1188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EB33D188-E9EE-0CB6-DAAD-3F489B8AE025}"/>
                    </a:ext>
                  </a:extLst>
                </p14:cNvPr>
                <p14:cNvContentPartPr/>
                <p14:nvPr/>
              </p14:nvContentPartPr>
              <p14:xfrm>
                <a:off x="8753168" y="6361316"/>
                <a:ext cx="126720" cy="2340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EB33D188-E9EE-0CB6-DAAD-3F489B8AE025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8744168" y="6352316"/>
                  <a:ext cx="1443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1E804598-3026-AE65-8FD4-B099F2069B41}"/>
                    </a:ext>
                  </a:extLst>
                </p14:cNvPr>
                <p14:cNvContentPartPr/>
                <p14:nvPr/>
              </p14:nvContentPartPr>
              <p14:xfrm>
                <a:off x="8829128" y="6378236"/>
                <a:ext cx="126720" cy="14328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1E804598-3026-AE65-8FD4-B099F2069B41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8820488" y="6369236"/>
                  <a:ext cx="1443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0887205E-4A30-CD2F-9960-F86C582484A0}"/>
                    </a:ext>
                  </a:extLst>
                </p14:cNvPr>
                <p14:cNvContentPartPr/>
                <p14:nvPr/>
              </p14:nvContentPartPr>
              <p14:xfrm>
                <a:off x="8972408" y="6411716"/>
                <a:ext cx="116280" cy="788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0887205E-4A30-CD2F-9960-F86C582484A0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8963408" y="6403076"/>
                  <a:ext cx="133920" cy="9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C8EB581C-BE67-0526-F024-7F2DC8F23B93}"/>
                  </a:ext>
                </a:extLst>
              </p14:cNvPr>
              <p14:cNvContentPartPr/>
              <p14:nvPr/>
            </p14:nvContentPartPr>
            <p14:xfrm>
              <a:off x="617168" y="5157116"/>
              <a:ext cx="1401840" cy="482760"/>
            </p14:xfrm>
          </p:contentPart>
        </mc:Choice>
        <mc:Fallback xmlns=""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C8EB581C-BE67-0526-F024-7F2DC8F23B93}"/>
                  </a:ext>
                </a:extLst>
              </p:cNvPr>
              <p:cNvPicPr/>
              <p:nvPr/>
            </p:nvPicPr>
            <p:blipFill>
              <a:blip r:embed="rId524"/>
              <a:stretch>
                <a:fillRect/>
              </a:stretch>
            </p:blipFill>
            <p:spPr>
              <a:xfrm>
                <a:off x="608168" y="5148116"/>
                <a:ext cx="1419480" cy="50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367" name="Ink 366">
                <a:extLst>
                  <a:ext uri="{FF2B5EF4-FFF2-40B4-BE49-F238E27FC236}">
                    <a16:creationId xmlns:a16="http://schemas.microsoft.com/office/drawing/2014/main" id="{22D276A0-2979-CF27-DB24-BEDEE7BABE9F}"/>
                  </a:ext>
                </a:extLst>
              </p14:cNvPr>
              <p14:cNvContentPartPr/>
              <p14:nvPr/>
            </p14:nvContentPartPr>
            <p14:xfrm>
              <a:off x="611048" y="5748236"/>
              <a:ext cx="1403280" cy="487800"/>
            </p14:xfrm>
          </p:contentPart>
        </mc:Choice>
        <mc:Fallback xmlns="">
          <p:pic>
            <p:nvPicPr>
              <p:cNvPr id="367" name="Ink 366">
                <a:extLst>
                  <a:ext uri="{FF2B5EF4-FFF2-40B4-BE49-F238E27FC236}">
                    <a16:creationId xmlns:a16="http://schemas.microsoft.com/office/drawing/2014/main" id="{22D276A0-2979-CF27-DB24-BEDEE7BABE9F}"/>
                  </a:ext>
                </a:extLst>
              </p:cNvPr>
              <p:cNvPicPr/>
              <p:nvPr/>
            </p:nvPicPr>
            <p:blipFill>
              <a:blip r:embed="rId526"/>
              <a:stretch>
                <a:fillRect/>
              </a:stretch>
            </p:blipFill>
            <p:spPr>
              <a:xfrm>
                <a:off x="602048" y="5739236"/>
                <a:ext cx="1420920" cy="50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B87A6800-8250-4B30-FAC4-54D59D8EDF57}"/>
                  </a:ext>
                </a:extLst>
              </p14:cNvPr>
              <p14:cNvContentPartPr/>
              <p14:nvPr/>
            </p14:nvContentPartPr>
            <p14:xfrm>
              <a:off x="9593048" y="6002396"/>
              <a:ext cx="560880" cy="338400"/>
            </p14:xfrm>
          </p:contentPart>
        </mc:Choice>
        <mc:Fallback xmlns=""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B87A6800-8250-4B30-FAC4-54D59D8EDF57}"/>
                  </a:ext>
                </a:extLst>
              </p:cNvPr>
              <p:cNvPicPr/>
              <p:nvPr/>
            </p:nvPicPr>
            <p:blipFill>
              <a:blip r:embed="rId528"/>
              <a:stretch>
                <a:fillRect/>
              </a:stretch>
            </p:blipFill>
            <p:spPr>
              <a:xfrm>
                <a:off x="9584408" y="5993396"/>
                <a:ext cx="5785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53AF3C6F-F559-2536-2FB8-721145A77C6D}"/>
                  </a:ext>
                </a:extLst>
              </p14:cNvPr>
              <p14:cNvContentPartPr/>
              <p14:nvPr/>
            </p14:nvContentPartPr>
            <p14:xfrm>
              <a:off x="9348968" y="5967476"/>
              <a:ext cx="388800" cy="33516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53AF3C6F-F559-2536-2FB8-721145A77C6D}"/>
                  </a:ext>
                </a:extLst>
              </p:cNvPr>
              <p:cNvPicPr/>
              <p:nvPr/>
            </p:nvPicPr>
            <p:blipFill>
              <a:blip r:embed="rId530"/>
              <a:stretch>
                <a:fillRect/>
              </a:stretch>
            </p:blipFill>
            <p:spPr>
              <a:xfrm>
                <a:off x="9340328" y="5958836"/>
                <a:ext cx="40644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F25802B1-C2F3-4F1E-EA8A-55E47B4E31A4}"/>
                  </a:ext>
                </a:extLst>
              </p14:cNvPr>
              <p14:cNvContentPartPr/>
              <p14:nvPr/>
            </p14:nvContentPartPr>
            <p14:xfrm>
              <a:off x="9669008" y="6286076"/>
              <a:ext cx="2880" cy="324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F25802B1-C2F3-4F1E-EA8A-55E47B4E31A4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9660368" y="6277076"/>
                <a:ext cx="205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332" name="Ink 331">
                <a:extLst>
                  <a:ext uri="{FF2B5EF4-FFF2-40B4-BE49-F238E27FC236}">
                    <a16:creationId xmlns:a16="http://schemas.microsoft.com/office/drawing/2014/main" id="{04714F2B-C6EC-77AC-AF1D-34AF57E63DC7}"/>
                  </a:ext>
                </a:extLst>
              </p14:cNvPr>
              <p14:cNvContentPartPr/>
              <p14:nvPr/>
            </p14:nvContentPartPr>
            <p14:xfrm>
              <a:off x="9687368" y="6251876"/>
              <a:ext cx="15480" cy="19440"/>
            </p14:xfrm>
          </p:contentPart>
        </mc:Choice>
        <mc:Fallback xmlns="">
          <p:pic>
            <p:nvPicPr>
              <p:cNvPr id="332" name="Ink 331">
                <a:extLst>
                  <a:ext uri="{FF2B5EF4-FFF2-40B4-BE49-F238E27FC236}">
                    <a16:creationId xmlns:a16="http://schemas.microsoft.com/office/drawing/2014/main" id="{04714F2B-C6EC-77AC-AF1D-34AF57E63DC7}"/>
                  </a:ext>
                </a:extLst>
              </p:cNvPr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9678368" y="6242876"/>
                <a:ext cx="331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334" name="Ink 333">
                <a:extLst>
                  <a:ext uri="{FF2B5EF4-FFF2-40B4-BE49-F238E27FC236}">
                    <a16:creationId xmlns:a16="http://schemas.microsoft.com/office/drawing/2014/main" id="{496DD853-D2BB-6151-28FB-E3B501CDECF9}"/>
                  </a:ext>
                </a:extLst>
              </p14:cNvPr>
              <p14:cNvContentPartPr/>
              <p14:nvPr/>
            </p14:nvContentPartPr>
            <p14:xfrm>
              <a:off x="9464528" y="6222356"/>
              <a:ext cx="71640" cy="55440"/>
            </p14:xfrm>
          </p:contentPart>
        </mc:Choice>
        <mc:Fallback xmlns="">
          <p:pic>
            <p:nvPicPr>
              <p:cNvPr id="334" name="Ink 333">
                <a:extLst>
                  <a:ext uri="{FF2B5EF4-FFF2-40B4-BE49-F238E27FC236}">
                    <a16:creationId xmlns:a16="http://schemas.microsoft.com/office/drawing/2014/main" id="{496DD853-D2BB-6151-28FB-E3B501CDECF9}"/>
                  </a:ext>
                </a:extLst>
              </p:cNvPr>
              <p:cNvPicPr/>
              <p:nvPr/>
            </p:nvPicPr>
            <p:blipFill>
              <a:blip r:embed="rId535"/>
              <a:stretch>
                <a:fillRect/>
              </a:stretch>
            </p:blipFill>
            <p:spPr>
              <a:xfrm>
                <a:off x="9455528" y="6213716"/>
                <a:ext cx="89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D0336DF7-2AA2-CBF1-2CDD-C465DCFD5499}"/>
                  </a:ext>
                </a:extLst>
              </p14:cNvPr>
              <p14:cNvContentPartPr/>
              <p14:nvPr/>
            </p14:nvContentPartPr>
            <p14:xfrm>
              <a:off x="10016408" y="6239996"/>
              <a:ext cx="46800" cy="612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D0336DF7-2AA2-CBF1-2CDD-C465DCFD5499}"/>
                  </a:ext>
                </a:extLst>
              </p:cNvPr>
              <p:cNvPicPr/>
              <p:nvPr/>
            </p:nvPicPr>
            <p:blipFill>
              <a:blip r:embed="rId537"/>
              <a:stretch>
                <a:fillRect/>
              </a:stretch>
            </p:blipFill>
            <p:spPr>
              <a:xfrm>
                <a:off x="10007408" y="6231356"/>
                <a:ext cx="6444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368" name="Ink 367">
                <a:extLst>
                  <a:ext uri="{FF2B5EF4-FFF2-40B4-BE49-F238E27FC236}">
                    <a16:creationId xmlns:a16="http://schemas.microsoft.com/office/drawing/2014/main" id="{64D6690E-83BE-E9FE-B427-9817A8E1CC12}"/>
                  </a:ext>
                </a:extLst>
              </p14:cNvPr>
              <p14:cNvContentPartPr/>
              <p14:nvPr/>
            </p14:nvContentPartPr>
            <p14:xfrm>
              <a:off x="9780248" y="6349796"/>
              <a:ext cx="23400" cy="147600"/>
            </p14:xfrm>
          </p:contentPart>
        </mc:Choice>
        <mc:Fallback xmlns="">
          <p:pic>
            <p:nvPicPr>
              <p:cNvPr id="368" name="Ink 367">
                <a:extLst>
                  <a:ext uri="{FF2B5EF4-FFF2-40B4-BE49-F238E27FC236}">
                    <a16:creationId xmlns:a16="http://schemas.microsoft.com/office/drawing/2014/main" id="{64D6690E-83BE-E9FE-B427-9817A8E1CC12}"/>
                  </a:ext>
                </a:extLst>
              </p:cNvPr>
              <p:cNvPicPr/>
              <p:nvPr/>
            </p:nvPicPr>
            <p:blipFill>
              <a:blip r:embed="rId539"/>
              <a:stretch>
                <a:fillRect/>
              </a:stretch>
            </p:blipFill>
            <p:spPr>
              <a:xfrm>
                <a:off x="9771248" y="6341156"/>
                <a:ext cx="410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9637D455-69E4-10FB-3AE5-F926DCAC09C8}"/>
                  </a:ext>
                </a:extLst>
              </p14:cNvPr>
              <p14:cNvContentPartPr/>
              <p14:nvPr/>
            </p14:nvContentPartPr>
            <p14:xfrm>
              <a:off x="9760448" y="6348716"/>
              <a:ext cx="84960" cy="70200"/>
            </p14:xfrm>
          </p:contentPart>
        </mc:Choice>
        <mc:Fallback xmlns=""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9637D455-69E4-10FB-3AE5-F926DCAC09C8}"/>
                  </a:ext>
                </a:extLst>
              </p:cNvPr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9751808" y="6339716"/>
                <a:ext cx="1026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70688A8E-A9CA-99D1-F7D0-3F6102845716}"/>
                  </a:ext>
                </a:extLst>
              </p14:cNvPr>
              <p14:cNvContentPartPr/>
              <p14:nvPr/>
            </p14:nvContentPartPr>
            <p14:xfrm>
              <a:off x="9300008" y="6713396"/>
              <a:ext cx="72720" cy="77760"/>
            </p14:xfrm>
          </p:contentPart>
        </mc:Choice>
        <mc:Fallback xmlns=""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70688A8E-A9CA-99D1-F7D0-3F6102845716}"/>
                  </a:ext>
                </a:extLst>
              </p:cNvPr>
              <p:cNvPicPr/>
              <p:nvPr/>
            </p:nvPicPr>
            <p:blipFill>
              <a:blip r:embed="rId543"/>
              <a:stretch>
                <a:fillRect/>
              </a:stretch>
            </p:blipFill>
            <p:spPr>
              <a:xfrm>
                <a:off x="9291008" y="6704756"/>
                <a:ext cx="903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941F40A8-41BF-61B2-2E13-CDB504C75604}"/>
                  </a:ext>
                </a:extLst>
              </p14:cNvPr>
              <p14:cNvContentPartPr/>
              <p14:nvPr/>
            </p14:nvContentPartPr>
            <p14:xfrm>
              <a:off x="9324128" y="6566876"/>
              <a:ext cx="62280" cy="18252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941F40A8-41BF-61B2-2E13-CDB504C75604}"/>
                  </a:ext>
                </a:extLst>
              </p:cNvPr>
              <p:cNvPicPr/>
              <p:nvPr/>
            </p:nvPicPr>
            <p:blipFill>
              <a:blip r:embed="rId545"/>
              <a:stretch>
                <a:fillRect/>
              </a:stretch>
            </p:blipFill>
            <p:spPr>
              <a:xfrm>
                <a:off x="9315488" y="6557876"/>
                <a:ext cx="7992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6DE7B542-D91C-AD32-46FA-23B06D75DD15}"/>
                  </a:ext>
                </a:extLst>
              </p14:cNvPr>
              <p14:cNvContentPartPr/>
              <p14:nvPr/>
            </p14:nvContentPartPr>
            <p14:xfrm>
              <a:off x="9452288" y="6692876"/>
              <a:ext cx="84960" cy="67320"/>
            </p14:xfrm>
          </p:contentPart>
        </mc:Choice>
        <mc:Fallback xmlns=""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6DE7B542-D91C-AD32-46FA-23B06D75DD15}"/>
                  </a:ext>
                </a:extLst>
              </p:cNvPr>
              <p:cNvPicPr/>
              <p:nvPr/>
            </p:nvPicPr>
            <p:blipFill>
              <a:blip r:embed="rId547"/>
              <a:stretch>
                <a:fillRect/>
              </a:stretch>
            </p:blipFill>
            <p:spPr>
              <a:xfrm>
                <a:off x="9443288" y="6684236"/>
                <a:ext cx="10260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373" name="Ink 372">
                <a:extLst>
                  <a:ext uri="{FF2B5EF4-FFF2-40B4-BE49-F238E27FC236}">
                    <a16:creationId xmlns:a16="http://schemas.microsoft.com/office/drawing/2014/main" id="{250FA4FC-23F0-F278-10B1-7E97E36ED40B}"/>
                  </a:ext>
                </a:extLst>
              </p14:cNvPr>
              <p14:cNvContentPartPr/>
              <p14:nvPr/>
            </p14:nvContentPartPr>
            <p14:xfrm>
              <a:off x="9552368" y="6687116"/>
              <a:ext cx="128160" cy="61560"/>
            </p14:xfrm>
          </p:contentPart>
        </mc:Choice>
        <mc:Fallback xmlns="">
          <p:pic>
            <p:nvPicPr>
              <p:cNvPr id="373" name="Ink 372">
                <a:extLst>
                  <a:ext uri="{FF2B5EF4-FFF2-40B4-BE49-F238E27FC236}">
                    <a16:creationId xmlns:a16="http://schemas.microsoft.com/office/drawing/2014/main" id="{250FA4FC-23F0-F278-10B1-7E97E36ED40B}"/>
                  </a:ext>
                </a:extLst>
              </p:cNvPr>
              <p:cNvPicPr/>
              <p:nvPr/>
            </p:nvPicPr>
            <p:blipFill>
              <a:blip r:embed="rId549"/>
              <a:stretch>
                <a:fillRect/>
              </a:stretch>
            </p:blipFill>
            <p:spPr>
              <a:xfrm>
                <a:off x="9543728" y="6678476"/>
                <a:ext cx="1458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374" name="Ink 373">
                <a:extLst>
                  <a:ext uri="{FF2B5EF4-FFF2-40B4-BE49-F238E27FC236}">
                    <a16:creationId xmlns:a16="http://schemas.microsoft.com/office/drawing/2014/main" id="{C3CB1FC8-B345-1771-96DC-9FA5178B7F87}"/>
                  </a:ext>
                </a:extLst>
              </p14:cNvPr>
              <p14:cNvContentPartPr/>
              <p14:nvPr/>
            </p14:nvContentPartPr>
            <p14:xfrm>
              <a:off x="9717248" y="6693236"/>
              <a:ext cx="82440" cy="54000"/>
            </p14:xfrm>
          </p:contentPart>
        </mc:Choice>
        <mc:Fallback xmlns="">
          <p:pic>
            <p:nvPicPr>
              <p:cNvPr id="374" name="Ink 373">
                <a:extLst>
                  <a:ext uri="{FF2B5EF4-FFF2-40B4-BE49-F238E27FC236}">
                    <a16:creationId xmlns:a16="http://schemas.microsoft.com/office/drawing/2014/main" id="{C3CB1FC8-B345-1771-96DC-9FA5178B7F87}"/>
                  </a:ext>
                </a:extLst>
              </p:cNvPr>
              <p:cNvPicPr/>
              <p:nvPr/>
            </p:nvPicPr>
            <p:blipFill>
              <a:blip r:embed="rId551"/>
              <a:stretch>
                <a:fillRect/>
              </a:stretch>
            </p:blipFill>
            <p:spPr>
              <a:xfrm>
                <a:off x="9708608" y="6684596"/>
                <a:ext cx="1000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375" name="Ink 374">
                <a:extLst>
                  <a:ext uri="{FF2B5EF4-FFF2-40B4-BE49-F238E27FC236}">
                    <a16:creationId xmlns:a16="http://schemas.microsoft.com/office/drawing/2014/main" id="{71C93BB0-F2D5-8535-917C-8184DA7CF886}"/>
                  </a:ext>
                </a:extLst>
              </p14:cNvPr>
              <p14:cNvContentPartPr/>
              <p14:nvPr/>
            </p14:nvContentPartPr>
            <p14:xfrm>
              <a:off x="9805088" y="6647876"/>
              <a:ext cx="154800" cy="84960"/>
            </p14:xfrm>
          </p:contentPart>
        </mc:Choice>
        <mc:Fallback xmlns="">
          <p:pic>
            <p:nvPicPr>
              <p:cNvPr id="375" name="Ink 374">
                <a:extLst>
                  <a:ext uri="{FF2B5EF4-FFF2-40B4-BE49-F238E27FC236}">
                    <a16:creationId xmlns:a16="http://schemas.microsoft.com/office/drawing/2014/main" id="{71C93BB0-F2D5-8535-917C-8184DA7CF886}"/>
                  </a:ext>
                </a:extLst>
              </p:cNvPr>
              <p:cNvPicPr/>
              <p:nvPr/>
            </p:nvPicPr>
            <p:blipFill>
              <a:blip r:embed="rId553"/>
              <a:stretch>
                <a:fillRect/>
              </a:stretch>
            </p:blipFill>
            <p:spPr>
              <a:xfrm>
                <a:off x="9796448" y="6639236"/>
                <a:ext cx="172440" cy="10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8" name="Group 387">
            <a:extLst>
              <a:ext uri="{FF2B5EF4-FFF2-40B4-BE49-F238E27FC236}">
                <a16:creationId xmlns:a16="http://schemas.microsoft.com/office/drawing/2014/main" id="{13BF8AD8-10E2-E2B1-C977-646B23DFC485}"/>
              </a:ext>
            </a:extLst>
          </p:cNvPr>
          <p:cNvGrpSpPr/>
          <p:nvPr/>
        </p:nvGrpSpPr>
        <p:grpSpPr>
          <a:xfrm>
            <a:off x="10219808" y="4789916"/>
            <a:ext cx="2391480" cy="1966680"/>
            <a:chOff x="10219808" y="4789916"/>
            <a:chExt cx="2391480" cy="196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9A67C59D-A9A9-92DA-F2F4-C726B2FAAA34}"/>
                    </a:ext>
                  </a:extLst>
                </p14:cNvPr>
                <p14:cNvContentPartPr/>
                <p14:nvPr/>
              </p14:nvContentPartPr>
              <p14:xfrm>
                <a:off x="10509248" y="5533676"/>
                <a:ext cx="100080" cy="11160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9A67C59D-A9A9-92DA-F2F4-C726B2FAAA34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10500248" y="5524676"/>
                  <a:ext cx="1177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F1DD31EA-99DB-3106-3F2B-13507DB76351}"/>
                    </a:ext>
                  </a:extLst>
                </p14:cNvPr>
                <p14:cNvContentPartPr/>
                <p14:nvPr/>
              </p14:nvContentPartPr>
              <p14:xfrm>
                <a:off x="10480448" y="5548796"/>
                <a:ext cx="105480" cy="1191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F1DD31EA-99DB-3106-3F2B-13507DB76351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10471808" y="5540156"/>
                  <a:ext cx="1231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A31F0CA2-C80E-C388-A126-4C45929070C9}"/>
                    </a:ext>
                  </a:extLst>
                </p14:cNvPr>
                <p14:cNvContentPartPr/>
                <p14:nvPr/>
              </p14:nvContentPartPr>
              <p14:xfrm>
                <a:off x="10796168" y="5470316"/>
                <a:ext cx="72000" cy="1591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A31F0CA2-C80E-C388-A126-4C45929070C9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10787168" y="5461316"/>
                  <a:ext cx="896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35B8EE69-16AA-D4B2-5958-EF91501BC4EA}"/>
                    </a:ext>
                  </a:extLst>
                </p14:cNvPr>
                <p14:cNvContentPartPr/>
                <p14:nvPr/>
              </p14:nvContentPartPr>
              <p14:xfrm>
                <a:off x="10791488" y="5450156"/>
                <a:ext cx="106560" cy="1054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35B8EE69-16AA-D4B2-5958-EF91501BC4EA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10782488" y="5441516"/>
                  <a:ext cx="1242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9B07F163-D798-1916-62F8-C39029EA76B8}"/>
                    </a:ext>
                  </a:extLst>
                </p14:cNvPr>
                <p14:cNvContentPartPr/>
                <p14:nvPr/>
              </p14:nvContentPartPr>
              <p14:xfrm>
                <a:off x="10941968" y="5398676"/>
                <a:ext cx="202320" cy="10224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9B07F163-D798-1916-62F8-C39029EA76B8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10932968" y="5389676"/>
                  <a:ext cx="2199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FF66D082-72FA-9217-0D9D-FE5D8C4B257D}"/>
                    </a:ext>
                  </a:extLst>
                </p14:cNvPr>
                <p14:cNvContentPartPr/>
                <p14:nvPr/>
              </p14:nvContentPartPr>
              <p14:xfrm>
                <a:off x="11206208" y="5238116"/>
                <a:ext cx="65160" cy="1774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FF66D082-72FA-9217-0D9D-FE5D8C4B257D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11197208" y="5229116"/>
                  <a:ext cx="828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983E9480-3708-19A7-848B-1085B61AF147}"/>
                    </a:ext>
                  </a:extLst>
                </p14:cNvPr>
                <p14:cNvContentPartPr/>
                <p14:nvPr/>
              </p14:nvContentPartPr>
              <p14:xfrm>
                <a:off x="11242568" y="5262596"/>
                <a:ext cx="102240" cy="1328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983E9480-3708-19A7-848B-1085B61AF147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11233928" y="5253596"/>
                  <a:ext cx="119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4DA26EA4-9198-842D-2E66-CC894CC2CD06}"/>
                    </a:ext>
                  </a:extLst>
                </p14:cNvPr>
                <p14:cNvContentPartPr/>
                <p14:nvPr/>
              </p14:nvContentPartPr>
              <p14:xfrm>
                <a:off x="11382248" y="5167916"/>
                <a:ext cx="105120" cy="1994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4DA26EA4-9198-842D-2E66-CC894CC2CD06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11373608" y="5158916"/>
                  <a:ext cx="12276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70174AC7-D42C-333F-4E00-DF5A57EA4DEA}"/>
                    </a:ext>
                  </a:extLst>
                </p14:cNvPr>
                <p14:cNvContentPartPr/>
                <p14:nvPr/>
              </p14:nvContentPartPr>
              <p14:xfrm>
                <a:off x="11231048" y="5573996"/>
                <a:ext cx="475560" cy="25632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70174AC7-D42C-333F-4E00-DF5A57EA4DEA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11222408" y="5565356"/>
                  <a:ext cx="4932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62BD2201-7866-10CD-0094-4736E21936D1}"/>
                    </a:ext>
                  </a:extLst>
                </p14:cNvPr>
                <p14:cNvContentPartPr/>
                <p14:nvPr/>
              </p14:nvContentPartPr>
              <p14:xfrm>
                <a:off x="11753408" y="5559236"/>
                <a:ext cx="20520" cy="2232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62BD2201-7866-10CD-0094-4736E21936D1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11744408" y="5550596"/>
                  <a:ext cx="381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B3310B72-3F80-31B0-74B7-A9BF0BF0DE8C}"/>
                    </a:ext>
                  </a:extLst>
                </p14:cNvPr>
                <p14:cNvContentPartPr/>
                <p14:nvPr/>
              </p14:nvContentPartPr>
              <p14:xfrm>
                <a:off x="10430048" y="6648596"/>
                <a:ext cx="52920" cy="1080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B3310B72-3F80-31B0-74B7-A9BF0BF0DE8C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10421048" y="6639956"/>
                  <a:ext cx="705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CB85D3F3-25EB-623A-D88D-4988F06A5AD9}"/>
                    </a:ext>
                  </a:extLst>
                </p14:cNvPr>
                <p14:cNvContentPartPr/>
                <p14:nvPr/>
              </p14:nvContentPartPr>
              <p14:xfrm>
                <a:off x="10470728" y="6631676"/>
                <a:ext cx="66240" cy="8784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CB85D3F3-25EB-623A-D88D-4988F06A5AD9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10462088" y="6622676"/>
                  <a:ext cx="838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CD33FB51-0B57-027A-D432-66EA6D43696E}"/>
                    </a:ext>
                  </a:extLst>
                </p14:cNvPr>
                <p14:cNvContentPartPr/>
                <p14:nvPr/>
              </p14:nvContentPartPr>
              <p14:xfrm>
                <a:off x="10522208" y="6589196"/>
                <a:ext cx="182880" cy="10332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CD33FB51-0B57-027A-D432-66EA6D43696E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10513568" y="6580196"/>
                  <a:ext cx="2005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74A0F188-E79C-2063-0D39-52D11E6A8C8C}"/>
                    </a:ext>
                  </a:extLst>
                </p14:cNvPr>
                <p14:cNvContentPartPr/>
                <p14:nvPr/>
              </p14:nvContentPartPr>
              <p14:xfrm>
                <a:off x="10747208" y="6493796"/>
                <a:ext cx="82440" cy="1598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74A0F188-E79C-2063-0D39-52D11E6A8C8C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10738568" y="6485156"/>
                  <a:ext cx="1000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0A4EB892-4D4A-3976-B91B-32AF071C7E31}"/>
                    </a:ext>
                  </a:extLst>
                </p14:cNvPr>
                <p14:cNvContentPartPr/>
                <p14:nvPr/>
              </p14:nvContentPartPr>
              <p14:xfrm>
                <a:off x="10806248" y="6562916"/>
                <a:ext cx="39240" cy="187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0A4EB892-4D4A-3976-B91B-32AF071C7E31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10797248" y="6554276"/>
                  <a:ext cx="568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2BD7DD4D-6979-151B-8D07-29C5CC884EE6}"/>
                    </a:ext>
                  </a:extLst>
                </p14:cNvPr>
                <p14:cNvContentPartPr/>
                <p14:nvPr/>
              </p14:nvContentPartPr>
              <p14:xfrm>
                <a:off x="10792568" y="6572996"/>
                <a:ext cx="93600" cy="9432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2BD7DD4D-6979-151B-8D07-29C5CC884EE6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10783928" y="6563996"/>
                  <a:ext cx="11124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00D13F95-5E7A-37CD-0FB4-38FEA5B0B300}"/>
                    </a:ext>
                  </a:extLst>
                </p14:cNvPr>
                <p14:cNvContentPartPr/>
                <p14:nvPr/>
              </p14:nvContentPartPr>
              <p14:xfrm>
                <a:off x="10931888" y="6535556"/>
                <a:ext cx="69120" cy="7056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00D13F95-5E7A-37CD-0FB4-38FEA5B0B300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10923248" y="6526916"/>
                  <a:ext cx="867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6E2AE470-A546-4DA1-9970-BDC9AE2E974C}"/>
                    </a:ext>
                  </a:extLst>
                </p14:cNvPr>
                <p14:cNvContentPartPr/>
                <p14:nvPr/>
              </p14:nvContentPartPr>
              <p14:xfrm>
                <a:off x="11032688" y="6477596"/>
                <a:ext cx="105120" cy="10044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6E2AE470-A546-4DA1-9970-BDC9AE2E974C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11024048" y="6468956"/>
                  <a:ext cx="1227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30A12F43-A14E-315E-E6B5-21B5BAD9247D}"/>
                    </a:ext>
                  </a:extLst>
                </p14:cNvPr>
                <p14:cNvContentPartPr/>
                <p14:nvPr/>
              </p14:nvContentPartPr>
              <p14:xfrm>
                <a:off x="11150048" y="6456716"/>
                <a:ext cx="132120" cy="903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30A12F43-A14E-315E-E6B5-21B5BAD9247D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11141048" y="6447716"/>
                  <a:ext cx="1497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2982221A-1AA0-72AF-EF1B-FFF940298F5E}"/>
                    </a:ext>
                  </a:extLst>
                </p14:cNvPr>
                <p14:cNvContentPartPr/>
                <p14:nvPr/>
              </p14:nvContentPartPr>
              <p14:xfrm>
                <a:off x="10308728" y="6130916"/>
                <a:ext cx="83520" cy="32580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2982221A-1AA0-72AF-EF1B-FFF940298F5E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10300088" y="6121916"/>
                  <a:ext cx="1011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5B54A5C4-315E-3DEB-3894-BAEB6B596F10}"/>
                    </a:ext>
                  </a:extLst>
                </p14:cNvPr>
                <p14:cNvContentPartPr/>
                <p14:nvPr/>
              </p14:nvContentPartPr>
              <p14:xfrm>
                <a:off x="10290728" y="6117956"/>
                <a:ext cx="97560" cy="10404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5B54A5C4-315E-3DEB-3894-BAEB6B596F10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10281728" y="6109316"/>
                  <a:ext cx="1152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9810E91C-AEEE-87E6-A3BF-3D361DBFC51F}"/>
                    </a:ext>
                  </a:extLst>
                </p14:cNvPr>
                <p14:cNvContentPartPr/>
                <p14:nvPr/>
              </p14:nvContentPartPr>
              <p14:xfrm>
                <a:off x="10234568" y="5803316"/>
                <a:ext cx="219960" cy="2394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9810E91C-AEEE-87E6-A3BF-3D361DBFC51F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10225928" y="5794676"/>
                  <a:ext cx="2376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8C9D4169-4D1C-3F06-D30A-4C1FAC6E59A7}"/>
                    </a:ext>
                  </a:extLst>
                </p14:cNvPr>
                <p14:cNvContentPartPr/>
                <p14:nvPr/>
              </p14:nvContentPartPr>
              <p14:xfrm>
                <a:off x="10693208" y="6004916"/>
                <a:ext cx="15120" cy="3888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8C9D4169-4D1C-3F06-D30A-4C1FAC6E59A7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10684208" y="5996276"/>
                  <a:ext cx="327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069779F7-9476-5609-5E3F-A85B3BCE5585}"/>
                    </a:ext>
                  </a:extLst>
                </p14:cNvPr>
                <p14:cNvContentPartPr/>
                <p14:nvPr/>
              </p14:nvContentPartPr>
              <p14:xfrm>
                <a:off x="10707608" y="6022916"/>
                <a:ext cx="7200" cy="115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069779F7-9476-5609-5E3F-A85B3BCE5585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10698968" y="6013916"/>
                  <a:ext cx="248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EDE5810A-BFF3-B787-06FA-2FC50E5E3DA4}"/>
                    </a:ext>
                  </a:extLst>
                </p14:cNvPr>
                <p14:cNvContentPartPr/>
                <p14:nvPr/>
              </p14:nvContentPartPr>
              <p14:xfrm>
                <a:off x="10378568" y="5998796"/>
                <a:ext cx="408240" cy="370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EDE5810A-BFF3-B787-06FA-2FC50E5E3DA4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10369928" y="5990156"/>
                  <a:ext cx="4258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A0B9F904-E525-D5A0-AA52-90F06BD24D83}"/>
                    </a:ext>
                  </a:extLst>
                </p14:cNvPr>
                <p14:cNvContentPartPr/>
                <p14:nvPr/>
              </p14:nvContentPartPr>
              <p14:xfrm>
                <a:off x="10219808" y="5739236"/>
                <a:ext cx="572760" cy="3398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A0B9F904-E525-D5A0-AA52-90F06BD24D83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10211168" y="5730236"/>
                  <a:ext cx="5904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1632D344-051E-7BC8-0771-22E6A6D5EE13}"/>
                    </a:ext>
                  </a:extLst>
                </p14:cNvPr>
                <p14:cNvContentPartPr/>
                <p14:nvPr/>
              </p14:nvContentPartPr>
              <p14:xfrm>
                <a:off x="10642088" y="5418116"/>
                <a:ext cx="992520" cy="4219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1632D344-051E-7BC8-0771-22E6A6D5EE13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10633088" y="5409476"/>
                  <a:ext cx="10101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BA2E75DB-6145-1FF9-15BE-C68F1EDC07BF}"/>
                    </a:ext>
                  </a:extLst>
                </p14:cNvPr>
                <p14:cNvContentPartPr/>
                <p14:nvPr/>
              </p14:nvContentPartPr>
              <p14:xfrm>
                <a:off x="11659448" y="5186276"/>
                <a:ext cx="142200" cy="2088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BA2E75DB-6145-1FF9-15BE-C68F1EDC07BF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11650448" y="5177636"/>
                  <a:ext cx="1598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D0658F3B-3FA6-5427-893B-07A03ABDEEF6}"/>
                    </a:ext>
                  </a:extLst>
                </p14:cNvPr>
                <p14:cNvContentPartPr/>
                <p14:nvPr/>
              </p14:nvContentPartPr>
              <p14:xfrm>
                <a:off x="11687168" y="5267996"/>
                <a:ext cx="91440" cy="6984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D0658F3B-3FA6-5427-893B-07A03ABDEEF6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11678528" y="5258996"/>
                  <a:ext cx="1090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BB2F2450-7782-F11B-A5BE-44F699381838}"/>
                    </a:ext>
                  </a:extLst>
                </p14:cNvPr>
                <p14:cNvContentPartPr/>
                <p14:nvPr/>
              </p14:nvContentPartPr>
              <p14:xfrm>
                <a:off x="11827208" y="5142356"/>
                <a:ext cx="133920" cy="13572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BB2F2450-7782-F11B-A5BE-44F699381838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11818568" y="5133356"/>
                  <a:ext cx="1515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6F2C8964-FE15-7343-9E8C-7B9B028ABA07}"/>
                    </a:ext>
                  </a:extLst>
                </p14:cNvPr>
                <p14:cNvContentPartPr/>
                <p14:nvPr/>
              </p14:nvContentPartPr>
              <p14:xfrm>
                <a:off x="11989928" y="5031476"/>
                <a:ext cx="281160" cy="21276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6F2C8964-FE15-7343-9E8C-7B9B028ABA07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11980928" y="5022476"/>
                  <a:ext cx="2988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03DD7D19-5B8E-5F53-8B20-096E18304E19}"/>
                    </a:ext>
                  </a:extLst>
                </p14:cNvPr>
                <p14:cNvContentPartPr/>
                <p14:nvPr/>
              </p14:nvContentPartPr>
              <p14:xfrm>
                <a:off x="12236168" y="4819076"/>
                <a:ext cx="84240" cy="22896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03DD7D19-5B8E-5F53-8B20-096E18304E19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12227528" y="4810436"/>
                  <a:ext cx="1018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EC247C64-3D9E-0763-9BE3-D8EE812741C0}"/>
                    </a:ext>
                  </a:extLst>
                </p14:cNvPr>
                <p14:cNvContentPartPr/>
                <p14:nvPr/>
              </p14:nvContentPartPr>
              <p14:xfrm>
                <a:off x="12230768" y="4913756"/>
                <a:ext cx="101160" cy="676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EC247C64-3D9E-0763-9BE3-D8EE812741C0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12222128" y="4905116"/>
                  <a:ext cx="1188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CCFB22A4-3A9C-0948-0859-BF5FEA74F6BF}"/>
                    </a:ext>
                  </a:extLst>
                </p14:cNvPr>
                <p14:cNvContentPartPr/>
                <p14:nvPr/>
              </p14:nvContentPartPr>
              <p14:xfrm>
                <a:off x="12361448" y="4887476"/>
                <a:ext cx="68040" cy="10836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CCFB22A4-3A9C-0948-0859-BF5FEA74F6BF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12352808" y="4878476"/>
                  <a:ext cx="856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33462278-FCF3-4EC4-0D08-B38E414EC4B3}"/>
                    </a:ext>
                  </a:extLst>
                </p14:cNvPr>
                <p14:cNvContentPartPr/>
                <p14:nvPr/>
              </p14:nvContentPartPr>
              <p14:xfrm>
                <a:off x="12397088" y="4789916"/>
                <a:ext cx="214200" cy="1465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33462278-FCF3-4EC4-0D08-B38E414EC4B3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12388088" y="4780916"/>
                  <a:ext cx="231840" cy="164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45575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2757</TotalTime>
  <Words>3341</Words>
  <Application>Microsoft Office PowerPoint</Application>
  <PresentationFormat>Widescreen</PresentationFormat>
  <Paragraphs>439</Paragraphs>
  <Slides>36</Slides>
  <Notes>20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Symbol</vt:lpstr>
      <vt:lpstr>Times New Roman</vt:lpstr>
      <vt:lpstr>Office Theme</vt:lpstr>
      <vt:lpstr>MDLDrawObject Class</vt:lpstr>
      <vt:lpstr>PowerPoint Presentation</vt:lpstr>
      <vt:lpstr>PowerPoint Presentation</vt:lpstr>
      <vt:lpstr>Electron Orbitals</vt:lpstr>
      <vt:lpstr>Covalent Chemical Bonds</vt:lpstr>
      <vt:lpstr>PowerPoint Presentation</vt:lpstr>
      <vt:lpstr>PowerPoint Presentation</vt:lpstr>
      <vt:lpstr>Electron Sharing and Bond Polarity</vt:lpstr>
      <vt:lpstr>PowerPoint Presentation</vt:lpstr>
      <vt:lpstr>PowerPoint Presentation</vt:lpstr>
      <vt:lpstr>The Geometry of Simple Molecules</vt:lpstr>
      <vt:lpstr>PowerPoint Presentation</vt:lpstr>
      <vt:lpstr>PowerPoint Presentation</vt:lpstr>
      <vt:lpstr>pH, Strong Acids &amp; Bases</vt:lpstr>
      <vt:lpstr>Acids and Bases.</vt:lpstr>
      <vt:lpstr>PowerPoint Presentation</vt:lpstr>
      <vt:lpstr>Key Points &amp; Expectations</vt:lpstr>
      <vt:lpstr>Proteins and Amino Acids</vt:lpstr>
      <vt:lpstr>PowerPoint Presentation</vt:lpstr>
      <vt:lpstr>The Structure of Amino Acids and Proteins</vt:lpstr>
      <vt:lpstr>Proteins are generated by formation of Peptide Bonds</vt:lpstr>
      <vt:lpstr>Sidechain Functional Groups Affect Behavior (and the order is important)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Protein Structure and Stability</vt:lpstr>
      <vt:lpstr>PowerPoint Presentation</vt:lpstr>
      <vt:lpstr>Secondary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 in Qatar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Hovis</dc:creator>
  <cp:lastModifiedBy>Gordon Stephen Rule</cp:lastModifiedBy>
  <cp:revision>189</cp:revision>
  <cp:lastPrinted>2023-08-12T23:38:42Z</cp:lastPrinted>
  <dcterms:created xsi:type="dcterms:W3CDTF">2011-08-23T09:25:13Z</dcterms:created>
  <dcterms:modified xsi:type="dcterms:W3CDTF">2023-08-13T14:28:10Z</dcterms:modified>
</cp:coreProperties>
</file>