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88" r:id="rId23"/>
    <p:sldId id="1083" r:id="rId24"/>
    <p:sldId id="1068" r:id="rId25"/>
    <p:sldId id="972" r:id="rId26"/>
    <p:sldId id="973" r:id="rId27"/>
    <p:sldId id="1076" r:id="rId28"/>
    <p:sldId id="1043" r:id="rId29"/>
    <p:sldId id="1044" r:id="rId30"/>
    <p:sldId id="1045" r:id="rId31"/>
    <p:sldId id="1046" r:id="rId32"/>
    <p:sldId id="1078" r:id="rId33"/>
    <p:sldId id="1079" r:id="rId34"/>
    <p:sldId id="1081" r:id="rId35"/>
    <p:sldId id="1080" r:id="rId36"/>
    <p:sldId id="1085" r:id="rId37"/>
    <p:sldId id="1092" r:id="rId38"/>
    <p:sldId id="1050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1040" r:id="rId48"/>
    <p:sldId id="1082" r:id="rId49"/>
    <p:sldId id="966" r:id="rId50"/>
    <p:sldId id="1067" r:id="rId51"/>
    <p:sldId id="1057" r:id="rId52"/>
    <p:sldId id="953" r:id="rId53"/>
    <p:sldId id="968" r:id="rId54"/>
    <p:sldId id="980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A8E799"/>
    <a:srgbClr val="D5F1CF"/>
    <a:srgbClr val="FFFFCC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6" autoAdjust="0"/>
    <p:restoredTop sz="94917" autoAdjust="0"/>
  </p:normalViewPr>
  <p:slideViewPr>
    <p:cSldViewPr snapToObjects="1">
      <p:cViewPr varScale="1">
        <p:scale>
          <a:sx n="169" d="100"/>
          <a:sy n="169" d="100"/>
        </p:scale>
        <p:origin x="2184" y="192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technical cause of security vulnerabilities</a:t>
            </a:r>
          </a:p>
          <a:p>
            <a:pPr lvl="2" eaLnBrk="1" hangingPunct="1"/>
            <a:r>
              <a:rPr lang="en-US" dirty="0"/>
              <a:t>#1 overall cause is 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00000000004006cf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4006cf: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4006d3: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4006d6: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400680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4006db: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4006de:	e8 3d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400520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4006e3: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4006e8: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4006ec: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4006fa: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$24,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$24,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15-213/18-213/15-513/14-513 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25, 2018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678738" cy="17526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fb 06 40 00 00 00 00 00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4006fb: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fb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4006fb: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7312" y="504468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an ROB Attack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996213" y="130706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Gadget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40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04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d4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937987" y="2779023"/>
            <a:ext cx="4013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anose="020F0502020204030204" pitchFamily="34" charset="0"/>
                <a:cs typeface="Courier New" panose="02070309020205020404" pitchFamily="49" charset="0"/>
              </a:rPr>
              <a:t>Attack: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echo() </a:t>
            </a:r>
            <a:r>
              <a:rPr lang="en-US" sz="1800" dirty="0">
                <a:latin typeface="Calibri" pitchFamily="34" charset="0"/>
              </a:rPr>
              <a:t>returns </a:t>
            </a:r>
            <a:r>
              <a:rPr lang="en-US" sz="1800" dirty="0" err="1">
                <a:latin typeface="Calibri" pitchFamily="34" charset="0"/>
                <a:sym typeface="Wingdings"/>
              </a:rPr>
              <a:t>rdi</a:t>
            </a:r>
            <a:r>
              <a:rPr lang="en-US" sz="1800" dirty="0">
                <a:latin typeface="Calibri" pitchFamily="34" charset="0"/>
                <a:sym typeface="Wingdings"/>
              </a:rPr>
              <a:t> + </a:t>
            </a:r>
            <a:r>
              <a:rPr lang="en-US" sz="1800" dirty="0" err="1">
                <a:latin typeface="Calibri" pitchFamily="34" charset="0"/>
                <a:sym typeface="Wingdings"/>
              </a:rPr>
              <a:t>rdx</a:t>
            </a:r>
            <a:r>
              <a:rPr lang="en-US" sz="1800" dirty="0">
                <a:latin typeface="Calibri" pitchFamily="34" charset="0"/>
              </a:rPr>
              <a:t>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048000" y="1282942"/>
            <a:ext cx="5943600" cy="1451978"/>
            <a:chOff x="1600200" y="2823075"/>
            <a:chExt cx="5943600" cy="1451978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</a:t>
              </a:r>
              <a:r>
                <a:rPr lang="ro-RO" sz="1600" dirty="0">
                  <a:solidFill>
                    <a:srgbClr val="C00000"/>
                  </a:solidFill>
                  <a:latin typeface="Courier New" pitchFamily="49" charset="0"/>
                  <a:ea typeface="MS Mincho" pitchFamily="49" charset="-128"/>
                </a:rPr>
                <a:t>4004d4: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07" name="Straight Arrow Connector 106"/>
            <p:cNvCxnSpPr>
              <a:stCxn id="108" idx="1"/>
            </p:cNvCxnSpPr>
            <p:nvPr/>
          </p:nvCxnSpPr>
          <p:spPr bwMode="auto">
            <a:xfrm flipH="1">
              <a:off x="4495800" y="3007741"/>
              <a:ext cx="561248" cy="736064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5057048" y="282307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3050331" y="3303443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0" grpId="0"/>
      <p:bldP spid="92" grpId="0"/>
      <p:bldP spid="95" grpId="0"/>
      <p:bldP spid="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479875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*p1, *p2, *p3, *p4;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p1 = malloc(1L &lt;&lt; 28);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p3 = malloc(1L &lt;&lt; 32);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                                                               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29318</TotalTime>
  <Words>4224</Words>
  <Application>Microsoft Macintosh PowerPoint</Application>
  <PresentationFormat>On-screen Show (4:3)</PresentationFormat>
  <Paragraphs>1254</Paragraphs>
  <Slides>54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MS Mincho</vt:lpstr>
      <vt:lpstr>ＭＳ Ｐゴシック</vt:lpstr>
      <vt:lpstr>ヒラギノ角ゴ ProN W3</vt:lpstr>
      <vt:lpstr>ヒラギノ角ゴ ProN W6</vt:lpstr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Lucida Grande</vt:lpstr>
      <vt:lpstr>Monaco</vt:lpstr>
      <vt:lpstr>Times New Roman</vt:lpstr>
      <vt:lpstr>Wingdings</vt:lpstr>
      <vt:lpstr>Wingdings 2</vt:lpstr>
      <vt:lpstr>Zapf Dingbats</vt:lpstr>
      <vt:lpstr>template2007</vt:lpstr>
      <vt:lpstr>Worksheet</vt:lpstr>
      <vt:lpstr>PowerPoint Presentation</vt:lpstr>
      <vt:lpstr>Machine-Level Programming V: Advanced Topics  15-213/18-213/15-513/14-513 : Introduction to Computer Systems 9th Lecture, September 25, 2018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Return-Oriented Programming Attacks</vt:lpstr>
      <vt:lpstr>Gadget Example #1</vt:lpstr>
      <vt:lpstr>Gadget Example #2</vt:lpstr>
      <vt:lpstr>ROP Execution</vt:lpstr>
      <vt:lpstr>Crafting an ROB Attack String</vt:lpstr>
      <vt:lpstr>Quiz Time!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505</cp:revision>
  <cp:lastPrinted>2014-09-23T07:19:34Z</cp:lastPrinted>
  <dcterms:created xsi:type="dcterms:W3CDTF">2012-10-15T22:47:51Z</dcterms:created>
  <dcterms:modified xsi:type="dcterms:W3CDTF">2018-09-24T21:01:04Z</dcterms:modified>
</cp:coreProperties>
</file>