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710" r:id="rId5"/>
    <p:sldMasterId id="2147483724" r:id="rId6"/>
  </p:sldMasterIdLst>
  <p:notesMasterIdLst>
    <p:notesMasterId r:id="rId65"/>
  </p:notesMasterIdLst>
  <p:sldIdLst>
    <p:sldId id="689" r:id="rId7"/>
    <p:sldId id="317" r:id="rId8"/>
    <p:sldId id="344" r:id="rId9"/>
    <p:sldId id="390" r:id="rId10"/>
    <p:sldId id="387" r:id="rId11"/>
    <p:sldId id="391" r:id="rId12"/>
    <p:sldId id="386" r:id="rId13"/>
    <p:sldId id="284" r:id="rId14"/>
    <p:sldId id="285" r:id="rId15"/>
    <p:sldId id="374" r:id="rId16"/>
    <p:sldId id="375" r:id="rId17"/>
    <p:sldId id="373" r:id="rId18"/>
    <p:sldId id="376" r:id="rId19"/>
    <p:sldId id="286" r:id="rId20"/>
    <p:sldId id="287" r:id="rId21"/>
    <p:sldId id="288" r:id="rId22"/>
    <p:sldId id="364" r:id="rId23"/>
    <p:sldId id="289" r:id="rId24"/>
    <p:sldId id="377" r:id="rId25"/>
    <p:sldId id="350" r:id="rId26"/>
    <p:sldId id="293" r:id="rId27"/>
    <p:sldId id="295" r:id="rId28"/>
    <p:sldId id="366" r:id="rId29"/>
    <p:sldId id="301" r:id="rId30"/>
    <p:sldId id="332" r:id="rId31"/>
    <p:sldId id="302" r:id="rId32"/>
    <p:sldId id="304" r:id="rId33"/>
    <p:sldId id="388" r:id="rId34"/>
    <p:sldId id="395" r:id="rId35"/>
    <p:sldId id="351" r:id="rId36"/>
    <p:sldId id="306" r:id="rId37"/>
    <p:sldId id="307" r:id="rId38"/>
    <p:sldId id="396" r:id="rId39"/>
    <p:sldId id="309" r:id="rId40"/>
    <p:sldId id="312" r:id="rId41"/>
    <p:sldId id="368" r:id="rId42"/>
    <p:sldId id="367" r:id="rId43"/>
    <p:sldId id="369" r:id="rId44"/>
    <p:sldId id="336" r:id="rId45"/>
    <p:sldId id="338" r:id="rId46"/>
    <p:sldId id="370" r:id="rId47"/>
    <p:sldId id="339" r:id="rId48"/>
    <p:sldId id="365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71" r:id="rId60"/>
    <p:sldId id="324" r:id="rId61"/>
    <p:sldId id="380" r:id="rId62"/>
    <p:sldId id="381" r:id="rId63"/>
    <p:sldId id="382" r:id="rId6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9A939-D9B2-45BE-9694-EDD40A1CA067}" v="1" dt="2018-09-18T02:42:27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C7D0C2B6-7565-43D2-B787-207FE35F8927}"/>
    <pc:docChg chg="undo custSel addSld delSld modSld sldOrd">
      <pc:chgData name="Phil Gibbons" userId="f619c6e5d38ed7a7" providerId="LiveId" clId="{C7D0C2B6-7565-43D2-B787-207FE35F8927}" dt="2018-09-13T02:49:26.937" v="508"/>
      <pc:docMkLst>
        <pc:docMk/>
      </pc:docMkLst>
      <pc:sldChg chg="modSp">
        <pc:chgData name="Phil Gibbons" userId="f619c6e5d38ed7a7" providerId="LiveId" clId="{C7D0C2B6-7565-43D2-B787-207FE35F8927}" dt="2018-09-12T16:49:39.932" v="54" actId="20577"/>
        <pc:sldMkLst>
          <pc:docMk/>
          <pc:sldMk cId="0" sldId="286"/>
        </pc:sldMkLst>
        <pc:spChg chg="mod">
          <ac:chgData name="Phil Gibbons" userId="f619c6e5d38ed7a7" providerId="LiveId" clId="{C7D0C2B6-7565-43D2-B787-207FE35F8927}" dt="2018-09-12T16:49:39.932" v="54" actId="20577"/>
          <ac:spMkLst>
            <pc:docMk/>
            <pc:sldMk cId="0" sldId="286"/>
            <ac:spMk id="35844" creationId="{00000000-0000-0000-0000-000000000000}"/>
          </ac:spMkLst>
        </pc:spChg>
      </pc:sldChg>
      <pc:sldChg chg="modSp">
        <pc:chgData name="Phil Gibbons" userId="f619c6e5d38ed7a7" providerId="LiveId" clId="{C7D0C2B6-7565-43D2-B787-207FE35F8927}" dt="2018-09-13T02:19:48.327" v="416" actId="20577"/>
        <pc:sldMkLst>
          <pc:docMk/>
          <pc:sldMk cId="0" sldId="288"/>
        </pc:sldMkLst>
        <pc:spChg chg="mod">
          <ac:chgData name="Phil Gibbons" userId="f619c6e5d38ed7a7" providerId="LiveId" clId="{C7D0C2B6-7565-43D2-B787-207FE35F8927}" dt="2018-09-13T01:23:29.337" v="187" actId="20577"/>
          <ac:spMkLst>
            <pc:docMk/>
            <pc:sldMk cId="0" sldId="288"/>
            <ac:spMk id="37891" creationId="{00000000-0000-0000-0000-000000000000}"/>
          </ac:spMkLst>
        </pc:spChg>
        <pc:spChg chg="mod">
          <ac:chgData name="Phil Gibbons" userId="f619c6e5d38ed7a7" providerId="LiveId" clId="{C7D0C2B6-7565-43D2-B787-207FE35F8927}" dt="2018-09-13T01:27:32.801" v="270"/>
          <ac:spMkLst>
            <pc:docMk/>
            <pc:sldMk cId="0" sldId="288"/>
            <ac:spMk id="37892" creationId="{00000000-0000-0000-0000-000000000000}"/>
          </ac:spMkLst>
        </pc:spChg>
        <pc:graphicFrameChg chg="modGraphic">
          <ac:chgData name="Phil Gibbons" userId="f619c6e5d38ed7a7" providerId="LiveId" clId="{C7D0C2B6-7565-43D2-B787-207FE35F8927}" dt="2018-09-13T02:19:48.327" v="416" actId="20577"/>
          <ac:graphicFrameMkLst>
            <pc:docMk/>
            <pc:sldMk cId="0" sldId="288"/>
            <ac:graphicFrameMk id="37893" creationId="{00000000-0000-0000-0000-000000000000}"/>
          </ac:graphicFrameMkLst>
        </pc:graphicFrameChg>
      </pc:sldChg>
      <pc:sldChg chg="modSp">
        <pc:chgData name="Phil Gibbons" userId="f619c6e5d38ed7a7" providerId="LiveId" clId="{C7D0C2B6-7565-43D2-B787-207FE35F8927}" dt="2018-09-13T02:14:45.515" v="364" actId="20577"/>
        <pc:sldMkLst>
          <pc:docMk/>
          <pc:sldMk cId="0" sldId="289"/>
        </pc:sldMkLst>
        <pc:spChg chg="mod">
          <ac:chgData name="Phil Gibbons" userId="f619c6e5d38ed7a7" providerId="LiveId" clId="{C7D0C2B6-7565-43D2-B787-207FE35F8927}" dt="2018-09-13T02:14:45.515" v="364" actId="20577"/>
          <ac:spMkLst>
            <pc:docMk/>
            <pc:sldMk cId="0" sldId="289"/>
            <ac:spMk id="38920" creationId="{00000000-0000-0000-0000-000000000000}"/>
          </ac:spMkLst>
        </pc:spChg>
      </pc:sldChg>
      <pc:sldChg chg="modSp">
        <pc:chgData name="Phil Gibbons" userId="f619c6e5d38ed7a7" providerId="LiveId" clId="{C7D0C2B6-7565-43D2-B787-207FE35F8927}" dt="2018-09-13T02:20:58.140" v="426" actId="20577"/>
        <pc:sldMkLst>
          <pc:docMk/>
          <pc:sldMk cId="0" sldId="293"/>
        </pc:sldMkLst>
        <pc:spChg chg="mod">
          <ac:chgData name="Phil Gibbons" userId="f619c6e5d38ed7a7" providerId="LiveId" clId="{C7D0C2B6-7565-43D2-B787-207FE35F8927}" dt="2018-09-13T02:16:02.139" v="404" actId="20577"/>
          <ac:spMkLst>
            <pc:docMk/>
            <pc:sldMk cId="0" sldId="293"/>
            <ac:spMk id="40964" creationId="{00000000-0000-0000-0000-000000000000}"/>
          </ac:spMkLst>
        </pc:spChg>
        <pc:graphicFrameChg chg="mod modGraphic">
          <ac:chgData name="Phil Gibbons" userId="f619c6e5d38ed7a7" providerId="LiveId" clId="{C7D0C2B6-7565-43D2-B787-207FE35F8927}" dt="2018-09-13T02:20:58.140" v="426" actId="20577"/>
          <ac:graphicFrameMkLst>
            <pc:docMk/>
            <pc:sldMk cId="0" sldId="293"/>
            <ac:graphicFrameMk id="40965" creationId="{00000000-0000-0000-0000-000000000000}"/>
          </ac:graphicFrameMkLst>
        </pc:graphicFrameChg>
      </pc:sldChg>
      <pc:sldChg chg="delSp modSp">
        <pc:chgData name="Phil Gibbons" userId="f619c6e5d38ed7a7" providerId="LiveId" clId="{C7D0C2B6-7565-43D2-B787-207FE35F8927}" dt="2018-09-11T17:15:31.758" v="4" actId="20577"/>
        <pc:sldMkLst>
          <pc:docMk/>
          <pc:sldMk cId="0" sldId="317"/>
        </pc:sldMkLst>
        <pc:spChg chg="mod">
          <ac:chgData name="Phil Gibbons" userId="f619c6e5d38ed7a7" providerId="LiveId" clId="{C7D0C2B6-7565-43D2-B787-207FE35F8927}" dt="2018-09-11T17:15:31.758" v="4" actId="20577"/>
          <ac:spMkLst>
            <pc:docMk/>
            <pc:sldMk cId="0" sldId="317"/>
            <ac:spMk id="7" creationId="{00000000-0000-0000-0000-000000000000}"/>
          </ac:spMkLst>
        </pc:spChg>
        <pc:spChg chg="del">
          <ac:chgData name="Phil Gibbons" userId="f619c6e5d38ed7a7" providerId="LiveId" clId="{C7D0C2B6-7565-43D2-B787-207FE35F8927}" dt="2018-09-11T17:15:23.022" v="0" actId="478"/>
          <ac:spMkLst>
            <pc:docMk/>
            <pc:sldMk cId="0" sldId="317"/>
            <ac:spMk id="11" creationId="{00000000-0000-0000-0000-000000000000}"/>
          </ac:spMkLst>
        </pc:spChg>
      </pc:sldChg>
      <pc:sldChg chg="modAnim">
        <pc:chgData name="Phil Gibbons" userId="f619c6e5d38ed7a7" providerId="LiveId" clId="{C7D0C2B6-7565-43D2-B787-207FE35F8927}" dt="2018-09-13T02:49:26.937" v="508"/>
        <pc:sldMkLst>
          <pc:docMk/>
          <pc:sldMk cId="0" sldId="339"/>
        </pc:sldMkLst>
      </pc:sldChg>
      <pc:sldChg chg="addSp modSp modAnim">
        <pc:chgData name="Phil Gibbons" userId="f619c6e5d38ed7a7" providerId="LiveId" clId="{C7D0C2B6-7565-43D2-B787-207FE35F8927}" dt="2018-09-12T16:41:30.657" v="12"/>
        <pc:sldMkLst>
          <pc:docMk/>
          <pc:sldMk cId="3956624597" sldId="373"/>
        </pc:sldMkLst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2" creationId="{D30D5466-50A8-4989-9386-DC017859BEE4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3" creationId="{731DC4EE-8735-4997-94FD-D35E79343EAE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5" creationId="{44F29907-ABF2-47FC-9B0D-CA56A7C80696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6" creationId="{9CF7245C-E525-4050-A737-48F4CC9C89FD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7" creationId="{EF8844C9-CD86-4390-BFD5-A309109CB972}"/>
          </ac:spMkLst>
        </pc:spChg>
        <pc:grpChg chg="add mod">
          <ac:chgData name="Phil Gibbons" userId="f619c6e5d38ed7a7" providerId="LiveId" clId="{C7D0C2B6-7565-43D2-B787-207FE35F8927}" dt="2018-09-12T16:40:37.287" v="7" actId="164"/>
          <ac:grpSpMkLst>
            <pc:docMk/>
            <pc:sldMk cId="3956624597" sldId="373"/>
            <ac:grpSpMk id="6" creationId="{D0E0DA0B-E262-4B93-BC72-478B7D664DE0}"/>
          </ac:grpSpMkLst>
        </pc:grpChg>
        <pc:cxnChg chg="mod">
          <ac:chgData name="Phil Gibbons" userId="f619c6e5d38ed7a7" providerId="LiveId" clId="{C7D0C2B6-7565-43D2-B787-207FE35F8927}" dt="2018-09-12T16:40:37.287" v="7" actId="164"/>
          <ac:cxnSpMkLst>
            <pc:docMk/>
            <pc:sldMk cId="3956624597" sldId="373"/>
            <ac:cxnSpMk id="14" creationId="{B9B6EC14-41AB-4CE4-8B87-A455B036572C}"/>
          </ac:cxnSpMkLst>
        </pc:cxnChg>
      </pc:sldChg>
      <pc:sldChg chg="ord">
        <pc:chgData name="Phil Gibbons" userId="f619c6e5d38ed7a7" providerId="LiveId" clId="{C7D0C2B6-7565-43D2-B787-207FE35F8927}" dt="2018-09-12T16:42:32.546" v="13"/>
        <pc:sldMkLst>
          <pc:docMk/>
          <pc:sldMk cId="2617675255" sldId="374"/>
        </pc:sldMkLst>
      </pc:sldChg>
      <pc:sldChg chg="ord">
        <pc:chgData name="Phil Gibbons" userId="f619c6e5d38ed7a7" providerId="LiveId" clId="{C7D0C2B6-7565-43D2-B787-207FE35F8927}" dt="2018-09-12T16:42:51.738" v="14"/>
        <pc:sldMkLst>
          <pc:docMk/>
          <pc:sldMk cId="1761925241" sldId="375"/>
        </pc:sldMkLst>
      </pc:sldChg>
      <pc:sldChg chg="addSp modSp">
        <pc:chgData name="Phil Gibbons" userId="f619c6e5d38ed7a7" providerId="LiveId" clId="{C7D0C2B6-7565-43D2-B787-207FE35F8927}" dt="2018-09-12T16:48:16.636" v="51" actId="1076"/>
        <pc:sldMkLst>
          <pc:docMk/>
          <pc:sldMk cId="2169896559" sldId="376"/>
        </pc:sldMkLst>
        <pc:spChg chg="mod">
          <ac:chgData name="Phil Gibbons" userId="f619c6e5d38ed7a7" providerId="LiveId" clId="{C7D0C2B6-7565-43D2-B787-207FE35F8927}" dt="2018-09-12T16:48:16.636" v="51" actId="1076"/>
          <ac:spMkLst>
            <pc:docMk/>
            <pc:sldMk cId="2169896559" sldId="376"/>
            <ac:spMk id="3" creationId="{00000000-0000-0000-0000-000000000000}"/>
          </ac:spMkLst>
        </pc:spChg>
        <pc:spChg chg="add mod">
          <ac:chgData name="Phil Gibbons" userId="f619c6e5d38ed7a7" providerId="LiveId" clId="{C7D0C2B6-7565-43D2-B787-207FE35F8927}" dt="2018-09-12T16:47:23.560" v="47" actId="207"/>
          <ac:spMkLst>
            <pc:docMk/>
            <pc:sldMk cId="2169896559" sldId="376"/>
            <ac:spMk id="6" creationId="{50ADC978-E23E-45E9-9440-AF4F4112FF37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8" creationId="{199149B9-331C-4B41-A02A-CDEF4445FDBF}"/>
          </ac:spMkLst>
        </pc:spChg>
        <pc:spChg chg="mod">
          <ac:chgData name="Phil Gibbons" userId="f619c6e5d38ed7a7" providerId="LiveId" clId="{C7D0C2B6-7565-43D2-B787-207FE35F8927}" dt="2018-09-12T16:46:58.283" v="46" actId="1076"/>
          <ac:spMkLst>
            <pc:docMk/>
            <pc:sldMk cId="2169896559" sldId="376"/>
            <ac:spMk id="11" creationId="{E98C8604-892E-419B-8066-C67DDC2BAC57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12" creationId="{C8B75FF6-8E19-47EA-A027-26D1AA874DAB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13" creationId="{01507D66-F25F-4722-A85C-4B1F2BC14D00}"/>
          </ac:spMkLst>
        </pc:spChg>
      </pc:sldChg>
      <pc:sldChg chg="modSp">
        <pc:chgData name="Phil Gibbons" userId="f619c6e5d38ed7a7" providerId="LiveId" clId="{C7D0C2B6-7565-43D2-B787-207FE35F8927}" dt="2018-09-13T02:14:39.577" v="362" actId="20577"/>
        <pc:sldMkLst>
          <pc:docMk/>
          <pc:sldMk cId="2104756754" sldId="377"/>
        </pc:sldMkLst>
        <pc:spChg chg="mod">
          <ac:chgData name="Phil Gibbons" userId="f619c6e5d38ed7a7" providerId="LiveId" clId="{C7D0C2B6-7565-43D2-B787-207FE35F8927}" dt="2018-09-13T02:14:39.577" v="362" actId="20577"/>
          <ac:spMkLst>
            <pc:docMk/>
            <pc:sldMk cId="2104756754" sldId="377"/>
            <ac:spMk id="38920" creationId="{00000000-0000-0000-0000-000000000000}"/>
          </ac:spMkLst>
        </pc:spChg>
      </pc:sldChg>
      <pc:sldChg chg="addSp delSp modSp delAnim modAnim">
        <pc:chgData name="Phil Gibbons" userId="f619c6e5d38ed7a7" providerId="LiveId" clId="{C7D0C2B6-7565-43D2-B787-207FE35F8927}" dt="2018-09-13T02:40:23.778" v="496"/>
        <pc:sldMkLst>
          <pc:docMk/>
          <pc:sldMk cId="2936282635" sldId="388"/>
        </pc:sldMkLst>
        <pc:spChg chg="mod">
          <ac:chgData name="Phil Gibbons" userId="f619c6e5d38ed7a7" providerId="LiveId" clId="{C7D0C2B6-7565-43D2-B787-207FE35F8927}" dt="2018-09-13T02:32:26.911" v="470" actId="14100"/>
          <ac:spMkLst>
            <pc:docMk/>
            <pc:sldMk cId="2936282635" sldId="388"/>
            <ac:spMk id="16" creationId="{BD99AC71-04ED-48BA-8FA4-CADD6F5DCD8F}"/>
          </ac:spMkLst>
        </pc:spChg>
        <pc:graphicFrameChg chg="add del mod modGraphic">
          <ac:chgData name="Phil Gibbons" userId="f619c6e5d38ed7a7" providerId="LiveId" clId="{C7D0C2B6-7565-43D2-B787-207FE35F8927}" dt="2018-09-13T02:35:56.422" v="472" actId="478"/>
          <ac:graphicFrameMkLst>
            <pc:docMk/>
            <pc:sldMk cId="2936282635" sldId="388"/>
            <ac:graphicFrameMk id="17" creationId="{B59D9D5B-562B-40DD-A6A0-0C6FAD99CA85}"/>
          </ac:graphicFrameMkLst>
        </pc:graphicFrameChg>
        <pc:graphicFrameChg chg="add mod modGraphic">
          <ac:chgData name="Phil Gibbons" userId="f619c6e5d38ed7a7" providerId="LiveId" clId="{C7D0C2B6-7565-43D2-B787-207FE35F8927}" dt="2018-09-13T02:38:42.572" v="477" actId="14100"/>
          <ac:graphicFrameMkLst>
            <pc:docMk/>
            <pc:sldMk cId="2936282635" sldId="388"/>
            <ac:graphicFrameMk id="21" creationId="{B03E327D-1EA0-4E7C-BE79-05D35B2B5123}"/>
          </ac:graphicFrameMkLst>
        </pc:graphicFrameChg>
        <pc:graphicFrameChg chg="add del">
          <ac:chgData name="Phil Gibbons" userId="f619c6e5d38ed7a7" providerId="LiveId" clId="{C7D0C2B6-7565-43D2-B787-207FE35F8927}" dt="2018-09-13T02:38:56.259" v="479"/>
          <ac:graphicFrameMkLst>
            <pc:docMk/>
            <pc:sldMk cId="2936282635" sldId="388"/>
            <ac:graphicFrameMk id="22" creationId="{B7EB1012-ED3A-4086-A692-114CB5E888B2}"/>
          </ac:graphicFrameMkLst>
        </pc:graphicFrameChg>
        <pc:picChg chg="del mod">
          <ac:chgData name="Phil Gibbons" userId="f619c6e5d38ed7a7" providerId="LiveId" clId="{C7D0C2B6-7565-43D2-B787-207FE35F8927}" dt="2018-09-13T02:30:23.547" v="435" actId="478"/>
          <ac:picMkLst>
            <pc:docMk/>
            <pc:sldMk cId="2936282635" sldId="388"/>
            <ac:picMk id="2051" creationId="{00000000-0000-0000-0000-000000000000}"/>
          </ac:picMkLst>
        </pc:picChg>
      </pc:sldChg>
      <pc:sldChg chg="delSp add delAnim modAnim">
        <pc:chgData name="Phil Gibbons" userId="f619c6e5d38ed7a7" providerId="LiveId" clId="{C7D0C2B6-7565-43D2-B787-207FE35F8927}" dt="2018-09-13T02:40:00.337" v="488"/>
        <pc:sldMkLst>
          <pc:docMk/>
          <pc:sldMk cId="2809675234" sldId="395"/>
        </pc:sldMkLst>
        <pc:spChg chg="del">
          <ac:chgData name="Phil Gibbons" userId="f619c6e5d38ed7a7" providerId="LiveId" clId="{C7D0C2B6-7565-43D2-B787-207FE35F8927}" dt="2018-09-13T02:39:47.801" v="483" actId="478"/>
          <ac:spMkLst>
            <pc:docMk/>
            <pc:sldMk cId="2809675234" sldId="395"/>
            <ac:spMk id="3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49.937" v="484" actId="478"/>
          <ac:spMkLst>
            <pc:docMk/>
            <pc:sldMk cId="2809675234" sldId="395"/>
            <ac:spMk id="12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2.382" v="485" actId="478"/>
          <ac:spMkLst>
            <pc:docMk/>
            <pc:sldMk cId="2809675234" sldId="395"/>
            <ac:spMk id="13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4.305" v="486" actId="478"/>
          <ac:spMkLst>
            <pc:docMk/>
            <pc:sldMk cId="2809675234" sldId="395"/>
            <ac:spMk id="14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6.227" v="487" actId="478"/>
          <ac:spMkLst>
            <pc:docMk/>
            <pc:sldMk cId="2809675234" sldId="395"/>
            <ac:spMk id="15" creationId="{00000000-0000-0000-0000-000000000000}"/>
          </ac:spMkLst>
        </pc:spChg>
      </pc:sldChg>
      <pc:sldChg chg="add">
        <pc:chgData name="Phil Gibbons" userId="f619c6e5d38ed7a7" providerId="LiveId" clId="{C7D0C2B6-7565-43D2-B787-207FE35F8927}" dt="2018-09-13T02:44:23.693" v="503"/>
        <pc:sldMkLst>
          <pc:docMk/>
          <pc:sldMk cId="2745294754" sldId="396"/>
        </pc:sldMkLst>
      </pc:sldChg>
    </pc:docChg>
  </pc:docChgLst>
  <pc:docChgLst>
    <pc:chgData name="Phil Gibbons" userId="f619c6e5d38ed7a7" providerId="LiveId" clId="{D159A939-D9B2-45BE-9694-EDD40A1CA067}"/>
    <pc:docChg chg="addSld modSld">
      <pc:chgData name="Phil Gibbons" userId="f619c6e5d38ed7a7" providerId="LiveId" clId="{D159A939-D9B2-45BE-9694-EDD40A1CA067}" dt="2018-09-18T02:42:27.718" v="0"/>
      <pc:docMkLst>
        <pc:docMk/>
      </pc:docMkLst>
      <pc:sldChg chg="add">
        <pc:chgData name="Phil Gibbons" userId="f619c6e5d38ed7a7" providerId="LiveId" clId="{D159A939-D9B2-45BE-9694-EDD40A1CA067}" dt="2018-09-18T02:42:27.718" v="0"/>
        <pc:sldMkLst>
          <pc:docMk/>
          <pc:sldMk cId="1836215328" sldId="6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5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3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111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604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7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599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7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007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512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813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27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551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976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92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07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125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064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422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614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6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1376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155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773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595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1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57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endParaRPr lang="en-US" sz="1800" b="1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fld id="{F5551B27-49BC-4291-80C6-707CDCF1D651}" type="slidenum">
              <a:rPr lang="en-US" sz="1000" b="1" smtClean="0"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eaLnBrk="0" hangingPunct="0"/>
              <a:t>‹#›</a:t>
            </a:fld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000" dirty="0">
                <a:latin typeface="Calibri" pitchFamily="34" charset="0"/>
                <a:ea typeface="+mn-ea"/>
                <a:cs typeface="+mn-cs"/>
              </a:rPr>
              <a:t>Bryant and </a:t>
            </a:r>
            <a:r>
              <a:rPr lang="en-US" sz="1000" dirty="0" err="1">
                <a:latin typeface="Calibri" pitchFamily="34" charset="0"/>
                <a:ea typeface="+mn-ea"/>
                <a:cs typeface="+mn-cs"/>
              </a:rPr>
              <a:t>O’Hallaron</a:t>
            </a:r>
            <a:r>
              <a:rPr lang="en-US" sz="1000" dirty="0">
                <a:latin typeface="Calibri" pitchFamily="34" charset="0"/>
                <a:ea typeface="+mn-ea"/>
                <a:cs typeface="+mn-cs"/>
              </a:rPr>
              <a:t>, Computer Systems: A Programmer’s Perspective, Third Edition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3428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23" y="3643914"/>
            <a:ext cx="14205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/>
              <a:t> = ~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2223504" y="5798543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76200" y="4943797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7731982" y="160468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7731982" y="217111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7731982" y="293302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Compare)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Test)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Set)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0999" y="1155700"/>
            <a:ext cx="6683944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19673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85299" y="1302127"/>
            <a:ext cx="7160468" cy="4031873"/>
            <a:chOff x="187989" y="1311996"/>
            <a:chExt cx="7160468" cy="4031873"/>
          </a:xfrm>
        </p:grpSpPr>
        <p:sp>
          <p:nvSpPr>
            <p:cNvPr id="2" name="TextBox 1"/>
            <p:cNvSpPr txBox="1"/>
            <p:nvPr/>
          </p:nvSpPr>
          <p:spPr>
            <a:xfrm>
              <a:off x="187989" y="1311996"/>
              <a:ext cx="7160468" cy="40318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Beware weirdness </a:t>
              </a:r>
              <a:r>
                <a:rPr lang="en-US" sz="3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movzbl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(and others)</a:t>
              </a: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cs-CZ" sz="32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movzbl %al, %eax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82768" y="3207960"/>
              <a:ext cx="3556000" cy="533400"/>
              <a:chOff x="1582768" y="3207960"/>
              <a:chExt cx="3556000" cy="53340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3418302" y="3253049"/>
                <a:ext cx="1709270" cy="444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  <a:sym typeface="Gill Sans" charset="0"/>
                  </a:rPr>
                  <a:t>%</a:t>
                </a: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  <a:sym typeface="Gill Sans" charset="0"/>
                  </a:rPr>
                  <a:t>eax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endParaRPr>
              </a:p>
            </p:txBody>
          </p:sp>
          <p:sp>
            <p:nvSpPr>
              <p:cNvPr id="20" name="Rectangle 6"/>
              <p:cNvSpPr>
                <a:spLocks/>
              </p:cNvSpPr>
              <p:nvPr/>
            </p:nvSpPr>
            <p:spPr bwMode="auto">
              <a:xfrm>
                <a:off x="4478368" y="3246060"/>
                <a:ext cx="660400" cy="444500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%al</a:t>
                </a:r>
              </a:p>
            </p:txBody>
          </p:sp>
          <p:sp>
            <p:nvSpPr>
              <p:cNvPr id="21" name="Rectangle 30"/>
              <p:cNvSpPr>
                <a:spLocks/>
              </p:cNvSpPr>
              <p:nvPr/>
            </p:nvSpPr>
            <p:spPr bwMode="auto">
              <a:xfrm>
                <a:off x="1582768" y="320796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rax</a:t>
                </a:r>
                <a:endPara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580078" y="3191102"/>
            <a:ext cx="3556000" cy="533400"/>
            <a:chOff x="5510699" y="5684520"/>
            <a:chExt cx="3556000" cy="5334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7346233" y="5729609"/>
              <a:ext cx="1709270" cy="444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rPr>
                <a:t>0x000000</a:t>
              </a:r>
            </a:p>
          </p:txBody>
        </p:sp>
        <p:sp>
          <p:nvSpPr>
            <p:cNvPr id="25" name="Rectangle 6"/>
            <p:cNvSpPr>
              <a:spLocks/>
            </p:cNvSpPr>
            <p:nvPr/>
          </p:nvSpPr>
          <p:spPr bwMode="auto">
            <a:xfrm>
              <a:off x="8406299" y="5722620"/>
              <a:ext cx="6604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%al</a:t>
              </a:r>
            </a:p>
          </p:txBody>
        </p:sp>
        <p:sp>
          <p:nvSpPr>
            <p:cNvPr id="26" name="Rectangle 30"/>
            <p:cNvSpPr>
              <a:spLocks/>
            </p:cNvSpPr>
            <p:nvPr/>
          </p:nvSpPr>
          <p:spPr bwMode="auto">
            <a:xfrm>
              <a:off x="5510699" y="568452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68E13AC-288D-415E-940E-A767CC1E04B8}"/>
              </a:ext>
            </a:extLst>
          </p:cNvPr>
          <p:cNvGrpSpPr/>
          <p:nvPr/>
        </p:nvGrpSpPr>
        <p:grpSpPr>
          <a:xfrm>
            <a:off x="1568882" y="3184752"/>
            <a:ext cx="3556000" cy="533400"/>
            <a:chOff x="1585180" y="3201720"/>
            <a:chExt cx="3556000" cy="533400"/>
          </a:xfrm>
        </p:grpSpPr>
        <p:sp>
          <p:nvSpPr>
            <p:cNvPr id="32" name="Rectangle 30"/>
            <p:cNvSpPr>
              <a:spLocks/>
            </p:cNvSpPr>
            <p:nvPr/>
          </p:nvSpPr>
          <p:spPr bwMode="auto">
            <a:xfrm>
              <a:off x="1585180" y="3201720"/>
              <a:ext cx="3556000" cy="53340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0x00000000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3436" y="3229529"/>
              <a:ext cx="1709270" cy="444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rPr>
                <a:t>0x000000</a:t>
              </a:r>
            </a:p>
          </p:txBody>
        </p: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4463502" y="3222540"/>
              <a:ext cx="660400" cy="444500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%al</a:t>
              </a:r>
            </a:p>
          </p:txBody>
        </p:sp>
      </p:grpSp>
      <p:cxnSp>
        <p:nvCxnSpPr>
          <p:cNvPr id="7" name="Straight Arrow Connector 6"/>
          <p:cNvCxnSpPr>
            <a:cxnSpLocks/>
            <a:stCxn id="5" idx="3"/>
          </p:cNvCxnSpPr>
          <p:nvPr/>
        </p:nvCxnSpPr>
        <p:spPr bwMode="auto">
          <a:xfrm flipV="1">
            <a:off x="2439081" y="3731957"/>
            <a:ext cx="349412" cy="8105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2EA0F5-0CCB-42DA-9999-BCD0022B449A}"/>
              </a:ext>
            </a:extLst>
          </p:cNvPr>
          <p:cNvGrpSpPr/>
          <p:nvPr/>
        </p:nvGrpSpPr>
        <p:grpSpPr>
          <a:xfrm>
            <a:off x="228598" y="3784600"/>
            <a:ext cx="3568702" cy="988729"/>
            <a:chOff x="228598" y="3784600"/>
            <a:chExt cx="3568702" cy="988729"/>
          </a:xfrm>
        </p:grpSpPr>
        <p:sp>
          <p:nvSpPr>
            <p:cNvPr id="5" name="TextBox 4"/>
            <p:cNvSpPr txBox="1"/>
            <p:nvPr/>
          </p:nvSpPr>
          <p:spPr>
            <a:xfrm>
              <a:off x="228598" y="4311664"/>
              <a:ext cx="2210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Zapped to all 0’s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82A80EB-05F2-4CFA-8E03-9966EC00CD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39082" y="3784600"/>
              <a:ext cx="1358218" cy="76442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90800"/>
          </a:xfrm>
        </p:spPr>
        <p:txBody>
          <a:bodyPr/>
          <a:lstStyle/>
          <a:p>
            <a:pPr lvl="0">
              <a:defRPr/>
            </a:pPr>
            <a:r>
              <a:rPr lang="en-US" b="1" dirty="0">
                <a:solidFill>
                  <a:srgbClr val="000000"/>
                </a:solidFill>
              </a:rPr>
              <a:t>Machine-Level Programming II: Control</a:t>
            </a:r>
            <a:br>
              <a:rPr lang="en-US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br>
              <a:rPr lang="en-US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15-213: Introduction to Computer Systems</a:t>
            </a:r>
            <a:br>
              <a:rPr lang="en-US" sz="20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6</a:t>
            </a:r>
            <a:r>
              <a:rPr lang="en-US" sz="2000" baseline="30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Lecture, Sept. 13, 2018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3241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481150" y="2129865"/>
            <a:ext cx="4394200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155700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451412" y="1112490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 &lt;=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2065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214562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6811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117850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978400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952952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153274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857398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</a:t>
            </a:r>
          </a:p>
          <a:p>
            <a:r>
              <a:rPr lang="en-US" dirty="0"/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Switch Statements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#1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169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37548" cy="573088"/>
          </a:xfrm>
        </p:spPr>
        <p:txBody>
          <a:bodyPr/>
          <a:lstStyle/>
          <a:p>
            <a:r>
              <a:rPr lang="en-US" dirty="0"/>
              <a:t>Recall: ISA = 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412455"/>
            <a:ext cx="4852987" cy="3182091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714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For-While Conversion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5138057" y="1498600"/>
            <a:ext cx="3360057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10021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17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8381676" cy="573088"/>
          </a:xfrm>
        </p:spPr>
        <p:txBody>
          <a:bodyPr/>
          <a:lstStyle/>
          <a:p>
            <a:r>
              <a:rPr lang="en-US" dirty="0"/>
              <a:t>Recall: 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50665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1345175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Recall: Move &amp;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Some 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4E14A-870D-44EE-9212-2E9833C97B86}"/>
              </a:ext>
            </a:extLst>
          </p:cNvPr>
          <p:cNvSpPr txBox="1"/>
          <p:nvPr/>
        </p:nvSpPr>
        <p:spPr>
          <a:xfrm>
            <a:off x="3108472" y="2153265"/>
            <a:ext cx="33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can be $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const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20D1-26DB-4337-8019-A29CE7A669D5}"/>
              </a:ext>
            </a:extLst>
          </p:cNvPr>
          <p:cNvSpPr txBox="1"/>
          <p:nvPr/>
        </p:nvSpPr>
        <p:spPr>
          <a:xfrm>
            <a:off x="3108472" y="2517717"/>
            <a:ext cx="4678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address computed by expression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ED5-2D34-4A9D-817F-DBD50B3A753F}"/>
              </a:ext>
            </a:extLst>
          </p:cNvPr>
          <p:cNvSpPr txBox="1"/>
          <p:nvPr/>
        </p:nvSpPr>
        <p:spPr>
          <a:xfrm>
            <a:off x="3113388" y="2872337"/>
            <a:ext cx="19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Recall: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4750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 err="1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23682</TotalTime>
  <Pages>0</Pages>
  <Words>4425</Words>
  <Characters>0</Characters>
  <Application>Microsoft Office PowerPoint</Application>
  <PresentationFormat>On-screen Show (4:3)</PresentationFormat>
  <Lines>0</Lines>
  <Paragraphs>1283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85" baseType="lpstr">
      <vt:lpstr>ＭＳ Ｐゴシック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Courier New Bold Italic</vt:lpstr>
      <vt:lpstr>Gill Sans</vt:lpstr>
      <vt:lpstr>Lucida Grande</vt:lpstr>
      <vt:lpstr>Monaco</vt:lpstr>
      <vt:lpstr>Symbol</vt:lpstr>
      <vt:lpstr>Times New Roman</vt:lpstr>
      <vt:lpstr>Wingdings</vt:lpstr>
      <vt:lpstr>Wingdings 2</vt:lpstr>
      <vt:lpstr>ヒラギノ角ゴ ProN W3</vt:lpstr>
      <vt:lpstr>ヒラギノ角ゴ ProN W6</vt:lpstr>
      <vt:lpstr>Title Slide</vt:lpstr>
      <vt:lpstr>Title and Content: Build</vt:lpstr>
      <vt:lpstr>Title and Content</vt:lpstr>
      <vt:lpstr>Title Only</vt:lpstr>
      <vt:lpstr>template2007</vt:lpstr>
      <vt:lpstr>1_template2007</vt:lpstr>
      <vt:lpstr>PowerPoint Presentation</vt:lpstr>
      <vt:lpstr>Machine-Level Programming II: Control  15-213: Introduction to Computer Systems 6th Lecture, Sept. 13, 2018</vt:lpstr>
      <vt:lpstr>Today</vt:lpstr>
      <vt:lpstr>Recall: ISA = Assembly/Machine Code View</vt:lpstr>
      <vt:lpstr>Recall: Turning C into Object Code</vt:lpstr>
      <vt:lpstr>Recall: Move &amp; Arithmetic Operations</vt:lpstr>
      <vt:lpstr>Recall: Addressing Modes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x86-64 Integer Registers</vt:lpstr>
      <vt:lpstr>Explicit Reading Condition Codes (Cont.)</vt:lpstr>
      <vt:lpstr>Explicit Reading Condition Codes (Cont.)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 #1</vt:lpstr>
      <vt:lpstr>General “While” Translation #2</vt:lpstr>
      <vt:lpstr>While Loop Example #2</vt:lpstr>
      <vt:lpstr>“For” Loop Form</vt:lpstr>
      <vt:lpstr>“For” Loop  While Loop</vt:lpstr>
      <vt:lpstr>For-While Conversion</vt:lpstr>
      <vt:lpstr>“For” Loop Do-While Conversion</vt:lpstr>
      <vt:lpstr>Today</vt:lpstr>
      <vt:lpstr>Switch Statement Example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(x == 5, x == 6, default)</vt:lpstr>
      <vt:lpstr>Summarizing</vt:lpstr>
      <vt:lpstr>Summary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Phil Gibbons</cp:lastModifiedBy>
  <cp:revision>1130</cp:revision>
  <cp:lastPrinted>2013-09-12T14:46:51Z</cp:lastPrinted>
  <dcterms:created xsi:type="dcterms:W3CDTF">2012-09-13T15:33:55Z</dcterms:created>
  <dcterms:modified xsi:type="dcterms:W3CDTF">2018-09-18T02:42:36Z</dcterms:modified>
</cp:coreProperties>
</file>